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295" r:id="rId3"/>
    <p:sldId id="300" r:id="rId4"/>
    <p:sldId id="257" r:id="rId5"/>
    <p:sldId id="280" r:id="rId6"/>
    <p:sldId id="281" r:id="rId7"/>
    <p:sldId id="260" r:id="rId8"/>
    <p:sldId id="276" r:id="rId9"/>
    <p:sldId id="282" r:id="rId10"/>
    <p:sldId id="283" r:id="rId11"/>
    <p:sldId id="275" r:id="rId12"/>
    <p:sldId id="278" r:id="rId13"/>
    <p:sldId id="284" r:id="rId14"/>
    <p:sldId id="285" r:id="rId15"/>
    <p:sldId id="286" r:id="rId16"/>
    <p:sldId id="287" r:id="rId17"/>
    <p:sldId id="288" r:id="rId18"/>
    <p:sldId id="289" r:id="rId19"/>
    <p:sldId id="290" r:id="rId20"/>
    <p:sldId id="294" r:id="rId21"/>
    <p:sldId id="291" r:id="rId22"/>
    <p:sldId id="292" r:id="rId23"/>
    <p:sldId id="293" r:id="rId24"/>
    <p:sldId id="296" r:id="rId25"/>
    <p:sldId id="279" r:id="rId26"/>
    <p:sldId id="297" r:id="rId27"/>
    <p:sldId id="298" r:id="rId28"/>
    <p:sldId id="299" r:id="rId29"/>
    <p:sldId id="301"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A1BCF1"/>
    <a:srgbClr val="F6AEA0"/>
    <a:srgbClr val="3366CC"/>
    <a:srgbClr val="1C7F8C"/>
    <a:srgbClr val="1B8695"/>
    <a:srgbClr val="EEFD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5" autoAdjust="0"/>
    <p:restoredTop sz="94660"/>
  </p:normalViewPr>
  <p:slideViewPr>
    <p:cSldViewPr>
      <p:cViewPr varScale="1">
        <p:scale>
          <a:sx n="97" d="100"/>
          <a:sy n="97" d="100"/>
        </p:scale>
        <p:origin x="28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0F056F-DFCC-4C2F-BFB9-51C73473389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4F22BCA0-FEF2-4A5D-B1E7-267FE0AC0083}">
      <dgm:prSet phldrT="[Text]" custT="1"/>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De la statul modern liberal, statul de drept, statul social şi statul totalitar, aceste atribute sau propagat de-a lungul timpului şi au fost completate, dar au fost şi grav încălcate (totalitarism), devenind principii ale existenţei şi evoluţiei statului modern: </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B790AF4-3AD9-4C37-B26B-3FC1DED4274A}" type="parTrans" cxnId="{71B2A9A2-66CD-44C4-9613-DF94A3541867}">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9398D56-3D66-45F7-A03E-92B872941F93}" type="sibTrans" cxnId="{71B2A9A2-66CD-44C4-9613-DF94A3541867}">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DDAE8946-06CC-4B2B-BBDD-2A0F0339C274}">
      <dgm:prSet phldrT="[Tex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principiul suveranităţii naţionale</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D7DE8341-18E7-4488-A1B9-7954A8AD86CB}" type="parTrans" cxnId="{E9606431-A60B-47F1-B698-7873104CACD2}">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8D191D23-C4EE-406E-A423-8F731ED45C8C}" type="sibTrans" cxnId="{E9606431-A60B-47F1-B698-7873104CACD2}">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936CBC96-3934-4C83-9C6E-75E118302108}">
      <dgm:prSet phldrT="[Tex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principiul separării şi echilibrului dintre puteri</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29D36527-42B0-4322-BDC0-79CB95A7EB14}" type="parTrans" cxnId="{E8D03A94-0120-40A7-8BAF-20489C323013}">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B80877A-46BA-4AD3-826D-7184AC5262DC}" type="sibTrans" cxnId="{E8D03A94-0120-40A7-8BAF-20489C323013}">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23230A31-748D-4CFC-A177-6C429A24C081}">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principiul guvernării reprezentative</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01721863-6BC6-45D6-BDED-65132A3F6D8E}" type="parTrans" cxnId="{EB5CB927-5DE0-4A33-ADDD-7D16AEE48876}">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9145437-BD45-451A-B7DC-5EBC338BF2EF}" type="sibTrans" cxnId="{EB5CB927-5DE0-4A33-ADDD-7D16AEE48876}">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2426653-B3E6-4864-98ED-80601F03F7FB}">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principiul consacrării drepturilor şi libertăţilor fundamentale ale omului</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1D0521CB-0276-4B76-9C7B-64EE324F3553}" type="parTrans" cxnId="{A4A53064-CBC0-4C45-9A7A-88EB21EDF9BA}">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347FAB68-9C43-4DFF-8117-1BBC78719C12}" type="sibTrans" cxnId="{A4A53064-CBC0-4C45-9A7A-88EB21EDF9BA}">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FE62117E-7C7E-4BEA-A7A3-2A0C8C3391E4}">
      <dgm:prSet custT="1"/>
      <dgm:spPr>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principiul supremaţiei constituţionale sau legale</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8C505675-0775-433B-A0FF-1FD4186A93DB}" type="parTrans" cxnId="{05BCF5E3-E313-4AE2-A636-F4A6015F4DC2}">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D8932631-6D36-4E3D-8ED9-4F2AF60B390F}" type="sibTrans" cxnId="{05BCF5E3-E313-4AE2-A636-F4A6015F4DC2}">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B921C772-BBAA-49F7-89B0-B155AB0DBF59}" type="pres">
      <dgm:prSet presAssocID="{C30F056F-DFCC-4C2F-BFB9-51C734733898}" presName="diagram" presStyleCnt="0">
        <dgm:presLayoutVars>
          <dgm:chPref val="1"/>
          <dgm:dir/>
          <dgm:animOne val="branch"/>
          <dgm:animLvl val="lvl"/>
          <dgm:resizeHandles/>
        </dgm:presLayoutVars>
      </dgm:prSet>
      <dgm:spPr/>
      <dgm:t>
        <a:bodyPr/>
        <a:lstStyle/>
        <a:p>
          <a:endParaRPr lang="en-US"/>
        </a:p>
      </dgm:t>
    </dgm:pt>
    <dgm:pt modelId="{7E0F76B9-75D0-4E0F-830C-5BED6616D5C1}" type="pres">
      <dgm:prSet presAssocID="{4F22BCA0-FEF2-4A5D-B1E7-267FE0AC0083}" presName="root" presStyleCnt="0"/>
      <dgm:spPr/>
    </dgm:pt>
    <dgm:pt modelId="{FB686D0F-2CEA-445A-83C6-07E6AF0F06B6}" type="pres">
      <dgm:prSet presAssocID="{4F22BCA0-FEF2-4A5D-B1E7-267FE0AC0083}" presName="rootComposite" presStyleCnt="0"/>
      <dgm:spPr/>
    </dgm:pt>
    <dgm:pt modelId="{535621F5-4B83-4265-9F52-4DD8E6618935}" type="pres">
      <dgm:prSet presAssocID="{4F22BCA0-FEF2-4A5D-B1E7-267FE0AC0083}" presName="rootText" presStyleLbl="node1" presStyleIdx="0" presStyleCnt="1" custScaleX="706568" custScaleY="198814" custLinFactNeighborX="20691"/>
      <dgm:spPr/>
      <dgm:t>
        <a:bodyPr/>
        <a:lstStyle/>
        <a:p>
          <a:endParaRPr lang="en-US"/>
        </a:p>
      </dgm:t>
    </dgm:pt>
    <dgm:pt modelId="{D513B420-2B26-453B-974B-7CF4326ECC4E}" type="pres">
      <dgm:prSet presAssocID="{4F22BCA0-FEF2-4A5D-B1E7-267FE0AC0083}" presName="rootConnector" presStyleLbl="node1" presStyleIdx="0" presStyleCnt="1"/>
      <dgm:spPr/>
      <dgm:t>
        <a:bodyPr/>
        <a:lstStyle/>
        <a:p>
          <a:endParaRPr lang="en-US"/>
        </a:p>
      </dgm:t>
    </dgm:pt>
    <dgm:pt modelId="{D6889404-C579-4B78-82C8-F9966EF78B7D}" type="pres">
      <dgm:prSet presAssocID="{4F22BCA0-FEF2-4A5D-B1E7-267FE0AC0083}" presName="childShape" presStyleCnt="0"/>
      <dgm:spPr/>
    </dgm:pt>
    <dgm:pt modelId="{213D19D4-809D-4DD5-9572-914E2E4C6BED}" type="pres">
      <dgm:prSet presAssocID="{D7DE8341-18E7-4488-A1B9-7954A8AD86CB}" presName="Name13" presStyleLbl="parChTrans1D2" presStyleIdx="0" presStyleCnt="5"/>
      <dgm:spPr/>
      <dgm:t>
        <a:bodyPr/>
        <a:lstStyle/>
        <a:p>
          <a:endParaRPr lang="en-US"/>
        </a:p>
      </dgm:t>
    </dgm:pt>
    <dgm:pt modelId="{364E4207-C4F1-4F8F-9116-19CD7D63099E}" type="pres">
      <dgm:prSet presAssocID="{DDAE8946-06CC-4B2B-BBDD-2A0F0339C274}" presName="childText" presStyleLbl="bgAcc1" presStyleIdx="0" presStyleCnt="5" custScaleX="558927" custLinFactNeighborX="-23808">
        <dgm:presLayoutVars>
          <dgm:bulletEnabled val="1"/>
        </dgm:presLayoutVars>
      </dgm:prSet>
      <dgm:spPr/>
      <dgm:t>
        <a:bodyPr/>
        <a:lstStyle/>
        <a:p>
          <a:endParaRPr lang="en-US"/>
        </a:p>
      </dgm:t>
    </dgm:pt>
    <dgm:pt modelId="{B1D440BC-5839-4447-BC69-0BB3C7D6A233}" type="pres">
      <dgm:prSet presAssocID="{01721863-6BC6-45D6-BDED-65132A3F6D8E}" presName="Name13" presStyleLbl="parChTrans1D2" presStyleIdx="1" presStyleCnt="5"/>
      <dgm:spPr/>
      <dgm:t>
        <a:bodyPr/>
        <a:lstStyle/>
        <a:p>
          <a:endParaRPr lang="en-US"/>
        </a:p>
      </dgm:t>
    </dgm:pt>
    <dgm:pt modelId="{702BDD72-7570-4A81-8E04-778A3908D92C}" type="pres">
      <dgm:prSet presAssocID="{23230A31-748D-4CFC-A177-6C429A24C081}" presName="childText" presStyleLbl="bgAcc1" presStyleIdx="1" presStyleCnt="5" custScaleX="561737" custLinFactNeighborX="-23808">
        <dgm:presLayoutVars>
          <dgm:bulletEnabled val="1"/>
        </dgm:presLayoutVars>
      </dgm:prSet>
      <dgm:spPr/>
      <dgm:t>
        <a:bodyPr/>
        <a:lstStyle/>
        <a:p>
          <a:endParaRPr lang="en-US"/>
        </a:p>
      </dgm:t>
    </dgm:pt>
    <dgm:pt modelId="{9474B9E6-C6D9-48C3-BEED-CF9C3BC96356}" type="pres">
      <dgm:prSet presAssocID="{29D36527-42B0-4322-BDC0-79CB95A7EB14}" presName="Name13" presStyleLbl="parChTrans1D2" presStyleIdx="2" presStyleCnt="5"/>
      <dgm:spPr/>
      <dgm:t>
        <a:bodyPr/>
        <a:lstStyle/>
        <a:p>
          <a:endParaRPr lang="en-US"/>
        </a:p>
      </dgm:t>
    </dgm:pt>
    <dgm:pt modelId="{9024B36F-7DD2-40E4-8926-A6BFEAF34B94}" type="pres">
      <dgm:prSet presAssocID="{936CBC96-3934-4C83-9C6E-75E118302108}" presName="childText" presStyleLbl="bgAcc1" presStyleIdx="2" presStyleCnt="5" custScaleX="626195" custLinFactNeighborX="-23808">
        <dgm:presLayoutVars>
          <dgm:bulletEnabled val="1"/>
        </dgm:presLayoutVars>
      </dgm:prSet>
      <dgm:spPr/>
      <dgm:t>
        <a:bodyPr/>
        <a:lstStyle/>
        <a:p>
          <a:endParaRPr lang="en-US"/>
        </a:p>
      </dgm:t>
    </dgm:pt>
    <dgm:pt modelId="{7E026532-6B05-410B-AE4A-1C32A5457F59}" type="pres">
      <dgm:prSet presAssocID="{8C505675-0775-433B-A0FF-1FD4186A93DB}" presName="Name13" presStyleLbl="parChTrans1D2" presStyleIdx="3" presStyleCnt="5"/>
      <dgm:spPr/>
      <dgm:t>
        <a:bodyPr/>
        <a:lstStyle/>
        <a:p>
          <a:endParaRPr lang="en-US"/>
        </a:p>
      </dgm:t>
    </dgm:pt>
    <dgm:pt modelId="{D9987571-0C86-4537-9F31-304D8287367F}" type="pres">
      <dgm:prSet presAssocID="{FE62117E-7C7E-4BEA-A7A3-2A0C8C3391E4}" presName="childText" presStyleLbl="bgAcc1" presStyleIdx="3" presStyleCnt="5" custScaleX="707974" custLinFactNeighborX="-23808">
        <dgm:presLayoutVars>
          <dgm:bulletEnabled val="1"/>
        </dgm:presLayoutVars>
      </dgm:prSet>
      <dgm:spPr/>
      <dgm:t>
        <a:bodyPr/>
        <a:lstStyle/>
        <a:p>
          <a:endParaRPr lang="en-US"/>
        </a:p>
      </dgm:t>
    </dgm:pt>
    <dgm:pt modelId="{B64CCB35-45FA-4D12-99D0-2A19300CE5C7}" type="pres">
      <dgm:prSet presAssocID="{1D0521CB-0276-4B76-9C7B-64EE324F3553}" presName="Name13" presStyleLbl="parChTrans1D2" presStyleIdx="4" presStyleCnt="5"/>
      <dgm:spPr/>
      <dgm:t>
        <a:bodyPr/>
        <a:lstStyle/>
        <a:p>
          <a:endParaRPr lang="en-US"/>
        </a:p>
      </dgm:t>
    </dgm:pt>
    <dgm:pt modelId="{7913BC88-465D-44FF-995B-05BA4E22FBA0}" type="pres">
      <dgm:prSet presAssocID="{02426653-B3E6-4864-98ED-80601F03F7FB}" presName="childText" presStyleLbl="bgAcc1" presStyleIdx="4" presStyleCnt="5" custScaleX="774803" custLinFactNeighborX="-23808">
        <dgm:presLayoutVars>
          <dgm:bulletEnabled val="1"/>
        </dgm:presLayoutVars>
      </dgm:prSet>
      <dgm:spPr/>
      <dgm:t>
        <a:bodyPr/>
        <a:lstStyle/>
        <a:p>
          <a:endParaRPr lang="en-US"/>
        </a:p>
      </dgm:t>
    </dgm:pt>
  </dgm:ptLst>
  <dgm:cxnLst>
    <dgm:cxn modelId="{E9606431-A60B-47F1-B698-7873104CACD2}" srcId="{4F22BCA0-FEF2-4A5D-B1E7-267FE0AC0083}" destId="{DDAE8946-06CC-4B2B-BBDD-2A0F0339C274}" srcOrd="0" destOrd="0" parTransId="{D7DE8341-18E7-4488-A1B9-7954A8AD86CB}" sibTransId="{8D191D23-C4EE-406E-A423-8F731ED45C8C}"/>
    <dgm:cxn modelId="{EB5CB927-5DE0-4A33-ADDD-7D16AEE48876}" srcId="{4F22BCA0-FEF2-4A5D-B1E7-267FE0AC0083}" destId="{23230A31-748D-4CFC-A177-6C429A24C081}" srcOrd="1" destOrd="0" parTransId="{01721863-6BC6-45D6-BDED-65132A3F6D8E}" sibTransId="{09145437-BD45-451A-B7DC-5EBC338BF2EF}"/>
    <dgm:cxn modelId="{9F276A59-B0D9-41E5-AF74-F34F64D24154}" type="presOf" srcId="{23230A31-748D-4CFC-A177-6C429A24C081}" destId="{702BDD72-7570-4A81-8E04-778A3908D92C}" srcOrd="0" destOrd="0" presId="urn:microsoft.com/office/officeart/2005/8/layout/hierarchy3"/>
    <dgm:cxn modelId="{B248E669-13EE-4932-A35E-7F45FA777641}" type="presOf" srcId="{29D36527-42B0-4322-BDC0-79CB95A7EB14}" destId="{9474B9E6-C6D9-48C3-BEED-CF9C3BC96356}" srcOrd="0" destOrd="0" presId="urn:microsoft.com/office/officeart/2005/8/layout/hierarchy3"/>
    <dgm:cxn modelId="{05BCF5E3-E313-4AE2-A636-F4A6015F4DC2}" srcId="{4F22BCA0-FEF2-4A5D-B1E7-267FE0AC0083}" destId="{FE62117E-7C7E-4BEA-A7A3-2A0C8C3391E4}" srcOrd="3" destOrd="0" parTransId="{8C505675-0775-433B-A0FF-1FD4186A93DB}" sibTransId="{D8932631-6D36-4E3D-8ED9-4F2AF60B390F}"/>
    <dgm:cxn modelId="{71B2A9A2-66CD-44C4-9613-DF94A3541867}" srcId="{C30F056F-DFCC-4C2F-BFB9-51C734733898}" destId="{4F22BCA0-FEF2-4A5D-B1E7-267FE0AC0083}" srcOrd="0" destOrd="0" parTransId="{6B790AF4-3AD9-4C37-B26B-3FC1DED4274A}" sibTransId="{09398D56-3D66-45F7-A03E-92B872941F93}"/>
    <dgm:cxn modelId="{1A794D9B-EB6C-43D6-BC66-2DBE1D3894DC}" type="presOf" srcId="{936CBC96-3934-4C83-9C6E-75E118302108}" destId="{9024B36F-7DD2-40E4-8926-A6BFEAF34B94}" srcOrd="0" destOrd="0" presId="urn:microsoft.com/office/officeart/2005/8/layout/hierarchy3"/>
    <dgm:cxn modelId="{3C3D80D2-7224-4256-A6F7-154B9E1B4DE6}" type="presOf" srcId="{02426653-B3E6-4864-98ED-80601F03F7FB}" destId="{7913BC88-465D-44FF-995B-05BA4E22FBA0}" srcOrd="0" destOrd="0" presId="urn:microsoft.com/office/officeart/2005/8/layout/hierarchy3"/>
    <dgm:cxn modelId="{7F963AA9-7970-4413-B8B3-BC4BCC2141FB}" type="presOf" srcId="{C30F056F-DFCC-4C2F-BFB9-51C734733898}" destId="{B921C772-BBAA-49F7-89B0-B155AB0DBF59}" srcOrd="0" destOrd="0" presId="urn:microsoft.com/office/officeart/2005/8/layout/hierarchy3"/>
    <dgm:cxn modelId="{C16DA8E0-70C4-4141-96D9-FF77BB043E8E}" type="presOf" srcId="{1D0521CB-0276-4B76-9C7B-64EE324F3553}" destId="{B64CCB35-45FA-4D12-99D0-2A19300CE5C7}" srcOrd="0" destOrd="0" presId="urn:microsoft.com/office/officeart/2005/8/layout/hierarchy3"/>
    <dgm:cxn modelId="{3F967FBA-12C8-4F5E-AD47-A0AC84ACB022}" type="presOf" srcId="{01721863-6BC6-45D6-BDED-65132A3F6D8E}" destId="{B1D440BC-5839-4447-BC69-0BB3C7D6A233}" srcOrd="0" destOrd="0" presId="urn:microsoft.com/office/officeart/2005/8/layout/hierarchy3"/>
    <dgm:cxn modelId="{1DDFC616-D11C-4ED3-9F2D-5EF1274EBB75}" type="presOf" srcId="{4F22BCA0-FEF2-4A5D-B1E7-267FE0AC0083}" destId="{535621F5-4B83-4265-9F52-4DD8E6618935}" srcOrd="0" destOrd="0" presId="urn:microsoft.com/office/officeart/2005/8/layout/hierarchy3"/>
    <dgm:cxn modelId="{F4B2C54B-4974-490E-BE66-E72594567C84}" type="presOf" srcId="{8C505675-0775-433B-A0FF-1FD4186A93DB}" destId="{7E026532-6B05-410B-AE4A-1C32A5457F59}" srcOrd="0" destOrd="0" presId="urn:microsoft.com/office/officeart/2005/8/layout/hierarchy3"/>
    <dgm:cxn modelId="{60FCDC15-682C-4BAA-802E-3B63FBDD6653}" type="presOf" srcId="{4F22BCA0-FEF2-4A5D-B1E7-267FE0AC0083}" destId="{D513B420-2B26-453B-974B-7CF4326ECC4E}" srcOrd="1" destOrd="0" presId="urn:microsoft.com/office/officeart/2005/8/layout/hierarchy3"/>
    <dgm:cxn modelId="{B3FA045A-885A-494C-8DE8-738F94090093}" type="presOf" srcId="{D7DE8341-18E7-4488-A1B9-7954A8AD86CB}" destId="{213D19D4-809D-4DD5-9572-914E2E4C6BED}" srcOrd="0" destOrd="0" presId="urn:microsoft.com/office/officeart/2005/8/layout/hierarchy3"/>
    <dgm:cxn modelId="{E78DBDC5-39C7-40D9-9831-3B4EE71A16C2}" type="presOf" srcId="{DDAE8946-06CC-4B2B-BBDD-2A0F0339C274}" destId="{364E4207-C4F1-4F8F-9116-19CD7D63099E}" srcOrd="0" destOrd="0" presId="urn:microsoft.com/office/officeart/2005/8/layout/hierarchy3"/>
    <dgm:cxn modelId="{3ADE3AA2-247F-4903-BCDC-25685485168B}" type="presOf" srcId="{FE62117E-7C7E-4BEA-A7A3-2A0C8C3391E4}" destId="{D9987571-0C86-4537-9F31-304D8287367F}" srcOrd="0" destOrd="0" presId="urn:microsoft.com/office/officeart/2005/8/layout/hierarchy3"/>
    <dgm:cxn modelId="{A4A53064-CBC0-4C45-9A7A-88EB21EDF9BA}" srcId="{4F22BCA0-FEF2-4A5D-B1E7-267FE0AC0083}" destId="{02426653-B3E6-4864-98ED-80601F03F7FB}" srcOrd="4" destOrd="0" parTransId="{1D0521CB-0276-4B76-9C7B-64EE324F3553}" sibTransId="{347FAB68-9C43-4DFF-8117-1BBC78719C12}"/>
    <dgm:cxn modelId="{E8D03A94-0120-40A7-8BAF-20489C323013}" srcId="{4F22BCA0-FEF2-4A5D-B1E7-267FE0AC0083}" destId="{936CBC96-3934-4C83-9C6E-75E118302108}" srcOrd="2" destOrd="0" parTransId="{29D36527-42B0-4322-BDC0-79CB95A7EB14}" sibTransId="{0B80877A-46BA-4AD3-826D-7184AC5262DC}"/>
    <dgm:cxn modelId="{A79043C7-CB2E-4374-B182-81EEFB3829A6}" type="presParOf" srcId="{B921C772-BBAA-49F7-89B0-B155AB0DBF59}" destId="{7E0F76B9-75D0-4E0F-830C-5BED6616D5C1}" srcOrd="0" destOrd="0" presId="urn:microsoft.com/office/officeart/2005/8/layout/hierarchy3"/>
    <dgm:cxn modelId="{6A797A6A-6319-4AF1-8BB5-059B3EC0216E}" type="presParOf" srcId="{7E0F76B9-75D0-4E0F-830C-5BED6616D5C1}" destId="{FB686D0F-2CEA-445A-83C6-07E6AF0F06B6}" srcOrd="0" destOrd="0" presId="urn:microsoft.com/office/officeart/2005/8/layout/hierarchy3"/>
    <dgm:cxn modelId="{0D26BEF2-54F2-4EA5-945E-7166687DB247}" type="presParOf" srcId="{FB686D0F-2CEA-445A-83C6-07E6AF0F06B6}" destId="{535621F5-4B83-4265-9F52-4DD8E6618935}" srcOrd="0" destOrd="0" presId="urn:microsoft.com/office/officeart/2005/8/layout/hierarchy3"/>
    <dgm:cxn modelId="{A82D2CF5-C2E5-473F-9C63-B643E4D93A0F}" type="presParOf" srcId="{FB686D0F-2CEA-445A-83C6-07E6AF0F06B6}" destId="{D513B420-2B26-453B-974B-7CF4326ECC4E}" srcOrd="1" destOrd="0" presId="urn:microsoft.com/office/officeart/2005/8/layout/hierarchy3"/>
    <dgm:cxn modelId="{3B334D1B-C5D7-42D3-B392-1CB147E447B4}" type="presParOf" srcId="{7E0F76B9-75D0-4E0F-830C-5BED6616D5C1}" destId="{D6889404-C579-4B78-82C8-F9966EF78B7D}" srcOrd="1" destOrd="0" presId="urn:microsoft.com/office/officeart/2005/8/layout/hierarchy3"/>
    <dgm:cxn modelId="{38986F85-67ED-49F1-AE20-484941B28E58}" type="presParOf" srcId="{D6889404-C579-4B78-82C8-F9966EF78B7D}" destId="{213D19D4-809D-4DD5-9572-914E2E4C6BED}" srcOrd="0" destOrd="0" presId="urn:microsoft.com/office/officeart/2005/8/layout/hierarchy3"/>
    <dgm:cxn modelId="{A8F3B386-F3A8-4976-8422-AB6A8B903158}" type="presParOf" srcId="{D6889404-C579-4B78-82C8-F9966EF78B7D}" destId="{364E4207-C4F1-4F8F-9116-19CD7D63099E}" srcOrd="1" destOrd="0" presId="urn:microsoft.com/office/officeart/2005/8/layout/hierarchy3"/>
    <dgm:cxn modelId="{B9BE5E87-7975-4185-8D2D-A7C71BD8072C}" type="presParOf" srcId="{D6889404-C579-4B78-82C8-F9966EF78B7D}" destId="{B1D440BC-5839-4447-BC69-0BB3C7D6A233}" srcOrd="2" destOrd="0" presId="urn:microsoft.com/office/officeart/2005/8/layout/hierarchy3"/>
    <dgm:cxn modelId="{F858A6AD-A5C2-4063-A0DD-EA0048B80338}" type="presParOf" srcId="{D6889404-C579-4B78-82C8-F9966EF78B7D}" destId="{702BDD72-7570-4A81-8E04-778A3908D92C}" srcOrd="3" destOrd="0" presId="urn:microsoft.com/office/officeart/2005/8/layout/hierarchy3"/>
    <dgm:cxn modelId="{CF1B46C0-4BAD-4C04-8C58-273D7D3CC993}" type="presParOf" srcId="{D6889404-C579-4B78-82C8-F9966EF78B7D}" destId="{9474B9E6-C6D9-48C3-BEED-CF9C3BC96356}" srcOrd="4" destOrd="0" presId="urn:microsoft.com/office/officeart/2005/8/layout/hierarchy3"/>
    <dgm:cxn modelId="{5AFA5480-9349-47B7-A40A-4D6CD93DD618}" type="presParOf" srcId="{D6889404-C579-4B78-82C8-F9966EF78B7D}" destId="{9024B36F-7DD2-40E4-8926-A6BFEAF34B94}" srcOrd="5" destOrd="0" presId="urn:microsoft.com/office/officeart/2005/8/layout/hierarchy3"/>
    <dgm:cxn modelId="{4C6A030D-96DC-4CEC-8B0D-C92DD21E8208}" type="presParOf" srcId="{D6889404-C579-4B78-82C8-F9966EF78B7D}" destId="{7E026532-6B05-410B-AE4A-1C32A5457F59}" srcOrd="6" destOrd="0" presId="urn:microsoft.com/office/officeart/2005/8/layout/hierarchy3"/>
    <dgm:cxn modelId="{B0E64202-8755-48AD-9520-FCEA76C87EEE}" type="presParOf" srcId="{D6889404-C579-4B78-82C8-F9966EF78B7D}" destId="{D9987571-0C86-4537-9F31-304D8287367F}" srcOrd="7" destOrd="0" presId="urn:microsoft.com/office/officeart/2005/8/layout/hierarchy3"/>
    <dgm:cxn modelId="{0F6391CB-5E0A-4848-A284-11E3567EDA53}" type="presParOf" srcId="{D6889404-C579-4B78-82C8-F9966EF78B7D}" destId="{B64CCB35-45FA-4D12-99D0-2A19300CE5C7}" srcOrd="8" destOrd="0" presId="urn:microsoft.com/office/officeart/2005/8/layout/hierarchy3"/>
    <dgm:cxn modelId="{344AEB0A-5F5E-46A3-8A1C-52966D2A2597}" type="presParOf" srcId="{D6889404-C579-4B78-82C8-F9966EF78B7D}" destId="{7913BC88-465D-44FF-995B-05BA4E22FBA0}" srcOrd="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5256970-1D11-44F3-B1DA-100AE7DC14AB}" type="doc">
      <dgm:prSet loTypeId="urn:microsoft.com/office/officeart/2005/8/layout/hierarchy1" loCatId="hierarchy" qsTypeId="urn:microsoft.com/office/officeart/2005/8/quickstyle/3d2" qsCatId="3D" csTypeId="urn:microsoft.com/office/officeart/2005/8/colors/accent1_2" csCatId="accent1" phldr="1"/>
      <dgm:spPr/>
      <dgm:t>
        <a:bodyPr/>
        <a:lstStyle/>
        <a:p>
          <a:endParaRPr lang="en-US"/>
        </a:p>
      </dgm:t>
    </dgm:pt>
    <dgm:pt modelId="{E3B5318D-5B3B-4E98-AE1E-C18D01C79509}">
      <dgm:prSet phldrT="[Text]" custT="1"/>
      <dgm:spPr/>
      <dgm:t>
        <a:bodyPr/>
        <a:lstStyle/>
        <a:p>
          <a:r>
            <a:rPr lang="ro-RO" sz="2000" b="1" dirty="0" smtClean="0">
              <a:solidFill>
                <a:schemeClr val="tx2">
                  <a:lumMod val="25000"/>
                </a:schemeClr>
              </a:solidFill>
              <a:latin typeface="Times New Roman" pitchFamily="18" charset="0"/>
              <a:cs typeface="Times New Roman" pitchFamily="18" charset="0"/>
            </a:rPr>
            <a:t>legitimitate</a:t>
          </a:r>
          <a:endParaRPr lang="en-US" sz="2000" b="1" dirty="0">
            <a:solidFill>
              <a:schemeClr val="tx2">
                <a:lumMod val="25000"/>
              </a:schemeClr>
            </a:solidFill>
            <a:effectLst/>
            <a:latin typeface="Times New Roman" pitchFamily="18" charset="0"/>
            <a:cs typeface="Times New Roman" pitchFamily="18" charset="0"/>
          </a:endParaRPr>
        </a:p>
      </dgm:t>
    </dgm:pt>
    <dgm:pt modelId="{DAAFB299-FAC4-4F18-A72A-9F85CE45EEE4}" type="parTrans" cxnId="{EA382396-AEB8-494B-8CDC-678B03AAC34D}">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80197F6D-D949-4033-8A99-6D441C9E1505}" type="sibTrans" cxnId="{EA382396-AEB8-494B-8CDC-678B03AAC34D}">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AF83EA41-A3BB-46A2-B064-2EBE2D5F8CFD}">
      <dgm:prSet phldrT="[Text]" custT="1"/>
      <dgm:spPr/>
      <dgm:t>
        <a:bodyPr/>
        <a:lstStyle/>
        <a:p>
          <a:r>
            <a:rPr lang="ro-RO" sz="2000" b="1" dirty="0" smtClean="0">
              <a:solidFill>
                <a:schemeClr val="tx2">
                  <a:lumMod val="25000"/>
                </a:schemeClr>
              </a:solidFill>
              <a:latin typeface="Times New Roman" pitchFamily="18" charset="0"/>
              <a:cs typeface="Times New Roman" pitchFamily="18" charset="0"/>
            </a:rPr>
            <a:t>identitate</a:t>
          </a:r>
          <a:endParaRPr lang="en-US" sz="2000" b="1" dirty="0">
            <a:solidFill>
              <a:schemeClr val="tx2">
                <a:lumMod val="25000"/>
              </a:schemeClr>
            </a:solidFill>
            <a:effectLst/>
            <a:latin typeface="Times New Roman" pitchFamily="18" charset="0"/>
            <a:cs typeface="Times New Roman" pitchFamily="18" charset="0"/>
          </a:endParaRPr>
        </a:p>
      </dgm:t>
    </dgm:pt>
    <dgm:pt modelId="{024E565A-9468-4C60-9BF6-2C97D201F778}" type="parTrans" cxnId="{DFF021C1-85B9-4294-A991-F24EF7EBFF88}">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309031AB-4AAB-4912-A7C2-C445CA0E03AD}" type="sibTrans" cxnId="{DFF021C1-85B9-4294-A991-F24EF7EBFF88}">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7B0149F4-1BAA-4B70-AE23-66D92382BF8E}">
      <dgm:prSet phldrT="[Text]" custT="1"/>
      <dgm:spPr/>
      <dgm:t>
        <a:bodyPr/>
        <a:lstStyle/>
        <a:p>
          <a:r>
            <a:rPr lang="ro-RO" sz="2000" b="1" dirty="0" smtClean="0">
              <a:solidFill>
                <a:schemeClr val="tx2">
                  <a:lumMod val="25000"/>
                </a:schemeClr>
              </a:solidFill>
              <a:latin typeface="Times New Roman" pitchFamily="18" charset="0"/>
              <a:cs typeface="Times New Roman" pitchFamily="18" charset="0"/>
            </a:rPr>
            <a:t>Toate naţiunile sunt confruntate cu crize în una sau în mai multe dintre cele cinci dimensiuni. Situaţia cea mai dramatică o prezintă unele ţări din Lumea a Treia care trebuie să facă faţă concomitent unor crize de </a:t>
          </a:r>
          <a:r>
            <a:rPr lang="ro-RO" sz="2000" b="1" dirty="0" smtClean="0">
              <a:solidFill>
                <a:schemeClr val="tx2">
                  <a:lumMod val="25000"/>
                </a:schemeClr>
              </a:solidFill>
              <a:effectLst/>
              <a:latin typeface="Times New Roman" pitchFamily="18" charset="0"/>
              <a:cs typeface="Times New Roman" pitchFamily="18" charset="0"/>
            </a:rPr>
            <a:t>:</a:t>
          </a:r>
          <a:endParaRPr lang="en-US" sz="2000" b="1" dirty="0">
            <a:solidFill>
              <a:schemeClr val="tx2">
                <a:lumMod val="25000"/>
              </a:schemeClr>
            </a:solidFill>
            <a:effectLst/>
            <a:latin typeface="Times New Roman" pitchFamily="18" charset="0"/>
            <a:cs typeface="Times New Roman" pitchFamily="18" charset="0"/>
          </a:endParaRPr>
        </a:p>
      </dgm:t>
    </dgm:pt>
    <dgm:pt modelId="{F5DD4B39-DE59-42A6-B0DF-59F0B19F9F04}" type="sibTrans" cxnId="{3003EFAD-3B43-42CC-82D9-4CAEA6963109}">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1DF8E7C0-12DE-487C-8B9E-9620E33DEE4A}" type="parTrans" cxnId="{3003EFAD-3B43-42CC-82D9-4CAEA6963109}">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A3574ECC-0AF2-40FB-A8AF-CCDB15209583}">
      <dgm:prSet custT="1"/>
      <dgm:spPr/>
      <dgm:t>
        <a:bodyPr/>
        <a:lstStyle/>
        <a:p>
          <a:r>
            <a:rPr lang="ro-RO" sz="2000" b="1" dirty="0" smtClean="0">
              <a:solidFill>
                <a:schemeClr val="tx2">
                  <a:lumMod val="25000"/>
                </a:schemeClr>
              </a:solidFill>
              <a:latin typeface="Times New Roman" pitchFamily="18" charset="0"/>
              <a:cs typeface="Times New Roman" pitchFamily="18" charset="0"/>
            </a:rPr>
            <a:t>participare</a:t>
          </a:r>
          <a:endParaRPr lang="en-US" sz="2000" b="1" dirty="0">
            <a:solidFill>
              <a:schemeClr val="tx2">
                <a:lumMod val="25000"/>
              </a:schemeClr>
            </a:solidFill>
            <a:effectLst/>
            <a:latin typeface="Times New Roman" pitchFamily="18" charset="0"/>
            <a:cs typeface="Times New Roman" pitchFamily="18" charset="0"/>
          </a:endParaRPr>
        </a:p>
      </dgm:t>
    </dgm:pt>
    <dgm:pt modelId="{C137B31E-D179-4D1C-B481-7B355CDE6699}" type="parTrans" cxnId="{A5CFD0E0-3393-4B42-8BB7-418F293B7911}">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78271BAC-38C5-4C7C-BA55-CA5D79D2E14C}" type="sibTrans" cxnId="{A5CFD0E0-3393-4B42-8BB7-418F293B7911}">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8B9E47B0-F5E9-4FF6-8607-6184767958D8}">
      <dgm:prSet custT="1"/>
      <dgm:spPr/>
      <dgm:t>
        <a:bodyPr/>
        <a:lstStyle/>
        <a:p>
          <a:r>
            <a:rPr lang="ro-RO" sz="2000" b="1" dirty="0" smtClean="0">
              <a:solidFill>
                <a:schemeClr val="tx2">
                  <a:lumMod val="25000"/>
                </a:schemeClr>
              </a:solidFill>
              <a:latin typeface="Times New Roman" pitchFamily="18" charset="0"/>
              <a:cs typeface="Times New Roman" pitchFamily="18" charset="0"/>
            </a:rPr>
            <a:t>distribuire</a:t>
          </a:r>
          <a:endParaRPr lang="en-US" sz="2000" b="1" dirty="0">
            <a:solidFill>
              <a:schemeClr val="tx2">
                <a:lumMod val="25000"/>
              </a:schemeClr>
            </a:solidFill>
            <a:effectLst/>
            <a:latin typeface="Times New Roman" pitchFamily="18" charset="0"/>
            <a:cs typeface="Times New Roman" pitchFamily="18" charset="0"/>
          </a:endParaRPr>
        </a:p>
      </dgm:t>
    </dgm:pt>
    <dgm:pt modelId="{14DFC182-318D-4654-8503-5D7147469710}" type="parTrans" cxnId="{60C956EE-4A0C-454B-BE7F-E8AA7B4EF91D}">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E923FCA4-0C1D-4A73-8A1F-7BB4FA74E694}" type="sibTrans" cxnId="{60C956EE-4A0C-454B-BE7F-E8AA7B4EF91D}">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0A23F70E-5C58-4F44-990D-B4EA62D9E2E7}" type="pres">
      <dgm:prSet presAssocID="{25256970-1D11-44F3-B1DA-100AE7DC14AB}" presName="hierChild1" presStyleCnt="0">
        <dgm:presLayoutVars>
          <dgm:chPref val="1"/>
          <dgm:dir/>
          <dgm:animOne val="branch"/>
          <dgm:animLvl val="lvl"/>
          <dgm:resizeHandles/>
        </dgm:presLayoutVars>
      </dgm:prSet>
      <dgm:spPr/>
      <dgm:t>
        <a:bodyPr/>
        <a:lstStyle/>
        <a:p>
          <a:endParaRPr lang="en-US"/>
        </a:p>
      </dgm:t>
    </dgm:pt>
    <dgm:pt modelId="{CF0A4027-F31D-479F-A542-8231621C9B05}" type="pres">
      <dgm:prSet presAssocID="{7B0149F4-1BAA-4B70-AE23-66D92382BF8E}" presName="hierRoot1" presStyleCnt="0"/>
      <dgm:spPr/>
    </dgm:pt>
    <dgm:pt modelId="{2F93B39E-706A-4688-A617-7C55726C7DDC}" type="pres">
      <dgm:prSet presAssocID="{7B0149F4-1BAA-4B70-AE23-66D92382BF8E}" presName="composite" presStyleCnt="0"/>
      <dgm:spPr/>
    </dgm:pt>
    <dgm:pt modelId="{0202CD36-1979-4ADB-B925-D2D279ED156D}" type="pres">
      <dgm:prSet presAssocID="{7B0149F4-1BAA-4B70-AE23-66D92382BF8E}" presName="background" presStyleLbl="node0" presStyleIdx="0" presStyleCnt="1"/>
      <dgm:spPr/>
    </dgm:pt>
    <dgm:pt modelId="{A5B37CF4-F3F7-4F6C-AF9F-421A56ABA2F7}" type="pres">
      <dgm:prSet presAssocID="{7B0149F4-1BAA-4B70-AE23-66D92382BF8E}" presName="text" presStyleLbl="fgAcc0" presStyleIdx="0" presStyleCnt="1" custScaleX="515731" custScaleY="97343">
        <dgm:presLayoutVars>
          <dgm:chPref val="3"/>
        </dgm:presLayoutVars>
      </dgm:prSet>
      <dgm:spPr/>
      <dgm:t>
        <a:bodyPr/>
        <a:lstStyle/>
        <a:p>
          <a:endParaRPr lang="en-US"/>
        </a:p>
      </dgm:t>
    </dgm:pt>
    <dgm:pt modelId="{0B67635F-0BDB-4646-8FBA-CD50C6C9A718}" type="pres">
      <dgm:prSet presAssocID="{7B0149F4-1BAA-4B70-AE23-66D92382BF8E}" presName="hierChild2" presStyleCnt="0"/>
      <dgm:spPr/>
    </dgm:pt>
    <dgm:pt modelId="{50178426-365F-4BA1-9CF1-F07710072AAC}" type="pres">
      <dgm:prSet presAssocID="{DAAFB299-FAC4-4F18-A72A-9F85CE45EEE4}" presName="Name10" presStyleLbl="parChTrans1D2" presStyleIdx="0" presStyleCnt="4"/>
      <dgm:spPr/>
      <dgm:t>
        <a:bodyPr/>
        <a:lstStyle/>
        <a:p>
          <a:endParaRPr lang="en-US"/>
        </a:p>
      </dgm:t>
    </dgm:pt>
    <dgm:pt modelId="{7C0047BE-9C6C-4BBD-BE0A-E63C01A777D2}" type="pres">
      <dgm:prSet presAssocID="{E3B5318D-5B3B-4E98-AE1E-C18D01C79509}" presName="hierRoot2" presStyleCnt="0"/>
      <dgm:spPr/>
    </dgm:pt>
    <dgm:pt modelId="{95F0B4BF-F9CA-4C9B-A1DE-E010547E8234}" type="pres">
      <dgm:prSet presAssocID="{E3B5318D-5B3B-4E98-AE1E-C18D01C79509}" presName="composite2" presStyleCnt="0"/>
      <dgm:spPr/>
    </dgm:pt>
    <dgm:pt modelId="{8E186B21-B8BC-4DEE-9209-ABCF7CFD2AD4}" type="pres">
      <dgm:prSet presAssocID="{E3B5318D-5B3B-4E98-AE1E-C18D01C79509}" presName="background2" presStyleLbl="node2" presStyleIdx="0" presStyleCnt="4"/>
      <dgm:spPr/>
    </dgm:pt>
    <dgm:pt modelId="{3D713390-F8DA-4BE9-B078-7E21B20DEFBD}" type="pres">
      <dgm:prSet presAssocID="{E3B5318D-5B3B-4E98-AE1E-C18D01C79509}" presName="text2" presStyleLbl="fgAcc2" presStyleIdx="0" presStyleCnt="4">
        <dgm:presLayoutVars>
          <dgm:chPref val="3"/>
        </dgm:presLayoutVars>
      </dgm:prSet>
      <dgm:spPr/>
      <dgm:t>
        <a:bodyPr/>
        <a:lstStyle/>
        <a:p>
          <a:endParaRPr lang="en-US"/>
        </a:p>
      </dgm:t>
    </dgm:pt>
    <dgm:pt modelId="{B465C0C3-636F-4E4C-BD9E-FB3AA85611E8}" type="pres">
      <dgm:prSet presAssocID="{E3B5318D-5B3B-4E98-AE1E-C18D01C79509}" presName="hierChild3" presStyleCnt="0"/>
      <dgm:spPr/>
    </dgm:pt>
    <dgm:pt modelId="{A83ECBFC-3B56-4675-A34F-82F6D93EC624}" type="pres">
      <dgm:prSet presAssocID="{024E565A-9468-4C60-9BF6-2C97D201F778}" presName="Name10" presStyleLbl="parChTrans1D2" presStyleIdx="1" presStyleCnt="4"/>
      <dgm:spPr/>
      <dgm:t>
        <a:bodyPr/>
        <a:lstStyle/>
        <a:p>
          <a:endParaRPr lang="en-US"/>
        </a:p>
      </dgm:t>
    </dgm:pt>
    <dgm:pt modelId="{EB2F1767-3358-4E9F-9AB2-E0E6D47AEB24}" type="pres">
      <dgm:prSet presAssocID="{AF83EA41-A3BB-46A2-B064-2EBE2D5F8CFD}" presName="hierRoot2" presStyleCnt="0"/>
      <dgm:spPr/>
    </dgm:pt>
    <dgm:pt modelId="{6E4B615D-EAA7-4FBC-BC34-8486E7617E64}" type="pres">
      <dgm:prSet presAssocID="{AF83EA41-A3BB-46A2-B064-2EBE2D5F8CFD}" presName="composite2" presStyleCnt="0"/>
      <dgm:spPr/>
    </dgm:pt>
    <dgm:pt modelId="{77354103-509B-4D57-B502-29E1C7228E61}" type="pres">
      <dgm:prSet presAssocID="{AF83EA41-A3BB-46A2-B064-2EBE2D5F8CFD}" presName="background2" presStyleLbl="node2" presStyleIdx="1" presStyleCnt="4"/>
      <dgm:spPr/>
    </dgm:pt>
    <dgm:pt modelId="{4EC648EC-E942-4643-A828-B322C637DD0B}" type="pres">
      <dgm:prSet presAssocID="{AF83EA41-A3BB-46A2-B064-2EBE2D5F8CFD}" presName="text2" presStyleLbl="fgAcc2" presStyleIdx="1" presStyleCnt="4">
        <dgm:presLayoutVars>
          <dgm:chPref val="3"/>
        </dgm:presLayoutVars>
      </dgm:prSet>
      <dgm:spPr/>
      <dgm:t>
        <a:bodyPr/>
        <a:lstStyle/>
        <a:p>
          <a:endParaRPr lang="en-US"/>
        </a:p>
      </dgm:t>
    </dgm:pt>
    <dgm:pt modelId="{40293D57-0AA0-45C7-92E1-DAA3A2F3D226}" type="pres">
      <dgm:prSet presAssocID="{AF83EA41-A3BB-46A2-B064-2EBE2D5F8CFD}" presName="hierChild3" presStyleCnt="0"/>
      <dgm:spPr/>
    </dgm:pt>
    <dgm:pt modelId="{96476C0E-4571-406E-8560-7E569AB9C1C3}" type="pres">
      <dgm:prSet presAssocID="{C137B31E-D179-4D1C-B481-7B355CDE6699}" presName="Name10" presStyleLbl="parChTrans1D2" presStyleIdx="2" presStyleCnt="4"/>
      <dgm:spPr/>
      <dgm:t>
        <a:bodyPr/>
        <a:lstStyle/>
        <a:p>
          <a:endParaRPr lang="en-US"/>
        </a:p>
      </dgm:t>
    </dgm:pt>
    <dgm:pt modelId="{863B363A-0FAF-4B74-AA29-81233555BEC8}" type="pres">
      <dgm:prSet presAssocID="{A3574ECC-0AF2-40FB-A8AF-CCDB15209583}" presName="hierRoot2" presStyleCnt="0"/>
      <dgm:spPr/>
    </dgm:pt>
    <dgm:pt modelId="{1CE32C96-4F24-49A9-B488-1ADEAFAA5619}" type="pres">
      <dgm:prSet presAssocID="{A3574ECC-0AF2-40FB-A8AF-CCDB15209583}" presName="composite2" presStyleCnt="0"/>
      <dgm:spPr/>
    </dgm:pt>
    <dgm:pt modelId="{11FAF763-2665-408F-8AE2-362DC4937946}" type="pres">
      <dgm:prSet presAssocID="{A3574ECC-0AF2-40FB-A8AF-CCDB15209583}" presName="background2" presStyleLbl="node2" presStyleIdx="2" presStyleCnt="4"/>
      <dgm:spPr/>
    </dgm:pt>
    <dgm:pt modelId="{8B953CFA-15E9-47DA-AE0A-685ED81910F2}" type="pres">
      <dgm:prSet presAssocID="{A3574ECC-0AF2-40FB-A8AF-CCDB15209583}" presName="text2" presStyleLbl="fgAcc2" presStyleIdx="2" presStyleCnt="4">
        <dgm:presLayoutVars>
          <dgm:chPref val="3"/>
        </dgm:presLayoutVars>
      </dgm:prSet>
      <dgm:spPr/>
      <dgm:t>
        <a:bodyPr/>
        <a:lstStyle/>
        <a:p>
          <a:endParaRPr lang="en-US"/>
        </a:p>
      </dgm:t>
    </dgm:pt>
    <dgm:pt modelId="{B17115C8-426E-4EC8-B7FD-C5AC773147ED}" type="pres">
      <dgm:prSet presAssocID="{A3574ECC-0AF2-40FB-A8AF-CCDB15209583}" presName="hierChild3" presStyleCnt="0"/>
      <dgm:spPr/>
    </dgm:pt>
    <dgm:pt modelId="{FD1390B5-46C2-487E-B735-C598FB9BCF84}" type="pres">
      <dgm:prSet presAssocID="{14DFC182-318D-4654-8503-5D7147469710}" presName="Name10" presStyleLbl="parChTrans1D2" presStyleIdx="3" presStyleCnt="4"/>
      <dgm:spPr/>
      <dgm:t>
        <a:bodyPr/>
        <a:lstStyle/>
        <a:p>
          <a:endParaRPr lang="en-US"/>
        </a:p>
      </dgm:t>
    </dgm:pt>
    <dgm:pt modelId="{E47094DF-7D5E-405B-9DAA-72311F983BBB}" type="pres">
      <dgm:prSet presAssocID="{8B9E47B0-F5E9-4FF6-8607-6184767958D8}" presName="hierRoot2" presStyleCnt="0"/>
      <dgm:spPr/>
    </dgm:pt>
    <dgm:pt modelId="{62E7E063-59DC-4C82-AD13-3932207551E6}" type="pres">
      <dgm:prSet presAssocID="{8B9E47B0-F5E9-4FF6-8607-6184767958D8}" presName="composite2" presStyleCnt="0"/>
      <dgm:spPr/>
    </dgm:pt>
    <dgm:pt modelId="{0715387E-053B-4079-A4D4-63E247CA5ED7}" type="pres">
      <dgm:prSet presAssocID="{8B9E47B0-F5E9-4FF6-8607-6184767958D8}" presName="background2" presStyleLbl="node2" presStyleIdx="3" presStyleCnt="4"/>
      <dgm:spPr/>
    </dgm:pt>
    <dgm:pt modelId="{A9DAF1D1-206D-4DC5-9230-BC0E04166170}" type="pres">
      <dgm:prSet presAssocID="{8B9E47B0-F5E9-4FF6-8607-6184767958D8}" presName="text2" presStyleLbl="fgAcc2" presStyleIdx="3" presStyleCnt="4">
        <dgm:presLayoutVars>
          <dgm:chPref val="3"/>
        </dgm:presLayoutVars>
      </dgm:prSet>
      <dgm:spPr/>
      <dgm:t>
        <a:bodyPr/>
        <a:lstStyle/>
        <a:p>
          <a:endParaRPr lang="en-US"/>
        </a:p>
      </dgm:t>
    </dgm:pt>
    <dgm:pt modelId="{5C3CDDD6-7DFA-484B-8E2A-27085AB21C97}" type="pres">
      <dgm:prSet presAssocID="{8B9E47B0-F5E9-4FF6-8607-6184767958D8}" presName="hierChild3" presStyleCnt="0"/>
      <dgm:spPr/>
    </dgm:pt>
  </dgm:ptLst>
  <dgm:cxnLst>
    <dgm:cxn modelId="{365DB3FD-724E-4ECE-BD3A-D048E39B2C6B}" type="presOf" srcId="{DAAFB299-FAC4-4F18-A72A-9F85CE45EEE4}" destId="{50178426-365F-4BA1-9CF1-F07710072AAC}" srcOrd="0" destOrd="0" presId="urn:microsoft.com/office/officeart/2005/8/layout/hierarchy1"/>
    <dgm:cxn modelId="{DFF021C1-85B9-4294-A991-F24EF7EBFF88}" srcId="{7B0149F4-1BAA-4B70-AE23-66D92382BF8E}" destId="{AF83EA41-A3BB-46A2-B064-2EBE2D5F8CFD}" srcOrd="1" destOrd="0" parTransId="{024E565A-9468-4C60-9BF6-2C97D201F778}" sibTransId="{309031AB-4AAB-4912-A7C2-C445CA0E03AD}"/>
    <dgm:cxn modelId="{9D424A0E-920C-4A74-88EE-EBCE5755C772}" type="presOf" srcId="{7B0149F4-1BAA-4B70-AE23-66D92382BF8E}" destId="{A5B37CF4-F3F7-4F6C-AF9F-421A56ABA2F7}" srcOrd="0" destOrd="0" presId="urn:microsoft.com/office/officeart/2005/8/layout/hierarchy1"/>
    <dgm:cxn modelId="{B66E1434-6087-4AE7-BA15-35BD23882C27}" type="presOf" srcId="{25256970-1D11-44F3-B1DA-100AE7DC14AB}" destId="{0A23F70E-5C58-4F44-990D-B4EA62D9E2E7}" srcOrd="0" destOrd="0" presId="urn:microsoft.com/office/officeart/2005/8/layout/hierarchy1"/>
    <dgm:cxn modelId="{60C956EE-4A0C-454B-BE7F-E8AA7B4EF91D}" srcId="{7B0149F4-1BAA-4B70-AE23-66D92382BF8E}" destId="{8B9E47B0-F5E9-4FF6-8607-6184767958D8}" srcOrd="3" destOrd="0" parTransId="{14DFC182-318D-4654-8503-5D7147469710}" sibTransId="{E923FCA4-0C1D-4A73-8A1F-7BB4FA74E694}"/>
    <dgm:cxn modelId="{2628F205-6596-4850-BF50-D8A0AAB8A7F9}" type="presOf" srcId="{AF83EA41-A3BB-46A2-B064-2EBE2D5F8CFD}" destId="{4EC648EC-E942-4643-A828-B322C637DD0B}" srcOrd="0" destOrd="0" presId="urn:microsoft.com/office/officeart/2005/8/layout/hierarchy1"/>
    <dgm:cxn modelId="{3003EFAD-3B43-42CC-82D9-4CAEA6963109}" srcId="{25256970-1D11-44F3-B1DA-100AE7DC14AB}" destId="{7B0149F4-1BAA-4B70-AE23-66D92382BF8E}" srcOrd="0" destOrd="0" parTransId="{1DF8E7C0-12DE-487C-8B9E-9620E33DEE4A}" sibTransId="{F5DD4B39-DE59-42A6-B0DF-59F0B19F9F04}"/>
    <dgm:cxn modelId="{F013FFA0-B1FD-466B-8769-81187FFD64A9}" type="presOf" srcId="{8B9E47B0-F5E9-4FF6-8607-6184767958D8}" destId="{A9DAF1D1-206D-4DC5-9230-BC0E04166170}" srcOrd="0" destOrd="0" presId="urn:microsoft.com/office/officeart/2005/8/layout/hierarchy1"/>
    <dgm:cxn modelId="{A5CFD0E0-3393-4B42-8BB7-418F293B7911}" srcId="{7B0149F4-1BAA-4B70-AE23-66D92382BF8E}" destId="{A3574ECC-0AF2-40FB-A8AF-CCDB15209583}" srcOrd="2" destOrd="0" parTransId="{C137B31E-D179-4D1C-B481-7B355CDE6699}" sibTransId="{78271BAC-38C5-4C7C-BA55-CA5D79D2E14C}"/>
    <dgm:cxn modelId="{2AD51221-5FE1-4D70-91C3-38D7100E8C8C}" type="presOf" srcId="{C137B31E-D179-4D1C-B481-7B355CDE6699}" destId="{96476C0E-4571-406E-8560-7E569AB9C1C3}" srcOrd="0" destOrd="0" presId="urn:microsoft.com/office/officeart/2005/8/layout/hierarchy1"/>
    <dgm:cxn modelId="{4DFA685B-1263-47C8-9178-2E4F37B8285B}" type="presOf" srcId="{14DFC182-318D-4654-8503-5D7147469710}" destId="{FD1390B5-46C2-487E-B735-C598FB9BCF84}" srcOrd="0" destOrd="0" presId="urn:microsoft.com/office/officeart/2005/8/layout/hierarchy1"/>
    <dgm:cxn modelId="{7CC526E0-0601-40E8-BF35-23C946E3EF93}" type="presOf" srcId="{024E565A-9468-4C60-9BF6-2C97D201F778}" destId="{A83ECBFC-3B56-4675-A34F-82F6D93EC624}" srcOrd="0" destOrd="0" presId="urn:microsoft.com/office/officeart/2005/8/layout/hierarchy1"/>
    <dgm:cxn modelId="{EA382396-AEB8-494B-8CDC-678B03AAC34D}" srcId="{7B0149F4-1BAA-4B70-AE23-66D92382BF8E}" destId="{E3B5318D-5B3B-4E98-AE1E-C18D01C79509}" srcOrd="0" destOrd="0" parTransId="{DAAFB299-FAC4-4F18-A72A-9F85CE45EEE4}" sibTransId="{80197F6D-D949-4033-8A99-6D441C9E1505}"/>
    <dgm:cxn modelId="{1AE37DAE-EE78-4302-A651-E8B92A3AC419}" type="presOf" srcId="{E3B5318D-5B3B-4E98-AE1E-C18D01C79509}" destId="{3D713390-F8DA-4BE9-B078-7E21B20DEFBD}" srcOrd="0" destOrd="0" presId="urn:microsoft.com/office/officeart/2005/8/layout/hierarchy1"/>
    <dgm:cxn modelId="{3D87D7E6-B3B7-47B0-B0FD-63EB23C5BA8F}" type="presOf" srcId="{A3574ECC-0AF2-40FB-A8AF-CCDB15209583}" destId="{8B953CFA-15E9-47DA-AE0A-685ED81910F2}" srcOrd="0" destOrd="0" presId="urn:microsoft.com/office/officeart/2005/8/layout/hierarchy1"/>
    <dgm:cxn modelId="{B1570963-ED29-4505-BB78-1E5043C84B2C}" type="presParOf" srcId="{0A23F70E-5C58-4F44-990D-B4EA62D9E2E7}" destId="{CF0A4027-F31D-479F-A542-8231621C9B05}" srcOrd="0" destOrd="0" presId="urn:microsoft.com/office/officeart/2005/8/layout/hierarchy1"/>
    <dgm:cxn modelId="{E09B67F0-61F7-4BE8-A005-A524E667F1D6}" type="presParOf" srcId="{CF0A4027-F31D-479F-A542-8231621C9B05}" destId="{2F93B39E-706A-4688-A617-7C55726C7DDC}" srcOrd="0" destOrd="0" presId="urn:microsoft.com/office/officeart/2005/8/layout/hierarchy1"/>
    <dgm:cxn modelId="{040C7512-FC4D-45B4-81C5-E829751D5E70}" type="presParOf" srcId="{2F93B39E-706A-4688-A617-7C55726C7DDC}" destId="{0202CD36-1979-4ADB-B925-D2D279ED156D}" srcOrd="0" destOrd="0" presId="urn:microsoft.com/office/officeart/2005/8/layout/hierarchy1"/>
    <dgm:cxn modelId="{DE369677-655F-4C47-B8B3-5AF0E2D2FDAD}" type="presParOf" srcId="{2F93B39E-706A-4688-A617-7C55726C7DDC}" destId="{A5B37CF4-F3F7-4F6C-AF9F-421A56ABA2F7}" srcOrd="1" destOrd="0" presId="urn:microsoft.com/office/officeart/2005/8/layout/hierarchy1"/>
    <dgm:cxn modelId="{EB9EE08B-107F-495A-A96D-D2DC78DB2412}" type="presParOf" srcId="{CF0A4027-F31D-479F-A542-8231621C9B05}" destId="{0B67635F-0BDB-4646-8FBA-CD50C6C9A718}" srcOrd="1" destOrd="0" presId="urn:microsoft.com/office/officeart/2005/8/layout/hierarchy1"/>
    <dgm:cxn modelId="{345C5B7C-A4A5-4EE4-9892-FED228F09DBF}" type="presParOf" srcId="{0B67635F-0BDB-4646-8FBA-CD50C6C9A718}" destId="{50178426-365F-4BA1-9CF1-F07710072AAC}" srcOrd="0" destOrd="0" presId="urn:microsoft.com/office/officeart/2005/8/layout/hierarchy1"/>
    <dgm:cxn modelId="{D7A41306-C3F0-4C33-A3E1-7BBEFBD43269}" type="presParOf" srcId="{0B67635F-0BDB-4646-8FBA-CD50C6C9A718}" destId="{7C0047BE-9C6C-4BBD-BE0A-E63C01A777D2}" srcOrd="1" destOrd="0" presId="urn:microsoft.com/office/officeart/2005/8/layout/hierarchy1"/>
    <dgm:cxn modelId="{8A158425-5CB5-4638-8DF3-33B028903B18}" type="presParOf" srcId="{7C0047BE-9C6C-4BBD-BE0A-E63C01A777D2}" destId="{95F0B4BF-F9CA-4C9B-A1DE-E010547E8234}" srcOrd="0" destOrd="0" presId="urn:microsoft.com/office/officeart/2005/8/layout/hierarchy1"/>
    <dgm:cxn modelId="{6550C4B8-2C48-48E9-871F-9E0EB70F4879}" type="presParOf" srcId="{95F0B4BF-F9CA-4C9B-A1DE-E010547E8234}" destId="{8E186B21-B8BC-4DEE-9209-ABCF7CFD2AD4}" srcOrd="0" destOrd="0" presId="urn:microsoft.com/office/officeart/2005/8/layout/hierarchy1"/>
    <dgm:cxn modelId="{35F7453C-0784-4481-9424-EBD5772F4152}" type="presParOf" srcId="{95F0B4BF-F9CA-4C9B-A1DE-E010547E8234}" destId="{3D713390-F8DA-4BE9-B078-7E21B20DEFBD}" srcOrd="1" destOrd="0" presId="urn:microsoft.com/office/officeart/2005/8/layout/hierarchy1"/>
    <dgm:cxn modelId="{68E248E2-D9E2-442F-8625-A06D318FC5DE}" type="presParOf" srcId="{7C0047BE-9C6C-4BBD-BE0A-E63C01A777D2}" destId="{B465C0C3-636F-4E4C-BD9E-FB3AA85611E8}" srcOrd="1" destOrd="0" presId="urn:microsoft.com/office/officeart/2005/8/layout/hierarchy1"/>
    <dgm:cxn modelId="{14B424EA-80DE-4553-A743-018D949EA946}" type="presParOf" srcId="{0B67635F-0BDB-4646-8FBA-CD50C6C9A718}" destId="{A83ECBFC-3B56-4675-A34F-82F6D93EC624}" srcOrd="2" destOrd="0" presId="urn:microsoft.com/office/officeart/2005/8/layout/hierarchy1"/>
    <dgm:cxn modelId="{F4A54704-7450-4C98-8D20-9ADA47EDB695}" type="presParOf" srcId="{0B67635F-0BDB-4646-8FBA-CD50C6C9A718}" destId="{EB2F1767-3358-4E9F-9AB2-E0E6D47AEB24}" srcOrd="3" destOrd="0" presId="urn:microsoft.com/office/officeart/2005/8/layout/hierarchy1"/>
    <dgm:cxn modelId="{84456B10-C404-4E08-8623-CA847CF95EE9}" type="presParOf" srcId="{EB2F1767-3358-4E9F-9AB2-E0E6D47AEB24}" destId="{6E4B615D-EAA7-4FBC-BC34-8486E7617E64}" srcOrd="0" destOrd="0" presId="urn:microsoft.com/office/officeart/2005/8/layout/hierarchy1"/>
    <dgm:cxn modelId="{B8BC9DB6-FDFF-4BD4-8C8F-E155EAFD2CB1}" type="presParOf" srcId="{6E4B615D-EAA7-4FBC-BC34-8486E7617E64}" destId="{77354103-509B-4D57-B502-29E1C7228E61}" srcOrd="0" destOrd="0" presId="urn:microsoft.com/office/officeart/2005/8/layout/hierarchy1"/>
    <dgm:cxn modelId="{A3050215-A196-4038-891C-1C13E70065CB}" type="presParOf" srcId="{6E4B615D-EAA7-4FBC-BC34-8486E7617E64}" destId="{4EC648EC-E942-4643-A828-B322C637DD0B}" srcOrd="1" destOrd="0" presId="urn:microsoft.com/office/officeart/2005/8/layout/hierarchy1"/>
    <dgm:cxn modelId="{495DBBA2-3B2E-4AC4-B5AC-D6298E461102}" type="presParOf" srcId="{EB2F1767-3358-4E9F-9AB2-E0E6D47AEB24}" destId="{40293D57-0AA0-45C7-92E1-DAA3A2F3D226}" srcOrd="1" destOrd="0" presId="urn:microsoft.com/office/officeart/2005/8/layout/hierarchy1"/>
    <dgm:cxn modelId="{5210DD5E-5D04-49BF-BEE3-49B57329E440}" type="presParOf" srcId="{0B67635F-0BDB-4646-8FBA-CD50C6C9A718}" destId="{96476C0E-4571-406E-8560-7E569AB9C1C3}" srcOrd="4" destOrd="0" presId="urn:microsoft.com/office/officeart/2005/8/layout/hierarchy1"/>
    <dgm:cxn modelId="{8CED7610-1C1C-4654-B403-BE0933F98860}" type="presParOf" srcId="{0B67635F-0BDB-4646-8FBA-CD50C6C9A718}" destId="{863B363A-0FAF-4B74-AA29-81233555BEC8}" srcOrd="5" destOrd="0" presId="urn:microsoft.com/office/officeart/2005/8/layout/hierarchy1"/>
    <dgm:cxn modelId="{D7097C53-0D4D-4CA1-9D0B-D6750AD2C2AB}" type="presParOf" srcId="{863B363A-0FAF-4B74-AA29-81233555BEC8}" destId="{1CE32C96-4F24-49A9-B488-1ADEAFAA5619}" srcOrd="0" destOrd="0" presId="urn:microsoft.com/office/officeart/2005/8/layout/hierarchy1"/>
    <dgm:cxn modelId="{1F7ECA22-D511-496D-8475-26908035D2C8}" type="presParOf" srcId="{1CE32C96-4F24-49A9-B488-1ADEAFAA5619}" destId="{11FAF763-2665-408F-8AE2-362DC4937946}" srcOrd="0" destOrd="0" presId="urn:microsoft.com/office/officeart/2005/8/layout/hierarchy1"/>
    <dgm:cxn modelId="{4967A6F0-7A5C-41D3-AE22-6D6D5955B7EA}" type="presParOf" srcId="{1CE32C96-4F24-49A9-B488-1ADEAFAA5619}" destId="{8B953CFA-15E9-47DA-AE0A-685ED81910F2}" srcOrd="1" destOrd="0" presId="urn:microsoft.com/office/officeart/2005/8/layout/hierarchy1"/>
    <dgm:cxn modelId="{CB380BE7-4AB7-45FD-9140-67F93FADCC17}" type="presParOf" srcId="{863B363A-0FAF-4B74-AA29-81233555BEC8}" destId="{B17115C8-426E-4EC8-B7FD-C5AC773147ED}" srcOrd="1" destOrd="0" presId="urn:microsoft.com/office/officeart/2005/8/layout/hierarchy1"/>
    <dgm:cxn modelId="{0E34F46E-F9CD-4B02-A9E1-83BC5E68C369}" type="presParOf" srcId="{0B67635F-0BDB-4646-8FBA-CD50C6C9A718}" destId="{FD1390B5-46C2-487E-B735-C598FB9BCF84}" srcOrd="6" destOrd="0" presId="urn:microsoft.com/office/officeart/2005/8/layout/hierarchy1"/>
    <dgm:cxn modelId="{6787E758-D7D7-47A7-A7BD-B5706B7DA023}" type="presParOf" srcId="{0B67635F-0BDB-4646-8FBA-CD50C6C9A718}" destId="{E47094DF-7D5E-405B-9DAA-72311F983BBB}" srcOrd="7" destOrd="0" presId="urn:microsoft.com/office/officeart/2005/8/layout/hierarchy1"/>
    <dgm:cxn modelId="{4CECD175-3640-4168-B91A-2AAB90BD83BA}" type="presParOf" srcId="{E47094DF-7D5E-405B-9DAA-72311F983BBB}" destId="{62E7E063-59DC-4C82-AD13-3932207551E6}" srcOrd="0" destOrd="0" presId="urn:microsoft.com/office/officeart/2005/8/layout/hierarchy1"/>
    <dgm:cxn modelId="{10FD9EE1-A518-4B5F-945B-BA1ADF059240}" type="presParOf" srcId="{62E7E063-59DC-4C82-AD13-3932207551E6}" destId="{0715387E-053B-4079-A4D4-63E247CA5ED7}" srcOrd="0" destOrd="0" presId="urn:microsoft.com/office/officeart/2005/8/layout/hierarchy1"/>
    <dgm:cxn modelId="{F7855E98-2232-487E-852E-F93D55850FC0}" type="presParOf" srcId="{62E7E063-59DC-4C82-AD13-3932207551E6}" destId="{A9DAF1D1-206D-4DC5-9230-BC0E04166170}" srcOrd="1" destOrd="0" presId="urn:microsoft.com/office/officeart/2005/8/layout/hierarchy1"/>
    <dgm:cxn modelId="{BA80CCC9-C0AE-4FE2-A6EE-5748AEDCC4A8}" type="presParOf" srcId="{E47094DF-7D5E-405B-9DAA-72311F983BBB}" destId="{5C3CDDD6-7DFA-484B-8E2A-27085AB21C9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757BE02-9E2F-4CFA-B494-BEB570A38169}" type="doc">
      <dgm:prSet loTypeId="urn:microsoft.com/office/officeart/2005/8/layout/hList3" loCatId="list" qsTypeId="urn:microsoft.com/office/officeart/2005/8/quickstyle/3d2" qsCatId="3D" csTypeId="urn:microsoft.com/office/officeart/2005/8/colors/accent1_2" csCatId="accent1" phldr="1"/>
      <dgm:spPr/>
      <dgm:t>
        <a:bodyPr/>
        <a:lstStyle/>
        <a:p>
          <a:endParaRPr lang="en-US"/>
        </a:p>
      </dgm:t>
    </dgm:pt>
    <dgm:pt modelId="{BBEF930D-F1DF-4025-8787-5152BF929900}">
      <dgm:prSet phldrT="[Text]" custT="1"/>
      <dgm:spPr/>
      <dgm:t>
        <a:bodyPr/>
        <a:lstStyle/>
        <a:p>
          <a:r>
            <a:rPr lang="ro-RO" sz="2200" dirty="0" smtClean="0">
              <a:effectLst>
                <a:outerShdw blurRad="38100" dist="38100" dir="2700000" algn="tl">
                  <a:srgbClr val="000000">
                    <a:alpha val="43137"/>
                  </a:srgbClr>
                </a:outerShdw>
              </a:effectLst>
              <a:latin typeface="Times New Roman" pitchFamily="18" charset="0"/>
              <a:cs typeface="Times New Roman" pitchFamily="18" charset="0"/>
            </a:rPr>
            <a:t>Referindu-ne la interesele naţionale ale ţării, constatăm existenţa mai multor pericole de natură</a:t>
          </a:r>
          <a:endParaRPr lang="en-US" sz="22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89C81E56-09E9-4980-94F3-AACB172A8A23}" type="parTrans" cxnId="{C2BAAE14-CC5F-4B43-B6EC-B021ED728D8D}">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41C52670-6E96-4B81-B6B4-2A20D28BC0D9}" type="sibTrans" cxnId="{C2BAAE14-CC5F-4B43-B6EC-B021ED728D8D}">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8F35DF9C-AF46-4DF6-8D2F-B64C177473E2}">
      <dgm:prSet phldrT="[Text]"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politică</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921BA966-3A63-4966-8149-6EED2B49FEF5}" type="parTrans" cxnId="{88FAEE40-0837-4754-8EC5-0DDD07487880}">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A0FA30E2-85C8-4860-BC4D-57969FA7FD86}" type="sibTrans" cxnId="{88FAEE40-0837-4754-8EC5-0DDD07487880}">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D722091A-4370-449E-AA09-C8A402E2C23A}">
      <dgm:prSet phldrT="[Text]"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economică</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766883A-5DD9-4801-947C-CF88B6104128}" type="parTrans" cxnId="{FE69030E-DA51-45B6-AEB5-C449A1F3101C}">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FC4C1480-14B6-42A6-B6B7-276ACC01523B}" type="sibTrans" cxnId="{FE69030E-DA51-45B6-AEB5-C449A1F3101C}">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579D4E17-96C8-4B4A-8CBD-F0C72862B22E}">
      <dgm:prSet phldrT="[Text]"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informațională</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DBB8E70C-F960-495A-99E4-F34F1236C1B3}" type="parTrans" cxnId="{E0ECC82C-7228-49D2-9A44-B9A9E56D6DCC}">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32FE6536-7837-41C9-B052-6E66D4D9D021}" type="sibTrans" cxnId="{E0ECC82C-7228-49D2-9A44-B9A9E56D6DCC}">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581A645E-A842-44D1-9BD9-382B2450F06F}">
      <dgm:prSet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militară</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7C3B9DFE-721A-4E1B-9D61-640B069B187F}" type="parTrans" cxnId="{38DA999B-6C77-44CE-A805-2CB17BF43363}">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34330154-2087-4916-B9B1-AC7EC001D03C}" type="sibTrans" cxnId="{38DA999B-6C77-44CE-A805-2CB17BF43363}">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5E5D405B-3736-4EBA-9C1F-2EEC8D970F82}">
      <dgm:prSet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socio-culturală</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4420B9AD-22AF-4037-BC2F-75FC2337BDBE}" type="parTrans" cxnId="{A450B4C7-D0C5-4DD5-8E18-535C8A4283FA}">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C9304C1-9A9E-4F91-BC87-83C0B53E0023}" type="sibTrans" cxnId="{A450B4C7-D0C5-4DD5-8E18-535C8A4283FA}">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C7DEF0D6-8E57-4667-9DAE-2747BFEC85E9}" type="pres">
      <dgm:prSet presAssocID="{A757BE02-9E2F-4CFA-B494-BEB570A38169}" presName="composite" presStyleCnt="0">
        <dgm:presLayoutVars>
          <dgm:chMax val="1"/>
          <dgm:dir/>
          <dgm:resizeHandles val="exact"/>
        </dgm:presLayoutVars>
      </dgm:prSet>
      <dgm:spPr/>
      <dgm:t>
        <a:bodyPr/>
        <a:lstStyle/>
        <a:p>
          <a:endParaRPr lang="en-US"/>
        </a:p>
      </dgm:t>
    </dgm:pt>
    <dgm:pt modelId="{A211AF08-F869-4FC5-9B31-5DFEB340CF0F}" type="pres">
      <dgm:prSet presAssocID="{BBEF930D-F1DF-4025-8787-5152BF929900}" presName="roof" presStyleLbl="dkBgShp" presStyleIdx="0" presStyleCnt="2"/>
      <dgm:spPr/>
      <dgm:t>
        <a:bodyPr/>
        <a:lstStyle/>
        <a:p>
          <a:endParaRPr lang="en-US"/>
        </a:p>
      </dgm:t>
    </dgm:pt>
    <dgm:pt modelId="{A19384CB-AD35-4145-BCF1-F3D6C4506DD6}" type="pres">
      <dgm:prSet presAssocID="{BBEF930D-F1DF-4025-8787-5152BF929900}" presName="pillars" presStyleCnt="0"/>
      <dgm:spPr/>
    </dgm:pt>
    <dgm:pt modelId="{40196341-C3F2-406E-9C68-8B692F377DF9}" type="pres">
      <dgm:prSet presAssocID="{BBEF930D-F1DF-4025-8787-5152BF929900}" presName="pillar1" presStyleLbl="node1" presStyleIdx="0" presStyleCnt="5">
        <dgm:presLayoutVars>
          <dgm:bulletEnabled val="1"/>
        </dgm:presLayoutVars>
      </dgm:prSet>
      <dgm:spPr/>
      <dgm:t>
        <a:bodyPr/>
        <a:lstStyle/>
        <a:p>
          <a:endParaRPr lang="en-US"/>
        </a:p>
      </dgm:t>
    </dgm:pt>
    <dgm:pt modelId="{728B03C7-D0AB-4072-A13E-1BC55CDE7818}" type="pres">
      <dgm:prSet presAssocID="{D722091A-4370-449E-AA09-C8A402E2C23A}" presName="pillarX" presStyleLbl="node1" presStyleIdx="1" presStyleCnt="5">
        <dgm:presLayoutVars>
          <dgm:bulletEnabled val="1"/>
        </dgm:presLayoutVars>
      </dgm:prSet>
      <dgm:spPr/>
      <dgm:t>
        <a:bodyPr/>
        <a:lstStyle/>
        <a:p>
          <a:endParaRPr lang="en-US"/>
        </a:p>
      </dgm:t>
    </dgm:pt>
    <dgm:pt modelId="{20988591-B86F-43E6-8D0B-9DFDD5A2A002}" type="pres">
      <dgm:prSet presAssocID="{5E5D405B-3736-4EBA-9C1F-2EEC8D970F82}" presName="pillarX" presStyleLbl="node1" presStyleIdx="2" presStyleCnt="5">
        <dgm:presLayoutVars>
          <dgm:bulletEnabled val="1"/>
        </dgm:presLayoutVars>
      </dgm:prSet>
      <dgm:spPr/>
      <dgm:t>
        <a:bodyPr/>
        <a:lstStyle/>
        <a:p>
          <a:endParaRPr lang="en-US"/>
        </a:p>
      </dgm:t>
    </dgm:pt>
    <dgm:pt modelId="{F0FF3385-B86D-4EE6-BF2F-1676CF061183}" type="pres">
      <dgm:prSet presAssocID="{581A645E-A842-44D1-9BD9-382B2450F06F}" presName="pillarX" presStyleLbl="node1" presStyleIdx="3" presStyleCnt="5">
        <dgm:presLayoutVars>
          <dgm:bulletEnabled val="1"/>
        </dgm:presLayoutVars>
      </dgm:prSet>
      <dgm:spPr/>
      <dgm:t>
        <a:bodyPr/>
        <a:lstStyle/>
        <a:p>
          <a:endParaRPr lang="en-US"/>
        </a:p>
      </dgm:t>
    </dgm:pt>
    <dgm:pt modelId="{63AD103A-73EF-4EF3-AA3F-DBB0548F0D3D}" type="pres">
      <dgm:prSet presAssocID="{579D4E17-96C8-4B4A-8CBD-F0C72862B22E}" presName="pillarX" presStyleLbl="node1" presStyleIdx="4" presStyleCnt="5" custScaleX="123701">
        <dgm:presLayoutVars>
          <dgm:bulletEnabled val="1"/>
        </dgm:presLayoutVars>
      </dgm:prSet>
      <dgm:spPr/>
      <dgm:t>
        <a:bodyPr/>
        <a:lstStyle/>
        <a:p>
          <a:endParaRPr lang="en-US"/>
        </a:p>
      </dgm:t>
    </dgm:pt>
    <dgm:pt modelId="{1CC78986-27B7-47FA-91D9-EFD71BB0E940}" type="pres">
      <dgm:prSet presAssocID="{BBEF930D-F1DF-4025-8787-5152BF929900}" presName="base" presStyleLbl="dkBgShp" presStyleIdx="1" presStyleCnt="2"/>
      <dgm:spPr/>
    </dgm:pt>
  </dgm:ptLst>
  <dgm:cxnLst>
    <dgm:cxn modelId="{19E026B8-4B99-414B-9C41-4BFAA05F9756}" type="presOf" srcId="{579D4E17-96C8-4B4A-8CBD-F0C72862B22E}" destId="{63AD103A-73EF-4EF3-AA3F-DBB0548F0D3D}" srcOrd="0" destOrd="0" presId="urn:microsoft.com/office/officeart/2005/8/layout/hList3"/>
    <dgm:cxn modelId="{783424A8-1E2A-4CAA-9480-61DC7B95A79D}" type="presOf" srcId="{BBEF930D-F1DF-4025-8787-5152BF929900}" destId="{A211AF08-F869-4FC5-9B31-5DFEB340CF0F}" srcOrd="0" destOrd="0" presId="urn:microsoft.com/office/officeart/2005/8/layout/hList3"/>
    <dgm:cxn modelId="{092F2C3D-88EE-4058-B3B3-9B1FDF2081CD}" type="presOf" srcId="{8F35DF9C-AF46-4DF6-8D2F-B64C177473E2}" destId="{40196341-C3F2-406E-9C68-8B692F377DF9}" srcOrd="0" destOrd="0" presId="urn:microsoft.com/office/officeart/2005/8/layout/hList3"/>
    <dgm:cxn modelId="{C9C15023-778D-41D8-98BF-6D4A1E13DD58}" type="presOf" srcId="{A757BE02-9E2F-4CFA-B494-BEB570A38169}" destId="{C7DEF0D6-8E57-4667-9DAE-2747BFEC85E9}" srcOrd="0" destOrd="0" presId="urn:microsoft.com/office/officeart/2005/8/layout/hList3"/>
    <dgm:cxn modelId="{950CE42F-552B-4A48-8FFD-D79BC7961356}" type="presOf" srcId="{5E5D405B-3736-4EBA-9C1F-2EEC8D970F82}" destId="{20988591-B86F-43E6-8D0B-9DFDD5A2A002}" srcOrd="0" destOrd="0" presId="urn:microsoft.com/office/officeart/2005/8/layout/hList3"/>
    <dgm:cxn modelId="{88FAEE40-0837-4754-8EC5-0DDD07487880}" srcId="{BBEF930D-F1DF-4025-8787-5152BF929900}" destId="{8F35DF9C-AF46-4DF6-8D2F-B64C177473E2}" srcOrd="0" destOrd="0" parTransId="{921BA966-3A63-4966-8149-6EED2B49FEF5}" sibTransId="{A0FA30E2-85C8-4860-BC4D-57969FA7FD86}"/>
    <dgm:cxn modelId="{489F12AA-0F66-428D-B035-22A2BBEE7B73}" type="presOf" srcId="{581A645E-A842-44D1-9BD9-382B2450F06F}" destId="{F0FF3385-B86D-4EE6-BF2F-1676CF061183}" srcOrd="0" destOrd="0" presId="urn:microsoft.com/office/officeart/2005/8/layout/hList3"/>
    <dgm:cxn modelId="{59FC99D3-02DA-4110-9BB2-F317C57FD472}" type="presOf" srcId="{D722091A-4370-449E-AA09-C8A402E2C23A}" destId="{728B03C7-D0AB-4072-A13E-1BC55CDE7818}" srcOrd="0" destOrd="0" presId="urn:microsoft.com/office/officeart/2005/8/layout/hList3"/>
    <dgm:cxn modelId="{38DA999B-6C77-44CE-A805-2CB17BF43363}" srcId="{BBEF930D-F1DF-4025-8787-5152BF929900}" destId="{581A645E-A842-44D1-9BD9-382B2450F06F}" srcOrd="3" destOrd="0" parTransId="{7C3B9DFE-721A-4E1B-9D61-640B069B187F}" sibTransId="{34330154-2087-4916-B9B1-AC7EC001D03C}"/>
    <dgm:cxn modelId="{FE69030E-DA51-45B6-AEB5-C449A1F3101C}" srcId="{BBEF930D-F1DF-4025-8787-5152BF929900}" destId="{D722091A-4370-449E-AA09-C8A402E2C23A}" srcOrd="1" destOrd="0" parTransId="{6766883A-5DD9-4801-947C-CF88B6104128}" sibTransId="{FC4C1480-14B6-42A6-B6B7-276ACC01523B}"/>
    <dgm:cxn modelId="{C2BAAE14-CC5F-4B43-B6EC-B021ED728D8D}" srcId="{A757BE02-9E2F-4CFA-B494-BEB570A38169}" destId="{BBEF930D-F1DF-4025-8787-5152BF929900}" srcOrd="0" destOrd="0" parTransId="{89C81E56-09E9-4980-94F3-AACB172A8A23}" sibTransId="{41C52670-6E96-4B81-B6B4-2A20D28BC0D9}"/>
    <dgm:cxn modelId="{A450B4C7-D0C5-4DD5-8E18-535C8A4283FA}" srcId="{BBEF930D-F1DF-4025-8787-5152BF929900}" destId="{5E5D405B-3736-4EBA-9C1F-2EEC8D970F82}" srcOrd="2" destOrd="0" parTransId="{4420B9AD-22AF-4037-BC2F-75FC2337BDBE}" sibTransId="{0C9304C1-9A9E-4F91-BC87-83C0B53E0023}"/>
    <dgm:cxn modelId="{E0ECC82C-7228-49D2-9A44-B9A9E56D6DCC}" srcId="{BBEF930D-F1DF-4025-8787-5152BF929900}" destId="{579D4E17-96C8-4B4A-8CBD-F0C72862B22E}" srcOrd="4" destOrd="0" parTransId="{DBB8E70C-F960-495A-99E4-F34F1236C1B3}" sibTransId="{32FE6536-7837-41C9-B052-6E66D4D9D021}"/>
    <dgm:cxn modelId="{5AE85B90-88B7-4883-9C6D-094E433E2143}" type="presParOf" srcId="{C7DEF0D6-8E57-4667-9DAE-2747BFEC85E9}" destId="{A211AF08-F869-4FC5-9B31-5DFEB340CF0F}" srcOrd="0" destOrd="0" presId="urn:microsoft.com/office/officeart/2005/8/layout/hList3"/>
    <dgm:cxn modelId="{BADA93CB-E8F6-4009-A049-F91BDAAE358B}" type="presParOf" srcId="{C7DEF0D6-8E57-4667-9DAE-2747BFEC85E9}" destId="{A19384CB-AD35-4145-BCF1-F3D6C4506DD6}" srcOrd="1" destOrd="0" presId="urn:microsoft.com/office/officeart/2005/8/layout/hList3"/>
    <dgm:cxn modelId="{FD24C2E3-C385-494B-84EC-155767DCB8A2}" type="presParOf" srcId="{A19384CB-AD35-4145-BCF1-F3D6C4506DD6}" destId="{40196341-C3F2-406E-9C68-8B692F377DF9}" srcOrd="0" destOrd="0" presId="urn:microsoft.com/office/officeart/2005/8/layout/hList3"/>
    <dgm:cxn modelId="{D9E76CFD-9C7E-441B-8D73-CB2F26D350AB}" type="presParOf" srcId="{A19384CB-AD35-4145-BCF1-F3D6C4506DD6}" destId="{728B03C7-D0AB-4072-A13E-1BC55CDE7818}" srcOrd="1" destOrd="0" presId="urn:microsoft.com/office/officeart/2005/8/layout/hList3"/>
    <dgm:cxn modelId="{EA177ADB-9877-47A4-A51C-BDAAC21EE7F5}" type="presParOf" srcId="{A19384CB-AD35-4145-BCF1-F3D6C4506DD6}" destId="{20988591-B86F-43E6-8D0B-9DFDD5A2A002}" srcOrd="2" destOrd="0" presId="urn:microsoft.com/office/officeart/2005/8/layout/hList3"/>
    <dgm:cxn modelId="{6A51283C-A721-4C59-843C-C967163ACE58}" type="presParOf" srcId="{A19384CB-AD35-4145-BCF1-F3D6C4506DD6}" destId="{F0FF3385-B86D-4EE6-BF2F-1676CF061183}" srcOrd="3" destOrd="0" presId="urn:microsoft.com/office/officeart/2005/8/layout/hList3"/>
    <dgm:cxn modelId="{D4DC09B4-0E93-4A19-BD56-FECF392552D9}" type="presParOf" srcId="{A19384CB-AD35-4145-BCF1-F3D6C4506DD6}" destId="{63AD103A-73EF-4EF3-AA3F-DBB0548F0D3D}" srcOrd="4" destOrd="0" presId="urn:microsoft.com/office/officeart/2005/8/layout/hList3"/>
    <dgm:cxn modelId="{396402E8-7AB2-4D42-BE32-05BE08969BBF}" type="presParOf" srcId="{C7DEF0D6-8E57-4667-9DAE-2747BFEC85E9}" destId="{1CC78986-27B7-47FA-91D9-EFD71BB0E940}"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C0602DC-72FF-486E-9F73-FC16556090C8}" type="doc">
      <dgm:prSet loTypeId="urn:microsoft.com/office/officeart/2005/8/layout/list1" loCatId="list" qsTypeId="urn:microsoft.com/office/officeart/2005/8/quickstyle/3d1" qsCatId="3D" csTypeId="urn:microsoft.com/office/officeart/2005/8/colors/accent1_2" csCatId="accent1" phldr="1"/>
      <dgm:spPr/>
      <dgm:t>
        <a:bodyPr/>
        <a:lstStyle/>
        <a:p>
          <a:endParaRPr lang="en-US"/>
        </a:p>
      </dgm:t>
    </dgm:pt>
    <dgm:pt modelId="{4599181C-0636-4F05-BC7A-A477A1019A9A}">
      <dgm:prSet phldrT="[Text]" custT="1"/>
      <dgm:spPr/>
      <dgm:t>
        <a:bodyPr/>
        <a:lstStyle/>
        <a:p>
          <a:r>
            <a:rPr lang="ro-RO" sz="2400" dirty="0" smtClean="0">
              <a:effectLst>
                <a:outerShdw blurRad="38100" dist="38100" dir="2700000" algn="tl">
                  <a:srgbClr val="000000">
                    <a:alpha val="43137"/>
                  </a:srgbClr>
                </a:outerShdw>
              </a:effectLst>
              <a:latin typeface="Times New Roman" pitchFamily="18" charset="0"/>
              <a:cs typeface="Times New Roman" pitchFamily="18" charset="0"/>
            </a:rPr>
            <a:t>avantaj reciproc</a:t>
          </a:r>
          <a:endParaRPr lang="en-US" sz="24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514C7DFC-564F-49E2-9294-68C2377D5C22}" type="parTrans" cxnId="{84B2CDCC-3C3C-4AA7-A035-8F120DC27264}">
      <dgm:prSet/>
      <dgm:spPr/>
      <dgm:t>
        <a:bodyPr/>
        <a:lstStyle/>
        <a:p>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29BE76FC-3C5E-4F87-BBD6-B6BFA21D6A69}" type="sibTrans" cxnId="{84B2CDCC-3C3C-4AA7-A035-8F120DC27264}">
      <dgm:prSet/>
      <dgm:spPr/>
      <dgm:t>
        <a:bodyPr/>
        <a:lstStyle/>
        <a:p>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9111607D-D120-4690-A81A-391F1E6CEE36}">
      <dgm:prSet phldrT="[Text]" custT="1"/>
      <dgm:spPr/>
      <dgm:t>
        <a:bodyPr/>
        <a:lstStyle/>
        <a:p>
          <a:r>
            <a:rPr lang="ro-RO" sz="2400" dirty="0" smtClean="0">
              <a:effectLst>
                <a:outerShdw blurRad="38100" dist="38100" dir="2700000" algn="tl">
                  <a:srgbClr val="000000">
                    <a:alpha val="43137"/>
                  </a:srgbClr>
                </a:outerShdw>
              </a:effectLst>
              <a:latin typeface="Times New Roman" pitchFamily="18" charset="0"/>
              <a:cs typeface="Times New Roman" pitchFamily="18" charset="0"/>
            </a:rPr>
            <a:t>egalitate</a:t>
          </a:r>
          <a:endParaRPr lang="en-US" sz="24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005DFE95-F0C6-4E1E-9C1A-92C32841D559}" type="parTrans" cxnId="{63F86538-60B8-457B-BC04-540E62D9B2BB}">
      <dgm:prSet/>
      <dgm:spPr/>
      <dgm:t>
        <a:bodyPr/>
        <a:lstStyle/>
        <a:p>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C113FB82-A460-4694-95CA-19E02C95B0B3}" type="sibTrans" cxnId="{63F86538-60B8-457B-BC04-540E62D9B2BB}">
      <dgm:prSet/>
      <dgm:spPr/>
      <dgm:t>
        <a:bodyPr/>
        <a:lstStyle/>
        <a:p>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17B8FB07-F9D7-4504-902B-89D3A64BD82E}">
      <dgm:prSet phldrT="[Text]" custT="1"/>
      <dgm:spPr/>
      <dgm:t>
        <a:bodyPr/>
        <a:lstStyle/>
        <a:p>
          <a:r>
            <a:rPr lang="ro-RO" sz="2400" dirty="0" smtClean="0">
              <a:effectLst>
                <a:outerShdw blurRad="38100" dist="38100" dir="2700000" algn="tl">
                  <a:srgbClr val="000000">
                    <a:alpha val="43137"/>
                  </a:srgbClr>
                </a:outerShdw>
              </a:effectLst>
              <a:latin typeface="Times New Roman" pitchFamily="18" charset="0"/>
              <a:cs typeface="Times New Roman" pitchFamily="18" charset="0"/>
            </a:rPr>
            <a:t>cooperare</a:t>
          </a:r>
          <a:endParaRPr lang="en-US" sz="24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2B937B2-DABD-4B2B-A208-46CDB19E886C}" type="parTrans" cxnId="{0DC633AA-AA1A-450A-95C9-4DAFF34D43C2}">
      <dgm:prSet/>
      <dgm:spPr/>
      <dgm:t>
        <a:bodyPr/>
        <a:lstStyle/>
        <a:p>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D10C20D5-10F4-4C17-B6DB-AA5BA40C9003}" type="sibTrans" cxnId="{0DC633AA-AA1A-450A-95C9-4DAFF34D43C2}">
      <dgm:prSet/>
      <dgm:spPr/>
      <dgm:t>
        <a:bodyPr/>
        <a:lstStyle/>
        <a:p>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CA2B7045-E8E5-4670-8DFE-4D2059722FE1}">
      <dgm:prSet custT="1"/>
      <dgm:spPr/>
      <dgm:t>
        <a:bodyPr/>
        <a:lstStyle/>
        <a:p>
          <a:r>
            <a:rPr lang="ro-RO" sz="2400" dirty="0" smtClean="0">
              <a:effectLst>
                <a:outerShdw blurRad="38100" dist="38100" dir="2700000" algn="tl">
                  <a:srgbClr val="000000">
                    <a:alpha val="43137"/>
                  </a:srgbClr>
                </a:outerShdw>
              </a:effectLst>
              <a:latin typeface="Times New Roman" pitchFamily="18" charset="0"/>
              <a:cs typeface="Times New Roman" pitchFamily="18" charset="0"/>
            </a:rPr>
            <a:t>încredere mutuală</a:t>
          </a:r>
          <a:endParaRPr lang="en-US" sz="24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F20B3A24-272C-4D77-B5A9-1EACDA33A0BE}" type="parTrans" cxnId="{FB34354A-B129-44C7-9672-D05249F03026}">
      <dgm:prSet/>
      <dgm:spPr/>
      <dgm:t>
        <a:bodyPr/>
        <a:lstStyle/>
        <a:p>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EEC2B740-ED93-4F50-AF70-DE071D4C8B51}" type="sibTrans" cxnId="{FB34354A-B129-44C7-9672-D05249F03026}">
      <dgm:prSet/>
      <dgm:spPr/>
      <dgm:t>
        <a:bodyPr/>
        <a:lstStyle/>
        <a:p>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A0A9AE70-6986-4AD5-ADA7-D22CF19B04C9}" type="pres">
      <dgm:prSet presAssocID="{7C0602DC-72FF-486E-9F73-FC16556090C8}" presName="linear" presStyleCnt="0">
        <dgm:presLayoutVars>
          <dgm:dir/>
          <dgm:animLvl val="lvl"/>
          <dgm:resizeHandles val="exact"/>
        </dgm:presLayoutVars>
      </dgm:prSet>
      <dgm:spPr/>
      <dgm:t>
        <a:bodyPr/>
        <a:lstStyle/>
        <a:p>
          <a:endParaRPr lang="en-US"/>
        </a:p>
      </dgm:t>
    </dgm:pt>
    <dgm:pt modelId="{A9C14169-4247-4DF0-8CA1-71E616AD3675}" type="pres">
      <dgm:prSet presAssocID="{CA2B7045-E8E5-4670-8DFE-4D2059722FE1}" presName="parentLin" presStyleCnt="0"/>
      <dgm:spPr/>
    </dgm:pt>
    <dgm:pt modelId="{ADC9D770-7B1E-4888-B056-579E4A405703}" type="pres">
      <dgm:prSet presAssocID="{CA2B7045-E8E5-4670-8DFE-4D2059722FE1}" presName="parentLeftMargin" presStyleLbl="node1" presStyleIdx="0" presStyleCnt="4"/>
      <dgm:spPr/>
      <dgm:t>
        <a:bodyPr/>
        <a:lstStyle/>
        <a:p>
          <a:endParaRPr lang="en-US"/>
        </a:p>
      </dgm:t>
    </dgm:pt>
    <dgm:pt modelId="{E92CDDB0-9241-4E4D-941E-218B4EB862F2}" type="pres">
      <dgm:prSet presAssocID="{CA2B7045-E8E5-4670-8DFE-4D2059722FE1}" presName="parentText" presStyleLbl="node1" presStyleIdx="0" presStyleCnt="4">
        <dgm:presLayoutVars>
          <dgm:chMax val="0"/>
          <dgm:bulletEnabled val="1"/>
        </dgm:presLayoutVars>
      </dgm:prSet>
      <dgm:spPr/>
      <dgm:t>
        <a:bodyPr/>
        <a:lstStyle/>
        <a:p>
          <a:endParaRPr lang="en-US"/>
        </a:p>
      </dgm:t>
    </dgm:pt>
    <dgm:pt modelId="{0EF04141-8983-4002-9E30-ECAE32785D34}" type="pres">
      <dgm:prSet presAssocID="{CA2B7045-E8E5-4670-8DFE-4D2059722FE1}" presName="negativeSpace" presStyleCnt="0"/>
      <dgm:spPr/>
    </dgm:pt>
    <dgm:pt modelId="{022E53C7-7FF7-4F00-BEB0-8113EFCFF013}" type="pres">
      <dgm:prSet presAssocID="{CA2B7045-E8E5-4670-8DFE-4D2059722FE1}" presName="childText" presStyleLbl="conFgAcc1" presStyleIdx="0" presStyleCnt="4">
        <dgm:presLayoutVars>
          <dgm:bulletEnabled val="1"/>
        </dgm:presLayoutVars>
      </dgm:prSet>
      <dgm:spPr/>
    </dgm:pt>
    <dgm:pt modelId="{978CB721-2442-4F8F-A7B6-C8CB935BA629}" type="pres">
      <dgm:prSet presAssocID="{EEC2B740-ED93-4F50-AF70-DE071D4C8B51}" presName="spaceBetweenRectangles" presStyleCnt="0"/>
      <dgm:spPr/>
    </dgm:pt>
    <dgm:pt modelId="{FF7568B6-B8A5-47E3-8279-60C55CE102C8}" type="pres">
      <dgm:prSet presAssocID="{4599181C-0636-4F05-BC7A-A477A1019A9A}" presName="parentLin" presStyleCnt="0"/>
      <dgm:spPr/>
    </dgm:pt>
    <dgm:pt modelId="{C933ED34-0BEB-40B6-97C1-BCB96228435C}" type="pres">
      <dgm:prSet presAssocID="{4599181C-0636-4F05-BC7A-A477A1019A9A}" presName="parentLeftMargin" presStyleLbl="node1" presStyleIdx="0" presStyleCnt="4"/>
      <dgm:spPr/>
      <dgm:t>
        <a:bodyPr/>
        <a:lstStyle/>
        <a:p>
          <a:endParaRPr lang="en-US"/>
        </a:p>
      </dgm:t>
    </dgm:pt>
    <dgm:pt modelId="{28B99053-A54D-43B3-9FA3-EAE7301D2D25}" type="pres">
      <dgm:prSet presAssocID="{4599181C-0636-4F05-BC7A-A477A1019A9A}" presName="parentText" presStyleLbl="node1" presStyleIdx="1" presStyleCnt="4">
        <dgm:presLayoutVars>
          <dgm:chMax val="0"/>
          <dgm:bulletEnabled val="1"/>
        </dgm:presLayoutVars>
      </dgm:prSet>
      <dgm:spPr/>
      <dgm:t>
        <a:bodyPr/>
        <a:lstStyle/>
        <a:p>
          <a:endParaRPr lang="en-US"/>
        </a:p>
      </dgm:t>
    </dgm:pt>
    <dgm:pt modelId="{F42F83C5-6A10-42BB-B547-070433931CB4}" type="pres">
      <dgm:prSet presAssocID="{4599181C-0636-4F05-BC7A-A477A1019A9A}" presName="negativeSpace" presStyleCnt="0"/>
      <dgm:spPr/>
    </dgm:pt>
    <dgm:pt modelId="{AEB425CF-0B05-457E-991C-0460026D5EA6}" type="pres">
      <dgm:prSet presAssocID="{4599181C-0636-4F05-BC7A-A477A1019A9A}" presName="childText" presStyleLbl="conFgAcc1" presStyleIdx="1" presStyleCnt="4">
        <dgm:presLayoutVars>
          <dgm:bulletEnabled val="1"/>
        </dgm:presLayoutVars>
      </dgm:prSet>
      <dgm:spPr/>
    </dgm:pt>
    <dgm:pt modelId="{9152A0B1-1B4F-4625-9CAD-455623D132CD}" type="pres">
      <dgm:prSet presAssocID="{29BE76FC-3C5E-4F87-BBD6-B6BFA21D6A69}" presName="spaceBetweenRectangles" presStyleCnt="0"/>
      <dgm:spPr/>
    </dgm:pt>
    <dgm:pt modelId="{BA9F5728-56CC-4A53-ADC7-B1E052C52446}" type="pres">
      <dgm:prSet presAssocID="{9111607D-D120-4690-A81A-391F1E6CEE36}" presName="parentLin" presStyleCnt="0"/>
      <dgm:spPr/>
    </dgm:pt>
    <dgm:pt modelId="{5387A2BF-EA5B-4F09-BDEE-96D3838F144D}" type="pres">
      <dgm:prSet presAssocID="{9111607D-D120-4690-A81A-391F1E6CEE36}" presName="parentLeftMargin" presStyleLbl="node1" presStyleIdx="1" presStyleCnt="4"/>
      <dgm:spPr/>
      <dgm:t>
        <a:bodyPr/>
        <a:lstStyle/>
        <a:p>
          <a:endParaRPr lang="en-US"/>
        </a:p>
      </dgm:t>
    </dgm:pt>
    <dgm:pt modelId="{FC166615-6001-41B9-BFF9-4AEF40508B5D}" type="pres">
      <dgm:prSet presAssocID="{9111607D-D120-4690-A81A-391F1E6CEE36}" presName="parentText" presStyleLbl="node1" presStyleIdx="2" presStyleCnt="4">
        <dgm:presLayoutVars>
          <dgm:chMax val="0"/>
          <dgm:bulletEnabled val="1"/>
        </dgm:presLayoutVars>
      </dgm:prSet>
      <dgm:spPr/>
      <dgm:t>
        <a:bodyPr/>
        <a:lstStyle/>
        <a:p>
          <a:endParaRPr lang="en-US"/>
        </a:p>
      </dgm:t>
    </dgm:pt>
    <dgm:pt modelId="{F80F9DBE-1B46-442D-8F78-6FDCB95F546B}" type="pres">
      <dgm:prSet presAssocID="{9111607D-D120-4690-A81A-391F1E6CEE36}" presName="negativeSpace" presStyleCnt="0"/>
      <dgm:spPr/>
    </dgm:pt>
    <dgm:pt modelId="{024AADEB-1505-4E12-BB47-CD7004D70426}" type="pres">
      <dgm:prSet presAssocID="{9111607D-D120-4690-A81A-391F1E6CEE36}" presName="childText" presStyleLbl="conFgAcc1" presStyleIdx="2" presStyleCnt="4">
        <dgm:presLayoutVars>
          <dgm:bulletEnabled val="1"/>
        </dgm:presLayoutVars>
      </dgm:prSet>
      <dgm:spPr/>
    </dgm:pt>
    <dgm:pt modelId="{F426366B-95FC-4969-B074-42584F358DD0}" type="pres">
      <dgm:prSet presAssocID="{C113FB82-A460-4694-95CA-19E02C95B0B3}" presName="spaceBetweenRectangles" presStyleCnt="0"/>
      <dgm:spPr/>
    </dgm:pt>
    <dgm:pt modelId="{D2F98F28-ABF7-4909-9CF3-A8B484B03EC9}" type="pres">
      <dgm:prSet presAssocID="{17B8FB07-F9D7-4504-902B-89D3A64BD82E}" presName="parentLin" presStyleCnt="0"/>
      <dgm:spPr/>
    </dgm:pt>
    <dgm:pt modelId="{DA1CAF47-D1B0-424F-A66A-798B331F5EA4}" type="pres">
      <dgm:prSet presAssocID="{17B8FB07-F9D7-4504-902B-89D3A64BD82E}" presName="parentLeftMargin" presStyleLbl="node1" presStyleIdx="2" presStyleCnt="4"/>
      <dgm:spPr/>
      <dgm:t>
        <a:bodyPr/>
        <a:lstStyle/>
        <a:p>
          <a:endParaRPr lang="en-US"/>
        </a:p>
      </dgm:t>
    </dgm:pt>
    <dgm:pt modelId="{F6999E88-F661-4924-B435-2D0ADFAF6BB6}" type="pres">
      <dgm:prSet presAssocID="{17B8FB07-F9D7-4504-902B-89D3A64BD82E}" presName="parentText" presStyleLbl="node1" presStyleIdx="3" presStyleCnt="4">
        <dgm:presLayoutVars>
          <dgm:chMax val="0"/>
          <dgm:bulletEnabled val="1"/>
        </dgm:presLayoutVars>
      </dgm:prSet>
      <dgm:spPr/>
      <dgm:t>
        <a:bodyPr/>
        <a:lstStyle/>
        <a:p>
          <a:endParaRPr lang="en-US"/>
        </a:p>
      </dgm:t>
    </dgm:pt>
    <dgm:pt modelId="{14EC4CF0-2D72-41D3-B2E8-673960F4618A}" type="pres">
      <dgm:prSet presAssocID="{17B8FB07-F9D7-4504-902B-89D3A64BD82E}" presName="negativeSpace" presStyleCnt="0"/>
      <dgm:spPr/>
    </dgm:pt>
    <dgm:pt modelId="{0C5DAC75-4B6E-453E-9AFE-6274190C8F88}" type="pres">
      <dgm:prSet presAssocID="{17B8FB07-F9D7-4504-902B-89D3A64BD82E}" presName="childText" presStyleLbl="conFgAcc1" presStyleIdx="3" presStyleCnt="4">
        <dgm:presLayoutVars>
          <dgm:bulletEnabled val="1"/>
        </dgm:presLayoutVars>
      </dgm:prSet>
      <dgm:spPr/>
    </dgm:pt>
  </dgm:ptLst>
  <dgm:cxnLst>
    <dgm:cxn modelId="{4069BF2D-5872-426C-821C-25D94F2F60B9}" type="presOf" srcId="{9111607D-D120-4690-A81A-391F1E6CEE36}" destId="{5387A2BF-EA5B-4F09-BDEE-96D3838F144D}" srcOrd="0" destOrd="0" presId="urn:microsoft.com/office/officeart/2005/8/layout/list1"/>
    <dgm:cxn modelId="{C0AC3E9D-7BCF-42B2-A107-B2DB4EFA36ED}" type="presOf" srcId="{17B8FB07-F9D7-4504-902B-89D3A64BD82E}" destId="{DA1CAF47-D1B0-424F-A66A-798B331F5EA4}" srcOrd="0" destOrd="0" presId="urn:microsoft.com/office/officeart/2005/8/layout/list1"/>
    <dgm:cxn modelId="{DAD08640-A9D6-42F1-B59D-8E04B74FF4A3}" type="presOf" srcId="{9111607D-D120-4690-A81A-391F1E6CEE36}" destId="{FC166615-6001-41B9-BFF9-4AEF40508B5D}" srcOrd="1" destOrd="0" presId="urn:microsoft.com/office/officeart/2005/8/layout/list1"/>
    <dgm:cxn modelId="{1F6F2C9C-25C1-4AF0-BB6D-97571ED8A8AB}" type="presOf" srcId="{4599181C-0636-4F05-BC7A-A477A1019A9A}" destId="{C933ED34-0BEB-40B6-97C1-BCB96228435C}" srcOrd="0" destOrd="0" presId="urn:microsoft.com/office/officeart/2005/8/layout/list1"/>
    <dgm:cxn modelId="{84B2CDCC-3C3C-4AA7-A035-8F120DC27264}" srcId="{7C0602DC-72FF-486E-9F73-FC16556090C8}" destId="{4599181C-0636-4F05-BC7A-A477A1019A9A}" srcOrd="1" destOrd="0" parTransId="{514C7DFC-564F-49E2-9294-68C2377D5C22}" sibTransId="{29BE76FC-3C5E-4F87-BBD6-B6BFA21D6A69}"/>
    <dgm:cxn modelId="{63F86538-60B8-457B-BC04-540E62D9B2BB}" srcId="{7C0602DC-72FF-486E-9F73-FC16556090C8}" destId="{9111607D-D120-4690-A81A-391F1E6CEE36}" srcOrd="2" destOrd="0" parTransId="{005DFE95-F0C6-4E1E-9C1A-92C32841D559}" sibTransId="{C113FB82-A460-4694-95CA-19E02C95B0B3}"/>
    <dgm:cxn modelId="{8DF3AC2A-4213-471D-A8C3-C6243E4E2AC9}" type="presOf" srcId="{17B8FB07-F9D7-4504-902B-89D3A64BD82E}" destId="{F6999E88-F661-4924-B435-2D0ADFAF6BB6}" srcOrd="1" destOrd="0" presId="urn:microsoft.com/office/officeart/2005/8/layout/list1"/>
    <dgm:cxn modelId="{FB34354A-B129-44C7-9672-D05249F03026}" srcId="{7C0602DC-72FF-486E-9F73-FC16556090C8}" destId="{CA2B7045-E8E5-4670-8DFE-4D2059722FE1}" srcOrd="0" destOrd="0" parTransId="{F20B3A24-272C-4D77-B5A9-1EACDA33A0BE}" sibTransId="{EEC2B740-ED93-4F50-AF70-DE071D4C8B51}"/>
    <dgm:cxn modelId="{51BA83E5-86B9-446C-8181-B8D9846BC582}" type="presOf" srcId="{CA2B7045-E8E5-4670-8DFE-4D2059722FE1}" destId="{E92CDDB0-9241-4E4D-941E-218B4EB862F2}" srcOrd="1" destOrd="0" presId="urn:microsoft.com/office/officeart/2005/8/layout/list1"/>
    <dgm:cxn modelId="{0DC633AA-AA1A-450A-95C9-4DAFF34D43C2}" srcId="{7C0602DC-72FF-486E-9F73-FC16556090C8}" destId="{17B8FB07-F9D7-4504-902B-89D3A64BD82E}" srcOrd="3" destOrd="0" parTransId="{62B937B2-DABD-4B2B-A208-46CDB19E886C}" sibTransId="{D10C20D5-10F4-4C17-B6DB-AA5BA40C9003}"/>
    <dgm:cxn modelId="{AD404DEA-FD95-46F8-9CF0-FF6CC3EA9510}" type="presOf" srcId="{4599181C-0636-4F05-BC7A-A477A1019A9A}" destId="{28B99053-A54D-43B3-9FA3-EAE7301D2D25}" srcOrd="1" destOrd="0" presId="urn:microsoft.com/office/officeart/2005/8/layout/list1"/>
    <dgm:cxn modelId="{38DA25F1-829E-49E3-9FF2-5D34B9FEB882}" type="presOf" srcId="{7C0602DC-72FF-486E-9F73-FC16556090C8}" destId="{A0A9AE70-6986-4AD5-ADA7-D22CF19B04C9}" srcOrd="0" destOrd="0" presId="urn:microsoft.com/office/officeart/2005/8/layout/list1"/>
    <dgm:cxn modelId="{BC63E533-AED8-4FC6-805F-F26B34C375BA}" type="presOf" srcId="{CA2B7045-E8E5-4670-8DFE-4D2059722FE1}" destId="{ADC9D770-7B1E-4888-B056-579E4A405703}" srcOrd="0" destOrd="0" presId="urn:microsoft.com/office/officeart/2005/8/layout/list1"/>
    <dgm:cxn modelId="{6CBCCCE7-6E35-408F-BBA7-1BF3103B9A7B}" type="presParOf" srcId="{A0A9AE70-6986-4AD5-ADA7-D22CF19B04C9}" destId="{A9C14169-4247-4DF0-8CA1-71E616AD3675}" srcOrd="0" destOrd="0" presId="urn:microsoft.com/office/officeart/2005/8/layout/list1"/>
    <dgm:cxn modelId="{A0FAC436-CE17-47C8-8800-A5AE26A139FD}" type="presParOf" srcId="{A9C14169-4247-4DF0-8CA1-71E616AD3675}" destId="{ADC9D770-7B1E-4888-B056-579E4A405703}" srcOrd="0" destOrd="0" presId="urn:microsoft.com/office/officeart/2005/8/layout/list1"/>
    <dgm:cxn modelId="{088A5EE5-C8D3-4895-8064-4029BF896B84}" type="presParOf" srcId="{A9C14169-4247-4DF0-8CA1-71E616AD3675}" destId="{E92CDDB0-9241-4E4D-941E-218B4EB862F2}" srcOrd="1" destOrd="0" presId="urn:microsoft.com/office/officeart/2005/8/layout/list1"/>
    <dgm:cxn modelId="{81486AE0-2709-46C9-AA0F-E70DA65E5E60}" type="presParOf" srcId="{A0A9AE70-6986-4AD5-ADA7-D22CF19B04C9}" destId="{0EF04141-8983-4002-9E30-ECAE32785D34}" srcOrd="1" destOrd="0" presId="urn:microsoft.com/office/officeart/2005/8/layout/list1"/>
    <dgm:cxn modelId="{EAAB90C8-CAAD-4FC0-9436-C13A11F797AB}" type="presParOf" srcId="{A0A9AE70-6986-4AD5-ADA7-D22CF19B04C9}" destId="{022E53C7-7FF7-4F00-BEB0-8113EFCFF013}" srcOrd="2" destOrd="0" presId="urn:microsoft.com/office/officeart/2005/8/layout/list1"/>
    <dgm:cxn modelId="{1F743F04-4C4B-4FB0-9496-4CCBDD6D333A}" type="presParOf" srcId="{A0A9AE70-6986-4AD5-ADA7-D22CF19B04C9}" destId="{978CB721-2442-4F8F-A7B6-C8CB935BA629}" srcOrd="3" destOrd="0" presId="urn:microsoft.com/office/officeart/2005/8/layout/list1"/>
    <dgm:cxn modelId="{CAE46E1E-AD99-4CBC-9AD0-15E1866FF501}" type="presParOf" srcId="{A0A9AE70-6986-4AD5-ADA7-D22CF19B04C9}" destId="{FF7568B6-B8A5-47E3-8279-60C55CE102C8}" srcOrd="4" destOrd="0" presId="urn:microsoft.com/office/officeart/2005/8/layout/list1"/>
    <dgm:cxn modelId="{04DFF949-FA76-4C28-9FEE-9549A8DF5C80}" type="presParOf" srcId="{FF7568B6-B8A5-47E3-8279-60C55CE102C8}" destId="{C933ED34-0BEB-40B6-97C1-BCB96228435C}" srcOrd="0" destOrd="0" presId="urn:microsoft.com/office/officeart/2005/8/layout/list1"/>
    <dgm:cxn modelId="{F5FC0A16-AAF9-4871-9943-433C4F3DC4F7}" type="presParOf" srcId="{FF7568B6-B8A5-47E3-8279-60C55CE102C8}" destId="{28B99053-A54D-43B3-9FA3-EAE7301D2D25}" srcOrd="1" destOrd="0" presId="urn:microsoft.com/office/officeart/2005/8/layout/list1"/>
    <dgm:cxn modelId="{90E6A2F9-BBBA-43FF-9A73-59CAE1AD50E0}" type="presParOf" srcId="{A0A9AE70-6986-4AD5-ADA7-D22CF19B04C9}" destId="{F42F83C5-6A10-42BB-B547-070433931CB4}" srcOrd="5" destOrd="0" presId="urn:microsoft.com/office/officeart/2005/8/layout/list1"/>
    <dgm:cxn modelId="{8E70A723-058B-440F-AAE0-15597A71A03A}" type="presParOf" srcId="{A0A9AE70-6986-4AD5-ADA7-D22CF19B04C9}" destId="{AEB425CF-0B05-457E-991C-0460026D5EA6}" srcOrd="6" destOrd="0" presId="urn:microsoft.com/office/officeart/2005/8/layout/list1"/>
    <dgm:cxn modelId="{16FFB537-3A44-48A9-B118-1975B2027959}" type="presParOf" srcId="{A0A9AE70-6986-4AD5-ADA7-D22CF19B04C9}" destId="{9152A0B1-1B4F-4625-9CAD-455623D132CD}" srcOrd="7" destOrd="0" presId="urn:microsoft.com/office/officeart/2005/8/layout/list1"/>
    <dgm:cxn modelId="{C509AA7B-E59A-4053-B036-4EA5DF93E297}" type="presParOf" srcId="{A0A9AE70-6986-4AD5-ADA7-D22CF19B04C9}" destId="{BA9F5728-56CC-4A53-ADC7-B1E052C52446}" srcOrd="8" destOrd="0" presId="urn:microsoft.com/office/officeart/2005/8/layout/list1"/>
    <dgm:cxn modelId="{D29468CE-071D-4ADD-B091-1E35093D97C0}" type="presParOf" srcId="{BA9F5728-56CC-4A53-ADC7-B1E052C52446}" destId="{5387A2BF-EA5B-4F09-BDEE-96D3838F144D}" srcOrd="0" destOrd="0" presId="urn:microsoft.com/office/officeart/2005/8/layout/list1"/>
    <dgm:cxn modelId="{364C22D6-CDE9-47B7-A550-913B7809033F}" type="presParOf" srcId="{BA9F5728-56CC-4A53-ADC7-B1E052C52446}" destId="{FC166615-6001-41B9-BFF9-4AEF40508B5D}" srcOrd="1" destOrd="0" presId="urn:microsoft.com/office/officeart/2005/8/layout/list1"/>
    <dgm:cxn modelId="{BA8A60D9-1F68-4125-BB43-03C00C37CB60}" type="presParOf" srcId="{A0A9AE70-6986-4AD5-ADA7-D22CF19B04C9}" destId="{F80F9DBE-1B46-442D-8F78-6FDCB95F546B}" srcOrd="9" destOrd="0" presId="urn:microsoft.com/office/officeart/2005/8/layout/list1"/>
    <dgm:cxn modelId="{5CAE6667-778E-49BA-9315-EDD9BD7DEA81}" type="presParOf" srcId="{A0A9AE70-6986-4AD5-ADA7-D22CF19B04C9}" destId="{024AADEB-1505-4E12-BB47-CD7004D70426}" srcOrd="10" destOrd="0" presId="urn:microsoft.com/office/officeart/2005/8/layout/list1"/>
    <dgm:cxn modelId="{61DC5164-1276-4045-8FE9-D3CF46EC832B}" type="presParOf" srcId="{A0A9AE70-6986-4AD5-ADA7-D22CF19B04C9}" destId="{F426366B-95FC-4969-B074-42584F358DD0}" srcOrd="11" destOrd="0" presId="urn:microsoft.com/office/officeart/2005/8/layout/list1"/>
    <dgm:cxn modelId="{E5BCB6F5-922B-4244-B7D3-E32621EC4A55}" type="presParOf" srcId="{A0A9AE70-6986-4AD5-ADA7-D22CF19B04C9}" destId="{D2F98F28-ABF7-4909-9CF3-A8B484B03EC9}" srcOrd="12" destOrd="0" presId="urn:microsoft.com/office/officeart/2005/8/layout/list1"/>
    <dgm:cxn modelId="{F85CF7DF-BD28-4DE5-A48B-7AF88FADBB9E}" type="presParOf" srcId="{D2F98F28-ABF7-4909-9CF3-A8B484B03EC9}" destId="{DA1CAF47-D1B0-424F-A66A-798B331F5EA4}" srcOrd="0" destOrd="0" presId="urn:microsoft.com/office/officeart/2005/8/layout/list1"/>
    <dgm:cxn modelId="{94CE3B98-266E-4F74-A054-63C07AB70E11}" type="presParOf" srcId="{D2F98F28-ABF7-4909-9CF3-A8B484B03EC9}" destId="{F6999E88-F661-4924-B435-2D0ADFAF6BB6}" srcOrd="1" destOrd="0" presId="urn:microsoft.com/office/officeart/2005/8/layout/list1"/>
    <dgm:cxn modelId="{A9C7EC6C-0357-4DE2-9858-4EFBBE4654BF}" type="presParOf" srcId="{A0A9AE70-6986-4AD5-ADA7-D22CF19B04C9}" destId="{14EC4CF0-2D72-41D3-B2E8-673960F4618A}" srcOrd="13" destOrd="0" presId="urn:microsoft.com/office/officeart/2005/8/layout/list1"/>
    <dgm:cxn modelId="{7172FA6D-221F-4633-8EE3-885A9599989E}" type="presParOf" srcId="{A0A9AE70-6986-4AD5-ADA7-D22CF19B04C9}" destId="{0C5DAC75-4B6E-453E-9AFE-6274190C8F88}"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25597E9-7A18-426E-9B3D-33D1A704693B}" type="doc">
      <dgm:prSet loTypeId="urn:microsoft.com/office/officeart/2005/8/layout/vList2" loCatId="list" qsTypeId="urn:microsoft.com/office/officeart/2005/8/quickstyle/3d3" qsCatId="3D" csTypeId="urn:microsoft.com/office/officeart/2005/8/colors/accent1_2" csCatId="accent1" phldr="1"/>
      <dgm:spPr/>
      <dgm:t>
        <a:bodyPr/>
        <a:lstStyle/>
        <a:p>
          <a:endParaRPr lang="en-US"/>
        </a:p>
      </dgm:t>
    </dgm:pt>
    <dgm:pt modelId="{36106C68-DF6B-4C55-BD12-C67CBD311C25}">
      <dgm:prSet phldrT="[Text]" custT="1"/>
      <dgm:spPr/>
      <dgm:t>
        <a:bodyPr/>
        <a:lstStyle/>
        <a:p>
          <a:pPr marL="0" indent="0" algn="l">
            <a:lnSpc>
              <a:spcPct val="100000"/>
            </a:lnSpc>
            <a:spcBef>
              <a:spcPts val="0"/>
            </a:spcBef>
            <a:spcAft>
              <a:spcPts val="0"/>
            </a:spcAft>
          </a:pPr>
          <a:r>
            <a:rPr lang="ro-RO" sz="2400" dirty="0" smtClean="0">
              <a:effectLst>
                <a:outerShdw blurRad="38100" dist="38100" dir="2700000" algn="tl">
                  <a:srgbClr val="000000">
                    <a:alpha val="43137"/>
                  </a:srgbClr>
                </a:outerShdw>
              </a:effectLst>
              <a:latin typeface="Times New Roman" pitchFamily="18" charset="0"/>
              <a:cs typeface="Times New Roman" pitchFamily="18" charset="0"/>
            </a:rPr>
            <a:t>Baza unui nou concept de securitate, adaptat la epoca actuală şi la o nouă ordine internaţională pe plan politic, economic şi militar poate fi rezumată în cuvintele: </a:t>
          </a:r>
          <a:endParaRPr lang="en-US" sz="24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F5DFE755-1F24-49E8-9698-43B19E1FE809}" type="parTrans" cxnId="{0A130BC9-16BD-4B6D-83B5-C9A634CB991A}">
      <dgm:prSet/>
      <dgm:spPr/>
      <dgm:t>
        <a:bodyPr/>
        <a:lstStyle/>
        <a:p>
          <a:pPr marL="0" indent="0" algn="l">
            <a:lnSpc>
              <a:spcPct val="100000"/>
            </a:lnSpc>
            <a:spcBef>
              <a:spcPts val="0"/>
            </a:spcBef>
            <a:spcAft>
              <a:spcPts val="0"/>
            </a:spcAft>
          </a:pPr>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038AE993-445A-4D8C-B258-9D2E7F771C2E}" type="sibTrans" cxnId="{0A130BC9-16BD-4B6D-83B5-C9A634CB991A}">
      <dgm:prSet/>
      <dgm:spPr/>
      <dgm:t>
        <a:bodyPr/>
        <a:lstStyle/>
        <a:p>
          <a:pPr marL="0" indent="0" algn="l">
            <a:lnSpc>
              <a:spcPct val="100000"/>
            </a:lnSpc>
            <a:spcBef>
              <a:spcPts val="0"/>
            </a:spcBef>
            <a:spcAft>
              <a:spcPts val="0"/>
            </a:spcAft>
          </a:pPr>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55C9DCB9-5760-422E-B947-4178D218A634}">
      <dgm:prSet phldrT="[Text]" custT="1"/>
      <dgm:spPr/>
      <dgm:t>
        <a:bodyPr/>
        <a:lstStyle/>
        <a:p>
          <a:pPr marL="0" indent="0" algn="l">
            <a:lnSpc>
              <a:spcPct val="100000"/>
            </a:lnSpc>
            <a:spcBef>
              <a:spcPts val="0"/>
            </a:spcBef>
            <a:spcAft>
              <a:spcPts val="0"/>
            </a:spcAft>
          </a:pPr>
          <a:endParaRPr lang="en-US" sz="24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9A9B1738-2937-4FD2-9437-1D5283A8E81C}" type="parTrans" cxnId="{44924536-0425-4A82-A0D0-E18FFC67B174}">
      <dgm:prSet/>
      <dgm:spPr/>
      <dgm:t>
        <a:bodyPr/>
        <a:lstStyle/>
        <a:p>
          <a:pPr marL="0" indent="0" algn="l">
            <a:lnSpc>
              <a:spcPct val="100000"/>
            </a:lnSpc>
            <a:spcBef>
              <a:spcPts val="0"/>
            </a:spcBef>
            <a:spcAft>
              <a:spcPts val="0"/>
            </a:spcAft>
          </a:pPr>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DDE068AB-E84D-48F3-9378-DC04B16B5404}" type="sibTrans" cxnId="{44924536-0425-4A82-A0D0-E18FFC67B174}">
      <dgm:prSet/>
      <dgm:spPr/>
      <dgm:t>
        <a:bodyPr/>
        <a:lstStyle/>
        <a:p>
          <a:pPr marL="0" indent="0" algn="l">
            <a:lnSpc>
              <a:spcPct val="100000"/>
            </a:lnSpc>
            <a:spcBef>
              <a:spcPts val="0"/>
            </a:spcBef>
            <a:spcAft>
              <a:spcPts val="0"/>
            </a:spcAft>
          </a:pPr>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340F16D3-F129-4FE6-9103-7B9C666DA6B9}" type="pres">
      <dgm:prSet presAssocID="{525597E9-7A18-426E-9B3D-33D1A704693B}" presName="linear" presStyleCnt="0">
        <dgm:presLayoutVars>
          <dgm:animLvl val="lvl"/>
          <dgm:resizeHandles val="exact"/>
        </dgm:presLayoutVars>
      </dgm:prSet>
      <dgm:spPr/>
      <dgm:t>
        <a:bodyPr/>
        <a:lstStyle/>
        <a:p>
          <a:endParaRPr lang="en-US"/>
        </a:p>
      </dgm:t>
    </dgm:pt>
    <dgm:pt modelId="{5B6026B3-F1F7-4121-B72F-2A9677958D0F}" type="pres">
      <dgm:prSet presAssocID="{36106C68-DF6B-4C55-BD12-C67CBD311C25}" presName="parentText" presStyleLbl="node1" presStyleIdx="0" presStyleCnt="1" custScaleY="1147929" custLinFactY="8" custLinFactNeighborY="100000">
        <dgm:presLayoutVars>
          <dgm:chMax val="0"/>
          <dgm:bulletEnabled val="1"/>
        </dgm:presLayoutVars>
      </dgm:prSet>
      <dgm:spPr/>
      <dgm:t>
        <a:bodyPr/>
        <a:lstStyle/>
        <a:p>
          <a:endParaRPr lang="en-US"/>
        </a:p>
      </dgm:t>
    </dgm:pt>
    <dgm:pt modelId="{063DFD68-5F16-4041-BC01-72CB21C8C555}" type="pres">
      <dgm:prSet presAssocID="{36106C68-DF6B-4C55-BD12-C67CBD311C25}" presName="childText" presStyleLbl="revTx" presStyleIdx="0" presStyleCnt="1">
        <dgm:presLayoutVars>
          <dgm:bulletEnabled val="1"/>
        </dgm:presLayoutVars>
      </dgm:prSet>
      <dgm:spPr/>
      <dgm:t>
        <a:bodyPr/>
        <a:lstStyle/>
        <a:p>
          <a:endParaRPr lang="en-US"/>
        </a:p>
      </dgm:t>
    </dgm:pt>
  </dgm:ptLst>
  <dgm:cxnLst>
    <dgm:cxn modelId="{6190F1B1-DB01-47F5-A95B-1B7ECA51965B}" type="presOf" srcId="{55C9DCB9-5760-422E-B947-4178D218A634}" destId="{063DFD68-5F16-4041-BC01-72CB21C8C555}" srcOrd="0" destOrd="0" presId="urn:microsoft.com/office/officeart/2005/8/layout/vList2"/>
    <dgm:cxn modelId="{6F195D4E-006C-445D-9CCB-8981B3C60551}" type="presOf" srcId="{36106C68-DF6B-4C55-BD12-C67CBD311C25}" destId="{5B6026B3-F1F7-4121-B72F-2A9677958D0F}" srcOrd="0" destOrd="0" presId="urn:microsoft.com/office/officeart/2005/8/layout/vList2"/>
    <dgm:cxn modelId="{44924536-0425-4A82-A0D0-E18FFC67B174}" srcId="{36106C68-DF6B-4C55-BD12-C67CBD311C25}" destId="{55C9DCB9-5760-422E-B947-4178D218A634}" srcOrd="0" destOrd="0" parTransId="{9A9B1738-2937-4FD2-9437-1D5283A8E81C}" sibTransId="{DDE068AB-E84D-48F3-9378-DC04B16B5404}"/>
    <dgm:cxn modelId="{A55B817A-D2D8-4337-BD7A-33E88A62087C}" type="presOf" srcId="{525597E9-7A18-426E-9B3D-33D1A704693B}" destId="{340F16D3-F129-4FE6-9103-7B9C666DA6B9}" srcOrd="0" destOrd="0" presId="urn:microsoft.com/office/officeart/2005/8/layout/vList2"/>
    <dgm:cxn modelId="{0A130BC9-16BD-4B6D-83B5-C9A634CB991A}" srcId="{525597E9-7A18-426E-9B3D-33D1A704693B}" destId="{36106C68-DF6B-4C55-BD12-C67CBD311C25}" srcOrd="0" destOrd="0" parTransId="{F5DFE755-1F24-49E8-9698-43B19E1FE809}" sibTransId="{038AE993-445A-4D8C-B258-9D2E7F771C2E}"/>
    <dgm:cxn modelId="{4CA15DCC-F1DC-4946-B896-B1758D29FF55}" type="presParOf" srcId="{340F16D3-F129-4FE6-9103-7B9C666DA6B9}" destId="{5B6026B3-F1F7-4121-B72F-2A9677958D0F}" srcOrd="0" destOrd="0" presId="urn:microsoft.com/office/officeart/2005/8/layout/vList2"/>
    <dgm:cxn modelId="{19D9EE8B-42EC-4623-B33E-66CC505CD023}" type="presParOf" srcId="{340F16D3-F129-4FE6-9103-7B9C666DA6B9}" destId="{063DFD68-5F16-4041-BC01-72CB21C8C555}" srcOrd="1"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11893EE-3373-4831-A471-138BB3E58C2E}" type="doc">
      <dgm:prSet loTypeId="urn:microsoft.com/office/officeart/2005/8/layout/target3" loCatId="list" qsTypeId="urn:microsoft.com/office/officeart/2005/8/quickstyle/simple3" qsCatId="simple" csTypeId="urn:microsoft.com/office/officeart/2005/8/colors/accent1_2" csCatId="accent1" phldr="1"/>
      <dgm:spPr/>
      <dgm:t>
        <a:bodyPr/>
        <a:lstStyle/>
        <a:p>
          <a:endParaRPr lang="en-US"/>
        </a:p>
      </dgm:t>
    </dgm:pt>
    <dgm:pt modelId="{DCB29EEA-0B6D-42D8-8024-0D005E1A5A16}">
      <dgm:prSet phldrT="[Text]" custT="1"/>
      <dgm:spPr/>
      <dgm:t>
        <a:bodyPr/>
        <a:lstStyle/>
        <a:p>
          <a:r>
            <a:rPr lang="ro-RO" sz="2000" b="1" dirty="0" smtClean="0">
              <a:solidFill>
                <a:schemeClr val="bg2">
                  <a:lumMod val="75000"/>
                </a:schemeClr>
              </a:solidFill>
              <a:latin typeface="Times New Roman" pitchFamily="18" charset="0"/>
              <a:cs typeface="Times New Roman" pitchFamily="18" charset="0"/>
            </a:rPr>
            <a:t>conjunctura internă, regională sau internaţională favorabilă manifestării şi intensificării lor</a:t>
          </a:r>
          <a:endParaRPr lang="en-US" sz="2000" b="1" dirty="0">
            <a:solidFill>
              <a:schemeClr val="bg2">
                <a:lumMod val="75000"/>
              </a:schemeClr>
            </a:solidFill>
            <a:latin typeface="Times New Roman" pitchFamily="18" charset="0"/>
            <a:cs typeface="Times New Roman" pitchFamily="18" charset="0"/>
          </a:endParaRPr>
        </a:p>
      </dgm:t>
    </dgm:pt>
    <dgm:pt modelId="{EC0CBB4A-46D2-4B8D-A5C0-29EF5A0C96AF}" type="parTrans" cxnId="{BB10BB6F-D855-4844-8984-0E4125ACE974}">
      <dgm:prSet/>
      <dgm:spPr/>
      <dgm:t>
        <a:bodyPr/>
        <a:lstStyle/>
        <a:p>
          <a:endParaRPr lang="en-US" sz="2000" b="1">
            <a:solidFill>
              <a:schemeClr val="bg2">
                <a:lumMod val="75000"/>
              </a:schemeClr>
            </a:solidFill>
            <a:latin typeface="Times New Roman" pitchFamily="18" charset="0"/>
            <a:cs typeface="Times New Roman" pitchFamily="18" charset="0"/>
          </a:endParaRPr>
        </a:p>
      </dgm:t>
    </dgm:pt>
    <dgm:pt modelId="{C09D694B-0FBB-4332-877D-D2513830CECE}" type="sibTrans" cxnId="{BB10BB6F-D855-4844-8984-0E4125ACE974}">
      <dgm:prSet/>
      <dgm:spPr/>
      <dgm:t>
        <a:bodyPr/>
        <a:lstStyle/>
        <a:p>
          <a:endParaRPr lang="en-US" sz="2000" b="1">
            <a:solidFill>
              <a:schemeClr val="bg2">
                <a:lumMod val="75000"/>
              </a:schemeClr>
            </a:solidFill>
            <a:latin typeface="Times New Roman" pitchFamily="18" charset="0"/>
            <a:cs typeface="Times New Roman" pitchFamily="18" charset="0"/>
          </a:endParaRPr>
        </a:p>
      </dgm:t>
    </dgm:pt>
    <dgm:pt modelId="{7A798161-1CC7-45DB-B8B5-61446E60841C}">
      <dgm:prSet phldrT="[Text]" custT="1"/>
      <dgm:spPr/>
      <dgm:t>
        <a:bodyPr/>
        <a:lstStyle/>
        <a:p>
          <a:r>
            <a:rPr lang="ro-RO" sz="2000" b="1" dirty="0" smtClean="0">
              <a:solidFill>
                <a:schemeClr val="bg2">
                  <a:lumMod val="75000"/>
                </a:schemeClr>
              </a:solidFill>
              <a:latin typeface="Times New Roman" pitchFamily="18" charset="0"/>
              <a:cs typeface="Times New Roman" pitchFamily="18" charset="0"/>
            </a:rPr>
            <a:t>modificări ale raporturilor de forţe regionale sau internaţionale</a:t>
          </a:r>
          <a:endParaRPr lang="en-US" sz="2000" b="1" dirty="0">
            <a:solidFill>
              <a:schemeClr val="bg2">
                <a:lumMod val="75000"/>
              </a:schemeClr>
            </a:solidFill>
            <a:latin typeface="Times New Roman" pitchFamily="18" charset="0"/>
            <a:cs typeface="Times New Roman" pitchFamily="18" charset="0"/>
          </a:endParaRPr>
        </a:p>
      </dgm:t>
    </dgm:pt>
    <dgm:pt modelId="{72CD45DE-8058-4021-A439-9E00202AB5D3}" type="parTrans" cxnId="{6BDD7944-044C-4A8E-8495-D91A6372DA6A}">
      <dgm:prSet/>
      <dgm:spPr/>
      <dgm:t>
        <a:bodyPr/>
        <a:lstStyle/>
        <a:p>
          <a:endParaRPr lang="en-US" sz="2000" b="1">
            <a:solidFill>
              <a:schemeClr val="bg2">
                <a:lumMod val="75000"/>
              </a:schemeClr>
            </a:solidFill>
            <a:latin typeface="Times New Roman" pitchFamily="18" charset="0"/>
            <a:cs typeface="Times New Roman" pitchFamily="18" charset="0"/>
          </a:endParaRPr>
        </a:p>
      </dgm:t>
    </dgm:pt>
    <dgm:pt modelId="{F11860AE-C6AC-45C0-A73A-6280D50D030F}" type="sibTrans" cxnId="{6BDD7944-044C-4A8E-8495-D91A6372DA6A}">
      <dgm:prSet/>
      <dgm:spPr/>
      <dgm:t>
        <a:bodyPr/>
        <a:lstStyle/>
        <a:p>
          <a:endParaRPr lang="en-US" sz="2000" b="1">
            <a:solidFill>
              <a:schemeClr val="bg2">
                <a:lumMod val="75000"/>
              </a:schemeClr>
            </a:solidFill>
            <a:latin typeface="Times New Roman" pitchFamily="18" charset="0"/>
            <a:cs typeface="Times New Roman" pitchFamily="18" charset="0"/>
          </a:endParaRPr>
        </a:p>
      </dgm:t>
    </dgm:pt>
    <dgm:pt modelId="{9B49850F-B9B6-4F43-8C2B-8D1EE52343EB}">
      <dgm:prSet phldrT="[Text]" custT="1"/>
      <dgm:spPr/>
      <dgm:t>
        <a:bodyPr/>
        <a:lstStyle/>
        <a:p>
          <a:r>
            <a:rPr lang="ro-RO" sz="2000" b="1" dirty="0" smtClean="0">
              <a:solidFill>
                <a:schemeClr val="bg2">
                  <a:lumMod val="75000"/>
                </a:schemeClr>
              </a:solidFill>
              <a:latin typeface="Times New Roman" pitchFamily="18" charset="0"/>
              <a:cs typeface="Times New Roman" pitchFamily="18" charset="0"/>
            </a:rPr>
            <a:t>intensificarea fluxurilor migraţiei populaţiei într-un sens sau altul etc.</a:t>
          </a:r>
          <a:endParaRPr lang="en-US" sz="2000" b="1" dirty="0">
            <a:solidFill>
              <a:schemeClr val="bg2">
                <a:lumMod val="75000"/>
              </a:schemeClr>
            </a:solidFill>
            <a:latin typeface="Times New Roman" pitchFamily="18" charset="0"/>
            <a:cs typeface="Times New Roman" pitchFamily="18" charset="0"/>
          </a:endParaRPr>
        </a:p>
      </dgm:t>
    </dgm:pt>
    <dgm:pt modelId="{45CFF8E2-8C45-41CE-A1A7-14B45270D013}" type="parTrans" cxnId="{1BA48B6E-8778-4D13-A736-407C0D8637FD}">
      <dgm:prSet/>
      <dgm:spPr/>
      <dgm:t>
        <a:bodyPr/>
        <a:lstStyle/>
        <a:p>
          <a:endParaRPr lang="en-US" sz="2000" b="1">
            <a:solidFill>
              <a:schemeClr val="bg2">
                <a:lumMod val="75000"/>
              </a:schemeClr>
            </a:solidFill>
            <a:latin typeface="Times New Roman" pitchFamily="18" charset="0"/>
            <a:cs typeface="Times New Roman" pitchFamily="18" charset="0"/>
          </a:endParaRPr>
        </a:p>
      </dgm:t>
    </dgm:pt>
    <dgm:pt modelId="{A2B4755D-2949-4DCE-99CA-978CABF60D10}" type="sibTrans" cxnId="{1BA48B6E-8778-4D13-A736-407C0D8637FD}">
      <dgm:prSet/>
      <dgm:spPr/>
      <dgm:t>
        <a:bodyPr/>
        <a:lstStyle/>
        <a:p>
          <a:endParaRPr lang="en-US" sz="2000" b="1">
            <a:solidFill>
              <a:schemeClr val="bg2">
                <a:lumMod val="75000"/>
              </a:schemeClr>
            </a:solidFill>
            <a:latin typeface="Times New Roman" pitchFamily="18" charset="0"/>
            <a:cs typeface="Times New Roman" pitchFamily="18" charset="0"/>
          </a:endParaRPr>
        </a:p>
      </dgm:t>
    </dgm:pt>
    <dgm:pt modelId="{1490D57F-C175-4EC2-A2A0-938E1CE20B89}" type="pres">
      <dgm:prSet presAssocID="{B11893EE-3373-4831-A471-138BB3E58C2E}" presName="Name0" presStyleCnt="0">
        <dgm:presLayoutVars>
          <dgm:chMax val="7"/>
          <dgm:dir/>
          <dgm:animLvl val="lvl"/>
          <dgm:resizeHandles val="exact"/>
        </dgm:presLayoutVars>
      </dgm:prSet>
      <dgm:spPr/>
      <dgm:t>
        <a:bodyPr/>
        <a:lstStyle/>
        <a:p>
          <a:endParaRPr lang="en-US"/>
        </a:p>
      </dgm:t>
    </dgm:pt>
    <dgm:pt modelId="{9E9F7F3B-18DE-42E9-B39B-EE72FAC9B1C5}" type="pres">
      <dgm:prSet presAssocID="{DCB29EEA-0B6D-42D8-8024-0D005E1A5A16}" presName="circle1" presStyleLbl="node1" presStyleIdx="0" presStyleCnt="3"/>
      <dgm:spPr/>
    </dgm:pt>
    <dgm:pt modelId="{89DA5019-13BB-435A-A0FC-43BF3BFED4F8}" type="pres">
      <dgm:prSet presAssocID="{DCB29EEA-0B6D-42D8-8024-0D005E1A5A16}" presName="space" presStyleCnt="0"/>
      <dgm:spPr/>
    </dgm:pt>
    <dgm:pt modelId="{411DA124-08C9-471E-9422-B89A28E427C6}" type="pres">
      <dgm:prSet presAssocID="{DCB29EEA-0B6D-42D8-8024-0D005E1A5A16}" presName="rect1" presStyleLbl="alignAcc1" presStyleIdx="0" presStyleCnt="3"/>
      <dgm:spPr/>
      <dgm:t>
        <a:bodyPr/>
        <a:lstStyle/>
        <a:p>
          <a:endParaRPr lang="en-US"/>
        </a:p>
      </dgm:t>
    </dgm:pt>
    <dgm:pt modelId="{61BA71E3-B2EA-4AE2-A292-E9FF3683993B}" type="pres">
      <dgm:prSet presAssocID="{7A798161-1CC7-45DB-B8B5-61446E60841C}" presName="vertSpace2" presStyleLbl="node1" presStyleIdx="0" presStyleCnt="3"/>
      <dgm:spPr/>
    </dgm:pt>
    <dgm:pt modelId="{1DDDA9A9-B115-43FE-981C-7243C6EC1B61}" type="pres">
      <dgm:prSet presAssocID="{7A798161-1CC7-45DB-B8B5-61446E60841C}" presName="circle2" presStyleLbl="node1" presStyleIdx="1" presStyleCnt="3"/>
      <dgm:spPr/>
    </dgm:pt>
    <dgm:pt modelId="{468CCECB-0AEE-44EB-9CF4-A8D350DDA490}" type="pres">
      <dgm:prSet presAssocID="{7A798161-1CC7-45DB-B8B5-61446E60841C}" presName="rect2" presStyleLbl="alignAcc1" presStyleIdx="1" presStyleCnt="3"/>
      <dgm:spPr/>
      <dgm:t>
        <a:bodyPr/>
        <a:lstStyle/>
        <a:p>
          <a:endParaRPr lang="en-US"/>
        </a:p>
      </dgm:t>
    </dgm:pt>
    <dgm:pt modelId="{6E01B29D-AEF5-4E9C-9F4A-8CD18C4DA0E4}" type="pres">
      <dgm:prSet presAssocID="{9B49850F-B9B6-4F43-8C2B-8D1EE52343EB}" presName="vertSpace3" presStyleLbl="node1" presStyleIdx="1" presStyleCnt="3"/>
      <dgm:spPr/>
    </dgm:pt>
    <dgm:pt modelId="{CCDE69A0-ED3D-4031-8AB5-3F8D5C70EB07}" type="pres">
      <dgm:prSet presAssocID="{9B49850F-B9B6-4F43-8C2B-8D1EE52343EB}" presName="circle3" presStyleLbl="node1" presStyleIdx="2" presStyleCnt="3"/>
      <dgm:spPr/>
    </dgm:pt>
    <dgm:pt modelId="{62C671F0-8E13-4F9C-869D-27D4DE2A1DAC}" type="pres">
      <dgm:prSet presAssocID="{9B49850F-B9B6-4F43-8C2B-8D1EE52343EB}" presName="rect3" presStyleLbl="alignAcc1" presStyleIdx="2" presStyleCnt="3"/>
      <dgm:spPr/>
      <dgm:t>
        <a:bodyPr/>
        <a:lstStyle/>
        <a:p>
          <a:endParaRPr lang="en-US"/>
        </a:p>
      </dgm:t>
    </dgm:pt>
    <dgm:pt modelId="{ED23CBF5-1EBF-4067-B2C7-0B125D602726}" type="pres">
      <dgm:prSet presAssocID="{DCB29EEA-0B6D-42D8-8024-0D005E1A5A16}" presName="rect1ParTxNoCh" presStyleLbl="alignAcc1" presStyleIdx="2" presStyleCnt="3">
        <dgm:presLayoutVars>
          <dgm:chMax val="1"/>
          <dgm:bulletEnabled val="1"/>
        </dgm:presLayoutVars>
      </dgm:prSet>
      <dgm:spPr/>
      <dgm:t>
        <a:bodyPr/>
        <a:lstStyle/>
        <a:p>
          <a:endParaRPr lang="en-US"/>
        </a:p>
      </dgm:t>
    </dgm:pt>
    <dgm:pt modelId="{0CD26459-2A39-47A5-8429-C0594DE4D86E}" type="pres">
      <dgm:prSet presAssocID="{7A798161-1CC7-45DB-B8B5-61446E60841C}" presName="rect2ParTxNoCh" presStyleLbl="alignAcc1" presStyleIdx="2" presStyleCnt="3">
        <dgm:presLayoutVars>
          <dgm:chMax val="1"/>
          <dgm:bulletEnabled val="1"/>
        </dgm:presLayoutVars>
      </dgm:prSet>
      <dgm:spPr/>
      <dgm:t>
        <a:bodyPr/>
        <a:lstStyle/>
        <a:p>
          <a:endParaRPr lang="en-US"/>
        </a:p>
      </dgm:t>
    </dgm:pt>
    <dgm:pt modelId="{4C6D9E77-DD19-4673-A0B1-9EDB06D1730A}" type="pres">
      <dgm:prSet presAssocID="{9B49850F-B9B6-4F43-8C2B-8D1EE52343EB}" presName="rect3ParTxNoCh" presStyleLbl="alignAcc1" presStyleIdx="2" presStyleCnt="3">
        <dgm:presLayoutVars>
          <dgm:chMax val="1"/>
          <dgm:bulletEnabled val="1"/>
        </dgm:presLayoutVars>
      </dgm:prSet>
      <dgm:spPr/>
      <dgm:t>
        <a:bodyPr/>
        <a:lstStyle/>
        <a:p>
          <a:endParaRPr lang="en-US"/>
        </a:p>
      </dgm:t>
    </dgm:pt>
  </dgm:ptLst>
  <dgm:cxnLst>
    <dgm:cxn modelId="{EC77B2B7-3267-48F9-B8AA-E54BCF429870}" type="presOf" srcId="{B11893EE-3373-4831-A471-138BB3E58C2E}" destId="{1490D57F-C175-4EC2-A2A0-938E1CE20B89}" srcOrd="0" destOrd="0" presId="urn:microsoft.com/office/officeart/2005/8/layout/target3"/>
    <dgm:cxn modelId="{67E951EC-2EB1-4C4D-8AB0-0716AFE05CAD}" type="presOf" srcId="{7A798161-1CC7-45DB-B8B5-61446E60841C}" destId="{468CCECB-0AEE-44EB-9CF4-A8D350DDA490}" srcOrd="0" destOrd="0" presId="urn:microsoft.com/office/officeart/2005/8/layout/target3"/>
    <dgm:cxn modelId="{221BBA74-F0D2-43C6-BD3C-A25E123E5CE1}" type="presOf" srcId="{9B49850F-B9B6-4F43-8C2B-8D1EE52343EB}" destId="{4C6D9E77-DD19-4673-A0B1-9EDB06D1730A}" srcOrd="1" destOrd="0" presId="urn:microsoft.com/office/officeart/2005/8/layout/target3"/>
    <dgm:cxn modelId="{6C11A53E-BB68-4634-9ED2-3BB26EEAAF38}" type="presOf" srcId="{7A798161-1CC7-45DB-B8B5-61446E60841C}" destId="{0CD26459-2A39-47A5-8429-C0594DE4D86E}" srcOrd="1" destOrd="0" presId="urn:microsoft.com/office/officeart/2005/8/layout/target3"/>
    <dgm:cxn modelId="{1BA48B6E-8778-4D13-A736-407C0D8637FD}" srcId="{B11893EE-3373-4831-A471-138BB3E58C2E}" destId="{9B49850F-B9B6-4F43-8C2B-8D1EE52343EB}" srcOrd="2" destOrd="0" parTransId="{45CFF8E2-8C45-41CE-A1A7-14B45270D013}" sibTransId="{A2B4755D-2949-4DCE-99CA-978CABF60D10}"/>
    <dgm:cxn modelId="{C7600F0A-38C2-4330-A534-3B97E6DC8B1F}" type="presOf" srcId="{DCB29EEA-0B6D-42D8-8024-0D005E1A5A16}" destId="{411DA124-08C9-471E-9422-B89A28E427C6}" srcOrd="0" destOrd="0" presId="urn:microsoft.com/office/officeart/2005/8/layout/target3"/>
    <dgm:cxn modelId="{BB10BB6F-D855-4844-8984-0E4125ACE974}" srcId="{B11893EE-3373-4831-A471-138BB3E58C2E}" destId="{DCB29EEA-0B6D-42D8-8024-0D005E1A5A16}" srcOrd="0" destOrd="0" parTransId="{EC0CBB4A-46D2-4B8D-A5C0-29EF5A0C96AF}" sibTransId="{C09D694B-0FBB-4332-877D-D2513830CECE}"/>
    <dgm:cxn modelId="{6BDD7944-044C-4A8E-8495-D91A6372DA6A}" srcId="{B11893EE-3373-4831-A471-138BB3E58C2E}" destId="{7A798161-1CC7-45DB-B8B5-61446E60841C}" srcOrd="1" destOrd="0" parTransId="{72CD45DE-8058-4021-A439-9E00202AB5D3}" sibTransId="{F11860AE-C6AC-45C0-A73A-6280D50D030F}"/>
    <dgm:cxn modelId="{72D0A7ED-04A4-40D2-963C-687115643A88}" type="presOf" srcId="{9B49850F-B9B6-4F43-8C2B-8D1EE52343EB}" destId="{62C671F0-8E13-4F9C-869D-27D4DE2A1DAC}" srcOrd="0" destOrd="0" presId="urn:microsoft.com/office/officeart/2005/8/layout/target3"/>
    <dgm:cxn modelId="{4F202262-97AC-4696-ABCA-96EAF0F32E7D}" type="presOf" srcId="{DCB29EEA-0B6D-42D8-8024-0D005E1A5A16}" destId="{ED23CBF5-1EBF-4067-B2C7-0B125D602726}" srcOrd="1" destOrd="0" presId="urn:microsoft.com/office/officeart/2005/8/layout/target3"/>
    <dgm:cxn modelId="{DD803D12-8245-4DE1-B9A5-DF562BD2270E}" type="presParOf" srcId="{1490D57F-C175-4EC2-A2A0-938E1CE20B89}" destId="{9E9F7F3B-18DE-42E9-B39B-EE72FAC9B1C5}" srcOrd="0" destOrd="0" presId="urn:microsoft.com/office/officeart/2005/8/layout/target3"/>
    <dgm:cxn modelId="{4927E4F2-E00D-448B-88AA-7536B67DA76A}" type="presParOf" srcId="{1490D57F-C175-4EC2-A2A0-938E1CE20B89}" destId="{89DA5019-13BB-435A-A0FC-43BF3BFED4F8}" srcOrd="1" destOrd="0" presId="urn:microsoft.com/office/officeart/2005/8/layout/target3"/>
    <dgm:cxn modelId="{A9B9871D-D339-48A4-9B9E-DCE5D0834E6D}" type="presParOf" srcId="{1490D57F-C175-4EC2-A2A0-938E1CE20B89}" destId="{411DA124-08C9-471E-9422-B89A28E427C6}" srcOrd="2" destOrd="0" presId="urn:microsoft.com/office/officeart/2005/8/layout/target3"/>
    <dgm:cxn modelId="{6C3A4FD9-45E2-4BE4-BA03-6D69BF2CEBD4}" type="presParOf" srcId="{1490D57F-C175-4EC2-A2A0-938E1CE20B89}" destId="{61BA71E3-B2EA-4AE2-A292-E9FF3683993B}" srcOrd="3" destOrd="0" presId="urn:microsoft.com/office/officeart/2005/8/layout/target3"/>
    <dgm:cxn modelId="{7D99A57F-F580-4366-9E37-229727A66391}" type="presParOf" srcId="{1490D57F-C175-4EC2-A2A0-938E1CE20B89}" destId="{1DDDA9A9-B115-43FE-981C-7243C6EC1B61}" srcOrd="4" destOrd="0" presId="urn:microsoft.com/office/officeart/2005/8/layout/target3"/>
    <dgm:cxn modelId="{914DAECF-68F2-4001-B692-E692765B9545}" type="presParOf" srcId="{1490D57F-C175-4EC2-A2A0-938E1CE20B89}" destId="{468CCECB-0AEE-44EB-9CF4-A8D350DDA490}" srcOrd="5" destOrd="0" presId="urn:microsoft.com/office/officeart/2005/8/layout/target3"/>
    <dgm:cxn modelId="{302C0915-0942-4ABB-8E5C-4EA0100C3390}" type="presParOf" srcId="{1490D57F-C175-4EC2-A2A0-938E1CE20B89}" destId="{6E01B29D-AEF5-4E9C-9F4A-8CD18C4DA0E4}" srcOrd="6" destOrd="0" presId="urn:microsoft.com/office/officeart/2005/8/layout/target3"/>
    <dgm:cxn modelId="{EB0FBD25-87B1-4EAB-9658-A4972E3F3770}" type="presParOf" srcId="{1490D57F-C175-4EC2-A2A0-938E1CE20B89}" destId="{CCDE69A0-ED3D-4031-8AB5-3F8D5C70EB07}" srcOrd="7" destOrd="0" presId="urn:microsoft.com/office/officeart/2005/8/layout/target3"/>
    <dgm:cxn modelId="{72A3D341-EBFC-425F-AB9A-AC1C36B0AA95}" type="presParOf" srcId="{1490D57F-C175-4EC2-A2A0-938E1CE20B89}" destId="{62C671F0-8E13-4F9C-869D-27D4DE2A1DAC}" srcOrd="8" destOrd="0" presId="urn:microsoft.com/office/officeart/2005/8/layout/target3"/>
    <dgm:cxn modelId="{A96F51B4-1429-4B05-9C56-8FFBA4527A36}" type="presParOf" srcId="{1490D57F-C175-4EC2-A2A0-938E1CE20B89}" destId="{ED23CBF5-1EBF-4067-B2C7-0B125D602726}" srcOrd="9" destOrd="0" presId="urn:microsoft.com/office/officeart/2005/8/layout/target3"/>
    <dgm:cxn modelId="{CF7209B2-6F4A-4873-AAD1-5FD72AC210F7}" type="presParOf" srcId="{1490D57F-C175-4EC2-A2A0-938E1CE20B89}" destId="{0CD26459-2A39-47A5-8429-C0594DE4D86E}" srcOrd="10" destOrd="0" presId="urn:microsoft.com/office/officeart/2005/8/layout/target3"/>
    <dgm:cxn modelId="{48683DA6-DC2C-446D-8741-8A599B2AF7F6}" type="presParOf" srcId="{1490D57F-C175-4EC2-A2A0-938E1CE20B89}" destId="{4C6D9E77-DD19-4673-A0B1-9EDB06D1730A}"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C30F056F-DFCC-4C2F-BFB9-51C73473389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4F22BCA0-FEF2-4A5D-B1E7-267FE0AC0083}">
      <dgm:prSet phldrT="[Text]" custT="1"/>
      <dgm:spPr/>
      <dgm:t>
        <a:bodyPr/>
        <a:lstStyle/>
        <a:p>
          <a:r>
            <a:rPr lang="ro-RO" sz="2300" dirty="0" smtClean="0">
              <a:latin typeface="Times New Roman" pitchFamily="18" charset="0"/>
              <a:cs typeface="Times New Roman" pitchFamily="18" charset="0"/>
            </a:rPr>
            <a:t>Există vulnerabilităţi </a:t>
          </a:r>
          <a:r>
            <a:rPr lang="ro-RO" sz="2300" b="0" noProof="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o-RO" sz="2300" b="0" noProof="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B790AF4-3AD9-4C37-B26B-3FC1DED4274A}" type="parTrans" cxnId="{71B2A9A2-66CD-44C4-9613-DF94A3541867}">
      <dgm:prSet/>
      <dgm:spPr/>
      <dgm:t>
        <a:bodyPr/>
        <a:lstStyle/>
        <a:p>
          <a:endParaRPr lang="ro-RO" sz="2300" noProof="0">
            <a:effectLst/>
            <a:latin typeface="Times New Roman" pitchFamily="18" charset="0"/>
            <a:cs typeface="Times New Roman" pitchFamily="18" charset="0"/>
          </a:endParaRPr>
        </a:p>
      </dgm:t>
    </dgm:pt>
    <dgm:pt modelId="{09398D56-3D66-45F7-A03E-92B872941F93}" type="sibTrans" cxnId="{71B2A9A2-66CD-44C4-9613-DF94A3541867}">
      <dgm:prSet/>
      <dgm:spPr/>
      <dgm:t>
        <a:bodyPr/>
        <a:lstStyle/>
        <a:p>
          <a:endParaRPr lang="ro-RO" sz="2300" noProof="0">
            <a:effectLst/>
            <a:latin typeface="Times New Roman" pitchFamily="18" charset="0"/>
            <a:cs typeface="Times New Roman" pitchFamily="18" charset="0"/>
          </a:endParaRPr>
        </a:p>
      </dgm:t>
    </dgm:pt>
    <dgm:pt modelId="{DDAE8946-06CC-4B2B-BBDD-2A0F0339C274}">
      <dgm:prSet phldrT="[Tex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300" dirty="0" smtClean="0">
              <a:latin typeface="Times New Roman" pitchFamily="18" charset="0"/>
              <a:cs typeface="Times New Roman" pitchFamily="18" charset="0"/>
            </a:rPr>
            <a:t>sociale</a:t>
          </a:r>
          <a:endParaRPr lang="ro-RO" sz="2300" noProof="0" dirty="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D7DE8341-18E7-4488-A1B9-7954A8AD86CB}" type="parTrans" cxnId="{E9606431-A60B-47F1-B698-7873104CACD2}">
      <dgm:prSet/>
      <dgm:spPr/>
      <dgm:t>
        <a:bodyPr/>
        <a:lstStyle/>
        <a:p>
          <a:endParaRPr lang="ro-RO" sz="2300" noProof="0">
            <a:effectLst/>
            <a:latin typeface="Times New Roman" pitchFamily="18" charset="0"/>
            <a:cs typeface="Times New Roman" pitchFamily="18" charset="0"/>
          </a:endParaRPr>
        </a:p>
      </dgm:t>
    </dgm:pt>
    <dgm:pt modelId="{8D191D23-C4EE-406E-A423-8F731ED45C8C}" type="sibTrans" cxnId="{E9606431-A60B-47F1-B698-7873104CACD2}">
      <dgm:prSet/>
      <dgm:spPr/>
      <dgm:t>
        <a:bodyPr/>
        <a:lstStyle/>
        <a:p>
          <a:endParaRPr lang="ro-RO" sz="2300" noProof="0">
            <a:effectLst/>
            <a:latin typeface="Times New Roman" pitchFamily="18" charset="0"/>
            <a:cs typeface="Times New Roman" pitchFamily="18" charset="0"/>
          </a:endParaRPr>
        </a:p>
      </dgm:t>
    </dgm:pt>
    <dgm:pt modelId="{001A9A53-0FCC-4BAF-A6AA-73F36E80B891}">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300" dirty="0" smtClean="0">
              <a:latin typeface="Times New Roman" pitchFamily="18" charset="0"/>
              <a:cs typeface="Times New Roman" pitchFamily="18" charset="0"/>
            </a:rPr>
            <a:t>economice</a:t>
          </a:r>
          <a:endParaRPr lang="ro-RO" sz="2300" noProof="0" dirty="0">
            <a:latin typeface="Times New Roman" pitchFamily="18" charset="0"/>
            <a:cs typeface="Times New Roman" pitchFamily="18" charset="0"/>
          </a:endParaRPr>
        </a:p>
      </dgm:t>
    </dgm:pt>
    <dgm:pt modelId="{9D9C741F-4F67-474B-A268-41D4A5146440}" type="parTrans" cxnId="{4E9EEF4D-08CD-4AA8-B130-A659BD85A3A2}">
      <dgm:prSet/>
      <dgm:spPr/>
      <dgm:t>
        <a:bodyPr/>
        <a:lstStyle/>
        <a:p>
          <a:endParaRPr lang="ro-RO" sz="2300" noProof="0">
            <a:latin typeface="Times New Roman" pitchFamily="18" charset="0"/>
            <a:cs typeface="Times New Roman" pitchFamily="18" charset="0"/>
          </a:endParaRPr>
        </a:p>
      </dgm:t>
    </dgm:pt>
    <dgm:pt modelId="{74CC725C-1384-47C6-99B5-2E48808FB4E7}" type="sibTrans" cxnId="{4E9EEF4D-08CD-4AA8-B130-A659BD85A3A2}">
      <dgm:prSet/>
      <dgm:spPr/>
      <dgm:t>
        <a:bodyPr/>
        <a:lstStyle/>
        <a:p>
          <a:endParaRPr lang="ro-RO" sz="2300" noProof="0">
            <a:latin typeface="Times New Roman" pitchFamily="18" charset="0"/>
            <a:cs typeface="Times New Roman" pitchFamily="18" charset="0"/>
          </a:endParaRPr>
        </a:p>
      </dgm:t>
    </dgm:pt>
    <dgm:pt modelId="{25073A46-3882-4B58-9952-B439AAEAA6AE}">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300" dirty="0" smtClean="0">
              <a:latin typeface="Times New Roman" pitchFamily="18" charset="0"/>
              <a:cs typeface="Times New Roman" pitchFamily="18" charset="0"/>
            </a:rPr>
            <a:t>politice</a:t>
          </a:r>
          <a:endParaRPr lang="ro-RO" sz="2300" noProof="0" dirty="0">
            <a:latin typeface="Times New Roman" pitchFamily="18" charset="0"/>
            <a:cs typeface="Times New Roman" pitchFamily="18" charset="0"/>
          </a:endParaRPr>
        </a:p>
      </dgm:t>
    </dgm:pt>
    <dgm:pt modelId="{6ED1CBD3-2F95-48D2-A38D-26ECEA490CE4}" type="parTrans" cxnId="{263D4420-6CD2-4CD6-A9F3-DE5F6ECD58F4}">
      <dgm:prSet/>
      <dgm:spPr/>
      <dgm:t>
        <a:bodyPr/>
        <a:lstStyle/>
        <a:p>
          <a:endParaRPr lang="ro-RO" sz="2300" noProof="0">
            <a:latin typeface="Times New Roman" pitchFamily="18" charset="0"/>
            <a:cs typeface="Times New Roman" pitchFamily="18" charset="0"/>
          </a:endParaRPr>
        </a:p>
      </dgm:t>
    </dgm:pt>
    <dgm:pt modelId="{277BD65E-D88F-4E82-AFF0-D9495878A1A1}" type="sibTrans" cxnId="{263D4420-6CD2-4CD6-A9F3-DE5F6ECD58F4}">
      <dgm:prSet/>
      <dgm:spPr/>
      <dgm:t>
        <a:bodyPr/>
        <a:lstStyle/>
        <a:p>
          <a:endParaRPr lang="ro-RO" sz="2300" noProof="0">
            <a:latin typeface="Times New Roman" pitchFamily="18" charset="0"/>
            <a:cs typeface="Times New Roman" pitchFamily="18" charset="0"/>
          </a:endParaRPr>
        </a:p>
      </dgm:t>
    </dgm:pt>
    <dgm:pt modelId="{D4FA2EE0-BE6D-4BF1-A3CC-AAF174F8618F}">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300" dirty="0" smtClean="0">
              <a:latin typeface="Times New Roman" pitchFamily="18" charset="0"/>
              <a:cs typeface="Times New Roman" pitchFamily="18" charset="0"/>
            </a:rPr>
            <a:t>psihosociale</a:t>
          </a:r>
          <a:endParaRPr lang="ro-RO" sz="2300" noProof="0" dirty="0">
            <a:latin typeface="Times New Roman" pitchFamily="18" charset="0"/>
            <a:cs typeface="Times New Roman" pitchFamily="18" charset="0"/>
          </a:endParaRPr>
        </a:p>
      </dgm:t>
    </dgm:pt>
    <dgm:pt modelId="{8819362B-8ADF-4C3B-9A90-63F19297C560}" type="parTrans" cxnId="{A6FD1137-25D4-428D-9251-B92C3EE0FAA1}">
      <dgm:prSet/>
      <dgm:spPr/>
      <dgm:t>
        <a:bodyPr/>
        <a:lstStyle/>
        <a:p>
          <a:endParaRPr lang="ro-RO" sz="2300" noProof="0">
            <a:latin typeface="Times New Roman" pitchFamily="18" charset="0"/>
            <a:cs typeface="Times New Roman" pitchFamily="18" charset="0"/>
          </a:endParaRPr>
        </a:p>
      </dgm:t>
    </dgm:pt>
    <dgm:pt modelId="{7A434C2F-D7DB-4C91-BB8C-8D9A8E976A5D}" type="sibTrans" cxnId="{A6FD1137-25D4-428D-9251-B92C3EE0FAA1}">
      <dgm:prSet/>
      <dgm:spPr/>
      <dgm:t>
        <a:bodyPr/>
        <a:lstStyle/>
        <a:p>
          <a:endParaRPr lang="ro-RO" sz="2300" noProof="0">
            <a:latin typeface="Times New Roman" pitchFamily="18" charset="0"/>
            <a:cs typeface="Times New Roman" pitchFamily="18" charset="0"/>
          </a:endParaRPr>
        </a:p>
      </dgm:t>
    </dgm:pt>
    <dgm:pt modelId="{98C4D9FB-9C77-40DD-B69C-92DF5E285491}">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300" dirty="0" smtClean="0">
              <a:latin typeface="Times New Roman" pitchFamily="18" charset="0"/>
              <a:cs typeface="Times New Roman" pitchFamily="18" charset="0"/>
            </a:rPr>
            <a:t>culturale</a:t>
          </a:r>
          <a:endParaRPr lang="ro-RO" sz="2300" noProof="0" dirty="0">
            <a:latin typeface="Times New Roman" pitchFamily="18" charset="0"/>
            <a:cs typeface="Times New Roman" pitchFamily="18" charset="0"/>
          </a:endParaRPr>
        </a:p>
      </dgm:t>
    </dgm:pt>
    <dgm:pt modelId="{F33CE21D-136E-4B00-B1B4-68978BD90404}" type="parTrans" cxnId="{320EAF3D-70C1-41EA-91D3-B365339FBF50}">
      <dgm:prSet/>
      <dgm:spPr/>
      <dgm:t>
        <a:bodyPr/>
        <a:lstStyle/>
        <a:p>
          <a:endParaRPr lang="ro-RO" sz="2300" noProof="0">
            <a:latin typeface="Times New Roman" pitchFamily="18" charset="0"/>
            <a:cs typeface="Times New Roman" pitchFamily="18" charset="0"/>
          </a:endParaRPr>
        </a:p>
      </dgm:t>
    </dgm:pt>
    <dgm:pt modelId="{1A1C23C5-0A98-47EE-A2C6-4B5FA0E48895}" type="sibTrans" cxnId="{320EAF3D-70C1-41EA-91D3-B365339FBF50}">
      <dgm:prSet/>
      <dgm:spPr/>
      <dgm:t>
        <a:bodyPr/>
        <a:lstStyle/>
        <a:p>
          <a:endParaRPr lang="ro-RO" sz="2300" noProof="0">
            <a:latin typeface="Times New Roman" pitchFamily="18" charset="0"/>
            <a:cs typeface="Times New Roman" pitchFamily="18" charset="0"/>
          </a:endParaRPr>
        </a:p>
      </dgm:t>
    </dgm:pt>
    <dgm:pt modelId="{7F386DA4-997F-4235-B408-6241E1828645}">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300" dirty="0" smtClean="0">
              <a:latin typeface="Times New Roman" pitchFamily="18" charset="0"/>
              <a:cs typeface="Times New Roman" pitchFamily="18" charset="0"/>
            </a:rPr>
            <a:t>militare</a:t>
          </a:r>
          <a:endParaRPr lang="ro-RO" sz="2300" noProof="0" dirty="0">
            <a:latin typeface="Times New Roman" pitchFamily="18" charset="0"/>
            <a:cs typeface="Times New Roman" pitchFamily="18" charset="0"/>
          </a:endParaRPr>
        </a:p>
      </dgm:t>
    </dgm:pt>
    <dgm:pt modelId="{6E3D6D87-2C7A-4C97-9755-7CA2F979A508}" type="parTrans" cxnId="{A227E2CE-CBF5-4880-9AAC-73F7C786D4BB}">
      <dgm:prSet/>
      <dgm:spPr/>
      <dgm:t>
        <a:bodyPr/>
        <a:lstStyle/>
        <a:p>
          <a:endParaRPr lang="ro-RO" sz="2300" noProof="0">
            <a:latin typeface="Times New Roman" pitchFamily="18" charset="0"/>
            <a:cs typeface="Times New Roman" pitchFamily="18" charset="0"/>
          </a:endParaRPr>
        </a:p>
      </dgm:t>
    </dgm:pt>
    <dgm:pt modelId="{FE73785F-A629-4531-A186-F789FEDB135E}" type="sibTrans" cxnId="{A227E2CE-CBF5-4880-9AAC-73F7C786D4BB}">
      <dgm:prSet/>
      <dgm:spPr/>
      <dgm:t>
        <a:bodyPr/>
        <a:lstStyle/>
        <a:p>
          <a:endParaRPr lang="ro-RO" sz="2300" noProof="0">
            <a:latin typeface="Times New Roman" pitchFamily="18" charset="0"/>
            <a:cs typeface="Times New Roman" pitchFamily="18" charset="0"/>
          </a:endParaRPr>
        </a:p>
      </dgm:t>
    </dgm:pt>
    <dgm:pt modelId="{89A971AA-360E-41F5-B0B8-B86F1BFEED79}">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300" dirty="0" smtClean="0">
              <a:latin typeface="Times New Roman" pitchFamily="18" charset="0"/>
              <a:cs typeface="Times New Roman" pitchFamily="18" charset="0"/>
            </a:rPr>
            <a:t>de mediu (ecologice) etc.</a:t>
          </a:r>
          <a:endParaRPr lang="ro-RO" sz="2300" noProof="0" dirty="0">
            <a:latin typeface="Times New Roman" pitchFamily="18" charset="0"/>
            <a:cs typeface="Times New Roman" pitchFamily="18" charset="0"/>
          </a:endParaRPr>
        </a:p>
      </dgm:t>
    </dgm:pt>
    <dgm:pt modelId="{37F76C9B-AF67-46BB-9186-F789DCB5099C}" type="parTrans" cxnId="{54EE08BC-4250-4B96-99C4-6A2771F892D8}">
      <dgm:prSet/>
      <dgm:spPr/>
      <dgm:t>
        <a:bodyPr/>
        <a:lstStyle/>
        <a:p>
          <a:endParaRPr lang="ro-RO" sz="2300" noProof="0">
            <a:latin typeface="Times New Roman" pitchFamily="18" charset="0"/>
            <a:cs typeface="Times New Roman" pitchFamily="18" charset="0"/>
          </a:endParaRPr>
        </a:p>
      </dgm:t>
    </dgm:pt>
    <dgm:pt modelId="{23E565B9-BADF-44A4-B6A9-522BC6D6B531}" type="sibTrans" cxnId="{54EE08BC-4250-4B96-99C4-6A2771F892D8}">
      <dgm:prSet/>
      <dgm:spPr/>
      <dgm:t>
        <a:bodyPr/>
        <a:lstStyle/>
        <a:p>
          <a:endParaRPr lang="ro-RO" sz="2300" noProof="0">
            <a:latin typeface="Times New Roman" pitchFamily="18" charset="0"/>
            <a:cs typeface="Times New Roman" pitchFamily="18" charset="0"/>
          </a:endParaRPr>
        </a:p>
      </dgm:t>
    </dgm:pt>
    <dgm:pt modelId="{B921C772-BBAA-49F7-89B0-B155AB0DBF59}" type="pres">
      <dgm:prSet presAssocID="{C30F056F-DFCC-4C2F-BFB9-51C734733898}" presName="diagram" presStyleCnt="0">
        <dgm:presLayoutVars>
          <dgm:chPref val="1"/>
          <dgm:dir/>
          <dgm:animOne val="branch"/>
          <dgm:animLvl val="lvl"/>
          <dgm:resizeHandles/>
        </dgm:presLayoutVars>
      </dgm:prSet>
      <dgm:spPr/>
      <dgm:t>
        <a:bodyPr/>
        <a:lstStyle/>
        <a:p>
          <a:endParaRPr lang="en-US"/>
        </a:p>
      </dgm:t>
    </dgm:pt>
    <dgm:pt modelId="{7E0F76B9-75D0-4E0F-830C-5BED6616D5C1}" type="pres">
      <dgm:prSet presAssocID="{4F22BCA0-FEF2-4A5D-B1E7-267FE0AC0083}" presName="root" presStyleCnt="0"/>
      <dgm:spPr/>
    </dgm:pt>
    <dgm:pt modelId="{FB686D0F-2CEA-445A-83C6-07E6AF0F06B6}" type="pres">
      <dgm:prSet presAssocID="{4F22BCA0-FEF2-4A5D-B1E7-267FE0AC0083}" presName="rootComposite" presStyleCnt="0"/>
      <dgm:spPr/>
    </dgm:pt>
    <dgm:pt modelId="{535621F5-4B83-4265-9F52-4DD8E6618935}" type="pres">
      <dgm:prSet presAssocID="{4F22BCA0-FEF2-4A5D-B1E7-267FE0AC0083}" presName="rootText" presStyleLbl="node1" presStyleIdx="0" presStyleCnt="1" custScaleX="432295" custScaleY="122327" custLinFactX="-73724" custLinFactNeighborX="-100000"/>
      <dgm:spPr/>
      <dgm:t>
        <a:bodyPr/>
        <a:lstStyle/>
        <a:p>
          <a:endParaRPr lang="en-US"/>
        </a:p>
      </dgm:t>
    </dgm:pt>
    <dgm:pt modelId="{D513B420-2B26-453B-974B-7CF4326ECC4E}" type="pres">
      <dgm:prSet presAssocID="{4F22BCA0-FEF2-4A5D-B1E7-267FE0AC0083}" presName="rootConnector" presStyleLbl="node1" presStyleIdx="0" presStyleCnt="1"/>
      <dgm:spPr/>
      <dgm:t>
        <a:bodyPr/>
        <a:lstStyle/>
        <a:p>
          <a:endParaRPr lang="en-US"/>
        </a:p>
      </dgm:t>
    </dgm:pt>
    <dgm:pt modelId="{D6889404-C579-4B78-82C8-F9966EF78B7D}" type="pres">
      <dgm:prSet presAssocID="{4F22BCA0-FEF2-4A5D-B1E7-267FE0AC0083}" presName="childShape" presStyleCnt="0"/>
      <dgm:spPr/>
    </dgm:pt>
    <dgm:pt modelId="{213D19D4-809D-4DD5-9572-914E2E4C6BED}" type="pres">
      <dgm:prSet presAssocID="{D7DE8341-18E7-4488-A1B9-7954A8AD86CB}" presName="Name13" presStyleLbl="parChTrans1D2" presStyleIdx="0" presStyleCnt="7"/>
      <dgm:spPr/>
      <dgm:t>
        <a:bodyPr/>
        <a:lstStyle/>
        <a:p>
          <a:endParaRPr lang="en-US"/>
        </a:p>
      </dgm:t>
    </dgm:pt>
    <dgm:pt modelId="{364E4207-C4F1-4F8F-9116-19CD7D63099E}" type="pres">
      <dgm:prSet presAssocID="{DDAE8946-06CC-4B2B-BBDD-2A0F0339C274}" presName="childText" presStyleLbl="bgAcc1" presStyleIdx="0" presStyleCnt="7" custScaleX="330907" custLinFactX="-61807" custLinFactNeighborX="-100000" custLinFactNeighborY="18664">
        <dgm:presLayoutVars>
          <dgm:bulletEnabled val="1"/>
        </dgm:presLayoutVars>
      </dgm:prSet>
      <dgm:spPr/>
      <dgm:t>
        <a:bodyPr/>
        <a:lstStyle/>
        <a:p>
          <a:endParaRPr lang="en-US"/>
        </a:p>
      </dgm:t>
    </dgm:pt>
    <dgm:pt modelId="{A1878C2B-3075-4817-B6F3-A22709F7AC80}" type="pres">
      <dgm:prSet presAssocID="{9D9C741F-4F67-474B-A268-41D4A5146440}" presName="Name13" presStyleLbl="parChTrans1D2" presStyleIdx="1" presStyleCnt="7"/>
      <dgm:spPr/>
      <dgm:t>
        <a:bodyPr/>
        <a:lstStyle/>
        <a:p>
          <a:endParaRPr lang="en-US"/>
        </a:p>
      </dgm:t>
    </dgm:pt>
    <dgm:pt modelId="{DF5581C8-21A2-45DD-8C3B-CAFCD005D491}" type="pres">
      <dgm:prSet presAssocID="{001A9A53-0FCC-4BAF-A6AA-73F36E80B891}" presName="childText" presStyleLbl="bgAcc1" presStyleIdx="1" presStyleCnt="7" custScaleX="328984" custLinFactX="-59884" custLinFactNeighborX="-100000" custLinFactNeighborY="15582">
        <dgm:presLayoutVars>
          <dgm:bulletEnabled val="1"/>
        </dgm:presLayoutVars>
      </dgm:prSet>
      <dgm:spPr/>
      <dgm:t>
        <a:bodyPr/>
        <a:lstStyle/>
        <a:p>
          <a:endParaRPr lang="en-US"/>
        </a:p>
      </dgm:t>
    </dgm:pt>
    <dgm:pt modelId="{222F9CE9-AE58-4CEA-8528-41D909694F93}" type="pres">
      <dgm:prSet presAssocID="{6ED1CBD3-2F95-48D2-A38D-26ECEA490CE4}" presName="Name13" presStyleLbl="parChTrans1D2" presStyleIdx="2" presStyleCnt="7"/>
      <dgm:spPr/>
      <dgm:t>
        <a:bodyPr/>
        <a:lstStyle/>
        <a:p>
          <a:endParaRPr lang="en-US"/>
        </a:p>
      </dgm:t>
    </dgm:pt>
    <dgm:pt modelId="{C9D790F4-4A4E-4341-AB71-D7E2CF6A7002}" type="pres">
      <dgm:prSet presAssocID="{25073A46-3882-4B58-9952-B439AAEAA6AE}" presName="childText" presStyleLbl="bgAcc1" presStyleIdx="2" presStyleCnt="7" custScaleX="329348" custLinFactX="-60248" custLinFactNeighborX="-100000" custLinFactNeighborY="12500">
        <dgm:presLayoutVars>
          <dgm:bulletEnabled val="1"/>
        </dgm:presLayoutVars>
      </dgm:prSet>
      <dgm:spPr/>
      <dgm:t>
        <a:bodyPr/>
        <a:lstStyle/>
        <a:p>
          <a:endParaRPr lang="en-US"/>
        </a:p>
      </dgm:t>
    </dgm:pt>
    <dgm:pt modelId="{34FBF4DA-54D1-42F6-BBD1-32554E43612E}" type="pres">
      <dgm:prSet presAssocID="{8819362B-8ADF-4C3B-9A90-63F19297C560}" presName="Name13" presStyleLbl="parChTrans1D2" presStyleIdx="3" presStyleCnt="7"/>
      <dgm:spPr/>
      <dgm:t>
        <a:bodyPr/>
        <a:lstStyle/>
        <a:p>
          <a:endParaRPr lang="en-US"/>
        </a:p>
      </dgm:t>
    </dgm:pt>
    <dgm:pt modelId="{FAE20391-D48F-4DB9-9FCF-4AE5C0B1064F}" type="pres">
      <dgm:prSet presAssocID="{D4FA2EE0-BE6D-4BF1-A3CC-AAF174F8618F}" presName="childText" presStyleLbl="bgAcc1" presStyleIdx="3" presStyleCnt="7" custScaleX="326642" custLinFactX="-57542" custLinFactNeighborX="-100000" custLinFactNeighborY="9419">
        <dgm:presLayoutVars>
          <dgm:bulletEnabled val="1"/>
        </dgm:presLayoutVars>
      </dgm:prSet>
      <dgm:spPr/>
      <dgm:t>
        <a:bodyPr/>
        <a:lstStyle/>
        <a:p>
          <a:endParaRPr lang="en-US"/>
        </a:p>
      </dgm:t>
    </dgm:pt>
    <dgm:pt modelId="{A4B46D5A-788F-4B9D-A95D-8F61702B2C38}" type="pres">
      <dgm:prSet presAssocID="{F33CE21D-136E-4B00-B1B4-68978BD90404}" presName="Name13" presStyleLbl="parChTrans1D2" presStyleIdx="4" presStyleCnt="7"/>
      <dgm:spPr/>
      <dgm:t>
        <a:bodyPr/>
        <a:lstStyle/>
        <a:p>
          <a:endParaRPr lang="en-US"/>
        </a:p>
      </dgm:t>
    </dgm:pt>
    <dgm:pt modelId="{B19D877C-10CE-49A5-8C5A-FE3387D06AA3}" type="pres">
      <dgm:prSet presAssocID="{98C4D9FB-9C77-40DD-B69C-92DF5E285491}" presName="childText" presStyleLbl="bgAcc1" presStyleIdx="4" presStyleCnt="7" custScaleX="321584" custLinFactX="-62225" custLinFactNeighborX="-100000" custLinFactNeighborY="6337">
        <dgm:presLayoutVars>
          <dgm:bulletEnabled val="1"/>
        </dgm:presLayoutVars>
      </dgm:prSet>
      <dgm:spPr/>
      <dgm:t>
        <a:bodyPr/>
        <a:lstStyle/>
        <a:p>
          <a:endParaRPr lang="en-US"/>
        </a:p>
      </dgm:t>
    </dgm:pt>
    <dgm:pt modelId="{95975AF0-6A93-4683-898F-2BC2DD5433FA}" type="pres">
      <dgm:prSet presAssocID="{6E3D6D87-2C7A-4C97-9755-7CA2F979A508}" presName="Name13" presStyleLbl="parChTrans1D2" presStyleIdx="5" presStyleCnt="7"/>
      <dgm:spPr/>
      <dgm:t>
        <a:bodyPr/>
        <a:lstStyle/>
        <a:p>
          <a:endParaRPr lang="en-US"/>
        </a:p>
      </dgm:t>
    </dgm:pt>
    <dgm:pt modelId="{3960BC59-0422-4F04-8990-1E2274B3FD7C}" type="pres">
      <dgm:prSet presAssocID="{7F386DA4-997F-4235-B408-6241E1828645}" presName="childText" presStyleLbl="bgAcc1" presStyleIdx="5" presStyleCnt="7" custScaleX="321586" custLinFactX="-62227" custLinFactNeighborX="-100000" custLinFactNeighborY="3255">
        <dgm:presLayoutVars>
          <dgm:bulletEnabled val="1"/>
        </dgm:presLayoutVars>
      </dgm:prSet>
      <dgm:spPr/>
      <dgm:t>
        <a:bodyPr/>
        <a:lstStyle/>
        <a:p>
          <a:endParaRPr lang="en-US"/>
        </a:p>
      </dgm:t>
    </dgm:pt>
    <dgm:pt modelId="{30FA52B8-078F-488D-8DB6-9DF4992891F0}" type="pres">
      <dgm:prSet presAssocID="{37F76C9B-AF67-46BB-9186-F789DCB5099C}" presName="Name13" presStyleLbl="parChTrans1D2" presStyleIdx="6" presStyleCnt="7"/>
      <dgm:spPr/>
      <dgm:t>
        <a:bodyPr/>
        <a:lstStyle/>
        <a:p>
          <a:endParaRPr lang="en-US"/>
        </a:p>
      </dgm:t>
    </dgm:pt>
    <dgm:pt modelId="{4BBF69DC-FC26-4531-9E32-05917E450E52}" type="pres">
      <dgm:prSet presAssocID="{89A971AA-360E-41F5-B0B8-B86F1BFEED79}" presName="childText" presStyleLbl="bgAcc1" presStyleIdx="6" presStyleCnt="7" custScaleX="446273" custLinFactX="-60283" custLinFactNeighborX="-100000">
        <dgm:presLayoutVars>
          <dgm:bulletEnabled val="1"/>
        </dgm:presLayoutVars>
      </dgm:prSet>
      <dgm:spPr/>
      <dgm:t>
        <a:bodyPr/>
        <a:lstStyle/>
        <a:p>
          <a:endParaRPr lang="en-US"/>
        </a:p>
      </dgm:t>
    </dgm:pt>
  </dgm:ptLst>
  <dgm:cxnLst>
    <dgm:cxn modelId="{0F5CE2D9-D52F-4618-8F7A-80B6E3A34444}" type="presOf" srcId="{D7DE8341-18E7-4488-A1B9-7954A8AD86CB}" destId="{213D19D4-809D-4DD5-9572-914E2E4C6BED}" srcOrd="0" destOrd="0" presId="urn:microsoft.com/office/officeart/2005/8/layout/hierarchy3"/>
    <dgm:cxn modelId="{54EE08BC-4250-4B96-99C4-6A2771F892D8}" srcId="{4F22BCA0-FEF2-4A5D-B1E7-267FE0AC0083}" destId="{89A971AA-360E-41F5-B0B8-B86F1BFEED79}" srcOrd="6" destOrd="0" parTransId="{37F76C9B-AF67-46BB-9186-F789DCB5099C}" sibTransId="{23E565B9-BADF-44A4-B6A9-522BC6D6B531}"/>
    <dgm:cxn modelId="{5EA91AB3-64FA-4B29-A570-7991A9A08CC4}" type="presOf" srcId="{8819362B-8ADF-4C3B-9A90-63F19297C560}" destId="{34FBF4DA-54D1-42F6-BBD1-32554E43612E}" srcOrd="0" destOrd="0" presId="urn:microsoft.com/office/officeart/2005/8/layout/hierarchy3"/>
    <dgm:cxn modelId="{46927471-1B21-4634-8295-798B3675334A}" type="presOf" srcId="{37F76C9B-AF67-46BB-9186-F789DCB5099C}" destId="{30FA52B8-078F-488D-8DB6-9DF4992891F0}" srcOrd="0" destOrd="0" presId="urn:microsoft.com/office/officeart/2005/8/layout/hierarchy3"/>
    <dgm:cxn modelId="{4E9EEF4D-08CD-4AA8-B130-A659BD85A3A2}" srcId="{4F22BCA0-FEF2-4A5D-B1E7-267FE0AC0083}" destId="{001A9A53-0FCC-4BAF-A6AA-73F36E80B891}" srcOrd="1" destOrd="0" parTransId="{9D9C741F-4F67-474B-A268-41D4A5146440}" sibTransId="{74CC725C-1384-47C6-99B5-2E48808FB4E7}"/>
    <dgm:cxn modelId="{263D4420-6CD2-4CD6-A9F3-DE5F6ECD58F4}" srcId="{4F22BCA0-FEF2-4A5D-B1E7-267FE0AC0083}" destId="{25073A46-3882-4B58-9952-B439AAEAA6AE}" srcOrd="2" destOrd="0" parTransId="{6ED1CBD3-2F95-48D2-A38D-26ECEA490CE4}" sibTransId="{277BD65E-D88F-4E82-AFF0-D9495878A1A1}"/>
    <dgm:cxn modelId="{D383EA2F-3107-4421-AD8D-27BF5354B708}" type="presOf" srcId="{7F386DA4-997F-4235-B408-6241E1828645}" destId="{3960BC59-0422-4F04-8990-1E2274B3FD7C}" srcOrd="0" destOrd="0" presId="urn:microsoft.com/office/officeart/2005/8/layout/hierarchy3"/>
    <dgm:cxn modelId="{320EAF3D-70C1-41EA-91D3-B365339FBF50}" srcId="{4F22BCA0-FEF2-4A5D-B1E7-267FE0AC0083}" destId="{98C4D9FB-9C77-40DD-B69C-92DF5E285491}" srcOrd="4" destOrd="0" parTransId="{F33CE21D-136E-4B00-B1B4-68978BD90404}" sibTransId="{1A1C23C5-0A98-47EE-A2C6-4B5FA0E48895}"/>
    <dgm:cxn modelId="{A6FD1137-25D4-428D-9251-B92C3EE0FAA1}" srcId="{4F22BCA0-FEF2-4A5D-B1E7-267FE0AC0083}" destId="{D4FA2EE0-BE6D-4BF1-A3CC-AAF174F8618F}" srcOrd="3" destOrd="0" parTransId="{8819362B-8ADF-4C3B-9A90-63F19297C560}" sibTransId="{7A434C2F-D7DB-4C91-BB8C-8D9A8E976A5D}"/>
    <dgm:cxn modelId="{09FF4FAB-8260-4D0B-BC07-2D1787136158}" type="presOf" srcId="{6ED1CBD3-2F95-48D2-A38D-26ECEA490CE4}" destId="{222F9CE9-AE58-4CEA-8528-41D909694F93}" srcOrd="0" destOrd="0" presId="urn:microsoft.com/office/officeart/2005/8/layout/hierarchy3"/>
    <dgm:cxn modelId="{4EB31023-F9FF-4720-B74D-02C9E0E64E1B}" type="presOf" srcId="{001A9A53-0FCC-4BAF-A6AA-73F36E80B891}" destId="{DF5581C8-21A2-45DD-8C3B-CAFCD005D491}" srcOrd="0" destOrd="0" presId="urn:microsoft.com/office/officeart/2005/8/layout/hierarchy3"/>
    <dgm:cxn modelId="{71B2A9A2-66CD-44C4-9613-DF94A3541867}" srcId="{C30F056F-DFCC-4C2F-BFB9-51C734733898}" destId="{4F22BCA0-FEF2-4A5D-B1E7-267FE0AC0083}" srcOrd="0" destOrd="0" parTransId="{6B790AF4-3AD9-4C37-B26B-3FC1DED4274A}" sibTransId="{09398D56-3D66-45F7-A03E-92B872941F93}"/>
    <dgm:cxn modelId="{54EF6FB6-3401-432E-AD19-D1F9D7339930}" type="presOf" srcId="{F33CE21D-136E-4B00-B1B4-68978BD90404}" destId="{A4B46D5A-788F-4B9D-A95D-8F61702B2C38}" srcOrd="0" destOrd="0" presId="urn:microsoft.com/office/officeart/2005/8/layout/hierarchy3"/>
    <dgm:cxn modelId="{E2085BB1-9069-40D2-AA65-722890BBF197}" type="presOf" srcId="{4F22BCA0-FEF2-4A5D-B1E7-267FE0AC0083}" destId="{535621F5-4B83-4265-9F52-4DD8E6618935}" srcOrd="0" destOrd="0" presId="urn:microsoft.com/office/officeart/2005/8/layout/hierarchy3"/>
    <dgm:cxn modelId="{51CB1624-5F82-40B0-BF27-6E6A2DAD845B}" type="presOf" srcId="{9D9C741F-4F67-474B-A268-41D4A5146440}" destId="{A1878C2B-3075-4817-B6F3-A22709F7AC80}" srcOrd="0" destOrd="0" presId="urn:microsoft.com/office/officeart/2005/8/layout/hierarchy3"/>
    <dgm:cxn modelId="{E9606431-A60B-47F1-B698-7873104CACD2}" srcId="{4F22BCA0-FEF2-4A5D-B1E7-267FE0AC0083}" destId="{DDAE8946-06CC-4B2B-BBDD-2A0F0339C274}" srcOrd="0" destOrd="0" parTransId="{D7DE8341-18E7-4488-A1B9-7954A8AD86CB}" sibTransId="{8D191D23-C4EE-406E-A423-8F731ED45C8C}"/>
    <dgm:cxn modelId="{2CF9977B-D4B3-4B43-8F7F-B53B37F900E8}" type="presOf" srcId="{D4FA2EE0-BE6D-4BF1-A3CC-AAF174F8618F}" destId="{FAE20391-D48F-4DB9-9FCF-4AE5C0B1064F}" srcOrd="0" destOrd="0" presId="urn:microsoft.com/office/officeart/2005/8/layout/hierarchy3"/>
    <dgm:cxn modelId="{AFF9CA3B-D408-4C22-8F03-7E29063FBC97}" type="presOf" srcId="{C30F056F-DFCC-4C2F-BFB9-51C734733898}" destId="{B921C772-BBAA-49F7-89B0-B155AB0DBF59}" srcOrd="0" destOrd="0" presId="urn:microsoft.com/office/officeart/2005/8/layout/hierarchy3"/>
    <dgm:cxn modelId="{CC8C8E50-9BD6-4E45-BBDC-0340E8489270}" type="presOf" srcId="{DDAE8946-06CC-4B2B-BBDD-2A0F0339C274}" destId="{364E4207-C4F1-4F8F-9116-19CD7D63099E}" srcOrd="0" destOrd="0" presId="urn:microsoft.com/office/officeart/2005/8/layout/hierarchy3"/>
    <dgm:cxn modelId="{A2688B7F-C7BF-4DAE-AFAE-A1C82D85B359}" type="presOf" srcId="{89A971AA-360E-41F5-B0B8-B86F1BFEED79}" destId="{4BBF69DC-FC26-4531-9E32-05917E450E52}" srcOrd="0" destOrd="0" presId="urn:microsoft.com/office/officeart/2005/8/layout/hierarchy3"/>
    <dgm:cxn modelId="{A227E2CE-CBF5-4880-9AAC-73F7C786D4BB}" srcId="{4F22BCA0-FEF2-4A5D-B1E7-267FE0AC0083}" destId="{7F386DA4-997F-4235-B408-6241E1828645}" srcOrd="5" destOrd="0" parTransId="{6E3D6D87-2C7A-4C97-9755-7CA2F979A508}" sibTransId="{FE73785F-A629-4531-A186-F789FEDB135E}"/>
    <dgm:cxn modelId="{3DD3F224-4A9F-490C-AD89-0F2BA63B185A}" type="presOf" srcId="{98C4D9FB-9C77-40DD-B69C-92DF5E285491}" destId="{B19D877C-10CE-49A5-8C5A-FE3387D06AA3}" srcOrd="0" destOrd="0" presId="urn:microsoft.com/office/officeart/2005/8/layout/hierarchy3"/>
    <dgm:cxn modelId="{2EFBBEB7-B224-4E4F-B2CC-4C709368447D}" type="presOf" srcId="{6E3D6D87-2C7A-4C97-9755-7CA2F979A508}" destId="{95975AF0-6A93-4683-898F-2BC2DD5433FA}" srcOrd="0" destOrd="0" presId="urn:microsoft.com/office/officeart/2005/8/layout/hierarchy3"/>
    <dgm:cxn modelId="{B5D33780-0087-45EE-8A2A-02686F33F498}" type="presOf" srcId="{25073A46-3882-4B58-9952-B439AAEAA6AE}" destId="{C9D790F4-4A4E-4341-AB71-D7E2CF6A7002}" srcOrd="0" destOrd="0" presId="urn:microsoft.com/office/officeart/2005/8/layout/hierarchy3"/>
    <dgm:cxn modelId="{BD9F8B77-4E41-4445-A140-1FEBAAA87346}" type="presOf" srcId="{4F22BCA0-FEF2-4A5D-B1E7-267FE0AC0083}" destId="{D513B420-2B26-453B-974B-7CF4326ECC4E}" srcOrd="1" destOrd="0" presId="urn:microsoft.com/office/officeart/2005/8/layout/hierarchy3"/>
    <dgm:cxn modelId="{0E296FC0-19B6-4528-AFFD-A236E07F02E2}" type="presParOf" srcId="{B921C772-BBAA-49F7-89B0-B155AB0DBF59}" destId="{7E0F76B9-75D0-4E0F-830C-5BED6616D5C1}" srcOrd="0" destOrd="0" presId="urn:microsoft.com/office/officeart/2005/8/layout/hierarchy3"/>
    <dgm:cxn modelId="{5B4ACCD5-6C11-4A5B-AF62-60FD441D1968}" type="presParOf" srcId="{7E0F76B9-75D0-4E0F-830C-5BED6616D5C1}" destId="{FB686D0F-2CEA-445A-83C6-07E6AF0F06B6}" srcOrd="0" destOrd="0" presId="urn:microsoft.com/office/officeart/2005/8/layout/hierarchy3"/>
    <dgm:cxn modelId="{328C95D6-2D5C-4AED-AB80-CF5CDD3AF1D1}" type="presParOf" srcId="{FB686D0F-2CEA-445A-83C6-07E6AF0F06B6}" destId="{535621F5-4B83-4265-9F52-4DD8E6618935}" srcOrd="0" destOrd="0" presId="urn:microsoft.com/office/officeart/2005/8/layout/hierarchy3"/>
    <dgm:cxn modelId="{F2FDEFD8-9150-410A-95D4-9A34A133AB47}" type="presParOf" srcId="{FB686D0F-2CEA-445A-83C6-07E6AF0F06B6}" destId="{D513B420-2B26-453B-974B-7CF4326ECC4E}" srcOrd="1" destOrd="0" presId="urn:microsoft.com/office/officeart/2005/8/layout/hierarchy3"/>
    <dgm:cxn modelId="{30B29CE1-3964-49EC-994E-0D368F5299DD}" type="presParOf" srcId="{7E0F76B9-75D0-4E0F-830C-5BED6616D5C1}" destId="{D6889404-C579-4B78-82C8-F9966EF78B7D}" srcOrd="1" destOrd="0" presId="urn:microsoft.com/office/officeart/2005/8/layout/hierarchy3"/>
    <dgm:cxn modelId="{0B998A88-3BE5-4E81-902B-27C503C3FC73}" type="presParOf" srcId="{D6889404-C579-4B78-82C8-F9966EF78B7D}" destId="{213D19D4-809D-4DD5-9572-914E2E4C6BED}" srcOrd="0" destOrd="0" presId="urn:microsoft.com/office/officeart/2005/8/layout/hierarchy3"/>
    <dgm:cxn modelId="{0F551110-A29A-4CF4-80EA-E04FCAA9D949}" type="presParOf" srcId="{D6889404-C579-4B78-82C8-F9966EF78B7D}" destId="{364E4207-C4F1-4F8F-9116-19CD7D63099E}" srcOrd="1" destOrd="0" presId="urn:microsoft.com/office/officeart/2005/8/layout/hierarchy3"/>
    <dgm:cxn modelId="{0DB79242-CE90-43F1-99AC-14D9148D8196}" type="presParOf" srcId="{D6889404-C579-4B78-82C8-F9966EF78B7D}" destId="{A1878C2B-3075-4817-B6F3-A22709F7AC80}" srcOrd="2" destOrd="0" presId="urn:microsoft.com/office/officeart/2005/8/layout/hierarchy3"/>
    <dgm:cxn modelId="{A18283AE-7CCF-4135-95A4-E0C93810101A}" type="presParOf" srcId="{D6889404-C579-4B78-82C8-F9966EF78B7D}" destId="{DF5581C8-21A2-45DD-8C3B-CAFCD005D491}" srcOrd="3" destOrd="0" presId="urn:microsoft.com/office/officeart/2005/8/layout/hierarchy3"/>
    <dgm:cxn modelId="{0AD22E8C-640A-4899-A702-B7862ABA2122}" type="presParOf" srcId="{D6889404-C579-4B78-82C8-F9966EF78B7D}" destId="{222F9CE9-AE58-4CEA-8528-41D909694F93}" srcOrd="4" destOrd="0" presId="urn:microsoft.com/office/officeart/2005/8/layout/hierarchy3"/>
    <dgm:cxn modelId="{1851DA51-059D-488D-B17A-A8B513A1F5D8}" type="presParOf" srcId="{D6889404-C579-4B78-82C8-F9966EF78B7D}" destId="{C9D790F4-4A4E-4341-AB71-D7E2CF6A7002}" srcOrd="5" destOrd="0" presId="urn:microsoft.com/office/officeart/2005/8/layout/hierarchy3"/>
    <dgm:cxn modelId="{A6A9B380-A6DF-442B-84D6-1FD3D7F43927}" type="presParOf" srcId="{D6889404-C579-4B78-82C8-F9966EF78B7D}" destId="{34FBF4DA-54D1-42F6-BBD1-32554E43612E}" srcOrd="6" destOrd="0" presId="urn:microsoft.com/office/officeart/2005/8/layout/hierarchy3"/>
    <dgm:cxn modelId="{F0093D5A-31B1-475F-BD2E-160C92B107C8}" type="presParOf" srcId="{D6889404-C579-4B78-82C8-F9966EF78B7D}" destId="{FAE20391-D48F-4DB9-9FCF-4AE5C0B1064F}" srcOrd="7" destOrd="0" presId="urn:microsoft.com/office/officeart/2005/8/layout/hierarchy3"/>
    <dgm:cxn modelId="{A7B50F80-63EC-463F-ADE7-0D907C5090A4}" type="presParOf" srcId="{D6889404-C579-4B78-82C8-F9966EF78B7D}" destId="{A4B46D5A-788F-4B9D-A95D-8F61702B2C38}" srcOrd="8" destOrd="0" presId="urn:microsoft.com/office/officeart/2005/8/layout/hierarchy3"/>
    <dgm:cxn modelId="{6CCCC58F-D73E-4958-9291-C9426E8CCC1C}" type="presParOf" srcId="{D6889404-C579-4B78-82C8-F9966EF78B7D}" destId="{B19D877C-10CE-49A5-8C5A-FE3387D06AA3}" srcOrd="9" destOrd="0" presId="urn:microsoft.com/office/officeart/2005/8/layout/hierarchy3"/>
    <dgm:cxn modelId="{74E296FD-74B4-491B-87CA-2A4F4B0DDD9F}" type="presParOf" srcId="{D6889404-C579-4B78-82C8-F9966EF78B7D}" destId="{95975AF0-6A93-4683-898F-2BC2DD5433FA}" srcOrd="10" destOrd="0" presId="urn:microsoft.com/office/officeart/2005/8/layout/hierarchy3"/>
    <dgm:cxn modelId="{080544F0-99E6-4872-9FF8-D6DF4BC952CF}" type="presParOf" srcId="{D6889404-C579-4B78-82C8-F9966EF78B7D}" destId="{3960BC59-0422-4F04-8990-1E2274B3FD7C}" srcOrd="11" destOrd="0" presId="urn:microsoft.com/office/officeart/2005/8/layout/hierarchy3"/>
    <dgm:cxn modelId="{3C08715D-783A-49A9-B584-588FAB03E024}" type="presParOf" srcId="{D6889404-C579-4B78-82C8-F9966EF78B7D}" destId="{30FA52B8-078F-488D-8DB6-9DF4992891F0}" srcOrd="12" destOrd="0" presId="urn:microsoft.com/office/officeart/2005/8/layout/hierarchy3"/>
    <dgm:cxn modelId="{219A2177-6B67-4270-BD34-A21D128DA8F1}" type="presParOf" srcId="{D6889404-C579-4B78-82C8-F9966EF78B7D}" destId="{4BBF69DC-FC26-4531-9E32-05917E450E52}" srcOrd="1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EA437F2C-E2D9-4590-B26C-67077835E813}" type="doc">
      <dgm:prSet loTypeId="urn:microsoft.com/office/officeart/2005/8/layout/default#1" loCatId="list" qsTypeId="urn:microsoft.com/office/officeart/2005/8/quickstyle/simple4" qsCatId="simple" csTypeId="urn:microsoft.com/office/officeart/2005/8/colors/accent1_2" csCatId="accent1" phldr="1"/>
      <dgm:spPr/>
      <dgm:t>
        <a:bodyPr/>
        <a:lstStyle/>
        <a:p>
          <a:endParaRPr lang="en-US"/>
        </a:p>
      </dgm:t>
    </dgm:pt>
    <dgm:pt modelId="{42DF006D-2808-488F-9D5E-51D9413BF955}">
      <dgm:prSet phldrT="[Text]" custT="1"/>
      <dgm:spPr/>
      <dgm:t>
        <a:bodyPr/>
        <a:lstStyle/>
        <a:p>
          <a:r>
            <a:rPr lang="ro-RO" sz="2400" b="0" dirty="0" smtClean="0">
              <a:effectLst>
                <a:outerShdw blurRad="38100" dist="38100" dir="2700000" algn="tl">
                  <a:srgbClr val="000000">
                    <a:alpha val="43137"/>
                  </a:srgbClr>
                </a:outerShdw>
              </a:effectLst>
              <a:latin typeface="Times New Roman" pitchFamily="18" charset="0"/>
              <a:cs typeface="Times New Roman" pitchFamily="18" charset="0"/>
            </a:rPr>
            <a:t>Ele diferă ca intensitate şi durată de manifestare, în funcţie de o serie de factori de natură internă şi externă.</a:t>
          </a:r>
          <a:endParaRPr lang="en-US" sz="2400" b="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00F4AD1E-BF79-4A85-873B-27DE21AC684C}" type="parTrans" cxnId="{64AA35FF-E22F-4378-B767-9294D66E4148}">
      <dgm:prSet/>
      <dgm:spPr/>
      <dgm:t>
        <a:bodyPr/>
        <a:lstStyle/>
        <a:p>
          <a:endParaRPr lang="en-US" sz="2400" b="0">
            <a:effectLst/>
            <a:latin typeface="Times New Roman" pitchFamily="18" charset="0"/>
            <a:cs typeface="Times New Roman" pitchFamily="18" charset="0"/>
          </a:endParaRPr>
        </a:p>
      </dgm:t>
    </dgm:pt>
    <dgm:pt modelId="{9E8A8F66-75FE-43A0-A24D-68F08AD10B1E}" type="sibTrans" cxnId="{64AA35FF-E22F-4378-B767-9294D66E4148}">
      <dgm:prSet/>
      <dgm:spPr/>
      <dgm:t>
        <a:bodyPr/>
        <a:lstStyle/>
        <a:p>
          <a:endParaRPr lang="en-US" sz="2400" b="0">
            <a:effectLst/>
            <a:latin typeface="Times New Roman" pitchFamily="18" charset="0"/>
            <a:cs typeface="Times New Roman" pitchFamily="18" charset="0"/>
          </a:endParaRPr>
        </a:p>
      </dgm:t>
    </dgm:pt>
    <dgm:pt modelId="{DBEA09DA-E9C2-4478-9EAB-CD6E93122BB4}" type="pres">
      <dgm:prSet presAssocID="{EA437F2C-E2D9-4590-B26C-67077835E813}" presName="diagram" presStyleCnt="0">
        <dgm:presLayoutVars>
          <dgm:dir/>
          <dgm:resizeHandles val="exact"/>
        </dgm:presLayoutVars>
      </dgm:prSet>
      <dgm:spPr/>
      <dgm:t>
        <a:bodyPr/>
        <a:lstStyle/>
        <a:p>
          <a:endParaRPr lang="en-US"/>
        </a:p>
      </dgm:t>
    </dgm:pt>
    <dgm:pt modelId="{5914CC14-F14D-415F-B116-0D4036DE7862}" type="pres">
      <dgm:prSet presAssocID="{42DF006D-2808-488F-9D5E-51D9413BF955}" presName="node" presStyleLbl="node1" presStyleIdx="0" presStyleCnt="1" custScaleY="228070" custLinFactNeighborY="-4386">
        <dgm:presLayoutVars>
          <dgm:bulletEnabled val="1"/>
        </dgm:presLayoutVars>
      </dgm:prSet>
      <dgm:spPr/>
      <dgm:t>
        <a:bodyPr/>
        <a:lstStyle/>
        <a:p>
          <a:endParaRPr lang="en-US"/>
        </a:p>
      </dgm:t>
    </dgm:pt>
  </dgm:ptLst>
  <dgm:cxnLst>
    <dgm:cxn modelId="{14D23FD5-C131-4957-9592-E89BB18DCE42}" type="presOf" srcId="{EA437F2C-E2D9-4590-B26C-67077835E813}" destId="{DBEA09DA-E9C2-4478-9EAB-CD6E93122BB4}" srcOrd="0" destOrd="0" presId="urn:microsoft.com/office/officeart/2005/8/layout/default#1"/>
    <dgm:cxn modelId="{64AA35FF-E22F-4378-B767-9294D66E4148}" srcId="{EA437F2C-E2D9-4590-B26C-67077835E813}" destId="{42DF006D-2808-488F-9D5E-51D9413BF955}" srcOrd="0" destOrd="0" parTransId="{00F4AD1E-BF79-4A85-873B-27DE21AC684C}" sibTransId="{9E8A8F66-75FE-43A0-A24D-68F08AD10B1E}"/>
    <dgm:cxn modelId="{C105E7DE-EAB1-4B07-B116-0E9E23B922E2}" type="presOf" srcId="{42DF006D-2808-488F-9D5E-51D9413BF955}" destId="{5914CC14-F14D-415F-B116-0D4036DE7862}" srcOrd="0" destOrd="0" presId="urn:microsoft.com/office/officeart/2005/8/layout/default#1"/>
    <dgm:cxn modelId="{BDE4665E-AE49-4480-9268-B1EF6D43E6B1}" type="presParOf" srcId="{DBEA09DA-E9C2-4478-9EAB-CD6E93122BB4}" destId="{5914CC14-F14D-415F-B116-0D4036DE7862}" srcOrd="0" destOrd="0" presId="urn:microsoft.com/office/officeart/2005/8/layout/defaul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975CF023-132B-4F2A-B066-91A3A1B257F8}" type="doc">
      <dgm:prSet loTypeId="urn:microsoft.com/office/officeart/2005/8/layout/radial6" loCatId="cycle" qsTypeId="urn:microsoft.com/office/officeart/2005/8/quickstyle/simple5" qsCatId="simple" csTypeId="urn:microsoft.com/office/officeart/2005/8/colors/accent1_2" csCatId="accent1" phldr="1"/>
      <dgm:spPr/>
      <dgm:t>
        <a:bodyPr/>
        <a:lstStyle/>
        <a:p>
          <a:endParaRPr lang="en-US"/>
        </a:p>
      </dgm:t>
    </dgm:pt>
    <dgm:pt modelId="{8F7A441A-DA7C-4C06-8C2D-E6622EE7C9C6}">
      <dgm:prSet phldrT="[Text]" custT="1"/>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Factorii de risc politic la adresa securităţii naționale trebuie căutaţi atât în interiorul sau exteriorul ţării, cât şi în planuri diferite</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438E6534-F032-43E7-BABD-F760A30619C9}" type="parTrans" cxnId="{5356C469-84C1-4196-9487-B00854E3482D}">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937DE7E-6976-48CF-A326-93C31A19698C}" type="sibTrans" cxnId="{5356C469-84C1-4196-9487-B00854E3482D}">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B766D92A-7BDC-474E-9B8F-322665EBE4FE}">
      <dgm:prSet phldrT="[Text]" custT="1"/>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social sau natural</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32799187-9FAA-4381-9033-8DFB3A6C1F5D}" type="parTrans" cxnId="{6A03B977-2C4A-4749-863E-6B85797A39EE}">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EA3D91B4-E1B6-49E6-A6EA-4D78D7756BC2}" type="sibTrans" cxnId="{6A03B977-2C4A-4749-863E-6B85797A39EE}">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6BBE5B8D-E66D-4E31-BBDF-A50F1CB6CEA6}">
      <dgm:prSet phldrT="[Text]" custT="1"/>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material ori spiritual</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9DA32A60-AE1B-41F6-8EE6-8E527F98C6BE}" type="parTrans" cxnId="{777F789E-36A7-4AFF-9907-25454017F46F}">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CD2BD2EE-D65D-4CF3-AE92-7DBF00952C71}" type="sibTrans" cxnId="{777F789E-36A7-4AFF-9907-25454017F46F}">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3ECEA662-936A-4CED-B87A-289990CB5F42}">
      <dgm:prSet phldrT="[Text]" custT="1"/>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politic</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FF85B5EE-28B8-4F64-91A5-5CE2C6E8B585}" type="parTrans" cxnId="{B6087B10-D873-45B1-8F5B-31D5C5D56823}">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5FFF1CD-BD57-40F5-A240-F219A68F9ED9}" type="sibTrans" cxnId="{B6087B10-D873-45B1-8F5B-31D5C5D56823}">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7FB8FB74-CD87-465A-9EB0-73EB674EFD3E}">
      <dgm:prSet phldrT="[Text]" custT="1"/>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economic</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562765D1-60ED-458C-BD4B-C4886494F8FA}" type="parTrans" cxnId="{59A28E73-7297-4CE1-BF50-99D699F079ED}">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4AF2536B-1EE2-4AE0-A3CD-0BE3C9A835D7}" type="sibTrans" cxnId="{59A28E73-7297-4CE1-BF50-99D699F079ED}">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1D03C813-7C38-4F8D-A8A8-75B0872C25BE}">
      <dgm:prSet custT="1"/>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militar</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6A84572-25FE-476A-A50B-1CBA15216777}" type="parTrans" cxnId="{F66D0538-FB35-4719-A9F6-51B0415576F5}">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ACAA484C-9200-43DC-A27E-551BD2D215B2}" type="sibTrans" cxnId="{F66D0538-FB35-4719-A9F6-51B0415576F5}">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B9670C96-426C-49EB-8BDB-384FA7764237}">
      <dgm:prSet custT="1"/>
      <dgm:spPr/>
      <dgm:t>
        <a:bodyPr/>
        <a:lstStyle/>
        <a:p>
          <a:r>
            <a:rPr lang="ro-RO" sz="1800" dirty="0" smtClean="0">
              <a:effectLst>
                <a:outerShdw blurRad="38100" dist="38100" dir="2700000" algn="tl">
                  <a:srgbClr val="000000">
                    <a:alpha val="43137"/>
                  </a:srgbClr>
                </a:outerShdw>
              </a:effectLst>
              <a:latin typeface="Times New Roman" pitchFamily="18" charset="0"/>
              <a:cs typeface="Times New Roman" pitchFamily="18" charset="0"/>
            </a:rPr>
            <a:t>informaţional</a:t>
          </a:r>
          <a:endParaRPr lang="en-US" sz="18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8C71E40A-2E6C-47E7-8159-9EABDB6CCBC7}" type="parTrans" cxnId="{635F24EE-DBC0-4DA7-B4D1-5A0C70975AC3}">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920E8680-A8D6-48CB-A8CC-DF8480D372E6}" type="sibTrans" cxnId="{635F24EE-DBC0-4DA7-B4D1-5A0C70975AC3}">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1B8CDC7E-9F1C-4719-ABCA-605671C16CF1}">
      <dgm:prSet custT="1"/>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ecologic etc.</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39E67190-0991-49F2-9FBA-CB4066E08DD7}" type="parTrans" cxnId="{28CBB104-6A2E-4AD2-B4C5-DA177C27D26C}">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633DC1B9-132A-446C-BCAF-8336FE8AFF8D}" type="sibTrans" cxnId="{28CBB104-6A2E-4AD2-B4C5-DA177C27D26C}">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6364E049-608D-4D39-B4EA-C0C2C5A966AB}" type="pres">
      <dgm:prSet presAssocID="{975CF023-132B-4F2A-B066-91A3A1B257F8}" presName="Name0" presStyleCnt="0">
        <dgm:presLayoutVars>
          <dgm:chMax val="1"/>
          <dgm:dir/>
          <dgm:animLvl val="ctr"/>
          <dgm:resizeHandles val="exact"/>
        </dgm:presLayoutVars>
      </dgm:prSet>
      <dgm:spPr/>
      <dgm:t>
        <a:bodyPr/>
        <a:lstStyle/>
        <a:p>
          <a:endParaRPr lang="en-US"/>
        </a:p>
      </dgm:t>
    </dgm:pt>
    <dgm:pt modelId="{1F5C2F45-8E32-4CD6-A25A-AC145BBE93DB}" type="pres">
      <dgm:prSet presAssocID="{8F7A441A-DA7C-4C06-8C2D-E6622EE7C9C6}" presName="centerShape" presStyleLbl="node0" presStyleIdx="0" presStyleCnt="1" custScaleX="159868" custScaleY="156451"/>
      <dgm:spPr/>
      <dgm:t>
        <a:bodyPr/>
        <a:lstStyle/>
        <a:p>
          <a:endParaRPr lang="en-US"/>
        </a:p>
      </dgm:t>
    </dgm:pt>
    <dgm:pt modelId="{C5765246-1DFC-4B2B-AD24-F52462BE7F0F}" type="pres">
      <dgm:prSet presAssocID="{B766D92A-7BDC-474E-9B8F-322665EBE4FE}" presName="node" presStyleLbl="node1" presStyleIdx="0" presStyleCnt="7">
        <dgm:presLayoutVars>
          <dgm:bulletEnabled val="1"/>
        </dgm:presLayoutVars>
      </dgm:prSet>
      <dgm:spPr/>
      <dgm:t>
        <a:bodyPr/>
        <a:lstStyle/>
        <a:p>
          <a:endParaRPr lang="en-US"/>
        </a:p>
      </dgm:t>
    </dgm:pt>
    <dgm:pt modelId="{0219D8E2-9F7E-4885-B321-BE302D3949EA}" type="pres">
      <dgm:prSet presAssocID="{B766D92A-7BDC-474E-9B8F-322665EBE4FE}" presName="dummy" presStyleCnt="0"/>
      <dgm:spPr/>
    </dgm:pt>
    <dgm:pt modelId="{8498649A-2DD2-4952-848D-83F798961821}" type="pres">
      <dgm:prSet presAssocID="{EA3D91B4-E1B6-49E6-A6EA-4D78D7756BC2}" presName="sibTrans" presStyleLbl="sibTrans2D1" presStyleIdx="0" presStyleCnt="7"/>
      <dgm:spPr/>
      <dgm:t>
        <a:bodyPr/>
        <a:lstStyle/>
        <a:p>
          <a:endParaRPr lang="en-US"/>
        </a:p>
      </dgm:t>
    </dgm:pt>
    <dgm:pt modelId="{F7C968C4-F0CD-46CD-AACB-789A905C7CEC}" type="pres">
      <dgm:prSet presAssocID="{6BBE5B8D-E66D-4E31-BBDF-A50F1CB6CEA6}" presName="node" presStyleLbl="node1" presStyleIdx="1" presStyleCnt="7">
        <dgm:presLayoutVars>
          <dgm:bulletEnabled val="1"/>
        </dgm:presLayoutVars>
      </dgm:prSet>
      <dgm:spPr/>
      <dgm:t>
        <a:bodyPr/>
        <a:lstStyle/>
        <a:p>
          <a:endParaRPr lang="en-US"/>
        </a:p>
      </dgm:t>
    </dgm:pt>
    <dgm:pt modelId="{96DE7E57-3CF5-4603-BD96-134673108999}" type="pres">
      <dgm:prSet presAssocID="{6BBE5B8D-E66D-4E31-BBDF-A50F1CB6CEA6}" presName="dummy" presStyleCnt="0"/>
      <dgm:spPr/>
    </dgm:pt>
    <dgm:pt modelId="{BB6909B5-8579-41FA-B18C-8EE903ED75AD}" type="pres">
      <dgm:prSet presAssocID="{CD2BD2EE-D65D-4CF3-AE92-7DBF00952C71}" presName="sibTrans" presStyleLbl="sibTrans2D1" presStyleIdx="1" presStyleCnt="7"/>
      <dgm:spPr/>
      <dgm:t>
        <a:bodyPr/>
        <a:lstStyle/>
        <a:p>
          <a:endParaRPr lang="en-US"/>
        </a:p>
      </dgm:t>
    </dgm:pt>
    <dgm:pt modelId="{AC6FDF2A-4877-4901-8801-CB8C26E94B0D}" type="pres">
      <dgm:prSet presAssocID="{3ECEA662-936A-4CED-B87A-289990CB5F42}" presName="node" presStyleLbl="node1" presStyleIdx="2" presStyleCnt="7">
        <dgm:presLayoutVars>
          <dgm:bulletEnabled val="1"/>
        </dgm:presLayoutVars>
      </dgm:prSet>
      <dgm:spPr/>
      <dgm:t>
        <a:bodyPr/>
        <a:lstStyle/>
        <a:p>
          <a:endParaRPr lang="en-US"/>
        </a:p>
      </dgm:t>
    </dgm:pt>
    <dgm:pt modelId="{BC602BCA-0EEB-4E03-9FC9-781106361A36}" type="pres">
      <dgm:prSet presAssocID="{3ECEA662-936A-4CED-B87A-289990CB5F42}" presName="dummy" presStyleCnt="0"/>
      <dgm:spPr/>
    </dgm:pt>
    <dgm:pt modelId="{D53E3664-7353-45D0-9E77-CF05A124CD1B}" type="pres">
      <dgm:prSet presAssocID="{05FFF1CD-BD57-40F5-A240-F219A68F9ED9}" presName="sibTrans" presStyleLbl="sibTrans2D1" presStyleIdx="2" presStyleCnt="7"/>
      <dgm:spPr/>
      <dgm:t>
        <a:bodyPr/>
        <a:lstStyle/>
        <a:p>
          <a:endParaRPr lang="en-US"/>
        </a:p>
      </dgm:t>
    </dgm:pt>
    <dgm:pt modelId="{C125864C-3C32-4C84-8A4B-E3963B01CF8B}" type="pres">
      <dgm:prSet presAssocID="{7FB8FB74-CD87-465A-9EB0-73EB674EFD3E}" presName="node" presStyleLbl="node1" presStyleIdx="3" presStyleCnt="7" custScaleX="118912" custScaleY="105424" custRadScaleRad="100388" custRadScaleInc="-29338">
        <dgm:presLayoutVars>
          <dgm:bulletEnabled val="1"/>
        </dgm:presLayoutVars>
      </dgm:prSet>
      <dgm:spPr/>
      <dgm:t>
        <a:bodyPr/>
        <a:lstStyle/>
        <a:p>
          <a:endParaRPr lang="en-US"/>
        </a:p>
      </dgm:t>
    </dgm:pt>
    <dgm:pt modelId="{052E4BD9-42EB-4B71-8B8E-DC9E02BCD3EE}" type="pres">
      <dgm:prSet presAssocID="{7FB8FB74-CD87-465A-9EB0-73EB674EFD3E}" presName="dummy" presStyleCnt="0"/>
      <dgm:spPr/>
    </dgm:pt>
    <dgm:pt modelId="{563585F2-21EF-45CD-B2CD-85B4E0B1EE5C}" type="pres">
      <dgm:prSet presAssocID="{4AF2536B-1EE2-4AE0-A3CD-0BE3C9A835D7}" presName="sibTrans" presStyleLbl="sibTrans2D1" presStyleIdx="3" presStyleCnt="7"/>
      <dgm:spPr/>
      <dgm:t>
        <a:bodyPr/>
        <a:lstStyle/>
        <a:p>
          <a:endParaRPr lang="en-US"/>
        </a:p>
      </dgm:t>
    </dgm:pt>
    <dgm:pt modelId="{257997E4-6EC3-425F-B831-FC19C4D3B217}" type="pres">
      <dgm:prSet presAssocID="{1D03C813-7C38-4F8D-A8A8-75B0872C25BE}" presName="node" presStyleLbl="node1" presStyleIdx="4" presStyleCnt="7">
        <dgm:presLayoutVars>
          <dgm:bulletEnabled val="1"/>
        </dgm:presLayoutVars>
      </dgm:prSet>
      <dgm:spPr/>
      <dgm:t>
        <a:bodyPr/>
        <a:lstStyle/>
        <a:p>
          <a:endParaRPr lang="en-US"/>
        </a:p>
      </dgm:t>
    </dgm:pt>
    <dgm:pt modelId="{2F31448C-CC63-4911-84B4-D702CF896B1C}" type="pres">
      <dgm:prSet presAssocID="{1D03C813-7C38-4F8D-A8A8-75B0872C25BE}" presName="dummy" presStyleCnt="0"/>
      <dgm:spPr/>
    </dgm:pt>
    <dgm:pt modelId="{18635ADB-ABF9-4B25-AAAE-CBDEC25D203C}" type="pres">
      <dgm:prSet presAssocID="{ACAA484C-9200-43DC-A27E-551BD2D215B2}" presName="sibTrans" presStyleLbl="sibTrans2D1" presStyleIdx="4" presStyleCnt="7"/>
      <dgm:spPr/>
      <dgm:t>
        <a:bodyPr/>
        <a:lstStyle/>
        <a:p>
          <a:endParaRPr lang="en-US"/>
        </a:p>
      </dgm:t>
    </dgm:pt>
    <dgm:pt modelId="{76234015-2A5A-41E0-9965-495B2ABEDF41}" type="pres">
      <dgm:prSet presAssocID="{B9670C96-426C-49EB-8BDB-384FA7764237}" presName="node" presStyleLbl="node1" presStyleIdx="5" presStyleCnt="7" custScaleX="134760" custScaleY="115260" custRadScaleRad="101952" custRadScaleInc="1459">
        <dgm:presLayoutVars>
          <dgm:bulletEnabled val="1"/>
        </dgm:presLayoutVars>
      </dgm:prSet>
      <dgm:spPr/>
      <dgm:t>
        <a:bodyPr/>
        <a:lstStyle/>
        <a:p>
          <a:endParaRPr lang="en-US"/>
        </a:p>
      </dgm:t>
    </dgm:pt>
    <dgm:pt modelId="{4E9B48F7-D6FE-4397-9EC3-B3A14E98D578}" type="pres">
      <dgm:prSet presAssocID="{B9670C96-426C-49EB-8BDB-384FA7764237}" presName="dummy" presStyleCnt="0"/>
      <dgm:spPr/>
    </dgm:pt>
    <dgm:pt modelId="{66287CBB-9599-4D11-948C-23BC0C0FB781}" type="pres">
      <dgm:prSet presAssocID="{920E8680-A8D6-48CB-A8CC-DF8480D372E6}" presName="sibTrans" presStyleLbl="sibTrans2D1" presStyleIdx="5" presStyleCnt="7"/>
      <dgm:spPr/>
      <dgm:t>
        <a:bodyPr/>
        <a:lstStyle/>
        <a:p>
          <a:endParaRPr lang="en-US"/>
        </a:p>
      </dgm:t>
    </dgm:pt>
    <dgm:pt modelId="{3D63E58B-602C-4036-B6DA-420D21B168FE}" type="pres">
      <dgm:prSet presAssocID="{1B8CDC7E-9F1C-4719-ABCA-605671C16CF1}" presName="node" presStyleLbl="node1" presStyleIdx="6" presStyleCnt="7">
        <dgm:presLayoutVars>
          <dgm:bulletEnabled val="1"/>
        </dgm:presLayoutVars>
      </dgm:prSet>
      <dgm:spPr/>
      <dgm:t>
        <a:bodyPr/>
        <a:lstStyle/>
        <a:p>
          <a:endParaRPr lang="en-US"/>
        </a:p>
      </dgm:t>
    </dgm:pt>
    <dgm:pt modelId="{417F5DE1-A9B7-49D7-8773-BAD49ED9A6FF}" type="pres">
      <dgm:prSet presAssocID="{1B8CDC7E-9F1C-4719-ABCA-605671C16CF1}" presName="dummy" presStyleCnt="0"/>
      <dgm:spPr/>
    </dgm:pt>
    <dgm:pt modelId="{1745EC7D-1EB6-43FB-B80F-DE26747855D6}" type="pres">
      <dgm:prSet presAssocID="{633DC1B9-132A-446C-BCAF-8336FE8AFF8D}" presName="sibTrans" presStyleLbl="sibTrans2D1" presStyleIdx="6" presStyleCnt="7"/>
      <dgm:spPr/>
      <dgm:t>
        <a:bodyPr/>
        <a:lstStyle/>
        <a:p>
          <a:endParaRPr lang="en-US"/>
        </a:p>
      </dgm:t>
    </dgm:pt>
  </dgm:ptLst>
  <dgm:cxnLst>
    <dgm:cxn modelId="{635F24EE-DBC0-4DA7-B4D1-5A0C70975AC3}" srcId="{8F7A441A-DA7C-4C06-8C2D-E6622EE7C9C6}" destId="{B9670C96-426C-49EB-8BDB-384FA7764237}" srcOrd="5" destOrd="0" parTransId="{8C71E40A-2E6C-47E7-8159-9EABDB6CCBC7}" sibTransId="{920E8680-A8D6-48CB-A8CC-DF8480D372E6}"/>
    <dgm:cxn modelId="{B55F4185-F4AB-488D-BE04-1A509DB7AB36}" type="presOf" srcId="{920E8680-A8D6-48CB-A8CC-DF8480D372E6}" destId="{66287CBB-9599-4D11-948C-23BC0C0FB781}" srcOrd="0" destOrd="0" presId="urn:microsoft.com/office/officeart/2005/8/layout/radial6"/>
    <dgm:cxn modelId="{539F49F1-333E-4033-8615-E3B6731E3833}" type="presOf" srcId="{ACAA484C-9200-43DC-A27E-551BD2D215B2}" destId="{18635ADB-ABF9-4B25-AAAE-CBDEC25D203C}" srcOrd="0" destOrd="0" presId="urn:microsoft.com/office/officeart/2005/8/layout/radial6"/>
    <dgm:cxn modelId="{59A28E73-7297-4CE1-BF50-99D699F079ED}" srcId="{8F7A441A-DA7C-4C06-8C2D-E6622EE7C9C6}" destId="{7FB8FB74-CD87-465A-9EB0-73EB674EFD3E}" srcOrd="3" destOrd="0" parTransId="{562765D1-60ED-458C-BD4B-C4886494F8FA}" sibTransId="{4AF2536B-1EE2-4AE0-A3CD-0BE3C9A835D7}"/>
    <dgm:cxn modelId="{9A2EA2A4-9C44-4E3B-A81D-806E1781A23C}" type="presOf" srcId="{4AF2536B-1EE2-4AE0-A3CD-0BE3C9A835D7}" destId="{563585F2-21EF-45CD-B2CD-85B4E0B1EE5C}" srcOrd="0" destOrd="0" presId="urn:microsoft.com/office/officeart/2005/8/layout/radial6"/>
    <dgm:cxn modelId="{DD7CA25F-8BF2-4BFC-AD7F-75C2E375EBA4}" type="presOf" srcId="{1D03C813-7C38-4F8D-A8A8-75B0872C25BE}" destId="{257997E4-6EC3-425F-B831-FC19C4D3B217}" srcOrd="0" destOrd="0" presId="urn:microsoft.com/office/officeart/2005/8/layout/radial6"/>
    <dgm:cxn modelId="{1569CFA1-F22D-47A3-9D26-3CD242C77084}" type="presOf" srcId="{3ECEA662-936A-4CED-B87A-289990CB5F42}" destId="{AC6FDF2A-4877-4901-8801-CB8C26E94B0D}" srcOrd="0" destOrd="0" presId="urn:microsoft.com/office/officeart/2005/8/layout/radial6"/>
    <dgm:cxn modelId="{6A41A429-841A-4CBA-BC96-2ABEFF6E48B6}" type="presOf" srcId="{B9670C96-426C-49EB-8BDB-384FA7764237}" destId="{76234015-2A5A-41E0-9965-495B2ABEDF41}" srcOrd="0" destOrd="0" presId="urn:microsoft.com/office/officeart/2005/8/layout/radial6"/>
    <dgm:cxn modelId="{88912B8E-F628-4F10-B29C-49999BF9A505}" type="presOf" srcId="{CD2BD2EE-D65D-4CF3-AE92-7DBF00952C71}" destId="{BB6909B5-8579-41FA-B18C-8EE903ED75AD}" srcOrd="0" destOrd="0" presId="urn:microsoft.com/office/officeart/2005/8/layout/radial6"/>
    <dgm:cxn modelId="{B3E9B02F-3C1B-4552-9EE9-F9361164802D}" type="presOf" srcId="{7FB8FB74-CD87-465A-9EB0-73EB674EFD3E}" destId="{C125864C-3C32-4C84-8A4B-E3963B01CF8B}" srcOrd="0" destOrd="0" presId="urn:microsoft.com/office/officeart/2005/8/layout/radial6"/>
    <dgm:cxn modelId="{A0DF8388-6E97-4E0B-A5F9-82D32595375B}" type="presOf" srcId="{05FFF1CD-BD57-40F5-A240-F219A68F9ED9}" destId="{D53E3664-7353-45D0-9E77-CF05A124CD1B}" srcOrd="0" destOrd="0" presId="urn:microsoft.com/office/officeart/2005/8/layout/radial6"/>
    <dgm:cxn modelId="{E3E0FD59-CCEA-4FE8-84B0-CAEF87999578}" type="presOf" srcId="{633DC1B9-132A-446C-BCAF-8336FE8AFF8D}" destId="{1745EC7D-1EB6-43FB-B80F-DE26747855D6}" srcOrd="0" destOrd="0" presId="urn:microsoft.com/office/officeart/2005/8/layout/radial6"/>
    <dgm:cxn modelId="{F66D0538-FB35-4719-A9F6-51B0415576F5}" srcId="{8F7A441A-DA7C-4C06-8C2D-E6622EE7C9C6}" destId="{1D03C813-7C38-4F8D-A8A8-75B0872C25BE}" srcOrd="4" destOrd="0" parTransId="{66A84572-25FE-476A-A50B-1CBA15216777}" sibTransId="{ACAA484C-9200-43DC-A27E-551BD2D215B2}"/>
    <dgm:cxn modelId="{91CDD135-A9BD-428B-BB3B-25F9E81FA14F}" type="presOf" srcId="{B766D92A-7BDC-474E-9B8F-322665EBE4FE}" destId="{C5765246-1DFC-4B2B-AD24-F52462BE7F0F}" srcOrd="0" destOrd="0" presId="urn:microsoft.com/office/officeart/2005/8/layout/radial6"/>
    <dgm:cxn modelId="{6A03B977-2C4A-4749-863E-6B85797A39EE}" srcId="{8F7A441A-DA7C-4C06-8C2D-E6622EE7C9C6}" destId="{B766D92A-7BDC-474E-9B8F-322665EBE4FE}" srcOrd="0" destOrd="0" parTransId="{32799187-9FAA-4381-9033-8DFB3A6C1F5D}" sibTransId="{EA3D91B4-E1B6-49E6-A6EA-4D78D7756BC2}"/>
    <dgm:cxn modelId="{304A7483-CCC2-41A2-A88E-DCD17D6EF0B7}" type="presOf" srcId="{1B8CDC7E-9F1C-4719-ABCA-605671C16CF1}" destId="{3D63E58B-602C-4036-B6DA-420D21B168FE}" srcOrd="0" destOrd="0" presId="urn:microsoft.com/office/officeart/2005/8/layout/radial6"/>
    <dgm:cxn modelId="{777F789E-36A7-4AFF-9907-25454017F46F}" srcId="{8F7A441A-DA7C-4C06-8C2D-E6622EE7C9C6}" destId="{6BBE5B8D-E66D-4E31-BBDF-A50F1CB6CEA6}" srcOrd="1" destOrd="0" parTransId="{9DA32A60-AE1B-41F6-8EE6-8E527F98C6BE}" sibTransId="{CD2BD2EE-D65D-4CF3-AE92-7DBF00952C71}"/>
    <dgm:cxn modelId="{28B04C19-52CD-47BF-A71C-25B807F4C5D2}" type="presOf" srcId="{8F7A441A-DA7C-4C06-8C2D-E6622EE7C9C6}" destId="{1F5C2F45-8E32-4CD6-A25A-AC145BBE93DB}" srcOrd="0" destOrd="0" presId="urn:microsoft.com/office/officeart/2005/8/layout/radial6"/>
    <dgm:cxn modelId="{EFC3E252-12B6-436B-BC63-3B6FC1A8806F}" type="presOf" srcId="{6BBE5B8D-E66D-4E31-BBDF-A50F1CB6CEA6}" destId="{F7C968C4-F0CD-46CD-AACB-789A905C7CEC}" srcOrd="0" destOrd="0" presId="urn:microsoft.com/office/officeart/2005/8/layout/radial6"/>
    <dgm:cxn modelId="{28CBB104-6A2E-4AD2-B4C5-DA177C27D26C}" srcId="{8F7A441A-DA7C-4C06-8C2D-E6622EE7C9C6}" destId="{1B8CDC7E-9F1C-4719-ABCA-605671C16CF1}" srcOrd="6" destOrd="0" parTransId="{39E67190-0991-49F2-9FBA-CB4066E08DD7}" sibTransId="{633DC1B9-132A-446C-BCAF-8336FE8AFF8D}"/>
    <dgm:cxn modelId="{5356C469-84C1-4196-9487-B00854E3482D}" srcId="{975CF023-132B-4F2A-B066-91A3A1B257F8}" destId="{8F7A441A-DA7C-4C06-8C2D-E6622EE7C9C6}" srcOrd="0" destOrd="0" parTransId="{438E6534-F032-43E7-BABD-F760A30619C9}" sibTransId="{0937DE7E-6976-48CF-A326-93C31A19698C}"/>
    <dgm:cxn modelId="{B6087B10-D873-45B1-8F5B-31D5C5D56823}" srcId="{8F7A441A-DA7C-4C06-8C2D-E6622EE7C9C6}" destId="{3ECEA662-936A-4CED-B87A-289990CB5F42}" srcOrd="2" destOrd="0" parTransId="{FF85B5EE-28B8-4F64-91A5-5CE2C6E8B585}" sibTransId="{05FFF1CD-BD57-40F5-A240-F219A68F9ED9}"/>
    <dgm:cxn modelId="{4BD9B4F0-5F69-4084-85C1-8279ADC1ADC7}" type="presOf" srcId="{975CF023-132B-4F2A-B066-91A3A1B257F8}" destId="{6364E049-608D-4D39-B4EA-C0C2C5A966AB}" srcOrd="0" destOrd="0" presId="urn:microsoft.com/office/officeart/2005/8/layout/radial6"/>
    <dgm:cxn modelId="{97C02AD5-EFC8-423B-A201-D53C47A5CFCD}" type="presOf" srcId="{EA3D91B4-E1B6-49E6-A6EA-4D78D7756BC2}" destId="{8498649A-2DD2-4952-848D-83F798961821}" srcOrd="0" destOrd="0" presId="urn:microsoft.com/office/officeart/2005/8/layout/radial6"/>
    <dgm:cxn modelId="{EA1A98A7-843F-4E7A-8EFB-E6FAB116B89E}" type="presParOf" srcId="{6364E049-608D-4D39-B4EA-C0C2C5A966AB}" destId="{1F5C2F45-8E32-4CD6-A25A-AC145BBE93DB}" srcOrd="0" destOrd="0" presId="urn:microsoft.com/office/officeart/2005/8/layout/radial6"/>
    <dgm:cxn modelId="{FB1A9E1F-4A65-4C45-8715-287FDC4A60C0}" type="presParOf" srcId="{6364E049-608D-4D39-B4EA-C0C2C5A966AB}" destId="{C5765246-1DFC-4B2B-AD24-F52462BE7F0F}" srcOrd="1" destOrd="0" presId="urn:microsoft.com/office/officeart/2005/8/layout/radial6"/>
    <dgm:cxn modelId="{74AC7C47-FE49-4300-93FE-76B921935361}" type="presParOf" srcId="{6364E049-608D-4D39-B4EA-C0C2C5A966AB}" destId="{0219D8E2-9F7E-4885-B321-BE302D3949EA}" srcOrd="2" destOrd="0" presId="urn:microsoft.com/office/officeart/2005/8/layout/radial6"/>
    <dgm:cxn modelId="{B62605EE-8E57-46DB-AB53-6077E081416A}" type="presParOf" srcId="{6364E049-608D-4D39-B4EA-C0C2C5A966AB}" destId="{8498649A-2DD2-4952-848D-83F798961821}" srcOrd="3" destOrd="0" presId="urn:microsoft.com/office/officeart/2005/8/layout/radial6"/>
    <dgm:cxn modelId="{12ED4927-3275-4835-B8D7-55921E4C0028}" type="presParOf" srcId="{6364E049-608D-4D39-B4EA-C0C2C5A966AB}" destId="{F7C968C4-F0CD-46CD-AACB-789A905C7CEC}" srcOrd="4" destOrd="0" presId="urn:microsoft.com/office/officeart/2005/8/layout/radial6"/>
    <dgm:cxn modelId="{7CDF72C9-7585-4FA7-9EA8-C5CC5B2794A7}" type="presParOf" srcId="{6364E049-608D-4D39-B4EA-C0C2C5A966AB}" destId="{96DE7E57-3CF5-4603-BD96-134673108999}" srcOrd="5" destOrd="0" presId="urn:microsoft.com/office/officeart/2005/8/layout/radial6"/>
    <dgm:cxn modelId="{7E730342-5A6F-4A9D-B0C2-0E53D483A741}" type="presParOf" srcId="{6364E049-608D-4D39-B4EA-C0C2C5A966AB}" destId="{BB6909B5-8579-41FA-B18C-8EE903ED75AD}" srcOrd="6" destOrd="0" presId="urn:microsoft.com/office/officeart/2005/8/layout/radial6"/>
    <dgm:cxn modelId="{8A90309B-09ED-4C5D-A374-F82CE49722A8}" type="presParOf" srcId="{6364E049-608D-4D39-B4EA-C0C2C5A966AB}" destId="{AC6FDF2A-4877-4901-8801-CB8C26E94B0D}" srcOrd="7" destOrd="0" presId="urn:microsoft.com/office/officeart/2005/8/layout/radial6"/>
    <dgm:cxn modelId="{44A40BF4-AAA4-49BB-958B-B9DDB7685416}" type="presParOf" srcId="{6364E049-608D-4D39-B4EA-C0C2C5A966AB}" destId="{BC602BCA-0EEB-4E03-9FC9-781106361A36}" srcOrd="8" destOrd="0" presId="urn:microsoft.com/office/officeart/2005/8/layout/radial6"/>
    <dgm:cxn modelId="{50D8C593-EBC3-4799-A305-5E7A841AB4A4}" type="presParOf" srcId="{6364E049-608D-4D39-B4EA-C0C2C5A966AB}" destId="{D53E3664-7353-45D0-9E77-CF05A124CD1B}" srcOrd="9" destOrd="0" presId="urn:microsoft.com/office/officeart/2005/8/layout/radial6"/>
    <dgm:cxn modelId="{27BF44D1-6E03-45EF-A81C-84733A931381}" type="presParOf" srcId="{6364E049-608D-4D39-B4EA-C0C2C5A966AB}" destId="{C125864C-3C32-4C84-8A4B-E3963B01CF8B}" srcOrd="10" destOrd="0" presId="urn:microsoft.com/office/officeart/2005/8/layout/radial6"/>
    <dgm:cxn modelId="{6223EF64-AE14-45C4-9827-E20EDFB7B7AC}" type="presParOf" srcId="{6364E049-608D-4D39-B4EA-C0C2C5A966AB}" destId="{052E4BD9-42EB-4B71-8B8E-DC9E02BCD3EE}" srcOrd="11" destOrd="0" presId="urn:microsoft.com/office/officeart/2005/8/layout/radial6"/>
    <dgm:cxn modelId="{B6407091-3174-46AB-B020-84517A1F5A17}" type="presParOf" srcId="{6364E049-608D-4D39-B4EA-C0C2C5A966AB}" destId="{563585F2-21EF-45CD-B2CD-85B4E0B1EE5C}" srcOrd="12" destOrd="0" presId="urn:microsoft.com/office/officeart/2005/8/layout/radial6"/>
    <dgm:cxn modelId="{3320E32C-1C61-412C-ACDE-568E69C32E8C}" type="presParOf" srcId="{6364E049-608D-4D39-B4EA-C0C2C5A966AB}" destId="{257997E4-6EC3-425F-B831-FC19C4D3B217}" srcOrd="13" destOrd="0" presId="urn:microsoft.com/office/officeart/2005/8/layout/radial6"/>
    <dgm:cxn modelId="{CF20C608-08C0-4B11-81E9-D8F302307DE4}" type="presParOf" srcId="{6364E049-608D-4D39-B4EA-C0C2C5A966AB}" destId="{2F31448C-CC63-4911-84B4-D702CF896B1C}" srcOrd="14" destOrd="0" presId="urn:microsoft.com/office/officeart/2005/8/layout/radial6"/>
    <dgm:cxn modelId="{A5595165-ED7F-4010-AFF0-2B4CAD90320A}" type="presParOf" srcId="{6364E049-608D-4D39-B4EA-C0C2C5A966AB}" destId="{18635ADB-ABF9-4B25-AAAE-CBDEC25D203C}" srcOrd="15" destOrd="0" presId="urn:microsoft.com/office/officeart/2005/8/layout/radial6"/>
    <dgm:cxn modelId="{EF368159-9C56-4BB7-9D99-39086CDE3E1C}" type="presParOf" srcId="{6364E049-608D-4D39-B4EA-C0C2C5A966AB}" destId="{76234015-2A5A-41E0-9965-495B2ABEDF41}" srcOrd="16" destOrd="0" presId="urn:microsoft.com/office/officeart/2005/8/layout/radial6"/>
    <dgm:cxn modelId="{A2BBC741-BA13-462A-AA42-0177FF3478F9}" type="presParOf" srcId="{6364E049-608D-4D39-B4EA-C0C2C5A966AB}" destId="{4E9B48F7-D6FE-4397-9EC3-B3A14E98D578}" srcOrd="17" destOrd="0" presId="urn:microsoft.com/office/officeart/2005/8/layout/radial6"/>
    <dgm:cxn modelId="{3A3348DF-7FFD-4CE4-9F72-38D7D9585F7F}" type="presParOf" srcId="{6364E049-608D-4D39-B4EA-C0C2C5A966AB}" destId="{66287CBB-9599-4D11-948C-23BC0C0FB781}" srcOrd="18" destOrd="0" presId="urn:microsoft.com/office/officeart/2005/8/layout/radial6"/>
    <dgm:cxn modelId="{C1CF0873-FE77-4F18-8778-DCA122AD9B9A}" type="presParOf" srcId="{6364E049-608D-4D39-B4EA-C0C2C5A966AB}" destId="{3D63E58B-602C-4036-B6DA-420D21B168FE}" srcOrd="19" destOrd="0" presId="urn:microsoft.com/office/officeart/2005/8/layout/radial6"/>
    <dgm:cxn modelId="{F19EBAAE-8B90-4436-A7F3-D8120F14E319}" type="presParOf" srcId="{6364E049-608D-4D39-B4EA-C0C2C5A966AB}" destId="{417F5DE1-A9B7-49D7-8773-BAD49ED9A6FF}" srcOrd="20" destOrd="0" presId="urn:microsoft.com/office/officeart/2005/8/layout/radial6"/>
    <dgm:cxn modelId="{54C720F6-461D-47EC-AECD-04CC632421E9}" type="presParOf" srcId="{6364E049-608D-4D39-B4EA-C0C2C5A966AB}" destId="{1745EC7D-1EB6-43FB-B80F-DE26747855D6}" srcOrd="21"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13B1734-AD36-472C-BB75-102D4B8CCCC6}" type="doc">
      <dgm:prSet loTypeId="urn:microsoft.com/office/officeart/2005/8/layout/lProcess1" loCatId="process" qsTypeId="urn:microsoft.com/office/officeart/2005/8/quickstyle/3d2" qsCatId="3D" csTypeId="urn:microsoft.com/office/officeart/2005/8/colors/accent1_2" csCatId="accent1" phldr="1"/>
      <dgm:spPr/>
      <dgm:t>
        <a:bodyPr/>
        <a:lstStyle/>
        <a:p>
          <a:endParaRPr lang="en-US"/>
        </a:p>
      </dgm:t>
    </dgm:pt>
    <dgm:pt modelId="{2C6EA88E-D695-4FF1-B635-DF200CD6F9BB}">
      <dgm:prSet phldrT="[Text]" custT="1"/>
      <dgm:spPr/>
      <dgm:t>
        <a:bodyPr/>
        <a:lstStyle/>
        <a:p>
          <a:r>
            <a:rPr lang="ro-RO" sz="2200" b="1" dirty="0" smtClean="0">
              <a:latin typeface="Times New Roman" pitchFamily="18" charset="0"/>
              <a:cs typeface="Times New Roman" pitchFamily="18" charset="0"/>
            </a:rPr>
            <a:t>La nivel general, apar un număr de fenomene generatoare de preocupări sau pericole:</a:t>
          </a:r>
          <a:endParaRPr lang="en-US" sz="2200" b="1" dirty="0">
            <a:latin typeface="Times New Roman" pitchFamily="18" charset="0"/>
            <a:cs typeface="Times New Roman" pitchFamily="18" charset="0"/>
          </a:endParaRPr>
        </a:p>
      </dgm:t>
    </dgm:pt>
    <dgm:pt modelId="{A60CDC86-D704-48E8-B35C-A48A39F7EC95}" type="parTrans" cxnId="{D86A4EBA-CC9B-4EEA-B379-D1CFB01AF76E}">
      <dgm:prSet/>
      <dgm:spPr/>
      <dgm:t>
        <a:bodyPr/>
        <a:lstStyle/>
        <a:p>
          <a:endParaRPr lang="en-US" sz="2000" b="1">
            <a:latin typeface="Times New Roman" pitchFamily="18" charset="0"/>
            <a:cs typeface="Times New Roman" pitchFamily="18" charset="0"/>
          </a:endParaRPr>
        </a:p>
      </dgm:t>
    </dgm:pt>
    <dgm:pt modelId="{C35A1BB2-DFB6-44B3-ACE1-07318E3A3D8F}" type="sibTrans" cxnId="{D86A4EBA-CC9B-4EEA-B379-D1CFB01AF76E}">
      <dgm:prSet/>
      <dgm:spPr/>
      <dgm:t>
        <a:bodyPr/>
        <a:lstStyle/>
        <a:p>
          <a:endParaRPr lang="en-US" sz="2000" b="1">
            <a:latin typeface="Times New Roman" pitchFamily="18" charset="0"/>
            <a:cs typeface="Times New Roman" pitchFamily="18" charset="0"/>
          </a:endParaRPr>
        </a:p>
      </dgm:t>
    </dgm:pt>
    <dgm:pt modelId="{3CE6EF58-BC00-4F9B-B00B-30E2248BE328}">
      <dgm:prSet phldrT="[Text]" custT="1"/>
      <dgm:spPr/>
      <dgm:t>
        <a:bodyPr/>
        <a:lstStyle/>
        <a:p>
          <a:r>
            <a:rPr lang="ro-RO" sz="2000" b="1" dirty="0" smtClean="0">
              <a:latin typeface="Times New Roman" pitchFamily="18" charset="0"/>
              <a:cs typeface="Times New Roman" pitchFamily="18" charset="0"/>
            </a:rPr>
            <a:t>- dependenţa accentuată de unele resurse vitale greu accesibile</a:t>
          </a:r>
          <a:endParaRPr lang="en-US" sz="2000" b="1" dirty="0">
            <a:latin typeface="Times New Roman" pitchFamily="18" charset="0"/>
            <a:cs typeface="Times New Roman" pitchFamily="18" charset="0"/>
          </a:endParaRPr>
        </a:p>
      </dgm:t>
    </dgm:pt>
    <dgm:pt modelId="{F8F41807-3289-474D-9F0B-FE828B616DD2}" type="parTrans" cxnId="{17A41D30-4350-41F9-99B5-118982433DD4}">
      <dgm:prSet/>
      <dgm:spPr/>
      <dgm:t>
        <a:bodyPr/>
        <a:lstStyle/>
        <a:p>
          <a:endParaRPr lang="en-US" sz="2000" b="1">
            <a:latin typeface="Times New Roman" pitchFamily="18" charset="0"/>
            <a:cs typeface="Times New Roman" pitchFamily="18" charset="0"/>
          </a:endParaRPr>
        </a:p>
      </dgm:t>
    </dgm:pt>
    <dgm:pt modelId="{82C0F4A9-56AC-4E39-8362-29C524B9C533}" type="sibTrans" cxnId="{17A41D30-4350-41F9-99B5-118982433DD4}">
      <dgm:prSet/>
      <dgm:spPr/>
      <dgm:t>
        <a:bodyPr/>
        <a:lstStyle/>
        <a:p>
          <a:endParaRPr lang="en-US" sz="2000" b="1">
            <a:latin typeface="Times New Roman" pitchFamily="18" charset="0"/>
            <a:cs typeface="Times New Roman" pitchFamily="18" charset="0"/>
          </a:endParaRPr>
        </a:p>
      </dgm:t>
    </dgm:pt>
    <dgm:pt modelId="{452EB109-6FC3-4DA5-A26B-F23C4961D82E}">
      <dgm:prSet custT="1"/>
      <dgm:spPr/>
      <dgm:t>
        <a:bodyPr/>
        <a:lstStyle/>
        <a:p>
          <a:r>
            <a:rPr lang="ro-RO" sz="2000" b="1" dirty="0" smtClean="0">
              <a:latin typeface="Times New Roman" pitchFamily="18" charset="0"/>
              <a:cs typeface="Times New Roman" pitchFamily="18" charset="0"/>
            </a:rPr>
            <a:t>- tendinţele negative persistente în plan demografic şi migraţia masivă</a:t>
          </a:r>
          <a:endParaRPr lang="en-US" sz="2000" b="1" dirty="0">
            <a:latin typeface="Times New Roman" pitchFamily="18" charset="0"/>
            <a:cs typeface="Times New Roman" pitchFamily="18" charset="0"/>
          </a:endParaRPr>
        </a:p>
      </dgm:t>
    </dgm:pt>
    <dgm:pt modelId="{D0EF9229-C361-4AC8-A637-9414511176BD}" type="parTrans" cxnId="{179AFFE0-61AD-4E85-A036-80E3868879A3}">
      <dgm:prSet/>
      <dgm:spPr/>
      <dgm:t>
        <a:bodyPr/>
        <a:lstStyle/>
        <a:p>
          <a:endParaRPr lang="en-US" sz="2000" b="1">
            <a:latin typeface="Times New Roman" pitchFamily="18" charset="0"/>
            <a:cs typeface="Times New Roman" pitchFamily="18" charset="0"/>
          </a:endParaRPr>
        </a:p>
      </dgm:t>
    </dgm:pt>
    <dgm:pt modelId="{D0046E6C-312C-4C9F-9A02-66AAA2DD6C93}" type="sibTrans" cxnId="{179AFFE0-61AD-4E85-A036-80E3868879A3}">
      <dgm:prSet/>
      <dgm:spPr/>
      <dgm:t>
        <a:bodyPr/>
        <a:lstStyle/>
        <a:p>
          <a:endParaRPr lang="en-US" sz="2000" b="1">
            <a:latin typeface="Times New Roman" pitchFamily="18" charset="0"/>
            <a:cs typeface="Times New Roman" pitchFamily="18" charset="0"/>
          </a:endParaRPr>
        </a:p>
      </dgm:t>
    </dgm:pt>
    <dgm:pt modelId="{C442CCEA-9083-46D5-9E8E-5AB452DCDEB1}">
      <dgm:prSet custT="1"/>
      <dgm:spPr/>
      <dgm:t>
        <a:bodyPr/>
        <a:lstStyle/>
        <a:p>
          <a:r>
            <a:rPr lang="ro-RO" sz="2000" b="1" dirty="0" smtClean="0">
              <a:latin typeface="Times New Roman" pitchFamily="18" charset="0"/>
              <a:cs typeface="Times New Roman" pitchFamily="18" charset="0"/>
            </a:rPr>
            <a:t>- proporţia redusă şi rolul insuficient al clasei de mijloc în organizarea vieţii economico-sociale</a:t>
          </a:r>
          <a:endParaRPr lang="en-US" sz="2000" b="1" dirty="0">
            <a:latin typeface="Times New Roman" pitchFamily="18" charset="0"/>
            <a:cs typeface="Times New Roman" pitchFamily="18" charset="0"/>
          </a:endParaRPr>
        </a:p>
      </dgm:t>
    </dgm:pt>
    <dgm:pt modelId="{5D5541AA-3322-49C9-BCA2-A10A2D10BDD7}" type="parTrans" cxnId="{32E34CA3-A6F6-4F9A-B89D-08D34348CE4F}">
      <dgm:prSet/>
      <dgm:spPr/>
      <dgm:t>
        <a:bodyPr/>
        <a:lstStyle/>
        <a:p>
          <a:endParaRPr lang="en-US" sz="2000" b="1">
            <a:latin typeface="Times New Roman" pitchFamily="18" charset="0"/>
            <a:cs typeface="Times New Roman" pitchFamily="18" charset="0"/>
          </a:endParaRPr>
        </a:p>
      </dgm:t>
    </dgm:pt>
    <dgm:pt modelId="{82B4F94A-F0EC-435D-B62D-C93469E3A5F6}" type="sibTrans" cxnId="{32E34CA3-A6F6-4F9A-B89D-08D34348CE4F}">
      <dgm:prSet/>
      <dgm:spPr/>
      <dgm:t>
        <a:bodyPr/>
        <a:lstStyle/>
        <a:p>
          <a:endParaRPr lang="en-US" sz="2000" b="1">
            <a:latin typeface="Times New Roman" pitchFamily="18" charset="0"/>
            <a:cs typeface="Times New Roman" pitchFamily="18" charset="0"/>
          </a:endParaRPr>
        </a:p>
      </dgm:t>
    </dgm:pt>
    <dgm:pt modelId="{0C8DD41B-6064-4631-9190-A9B8146F3671}">
      <dgm:prSet custT="1"/>
      <dgm:spPr/>
      <dgm:t>
        <a:bodyPr/>
        <a:lstStyle/>
        <a:p>
          <a:r>
            <a:rPr lang="ro-RO" sz="2000" b="1" dirty="0" smtClean="0">
              <a:latin typeface="Times New Roman" pitchFamily="18" charset="0"/>
              <a:cs typeface="Times New Roman" pitchFamily="18" charset="0"/>
            </a:rPr>
            <a:t>- fragilitatea spiritului civic şi a solidarităţii civice;</a:t>
          </a:r>
        </a:p>
        <a:p>
          <a:r>
            <a:rPr lang="ro-RO" sz="2000" b="1" dirty="0" smtClean="0">
              <a:latin typeface="Times New Roman" pitchFamily="18" charset="0"/>
              <a:cs typeface="Times New Roman" pitchFamily="18" charset="0"/>
            </a:rPr>
            <a:t> - infrastructura slab dezvoltată şi insuficient protejată</a:t>
          </a:r>
          <a:endParaRPr lang="en-US" sz="2000" b="1" dirty="0">
            <a:latin typeface="Times New Roman" pitchFamily="18" charset="0"/>
            <a:cs typeface="Times New Roman" pitchFamily="18" charset="0"/>
          </a:endParaRPr>
        </a:p>
      </dgm:t>
    </dgm:pt>
    <dgm:pt modelId="{F7442548-513E-4B82-B627-85818A9EF7EB}" type="parTrans" cxnId="{6FB35183-E445-4FBE-8A63-75558E1B8CEB}">
      <dgm:prSet/>
      <dgm:spPr/>
      <dgm:t>
        <a:bodyPr/>
        <a:lstStyle/>
        <a:p>
          <a:endParaRPr lang="en-US" sz="2000" b="1">
            <a:latin typeface="Times New Roman" pitchFamily="18" charset="0"/>
            <a:cs typeface="Times New Roman" pitchFamily="18" charset="0"/>
          </a:endParaRPr>
        </a:p>
      </dgm:t>
    </dgm:pt>
    <dgm:pt modelId="{7F734E5B-8EFE-4F62-AD79-FDFFF3696B26}" type="sibTrans" cxnId="{6FB35183-E445-4FBE-8A63-75558E1B8CEB}">
      <dgm:prSet/>
      <dgm:spPr/>
      <dgm:t>
        <a:bodyPr/>
        <a:lstStyle/>
        <a:p>
          <a:endParaRPr lang="en-US" sz="2000" b="1">
            <a:latin typeface="Times New Roman" pitchFamily="18" charset="0"/>
            <a:cs typeface="Times New Roman" pitchFamily="18" charset="0"/>
          </a:endParaRPr>
        </a:p>
      </dgm:t>
    </dgm:pt>
    <dgm:pt modelId="{E2E2D6BA-8466-4A12-ABC4-1537AE9583A4}">
      <dgm:prSet custT="1"/>
      <dgm:spPr/>
      <dgm:t>
        <a:bodyPr/>
        <a:lstStyle/>
        <a:p>
          <a:r>
            <a:rPr lang="ro-RO" sz="2000" b="1" dirty="0" smtClean="0">
              <a:latin typeface="Times New Roman" pitchFamily="18" charset="0"/>
              <a:cs typeface="Times New Roman" pitchFamily="18" charset="0"/>
            </a:rPr>
            <a:t>- starea precară şi eficienţa redusă a sistemului de asigurare a sănătăţii populaţiei</a:t>
          </a:r>
          <a:endParaRPr lang="en-US" sz="2000" b="1" dirty="0">
            <a:latin typeface="Times New Roman" pitchFamily="18" charset="0"/>
            <a:cs typeface="Times New Roman" pitchFamily="18" charset="0"/>
          </a:endParaRPr>
        </a:p>
      </dgm:t>
    </dgm:pt>
    <dgm:pt modelId="{9A4F066A-370E-4081-A786-F10F5452A2F0}" type="parTrans" cxnId="{824B5C33-5647-438F-BE27-460C4C707409}">
      <dgm:prSet/>
      <dgm:spPr/>
      <dgm:t>
        <a:bodyPr/>
        <a:lstStyle/>
        <a:p>
          <a:endParaRPr lang="en-US" sz="2000" b="1">
            <a:latin typeface="Times New Roman" pitchFamily="18" charset="0"/>
            <a:cs typeface="Times New Roman" pitchFamily="18" charset="0"/>
          </a:endParaRPr>
        </a:p>
      </dgm:t>
    </dgm:pt>
    <dgm:pt modelId="{EB16059F-8955-4528-BFC7-6272D12F810D}" type="sibTrans" cxnId="{824B5C33-5647-438F-BE27-460C4C707409}">
      <dgm:prSet/>
      <dgm:spPr/>
      <dgm:t>
        <a:bodyPr/>
        <a:lstStyle/>
        <a:p>
          <a:endParaRPr lang="en-US" sz="2000" b="1">
            <a:latin typeface="Times New Roman" pitchFamily="18" charset="0"/>
            <a:cs typeface="Times New Roman" pitchFamily="18" charset="0"/>
          </a:endParaRPr>
        </a:p>
      </dgm:t>
    </dgm:pt>
    <dgm:pt modelId="{C3AE5E7F-818C-4436-91C5-76AD61811590}">
      <dgm:prSet custT="1"/>
      <dgm:spPr/>
      <dgm:t>
        <a:bodyPr/>
        <a:lstStyle/>
        <a:p>
          <a:r>
            <a:rPr lang="ro-RO" sz="2000" b="1" dirty="0" smtClean="0">
              <a:latin typeface="Times New Roman" pitchFamily="18" charset="0"/>
              <a:cs typeface="Times New Roman" pitchFamily="18" charset="0"/>
            </a:rPr>
            <a:t>- carenţele organizatorice şi dificultăţile de adaptare a sistemului de învăţământ la cerinţele societăţii</a:t>
          </a:r>
          <a:endParaRPr lang="en-US" sz="2000" b="1" dirty="0">
            <a:latin typeface="Times New Roman" pitchFamily="18" charset="0"/>
            <a:cs typeface="Times New Roman" pitchFamily="18" charset="0"/>
          </a:endParaRPr>
        </a:p>
      </dgm:t>
    </dgm:pt>
    <dgm:pt modelId="{AF6A3F4E-AEE2-41CB-B073-98CC0953FAFD}" type="parTrans" cxnId="{330A2343-4B79-41E1-A09F-85A4EEC33044}">
      <dgm:prSet/>
      <dgm:spPr/>
      <dgm:t>
        <a:bodyPr/>
        <a:lstStyle/>
        <a:p>
          <a:endParaRPr lang="en-US" sz="2000" b="1">
            <a:latin typeface="Times New Roman" pitchFamily="18" charset="0"/>
            <a:cs typeface="Times New Roman" pitchFamily="18" charset="0"/>
          </a:endParaRPr>
        </a:p>
      </dgm:t>
    </dgm:pt>
    <dgm:pt modelId="{4BCC26A8-39CE-44B8-99AF-750A73FDF963}" type="sibTrans" cxnId="{330A2343-4B79-41E1-A09F-85A4EEC33044}">
      <dgm:prSet/>
      <dgm:spPr/>
      <dgm:t>
        <a:bodyPr/>
        <a:lstStyle/>
        <a:p>
          <a:endParaRPr lang="en-US" sz="2000" b="1">
            <a:latin typeface="Times New Roman" pitchFamily="18" charset="0"/>
            <a:cs typeface="Times New Roman" pitchFamily="18" charset="0"/>
          </a:endParaRPr>
        </a:p>
      </dgm:t>
    </dgm:pt>
    <dgm:pt modelId="{6138EABB-6A30-4F26-A650-F59A88736C22}">
      <dgm:prSet custT="1"/>
      <dgm:spPr/>
      <dgm:t>
        <a:bodyPr/>
        <a:lstStyle/>
        <a:p>
          <a:r>
            <a:rPr lang="ro-RO" sz="2000" b="1" dirty="0" smtClean="0">
              <a:latin typeface="Times New Roman" pitchFamily="18" charset="0"/>
              <a:cs typeface="Times New Roman" pitchFamily="18" charset="0"/>
            </a:rPr>
            <a:t>- organizarea inadecvată şi precaritatea resurselor alocate pentru managementul situaţiilor de criză</a:t>
          </a:r>
          <a:endParaRPr lang="en-US" sz="2000" b="1" dirty="0">
            <a:latin typeface="Times New Roman" pitchFamily="18" charset="0"/>
            <a:cs typeface="Times New Roman" pitchFamily="18" charset="0"/>
          </a:endParaRPr>
        </a:p>
      </dgm:t>
    </dgm:pt>
    <dgm:pt modelId="{44A94643-7F20-4162-BC90-01939C5126AE}" type="parTrans" cxnId="{407DB82B-E37E-4316-822A-526A190EDBB2}">
      <dgm:prSet/>
      <dgm:spPr/>
      <dgm:t>
        <a:bodyPr/>
        <a:lstStyle/>
        <a:p>
          <a:endParaRPr lang="en-US" sz="2000" b="1">
            <a:latin typeface="Times New Roman" pitchFamily="18" charset="0"/>
            <a:cs typeface="Times New Roman" pitchFamily="18" charset="0"/>
          </a:endParaRPr>
        </a:p>
      </dgm:t>
    </dgm:pt>
    <dgm:pt modelId="{1DEDA91B-1962-4D2B-BEF3-C9C7FE42F3BB}" type="sibTrans" cxnId="{407DB82B-E37E-4316-822A-526A190EDBB2}">
      <dgm:prSet/>
      <dgm:spPr/>
      <dgm:t>
        <a:bodyPr/>
        <a:lstStyle/>
        <a:p>
          <a:endParaRPr lang="en-US" sz="2000" b="1">
            <a:latin typeface="Times New Roman" pitchFamily="18" charset="0"/>
            <a:cs typeface="Times New Roman" pitchFamily="18" charset="0"/>
          </a:endParaRPr>
        </a:p>
      </dgm:t>
    </dgm:pt>
    <dgm:pt modelId="{20E87C68-01F8-40E9-9F77-ADBF5098F398}">
      <dgm:prSet custT="1"/>
      <dgm:spPr/>
      <dgm:t>
        <a:bodyPr/>
        <a:lstStyle/>
        <a:p>
          <a:r>
            <a:rPr lang="ro-RO" sz="2000" b="1" dirty="0" smtClean="0">
              <a:latin typeface="Times New Roman" pitchFamily="18" charset="0"/>
              <a:cs typeface="Times New Roman" pitchFamily="18" charset="0"/>
            </a:rPr>
            <a:t>- angajarea insuficientă a societăţii civile în dezbaterea şi soluţionarea problemelor de securitate</a:t>
          </a:r>
          <a:endParaRPr lang="en-US" sz="2000" b="1" dirty="0">
            <a:latin typeface="Times New Roman" pitchFamily="18" charset="0"/>
            <a:cs typeface="Times New Roman" pitchFamily="18" charset="0"/>
          </a:endParaRPr>
        </a:p>
      </dgm:t>
    </dgm:pt>
    <dgm:pt modelId="{6587B743-0D8F-4D1E-87E6-544606B8936F}" type="parTrans" cxnId="{86966CDA-1B80-4419-8EEF-195D86F381BF}">
      <dgm:prSet/>
      <dgm:spPr/>
      <dgm:t>
        <a:bodyPr/>
        <a:lstStyle/>
        <a:p>
          <a:endParaRPr lang="en-US" sz="2000" b="1">
            <a:latin typeface="Times New Roman" pitchFamily="18" charset="0"/>
            <a:cs typeface="Times New Roman" pitchFamily="18" charset="0"/>
          </a:endParaRPr>
        </a:p>
      </dgm:t>
    </dgm:pt>
    <dgm:pt modelId="{781607F0-2F39-479B-B85D-FDB8A361113B}" type="sibTrans" cxnId="{86966CDA-1B80-4419-8EEF-195D86F381BF}">
      <dgm:prSet/>
      <dgm:spPr/>
      <dgm:t>
        <a:bodyPr/>
        <a:lstStyle/>
        <a:p>
          <a:endParaRPr lang="en-US" sz="2000" b="1">
            <a:latin typeface="Times New Roman" pitchFamily="18" charset="0"/>
            <a:cs typeface="Times New Roman" pitchFamily="18" charset="0"/>
          </a:endParaRPr>
        </a:p>
      </dgm:t>
    </dgm:pt>
    <dgm:pt modelId="{BBDB41A0-2A38-412D-8B90-92926EEE5AD7}">
      <dgm:prSet custT="1"/>
      <dgm:spPr/>
      <dgm:t>
        <a:bodyPr/>
        <a:lstStyle/>
        <a:p>
          <a:r>
            <a:rPr lang="ro-RO" sz="2000" b="1" dirty="0" smtClean="0">
              <a:latin typeface="Times New Roman" pitchFamily="18" charset="0"/>
              <a:cs typeface="Times New Roman" pitchFamily="18" charset="0"/>
            </a:rPr>
            <a:t>- nivelul ridicat al stării de insecuritate socială</a:t>
          </a:r>
          <a:endParaRPr lang="en-US" sz="2000" b="1" dirty="0">
            <a:latin typeface="Times New Roman" pitchFamily="18" charset="0"/>
            <a:cs typeface="Times New Roman" pitchFamily="18" charset="0"/>
          </a:endParaRPr>
        </a:p>
      </dgm:t>
    </dgm:pt>
    <dgm:pt modelId="{65B2C98D-F6E9-4E38-B493-0806AE82D3DA}" type="parTrans" cxnId="{5E24288E-8F4A-4FCF-9C1F-32A43919DF37}">
      <dgm:prSet/>
      <dgm:spPr/>
      <dgm:t>
        <a:bodyPr/>
        <a:lstStyle/>
        <a:p>
          <a:endParaRPr lang="en-US" sz="2000" b="1">
            <a:latin typeface="Times New Roman" pitchFamily="18" charset="0"/>
            <a:cs typeface="Times New Roman" pitchFamily="18" charset="0"/>
          </a:endParaRPr>
        </a:p>
      </dgm:t>
    </dgm:pt>
    <dgm:pt modelId="{3ACC5B45-2B2B-46D1-9644-A7DB4CE1F403}" type="sibTrans" cxnId="{5E24288E-8F4A-4FCF-9C1F-32A43919DF37}">
      <dgm:prSet/>
      <dgm:spPr/>
      <dgm:t>
        <a:bodyPr/>
        <a:lstStyle/>
        <a:p>
          <a:endParaRPr lang="en-US" sz="2000" b="1">
            <a:latin typeface="Times New Roman" pitchFamily="18" charset="0"/>
            <a:cs typeface="Times New Roman" pitchFamily="18" charset="0"/>
          </a:endParaRPr>
        </a:p>
      </dgm:t>
    </dgm:pt>
    <dgm:pt modelId="{BB5DC62F-FE20-4F7C-96F3-1809B4C66C49}" type="pres">
      <dgm:prSet presAssocID="{713B1734-AD36-472C-BB75-102D4B8CCCC6}" presName="Name0" presStyleCnt="0">
        <dgm:presLayoutVars>
          <dgm:dir/>
          <dgm:animLvl val="lvl"/>
          <dgm:resizeHandles val="exact"/>
        </dgm:presLayoutVars>
      </dgm:prSet>
      <dgm:spPr/>
      <dgm:t>
        <a:bodyPr/>
        <a:lstStyle/>
        <a:p>
          <a:endParaRPr lang="en-US"/>
        </a:p>
      </dgm:t>
    </dgm:pt>
    <dgm:pt modelId="{5E1FCAC5-CA15-4914-B859-DF609D3B3CF6}" type="pres">
      <dgm:prSet presAssocID="{2C6EA88E-D695-4FF1-B635-DF200CD6F9BB}" presName="vertFlow" presStyleCnt="0"/>
      <dgm:spPr/>
    </dgm:pt>
    <dgm:pt modelId="{64A02C3A-6F04-4691-8333-5AE6EAD7B2B0}" type="pres">
      <dgm:prSet presAssocID="{2C6EA88E-D695-4FF1-B635-DF200CD6F9BB}" presName="header" presStyleLbl="node1" presStyleIdx="0" presStyleCnt="1" custScaleX="402429"/>
      <dgm:spPr/>
      <dgm:t>
        <a:bodyPr/>
        <a:lstStyle/>
        <a:p>
          <a:endParaRPr lang="en-US"/>
        </a:p>
      </dgm:t>
    </dgm:pt>
    <dgm:pt modelId="{C760B1A0-96CE-4234-883C-C6DC60657859}" type="pres">
      <dgm:prSet presAssocID="{F8F41807-3289-474D-9F0B-FE828B616DD2}" presName="parTrans" presStyleLbl="sibTrans2D1" presStyleIdx="0" presStyleCnt="9"/>
      <dgm:spPr/>
      <dgm:t>
        <a:bodyPr/>
        <a:lstStyle/>
        <a:p>
          <a:endParaRPr lang="en-US"/>
        </a:p>
      </dgm:t>
    </dgm:pt>
    <dgm:pt modelId="{AA536524-971A-4A86-947C-A3FC4107BEE3}" type="pres">
      <dgm:prSet presAssocID="{3CE6EF58-BC00-4F9B-B00B-30E2248BE328}" presName="child" presStyleLbl="alignAccFollowNode1" presStyleIdx="0" presStyleCnt="9" custScaleX="329261">
        <dgm:presLayoutVars>
          <dgm:chMax val="0"/>
          <dgm:bulletEnabled val="1"/>
        </dgm:presLayoutVars>
      </dgm:prSet>
      <dgm:spPr/>
      <dgm:t>
        <a:bodyPr/>
        <a:lstStyle/>
        <a:p>
          <a:endParaRPr lang="en-US"/>
        </a:p>
      </dgm:t>
    </dgm:pt>
    <dgm:pt modelId="{A2CDAC32-D505-46B9-887F-8761C9F30B3A}" type="pres">
      <dgm:prSet presAssocID="{82C0F4A9-56AC-4E39-8362-29C524B9C533}" presName="sibTrans" presStyleLbl="sibTrans2D1" presStyleIdx="1" presStyleCnt="9"/>
      <dgm:spPr/>
      <dgm:t>
        <a:bodyPr/>
        <a:lstStyle/>
        <a:p>
          <a:endParaRPr lang="en-US"/>
        </a:p>
      </dgm:t>
    </dgm:pt>
    <dgm:pt modelId="{EC84B62A-B2E6-4444-A303-1CC9BE57C584}" type="pres">
      <dgm:prSet presAssocID="{452EB109-6FC3-4DA5-A26B-F23C4961D82E}" presName="child" presStyleLbl="alignAccFollowNode1" presStyleIdx="1" presStyleCnt="9" custScaleX="402429">
        <dgm:presLayoutVars>
          <dgm:chMax val="0"/>
          <dgm:bulletEnabled val="1"/>
        </dgm:presLayoutVars>
      </dgm:prSet>
      <dgm:spPr/>
      <dgm:t>
        <a:bodyPr/>
        <a:lstStyle/>
        <a:p>
          <a:endParaRPr lang="en-US"/>
        </a:p>
      </dgm:t>
    </dgm:pt>
    <dgm:pt modelId="{976D44E7-8A06-429A-8A44-FBBF9425236A}" type="pres">
      <dgm:prSet presAssocID="{D0046E6C-312C-4C9F-9A02-66AAA2DD6C93}" presName="sibTrans" presStyleLbl="sibTrans2D1" presStyleIdx="2" presStyleCnt="9"/>
      <dgm:spPr/>
      <dgm:t>
        <a:bodyPr/>
        <a:lstStyle/>
        <a:p>
          <a:endParaRPr lang="en-US"/>
        </a:p>
      </dgm:t>
    </dgm:pt>
    <dgm:pt modelId="{0E119A8C-BC3D-457C-B88E-1673828F96B1}" type="pres">
      <dgm:prSet presAssocID="{BBDB41A0-2A38-412D-8B90-92926EEE5AD7}" presName="child" presStyleLbl="alignAccFollowNode1" presStyleIdx="2" presStyleCnt="9" custScaleX="402430">
        <dgm:presLayoutVars>
          <dgm:chMax val="0"/>
          <dgm:bulletEnabled val="1"/>
        </dgm:presLayoutVars>
      </dgm:prSet>
      <dgm:spPr/>
      <dgm:t>
        <a:bodyPr/>
        <a:lstStyle/>
        <a:p>
          <a:endParaRPr lang="en-US"/>
        </a:p>
      </dgm:t>
    </dgm:pt>
    <dgm:pt modelId="{AE4CBFEA-4AAE-4564-8EF1-3EE09749D3DE}" type="pres">
      <dgm:prSet presAssocID="{3ACC5B45-2B2B-46D1-9644-A7DB4CE1F403}" presName="sibTrans" presStyleLbl="sibTrans2D1" presStyleIdx="3" presStyleCnt="9"/>
      <dgm:spPr/>
      <dgm:t>
        <a:bodyPr/>
        <a:lstStyle/>
        <a:p>
          <a:endParaRPr lang="en-US"/>
        </a:p>
      </dgm:t>
    </dgm:pt>
    <dgm:pt modelId="{04F22100-4279-40CF-91D2-EDB4CE626731}" type="pres">
      <dgm:prSet presAssocID="{C442CCEA-9083-46D5-9E8E-5AB452DCDEB1}" presName="child" presStyleLbl="alignAccFollowNode1" presStyleIdx="3" presStyleCnt="9" custScaleX="402430">
        <dgm:presLayoutVars>
          <dgm:chMax val="0"/>
          <dgm:bulletEnabled val="1"/>
        </dgm:presLayoutVars>
      </dgm:prSet>
      <dgm:spPr/>
      <dgm:t>
        <a:bodyPr/>
        <a:lstStyle/>
        <a:p>
          <a:endParaRPr lang="en-US"/>
        </a:p>
      </dgm:t>
    </dgm:pt>
    <dgm:pt modelId="{E387AF03-EAED-4499-8C9F-E29789110F9B}" type="pres">
      <dgm:prSet presAssocID="{82B4F94A-F0EC-435D-B62D-C93469E3A5F6}" presName="sibTrans" presStyleLbl="sibTrans2D1" presStyleIdx="4" presStyleCnt="9"/>
      <dgm:spPr/>
      <dgm:t>
        <a:bodyPr/>
        <a:lstStyle/>
        <a:p>
          <a:endParaRPr lang="en-US"/>
        </a:p>
      </dgm:t>
    </dgm:pt>
    <dgm:pt modelId="{5BCFDD55-E080-4052-B5F3-B3BF5AAD31FA}" type="pres">
      <dgm:prSet presAssocID="{0C8DD41B-6064-4631-9190-A9B8146F3671}" presName="child" presStyleLbl="alignAccFollowNode1" presStyleIdx="4" presStyleCnt="9" custScaleX="402430" custScaleY="120483">
        <dgm:presLayoutVars>
          <dgm:chMax val="0"/>
          <dgm:bulletEnabled val="1"/>
        </dgm:presLayoutVars>
      </dgm:prSet>
      <dgm:spPr/>
      <dgm:t>
        <a:bodyPr/>
        <a:lstStyle/>
        <a:p>
          <a:endParaRPr lang="en-US"/>
        </a:p>
      </dgm:t>
    </dgm:pt>
    <dgm:pt modelId="{4BD1EBC7-7DA5-461A-A4FF-A623A3A87DFE}" type="pres">
      <dgm:prSet presAssocID="{7F734E5B-8EFE-4F62-AD79-FDFFF3696B26}" presName="sibTrans" presStyleLbl="sibTrans2D1" presStyleIdx="5" presStyleCnt="9"/>
      <dgm:spPr/>
      <dgm:t>
        <a:bodyPr/>
        <a:lstStyle/>
        <a:p>
          <a:endParaRPr lang="en-US"/>
        </a:p>
      </dgm:t>
    </dgm:pt>
    <dgm:pt modelId="{B90E524E-371E-4326-A638-00B00F3F4CE1}" type="pres">
      <dgm:prSet presAssocID="{E2E2D6BA-8466-4A12-ABC4-1537AE9583A4}" presName="child" presStyleLbl="alignAccFollowNode1" presStyleIdx="5" presStyleCnt="9" custScaleX="402430">
        <dgm:presLayoutVars>
          <dgm:chMax val="0"/>
          <dgm:bulletEnabled val="1"/>
        </dgm:presLayoutVars>
      </dgm:prSet>
      <dgm:spPr/>
      <dgm:t>
        <a:bodyPr/>
        <a:lstStyle/>
        <a:p>
          <a:endParaRPr lang="en-US"/>
        </a:p>
      </dgm:t>
    </dgm:pt>
    <dgm:pt modelId="{D15A00CD-B1EA-4A0C-BBBF-2EC03C94F7B7}" type="pres">
      <dgm:prSet presAssocID="{EB16059F-8955-4528-BFC7-6272D12F810D}" presName="sibTrans" presStyleLbl="sibTrans2D1" presStyleIdx="6" presStyleCnt="9"/>
      <dgm:spPr/>
      <dgm:t>
        <a:bodyPr/>
        <a:lstStyle/>
        <a:p>
          <a:endParaRPr lang="en-US"/>
        </a:p>
      </dgm:t>
    </dgm:pt>
    <dgm:pt modelId="{E8A46656-12A5-4AFB-9442-748E7A3C6F16}" type="pres">
      <dgm:prSet presAssocID="{C3AE5E7F-818C-4436-91C5-76AD61811590}" presName="child" presStyleLbl="alignAccFollowNode1" presStyleIdx="6" presStyleCnt="9" custScaleX="402430">
        <dgm:presLayoutVars>
          <dgm:chMax val="0"/>
          <dgm:bulletEnabled val="1"/>
        </dgm:presLayoutVars>
      </dgm:prSet>
      <dgm:spPr/>
      <dgm:t>
        <a:bodyPr/>
        <a:lstStyle/>
        <a:p>
          <a:endParaRPr lang="en-US"/>
        </a:p>
      </dgm:t>
    </dgm:pt>
    <dgm:pt modelId="{B1A42A9D-E18C-4523-85D5-7B2EB0A282C5}" type="pres">
      <dgm:prSet presAssocID="{4BCC26A8-39CE-44B8-99AF-750A73FDF963}" presName="sibTrans" presStyleLbl="sibTrans2D1" presStyleIdx="7" presStyleCnt="9"/>
      <dgm:spPr/>
      <dgm:t>
        <a:bodyPr/>
        <a:lstStyle/>
        <a:p>
          <a:endParaRPr lang="en-US"/>
        </a:p>
      </dgm:t>
    </dgm:pt>
    <dgm:pt modelId="{E862247D-2305-4419-8F65-711D296FFD6F}" type="pres">
      <dgm:prSet presAssocID="{6138EABB-6A30-4F26-A650-F59A88736C22}" presName="child" presStyleLbl="alignAccFollowNode1" presStyleIdx="7" presStyleCnt="9" custScaleX="402430">
        <dgm:presLayoutVars>
          <dgm:chMax val="0"/>
          <dgm:bulletEnabled val="1"/>
        </dgm:presLayoutVars>
      </dgm:prSet>
      <dgm:spPr/>
      <dgm:t>
        <a:bodyPr/>
        <a:lstStyle/>
        <a:p>
          <a:endParaRPr lang="en-US"/>
        </a:p>
      </dgm:t>
    </dgm:pt>
    <dgm:pt modelId="{651D5DB9-BF43-492D-A1C8-E61D8AE5CCC4}" type="pres">
      <dgm:prSet presAssocID="{1DEDA91B-1962-4D2B-BEF3-C9C7FE42F3BB}" presName="sibTrans" presStyleLbl="sibTrans2D1" presStyleIdx="8" presStyleCnt="9"/>
      <dgm:spPr/>
      <dgm:t>
        <a:bodyPr/>
        <a:lstStyle/>
        <a:p>
          <a:endParaRPr lang="en-US"/>
        </a:p>
      </dgm:t>
    </dgm:pt>
    <dgm:pt modelId="{DBB864EE-EE48-496E-87D0-28CD80801BAF}" type="pres">
      <dgm:prSet presAssocID="{20E87C68-01F8-40E9-9F77-ADBF5098F398}" presName="child" presStyleLbl="alignAccFollowNode1" presStyleIdx="8" presStyleCnt="9" custScaleX="402429">
        <dgm:presLayoutVars>
          <dgm:chMax val="0"/>
          <dgm:bulletEnabled val="1"/>
        </dgm:presLayoutVars>
      </dgm:prSet>
      <dgm:spPr/>
      <dgm:t>
        <a:bodyPr/>
        <a:lstStyle/>
        <a:p>
          <a:endParaRPr lang="en-US"/>
        </a:p>
      </dgm:t>
    </dgm:pt>
  </dgm:ptLst>
  <dgm:cxnLst>
    <dgm:cxn modelId="{BAECB0B1-85FB-4707-A9FD-6729114CB821}" type="presOf" srcId="{713B1734-AD36-472C-BB75-102D4B8CCCC6}" destId="{BB5DC62F-FE20-4F7C-96F3-1809B4C66C49}" srcOrd="0" destOrd="0" presId="urn:microsoft.com/office/officeart/2005/8/layout/lProcess1"/>
    <dgm:cxn modelId="{4B19509E-3F45-4848-B320-01F8622D1B78}" type="presOf" srcId="{20E87C68-01F8-40E9-9F77-ADBF5098F398}" destId="{DBB864EE-EE48-496E-87D0-28CD80801BAF}" srcOrd="0" destOrd="0" presId="urn:microsoft.com/office/officeart/2005/8/layout/lProcess1"/>
    <dgm:cxn modelId="{F4E51A61-9CB9-44C6-AD51-1F57BF3DF33F}" type="presOf" srcId="{D0046E6C-312C-4C9F-9A02-66AAA2DD6C93}" destId="{976D44E7-8A06-429A-8A44-FBBF9425236A}" srcOrd="0" destOrd="0" presId="urn:microsoft.com/office/officeart/2005/8/layout/lProcess1"/>
    <dgm:cxn modelId="{8C54A179-1BA6-4874-B33A-7E84F73268A0}" type="presOf" srcId="{3ACC5B45-2B2B-46D1-9644-A7DB4CE1F403}" destId="{AE4CBFEA-4AAE-4564-8EF1-3EE09749D3DE}" srcOrd="0" destOrd="0" presId="urn:microsoft.com/office/officeart/2005/8/layout/lProcess1"/>
    <dgm:cxn modelId="{C9E612A4-C1CF-4B97-B1EA-662D1DBD26EF}" type="presOf" srcId="{F8F41807-3289-474D-9F0B-FE828B616DD2}" destId="{C760B1A0-96CE-4234-883C-C6DC60657859}" srcOrd="0" destOrd="0" presId="urn:microsoft.com/office/officeart/2005/8/layout/lProcess1"/>
    <dgm:cxn modelId="{6FB35183-E445-4FBE-8A63-75558E1B8CEB}" srcId="{2C6EA88E-D695-4FF1-B635-DF200CD6F9BB}" destId="{0C8DD41B-6064-4631-9190-A9B8146F3671}" srcOrd="4" destOrd="0" parTransId="{F7442548-513E-4B82-B627-85818A9EF7EB}" sibTransId="{7F734E5B-8EFE-4F62-AD79-FDFFF3696B26}"/>
    <dgm:cxn modelId="{A365F0F2-6DB9-4DB5-B4B0-D2248D8F1DDD}" type="presOf" srcId="{BBDB41A0-2A38-412D-8B90-92926EEE5AD7}" destId="{0E119A8C-BC3D-457C-B88E-1673828F96B1}" srcOrd="0" destOrd="0" presId="urn:microsoft.com/office/officeart/2005/8/layout/lProcess1"/>
    <dgm:cxn modelId="{78200B53-4DF0-4052-A1A2-1F91D817B6DB}" type="presOf" srcId="{0C8DD41B-6064-4631-9190-A9B8146F3671}" destId="{5BCFDD55-E080-4052-B5F3-B3BF5AAD31FA}" srcOrd="0" destOrd="0" presId="urn:microsoft.com/office/officeart/2005/8/layout/lProcess1"/>
    <dgm:cxn modelId="{330A2343-4B79-41E1-A09F-85A4EEC33044}" srcId="{2C6EA88E-D695-4FF1-B635-DF200CD6F9BB}" destId="{C3AE5E7F-818C-4436-91C5-76AD61811590}" srcOrd="6" destOrd="0" parTransId="{AF6A3F4E-AEE2-41CB-B073-98CC0953FAFD}" sibTransId="{4BCC26A8-39CE-44B8-99AF-750A73FDF963}"/>
    <dgm:cxn modelId="{7AEB3FB2-F005-48D1-9D29-D8580B426105}" type="presOf" srcId="{2C6EA88E-D695-4FF1-B635-DF200CD6F9BB}" destId="{64A02C3A-6F04-4691-8333-5AE6EAD7B2B0}" srcOrd="0" destOrd="0" presId="urn:microsoft.com/office/officeart/2005/8/layout/lProcess1"/>
    <dgm:cxn modelId="{86966CDA-1B80-4419-8EEF-195D86F381BF}" srcId="{2C6EA88E-D695-4FF1-B635-DF200CD6F9BB}" destId="{20E87C68-01F8-40E9-9F77-ADBF5098F398}" srcOrd="8" destOrd="0" parTransId="{6587B743-0D8F-4D1E-87E6-544606B8936F}" sibTransId="{781607F0-2F39-479B-B85D-FDB8A361113B}"/>
    <dgm:cxn modelId="{FCBF6938-6F2B-4B05-ADBA-0D545F032A10}" type="presOf" srcId="{1DEDA91B-1962-4D2B-BEF3-C9C7FE42F3BB}" destId="{651D5DB9-BF43-492D-A1C8-E61D8AE5CCC4}" srcOrd="0" destOrd="0" presId="urn:microsoft.com/office/officeart/2005/8/layout/lProcess1"/>
    <dgm:cxn modelId="{45090144-BAEC-468B-A17C-051363E057AC}" type="presOf" srcId="{452EB109-6FC3-4DA5-A26B-F23C4961D82E}" destId="{EC84B62A-B2E6-4444-A303-1CC9BE57C584}" srcOrd="0" destOrd="0" presId="urn:microsoft.com/office/officeart/2005/8/layout/lProcess1"/>
    <dgm:cxn modelId="{E3858419-3BFB-4CF2-B73E-252B9650EEF4}" type="presOf" srcId="{C3AE5E7F-818C-4436-91C5-76AD61811590}" destId="{E8A46656-12A5-4AFB-9442-748E7A3C6F16}" srcOrd="0" destOrd="0" presId="urn:microsoft.com/office/officeart/2005/8/layout/lProcess1"/>
    <dgm:cxn modelId="{5CF822A2-6D8B-49BB-968C-476F834DBE74}" type="presOf" srcId="{3CE6EF58-BC00-4F9B-B00B-30E2248BE328}" destId="{AA536524-971A-4A86-947C-A3FC4107BEE3}" srcOrd="0" destOrd="0" presId="urn:microsoft.com/office/officeart/2005/8/layout/lProcess1"/>
    <dgm:cxn modelId="{5E24288E-8F4A-4FCF-9C1F-32A43919DF37}" srcId="{2C6EA88E-D695-4FF1-B635-DF200CD6F9BB}" destId="{BBDB41A0-2A38-412D-8B90-92926EEE5AD7}" srcOrd="2" destOrd="0" parTransId="{65B2C98D-F6E9-4E38-B493-0806AE82D3DA}" sibTransId="{3ACC5B45-2B2B-46D1-9644-A7DB4CE1F403}"/>
    <dgm:cxn modelId="{51C2AD1D-C0CB-4BDE-B803-D667CBF276EF}" type="presOf" srcId="{82B4F94A-F0EC-435D-B62D-C93469E3A5F6}" destId="{E387AF03-EAED-4499-8C9F-E29789110F9B}" srcOrd="0" destOrd="0" presId="urn:microsoft.com/office/officeart/2005/8/layout/lProcess1"/>
    <dgm:cxn modelId="{C4A25599-0918-4603-96FE-08F1309DE36E}" type="presOf" srcId="{4BCC26A8-39CE-44B8-99AF-750A73FDF963}" destId="{B1A42A9D-E18C-4523-85D5-7B2EB0A282C5}" srcOrd="0" destOrd="0" presId="urn:microsoft.com/office/officeart/2005/8/layout/lProcess1"/>
    <dgm:cxn modelId="{407DB82B-E37E-4316-822A-526A190EDBB2}" srcId="{2C6EA88E-D695-4FF1-B635-DF200CD6F9BB}" destId="{6138EABB-6A30-4F26-A650-F59A88736C22}" srcOrd="7" destOrd="0" parTransId="{44A94643-7F20-4162-BC90-01939C5126AE}" sibTransId="{1DEDA91B-1962-4D2B-BEF3-C9C7FE42F3BB}"/>
    <dgm:cxn modelId="{581CF78C-5B07-4222-AC58-E73AB83477B7}" type="presOf" srcId="{EB16059F-8955-4528-BFC7-6272D12F810D}" destId="{D15A00CD-B1EA-4A0C-BBBF-2EC03C94F7B7}" srcOrd="0" destOrd="0" presId="urn:microsoft.com/office/officeart/2005/8/layout/lProcess1"/>
    <dgm:cxn modelId="{FE014CDA-FC55-4E02-B2F0-508B45872D0A}" type="presOf" srcId="{C442CCEA-9083-46D5-9E8E-5AB452DCDEB1}" destId="{04F22100-4279-40CF-91D2-EDB4CE626731}" srcOrd="0" destOrd="0" presId="urn:microsoft.com/office/officeart/2005/8/layout/lProcess1"/>
    <dgm:cxn modelId="{68A3843C-1F17-4E89-A492-AA145D4F03E7}" type="presOf" srcId="{6138EABB-6A30-4F26-A650-F59A88736C22}" destId="{E862247D-2305-4419-8F65-711D296FFD6F}" srcOrd="0" destOrd="0" presId="urn:microsoft.com/office/officeart/2005/8/layout/lProcess1"/>
    <dgm:cxn modelId="{D450392B-3F19-41EB-8280-3DCD64498533}" type="presOf" srcId="{82C0F4A9-56AC-4E39-8362-29C524B9C533}" destId="{A2CDAC32-D505-46B9-887F-8761C9F30B3A}" srcOrd="0" destOrd="0" presId="urn:microsoft.com/office/officeart/2005/8/layout/lProcess1"/>
    <dgm:cxn modelId="{EE95CE59-C87F-41BC-B587-F8A275B3F00E}" type="presOf" srcId="{E2E2D6BA-8466-4A12-ABC4-1537AE9583A4}" destId="{B90E524E-371E-4326-A638-00B00F3F4CE1}" srcOrd="0" destOrd="0" presId="urn:microsoft.com/office/officeart/2005/8/layout/lProcess1"/>
    <dgm:cxn modelId="{32E34CA3-A6F6-4F9A-B89D-08D34348CE4F}" srcId="{2C6EA88E-D695-4FF1-B635-DF200CD6F9BB}" destId="{C442CCEA-9083-46D5-9E8E-5AB452DCDEB1}" srcOrd="3" destOrd="0" parTransId="{5D5541AA-3322-49C9-BCA2-A10A2D10BDD7}" sibTransId="{82B4F94A-F0EC-435D-B62D-C93469E3A5F6}"/>
    <dgm:cxn modelId="{D86A4EBA-CC9B-4EEA-B379-D1CFB01AF76E}" srcId="{713B1734-AD36-472C-BB75-102D4B8CCCC6}" destId="{2C6EA88E-D695-4FF1-B635-DF200CD6F9BB}" srcOrd="0" destOrd="0" parTransId="{A60CDC86-D704-48E8-B35C-A48A39F7EC95}" sibTransId="{C35A1BB2-DFB6-44B3-ACE1-07318E3A3D8F}"/>
    <dgm:cxn modelId="{824B5C33-5647-438F-BE27-460C4C707409}" srcId="{2C6EA88E-D695-4FF1-B635-DF200CD6F9BB}" destId="{E2E2D6BA-8466-4A12-ABC4-1537AE9583A4}" srcOrd="5" destOrd="0" parTransId="{9A4F066A-370E-4081-A786-F10F5452A2F0}" sibTransId="{EB16059F-8955-4528-BFC7-6272D12F810D}"/>
    <dgm:cxn modelId="{DB331120-717E-4408-B942-98435314BF81}" type="presOf" srcId="{7F734E5B-8EFE-4F62-AD79-FDFFF3696B26}" destId="{4BD1EBC7-7DA5-461A-A4FF-A623A3A87DFE}" srcOrd="0" destOrd="0" presId="urn:microsoft.com/office/officeart/2005/8/layout/lProcess1"/>
    <dgm:cxn modelId="{179AFFE0-61AD-4E85-A036-80E3868879A3}" srcId="{2C6EA88E-D695-4FF1-B635-DF200CD6F9BB}" destId="{452EB109-6FC3-4DA5-A26B-F23C4961D82E}" srcOrd="1" destOrd="0" parTransId="{D0EF9229-C361-4AC8-A637-9414511176BD}" sibTransId="{D0046E6C-312C-4C9F-9A02-66AAA2DD6C93}"/>
    <dgm:cxn modelId="{17A41D30-4350-41F9-99B5-118982433DD4}" srcId="{2C6EA88E-D695-4FF1-B635-DF200CD6F9BB}" destId="{3CE6EF58-BC00-4F9B-B00B-30E2248BE328}" srcOrd="0" destOrd="0" parTransId="{F8F41807-3289-474D-9F0B-FE828B616DD2}" sibTransId="{82C0F4A9-56AC-4E39-8362-29C524B9C533}"/>
    <dgm:cxn modelId="{EA92CB58-69A6-4335-96BA-5FC7635D0A39}" type="presParOf" srcId="{BB5DC62F-FE20-4F7C-96F3-1809B4C66C49}" destId="{5E1FCAC5-CA15-4914-B859-DF609D3B3CF6}" srcOrd="0" destOrd="0" presId="urn:microsoft.com/office/officeart/2005/8/layout/lProcess1"/>
    <dgm:cxn modelId="{159220CC-EA80-4B62-9559-E73768A17CFE}" type="presParOf" srcId="{5E1FCAC5-CA15-4914-B859-DF609D3B3CF6}" destId="{64A02C3A-6F04-4691-8333-5AE6EAD7B2B0}" srcOrd="0" destOrd="0" presId="urn:microsoft.com/office/officeart/2005/8/layout/lProcess1"/>
    <dgm:cxn modelId="{D15A21FE-9C46-4513-8A50-CE69D6DEBF77}" type="presParOf" srcId="{5E1FCAC5-CA15-4914-B859-DF609D3B3CF6}" destId="{C760B1A0-96CE-4234-883C-C6DC60657859}" srcOrd="1" destOrd="0" presId="urn:microsoft.com/office/officeart/2005/8/layout/lProcess1"/>
    <dgm:cxn modelId="{79F4D708-C38B-46DC-B0F2-94A4ADA3F205}" type="presParOf" srcId="{5E1FCAC5-CA15-4914-B859-DF609D3B3CF6}" destId="{AA536524-971A-4A86-947C-A3FC4107BEE3}" srcOrd="2" destOrd="0" presId="urn:microsoft.com/office/officeart/2005/8/layout/lProcess1"/>
    <dgm:cxn modelId="{06FF8FE3-C30E-4A81-B13B-D143397436F6}" type="presParOf" srcId="{5E1FCAC5-CA15-4914-B859-DF609D3B3CF6}" destId="{A2CDAC32-D505-46B9-887F-8761C9F30B3A}" srcOrd="3" destOrd="0" presId="urn:microsoft.com/office/officeart/2005/8/layout/lProcess1"/>
    <dgm:cxn modelId="{03F71E46-25FB-4216-A4F2-124BED38FC9A}" type="presParOf" srcId="{5E1FCAC5-CA15-4914-B859-DF609D3B3CF6}" destId="{EC84B62A-B2E6-4444-A303-1CC9BE57C584}" srcOrd="4" destOrd="0" presId="urn:microsoft.com/office/officeart/2005/8/layout/lProcess1"/>
    <dgm:cxn modelId="{7F99C2AA-5F6F-4501-9EAB-31404F75824A}" type="presParOf" srcId="{5E1FCAC5-CA15-4914-B859-DF609D3B3CF6}" destId="{976D44E7-8A06-429A-8A44-FBBF9425236A}" srcOrd="5" destOrd="0" presId="urn:microsoft.com/office/officeart/2005/8/layout/lProcess1"/>
    <dgm:cxn modelId="{4081608E-1463-4C94-8AED-FD76F0F0634C}" type="presParOf" srcId="{5E1FCAC5-CA15-4914-B859-DF609D3B3CF6}" destId="{0E119A8C-BC3D-457C-B88E-1673828F96B1}" srcOrd="6" destOrd="0" presId="urn:microsoft.com/office/officeart/2005/8/layout/lProcess1"/>
    <dgm:cxn modelId="{DC951049-A3AD-4E5F-89EA-E49F550CFAC0}" type="presParOf" srcId="{5E1FCAC5-CA15-4914-B859-DF609D3B3CF6}" destId="{AE4CBFEA-4AAE-4564-8EF1-3EE09749D3DE}" srcOrd="7" destOrd="0" presId="urn:microsoft.com/office/officeart/2005/8/layout/lProcess1"/>
    <dgm:cxn modelId="{2804C05B-8FED-4B5A-9E8C-D76BB78F3B6D}" type="presParOf" srcId="{5E1FCAC5-CA15-4914-B859-DF609D3B3CF6}" destId="{04F22100-4279-40CF-91D2-EDB4CE626731}" srcOrd="8" destOrd="0" presId="urn:microsoft.com/office/officeart/2005/8/layout/lProcess1"/>
    <dgm:cxn modelId="{C96EF520-DAC4-42E7-8EF2-EB5E43DA726B}" type="presParOf" srcId="{5E1FCAC5-CA15-4914-B859-DF609D3B3CF6}" destId="{E387AF03-EAED-4499-8C9F-E29789110F9B}" srcOrd="9" destOrd="0" presId="urn:microsoft.com/office/officeart/2005/8/layout/lProcess1"/>
    <dgm:cxn modelId="{08B8ABA6-051D-4811-8E5F-C35CE1022C08}" type="presParOf" srcId="{5E1FCAC5-CA15-4914-B859-DF609D3B3CF6}" destId="{5BCFDD55-E080-4052-B5F3-B3BF5AAD31FA}" srcOrd="10" destOrd="0" presId="urn:microsoft.com/office/officeart/2005/8/layout/lProcess1"/>
    <dgm:cxn modelId="{4A51BE4D-723D-44A4-8D2A-BAF1D5C3C935}" type="presParOf" srcId="{5E1FCAC5-CA15-4914-B859-DF609D3B3CF6}" destId="{4BD1EBC7-7DA5-461A-A4FF-A623A3A87DFE}" srcOrd="11" destOrd="0" presId="urn:microsoft.com/office/officeart/2005/8/layout/lProcess1"/>
    <dgm:cxn modelId="{D5655809-9288-4371-9982-624BAAB276A1}" type="presParOf" srcId="{5E1FCAC5-CA15-4914-B859-DF609D3B3CF6}" destId="{B90E524E-371E-4326-A638-00B00F3F4CE1}" srcOrd="12" destOrd="0" presId="urn:microsoft.com/office/officeart/2005/8/layout/lProcess1"/>
    <dgm:cxn modelId="{10BAE795-DA12-4F8A-AB6F-C57A8BB73783}" type="presParOf" srcId="{5E1FCAC5-CA15-4914-B859-DF609D3B3CF6}" destId="{D15A00CD-B1EA-4A0C-BBBF-2EC03C94F7B7}" srcOrd="13" destOrd="0" presId="urn:microsoft.com/office/officeart/2005/8/layout/lProcess1"/>
    <dgm:cxn modelId="{C6C71238-F8FA-4AB8-8587-992B38325056}" type="presParOf" srcId="{5E1FCAC5-CA15-4914-B859-DF609D3B3CF6}" destId="{E8A46656-12A5-4AFB-9442-748E7A3C6F16}" srcOrd="14" destOrd="0" presId="urn:microsoft.com/office/officeart/2005/8/layout/lProcess1"/>
    <dgm:cxn modelId="{AA029A6D-90D8-4FC8-9BE9-0E8FF220D7CF}" type="presParOf" srcId="{5E1FCAC5-CA15-4914-B859-DF609D3B3CF6}" destId="{B1A42A9D-E18C-4523-85D5-7B2EB0A282C5}" srcOrd="15" destOrd="0" presId="urn:microsoft.com/office/officeart/2005/8/layout/lProcess1"/>
    <dgm:cxn modelId="{B02F4BDA-C4F2-4425-AFEF-860C17503032}" type="presParOf" srcId="{5E1FCAC5-CA15-4914-B859-DF609D3B3CF6}" destId="{E862247D-2305-4419-8F65-711D296FFD6F}" srcOrd="16" destOrd="0" presId="urn:microsoft.com/office/officeart/2005/8/layout/lProcess1"/>
    <dgm:cxn modelId="{AE065932-476B-4E39-B222-6665386AE2A7}" type="presParOf" srcId="{5E1FCAC5-CA15-4914-B859-DF609D3B3CF6}" destId="{651D5DB9-BF43-492D-A1C8-E61D8AE5CCC4}" srcOrd="17" destOrd="0" presId="urn:microsoft.com/office/officeart/2005/8/layout/lProcess1"/>
    <dgm:cxn modelId="{91F0D665-A5F8-4C8B-BE94-186AE9217E6D}" type="presParOf" srcId="{5E1FCAC5-CA15-4914-B859-DF609D3B3CF6}" destId="{DBB864EE-EE48-496E-87D0-28CD80801BAF}" srcOrd="18"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14BB6A74-7290-49CB-A5B0-848CB5F061CA}" type="doc">
      <dgm:prSet loTypeId="urn:microsoft.com/office/officeart/2005/8/layout/hierarchy2" loCatId="hierarchy" qsTypeId="urn:microsoft.com/office/officeart/2005/8/quickstyle/simple4" qsCatId="simple" csTypeId="urn:microsoft.com/office/officeart/2005/8/colors/accent1_2" csCatId="accent1" phldr="1"/>
      <dgm:spPr/>
      <dgm:t>
        <a:bodyPr/>
        <a:lstStyle/>
        <a:p>
          <a:endParaRPr lang="en-US"/>
        </a:p>
      </dgm:t>
    </dgm:pt>
    <dgm:pt modelId="{AA93C18B-36CE-4B1B-89A6-B00FB0615CFA}">
      <dgm:prSet phldrT="[Text]" custT="1"/>
      <dgm:spPr>
        <a:ln>
          <a:solidFill>
            <a:srgbClr val="FF0000"/>
          </a:solidFill>
        </a:ln>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Printre pericolele principale pentru securitatea </a:t>
          </a:r>
          <a:r>
            <a:rPr lang="ro-RO" sz="2000" dirty="0" err="1" smtClean="0">
              <a:effectLst>
                <a:outerShdw blurRad="38100" dist="38100" dir="2700000" algn="tl">
                  <a:srgbClr val="000000">
                    <a:alpha val="43137"/>
                  </a:srgbClr>
                </a:outerShdw>
              </a:effectLst>
              <a:latin typeface="Times New Roman" pitchFamily="18" charset="0"/>
              <a:cs typeface="Times New Roman" pitchFamily="18" charset="0"/>
            </a:rPr>
            <a:t>naţională</a:t>
          </a:r>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 se înscriu:</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24F88CDB-1986-45CA-B13A-337EE6A23D21}" type="parTrans" cxnId="{9C362B16-A9F5-431C-8451-31A0EF56A801}">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1389BC9C-1740-4F66-9BA3-56F29AD35713}" type="sibTrans" cxnId="{9C362B16-A9F5-431C-8451-31A0EF56A801}">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AF12E2BD-6E39-4D48-9A8F-D444639C254D}">
      <dgm:prSet phldrT="[Text]" custT="1"/>
      <dgm:spPr/>
      <dgm:t>
        <a:bodyPr/>
        <a:lstStyle/>
        <a:p>
          <a:r>
            <a:rPr lang="ro-RO" sz="1800" dirty="0" smtClean="0">
              <a:effectLst>
                <a:outerShdw blurRad="38100" dist="38100" dir="2700000" algn="tl">
                  <a:srgbClr val="000000">
                    <a:alpha val="43137"/>
                  </a:srgbClr>
                </a:outerShdw>
              </a:effectLst>
              <a:latin typeface="Times New Roman" pitchFamily="18" charset="0"/>
              <a:cs typeface="Times New Roman" pitchFamily="18" charset="0"/>
            </a:rPr>
            <a:t>agresiunea directă şi revendicările teritoriale ale altor state</a:t>
          </a:r>
          <a:endParaRPr lang="en-US" sz="18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183C970C-BD52-4AA5-9882-70686C338DC9}" type="parTrans" cxnId="{ED447B2C-563D-4B9A-846B-6D6B1EA79D4F}">
      <dgm:prSet custT="1"/>
      <dgm:spPr>
        <a:ln>
          <a:solidFill>
            <a:srgbClr val="FF0000"/>
          </a:solidFill>
        </a:ln>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78842BC0-57DE-4045-98CF-A20B54309159}" type="sibTrans" cxnId="{ED447B2C-563D-4B9A-846B-6D6B1EA79D4F}">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0B6C5C51-4D70-4513-B307-E72FA81A63DB}">
      <dgm:prSet phldrT="[Text]" custT="1"/>
      <dgm:spPr/>
      <dgm:t>
        <a:bodyPr/>
        <a:lstStyle/>
        <a:p>
          <a:r>
            <a:rPr lang="ro-RO" sz="1800" dirty="0" smtClean="0">
              <a:effectLst>
                <a:outerShdw blurRad="38100" dist="38100" dir="2700000" algn="tl">
                  <a:srgbClr val="000000">
                    <a:alpha val="43137"/>
                  </a:srgbClr>
                </a:outerShdw>
              </a:effectLst>
              <a:latin typeface="Times New Roman" pitchFamily="18" charset="0"/>
              <a:cs typeface="Times New Roman" pitchFamily="18" charset="0"/>
            </a:rPr>
            <a:t>conflictele locale sau regionale în apropierea nemijlocită a frontierelor Republicii Moldova, inclusiv cele ce ţin de relaţiile nereglementate dintre diferite state din regiune</a:t>
          </a:r>
          <a:endParaRPr lang="en-US" sz="18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C71F4715-9E17-4383-B27C-7E72D810C512}" type="parTrans" cxnId="{4C9F6CE5-D94C-4AF9-8FC2-428D4EC8676F}">
      <dgm:prSet custT="1"/>
      <dgm:spPr>
        <a:ln>
          <a:solidFill>
            <a:srgbClr val="FF0000"/>
          </a:solidFill>
        </a:ln>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A971260F-003E-4DF2-B50D-E12D198A4508}" type="sibTrans" cxnId="{4C9F6CE5-D94C-4AF9-8FC2-428D4EC8676F}">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CDF91536-2DBB-4E4F-8CB9-E39D2B3033AA}">
      <dgm:prSet custT="1"/>
      <dgm:spPr/>
      <dgm:t>
        <a:bodyPr/>
        <a:lstStyle/>
        <a:p>
          <a:r>
            <a:rPr lang="ro-RO" sz="1800" dirty="0" smtClean="0">
              <a:effectLst>
                <a:outerShdw blurRad="38100" dist="38100" dir="2700000" algn="tl">
                  <a:srgbClr val="000000">
                    <a:alpha val="43137"/>
                  </a:srgbClr>
                </a:outerShdw>
              </a:effectLst>
              <a:latin typeface="Times New Roman" pitchFamily="18" charset="0"/>
              <a:cs typeface="Times New Roman" pitchFamily="18" charset="0"/>
            </a:rPr>
            <a:t>transportarea necontrolată a armamentului, precum şi a componentelor armelor nucleare, bacteriologice şi chimice pe teritoriul RM şi în apropierea nemijlocită a frontierelor ei</a:t>
          </a:r>
          <a:endParaRPr lang="en-US" sz="18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D1775A52-EA64-4387-9B92-8802617BD200}" type="parTrans" cxnId="{76224067-5D45-4B7C-B430-F47525EDBD94}">
      <dgm:prSet custT="1"/>
      <dgm:spPr>
        <a:ln>
          <a:solidFill>
            <a:srgbClr val="FF0000"/>
          </a:solidFill>
        </a:ln>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7B90491F-C9AE-400D-A0B5-A205E2C6BE10}" type="sibTrans" cxnId="{76224067-5D45-4B7C-B430-F47525EDBD94}">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8361156A-A97B-45BF-A0E2-538000BFB83F}">
      <dgm:prSet custT="1"/>
      <dgm:spPr/>
      <dgm:t>
        <a:bodyPr/>
        <a:lstStyle/>
        <a:p>
          <a:r>
            <a:rPr lang="ro-RO" sz="1800" dirty="0" smtClean="0">
              <a:effectLst>
                <a:outerShdw blurRad="38100" dist="38100" dir="2700000" algn="tl">
                  <a:srgbClr val="000000">
                    <a:alpha val="43137"/>
                  </a:srgbClr>
                </a:outerShdw>
              </a:effectLst>
              <a:latin typeface="Times New Roman" pitchFamily="18" charset="0"/>
              <a:cs typeface="Times New Roman" pitchFamily="18" charset="0"/>
            </a:rPr>
            <a:t>acțiunile îndreptate spre schimbarea prin violenţă a orânduirii </a:t>
          </a:r>
          <a:r>
            <a:rPr lang="ro-RO" sz="1800" dirty="0" err="1" smtClean="0">
              <a:effectLst>
                <a:outerShdw blurRad="38100" dist="38100" dir="2700000" algn="tl">
                  <a:srgbClr val="000000">
                    <a:alpha val="43137"/>
                  </a:srgbClr>
                </a:outerShdw>
              </a:effectLst>
              <a:latin typeface="Times New Roman" pitchFamily="18" charset="0"/>
              <a:cs typeface="Times New Roman" pitchFamily="18" charset="0"/>
            </a:rPr>
            <a:t>constituţionale</a:t>
          </a:r>
          <a:r>
            <a:rPr lang="ro-RO" sz="1800" dirty="0" smtClean="0">
              <a:effectLst>
                <a:outerShdw blurRad="38100" dist="38100" dir="2700000" algn="tl">
                  <a:srgbClr val="000000">
                    <a:alpha val="43137"/>
                  </a:srgbClr>
                </a:outerShdw>
              </a:effectLst>
              <a:latin typeface="Times New Roman" pitchFamily="18" charset="0"/>
              <a:cs typeface="Times New Roman" pitchFamily="18" charset="0"/>
            </a:rPr>
            <a:t>, subminarea sau lichidarea suveranităţii, independenţei şi suveranităţii teritoriale a republicii</a:t>
          </a:r>
          <a:endParaRPr lang="en-US" sz="18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A998BC96-5144-44E2-9DFE-C24301E2644E}" type="parTrans" cxnId="{047AF1A3-1B33-412C-875D-6C8BD2FACD22}">
      <dgm:prSet custT="1"/>
      <dgm:spPr>
        <a:ln>
          <a:solidFill>
            <a:srgbClr val="FF0000"/>
          </a:solidFill>
        </a:ln>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935FAD0A-7DB4-4D9D-A247-9A454C3D65F7}" type="sibTrans" cxnId="{047AF1A3-1B33-412C-875D-6C8BD2FACD22}">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32B08043-3C82-4B51-9BCE-1653D27EE782}">
      <dgm:prSet custT="1"/>
      <dgm:spPr/>
      <dgm:t>
        <a:bodyPr/>
        <a:lstStyle/>
        <a:p>
          <a:r>
            <a:rPr lang="ro-RO" sz="1800" dirty="0" smtClean="0">
              <a:effectLst>
                <a:outerShdw blurRad="38100" dist="38100" dir="2700000" algn="tl">
                  <a:srgbClr val="000000">
                    <a:alpha val="43137"/>
                  </a:srgbClr>
                </a:outerShdw>
              </a:effectLst>
              <a:latin typeface="Times New Roman" pitchFamily="18" charset="0"/>
              <a:cs typeface="Times New Roman" pitchFamily="18" charset="0"/>
            </a:rPr>
            <a:t>acţiunile îndreptate spre tensionarea situaţiei sociale şi provocarea conflictelor sociale</a:t>
          </a:r>
          <a:endParaRPr lang="en-US" sz="18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04A97D23-401E-467A-8EAF-DB02EF89EFAC}" type="parTrans" cxnId="{B08AB7EB-66A9-4795-860F-B2D9982B95E8}">
      <dgm:prSet custT="1"/>
      <dgm:spPr>
        <a:ln>
          <a:solidFill>
            <a:srgbClr val="FF0000"/>
          </a:solidFill>
        </a:ln>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24787890-042B-4E3C-A07C-143A322A69A6}" type="sibTrans" cxnId="{B08AB7EB-66A9-4795-860F-B2D9982B95E8}">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56553814-0339-4778-ACCC-474129105843}">
      <dgm:prSet custT="1"/>
      <dgm:spPr/>
      <dgm:t>
        <a:bodyPr/>
        <a:lstStyle/>
        <a:p>
          <a:r>
            <a:rPr lang="ro-RO" sz="1800" dirty="0" smtClean="0">
              <a:effectLst>
                <a:outerShdw blurRad="38100" dist="38100" dir="2700000" algn="tl">
                  <a:srgbClr val="000000">
                    <a:alpha val="43137"/>
                  </a:srgbClr>
                </a:outerShdw>
              </a:effectLst>
              <a:latin typeface="Times New Roman" pitchFamily="18" charset="0"/>
              <a:cs typeface="Times New Roman" pitchFamily="18" charset="0"/>
            </a:rPr>
            <a:t>terorismul, crima organizată, traficul de droguri, imigraţia ilegală</a:t>
          </a:r>
          <a:endParaRPr lang="en-US" sz="18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A10BDA2-88AF-4531-A3ED-BFAA281B9F10}" type="parTrans" cxnId="{58299DF0-A1B3-4952-BC0E-0A49D95AB267}">
      <dgm:prSet custT="1"/>
      <dgm:spPr>
        <a:ln>
          <a:solidFill>
            <a:srgbClr val="FF0000"/>
          </a:solidFill>
        </a:ln>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7EDF6C09-DA94-4F79-9E69-6E66798DAD36}" type="sibTrans" cxnId="{58299DF0-A1B3-4952-BC0E-0A49D95AB267}">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F93F528D-C5BB-425D-8E49-1C12F41AF11F}">
      <dgm:prSet custT="1"/>
      <dgm:spPr/>
      <dgm:t>
        <a:bodyPr/>
        <a:lstStyle/>
        <a:p>
          <a:r>
            <a:rPr lang="ro-RO" sz="1800" dirty="0" smtClean="0">
              <a:effectLst>
                <a:outerShdw blurRad="38100" dist="38100" dir="2700000" algn="tl">
                  <a:srgbClr val="000000">
                    <a:alpha val="43137"/>
                  </a:srgbClr>
                </a:outerShdw>
              </a:effectLst>
              <a:latin typeface="Times New Roman" pitchFamily="18" charset="0"/>
              <a:cs typeface="Times New Roman" pitchFamily="18" charset="0"/>
            </a:rPr>
            <a:t>acţiunile avînd drept scop lezarea drepturilor şi libertăţilor constituţionale ale cetăţenilor</a:t>
          </a:r>
          <a:endParaRPr lang="en-US" sz="18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FA2F96FA-1EFD-4D9D-A530-3AD988B2405A}" type="parTrans" cxnId="{091967E5-ABE1-4C9F-BE15-8ECD4A2B0277}">
      <dgm:prSet custT="1"/>
      <dgm:spPr>
        <a:ln>
          <a:solidFill>
            <a:srgbClr val="FF0000"/>
          </a:solidFill>
        </a:ln>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BFD05C65-E76C-4672-86D7-3AC5044419DB}" type="sibTrans" cxnId="{091967E5-ABE1-4C9F-BE15-8ECD4A2B0277}">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0443B9FE-7F7B-4E43-9B83-96199552B18C}" type="pres">
      <dgm:prSet presAssocID="{14BB6A74-7290-49CB-A5B0-848CB5F061CA}" presName="diagram" presStyleCnt="0">
        <dgm:presLayoutVars>
          <dgm:chPref val="1"/>
          <dgm:dir/>
          <dgm:animOne val="branch"/>
          <dgm:animLvl val="lvl"/>
          <dgm:resizeHandles val="exact"/>
        </dgm:presLayoutVars>
      </dgm:prSet>
      <dgm:spPr/>
      <dgm:t>
        <a:bodyPr/>
        <a:lstStyle/>
        <a:p>
          <a:endParaRPr lang="en-US"/>
        </a:p>
      </dgm:t>
    </dgm:pt>
    <dgm:pt modelId="{2A8E133F-F355-404A-9FBB-97FB10B2E388}" type="pres">
      <dgm:prSet presAssocID="{AA93C18B-36CE-4B1B-89A6-B00FB0615CFA}" presName="root1" presStyleCnt="0"/>
      <dgm:spPr/>
    </dgm:pt>
    <dgm:pt modelId="{E3C606C9-A583-465E-AC73-41AA797B4502}" type="pres">
      <dgm:prSet presAssocID="{AA93C18B-36CE-4B1B-89A6-B00FB0615CFA}" presName="LevelOneTextNode" presStyleLbl="node0" presStyleIdx="0" presStyleCnt="1" custScaleY="277915" custLinFactX="-41930" custLinFactNeighborX="-100000" custLinFactNeighborY="-19189">
        <dgm:presLayoutVars>
          <dgm:chPref val="3"/>
        </dgm:presLayoutVars>
      </dgm:prSet>
      <dgm:spPr/>
      <dgm:t>
        <a:bodyPr/>
        <a:lstStyle/>
        <a:p>
          <a:endParaRPr lang="en-US"/>
        </a:p>
      </dgm:t>
    </dgm:pt>
    <dgm:pt modelId="{A30B6855-35A7-455D-8E84-D2C997BA78CB}" type="pres">
      <dgm:prSet presAssocID="{AA93C18B-36CE-4B1B-89A6-B00FB0615CFA}" presName="level2hierChild" presStyleCnt="0"/>
      <dgm:spPr/>
    </dgm:pt>
    <dgm:pt modelId="{FADB335C-58E1-4734-91E6-9E288BA0F8C1}" type="pres">
      <dgm:prSet presAssocID="{183C970C-BD52-4AA5-9882-70686C338DC9}" presName="conn2-1" presStyleLbl="parChTrans1D2" presStyleIdx="0" presStyleCnt="7"/>
      <dgm:spPr/>
      <dgm:t>
        <a:bodyPr/>
        <a:lstStyle/>
        <a:p>
          <a:endParaRPr lang="en-US"/>
        </a:p>
      </dgm:t>
    </dgm:pt>
    <dgm:pt modelId="{501E4DF3-F6F6-4F31-A6A7-DB17FCA0B842}" type="pres">
      <dgm:prSet presAssocID="{183C970C-BD52-4AA5-9882-70686C338DC9}" presName="connTx" presStyleLbl="parChTrans1D2" presStyleIdx="0" presStyleCnt="7"/>
      <dgm:spPr/>
      <dgm:t>
        <a:bodyPr/>
        <a:lstStyle/>
        <a:p>
          <a:endParaRPr lang="en-US"/>
        </a:p>
      </dgm:t>
    </dgm:pt>
    <dgm:pt modelId="{67101A1A-B7EE-4309-B479-2DA88C438D27}" type="pres">
      <dgm:prSet presAssocID="{AF12E2BD-6E39-4D48-9A8F-D444639C254D}" presName="root2" presStyleCnt="0"/>
      <dgm:spPr/>
    </dgm:pt>
    <dgm:pt modelId="{1BA2081D-3642-459B-9264-35301A1D9003}" type="pres">
      <dgm:prSet presAssocID="{AF12E2BD-6E39-4D48-9A8F-D444639C254D}" presName="LevelTwoTextNode" presStyleLbl="node2" presStyleIdx="0" presStyleCnt="7" custScaleX="364093">
        <dgm:presLayoutVars>
          <dgm:chPref val="3"/>
        </dgm:presLayoutVars>
      </dgm:prSet>
      <dgm:spPr/>
      <dgm:t>
        <a:bodyPr/>
        <a:lstStyle/>
        <a:p>
          <a:endParaRPr lang="en-US"/>
        </a:p>
      </dgm:t>
    </dgm:pt>
    <dgm:pt modelId="{17340D38-C448-4E3C-97DB-F32AF32A4F20}" type="pres">
      <dgm:prSet presAssocID="{AF12E2BD-6E39-4D48-9A8F-D444639C254D}" presName="level3hierChild" presStyleCnt="0"/>
      <dgm:spPr/>
    </dgm:pt>
    <dgm:pt modelId="{DE541508-5E1A-4AEB-87ED-44A5AF695E9F}" type="pres">
      <dgm:prSet presAssocID="{C71F4715-9E17-4383-B27C-7E72D810C512}" presName="conn2-1" presStyleLbl="parChTrans1D2" presStyleIdx="1" presStyleCnt="7"/>
      <dgm:spPr/>
      <dgm:t>
        <a:bodyPr/>
        <a:lstStyle/>
        <a:p>
          <a:endParaRPr lang="en-US"/>
        </a:p>
      </dgm:t>
    </dgm:pt>
    <dgm:pt modelId="{E31C83AD-1514-4016-BA69-1DFB01BB26DD}" type="pres">
      <dgm:prSet presAssocID="{C71F4715-9E17-4383-B27C-7E72D810C512}" presName="connTx" presStyleLbl="parChTrans1D2" presStyleIdx="1" presStyleCnt="7"/>
      <dgm:spPr/>
      <dgm:t>
        <a:bodyPr/>
        <a:lstStyle/>
        <a:p>
          <a:endParaRPr lang="en-US"/>
        </a:p>
      </dgm:t>
    </dgm:pt>
    <dgm:pt modelId="{CB953EA2-06BD-429C-8E93-6425F6DC3D37}" type="pres">
      <dgm:prSet presAssocID="{0B6C5C51-4D70-4513-B307-E72FA81A63DB}" presName="root2" presStyleCnt="0"/>
      <dgm:spPr/>
    </dgm:pt>
    <dgm:pt modelId="{89954878-C9B7-4864-A690-EBAAA1101187}" type="pres">
      <dgm:prSet presAssocID="{0B6C5C51-4D70-4513-B307-E72FA81A63DB}" presName="LevelTwoTextNode" presStyleLbl="node2" presStyleIdx="1" presStyleCnt="7" custScaleX="406259">
        <dgm:presLayoutVars>
          <dgm:chPref val="3"/>
        </dgm:presLayoutVars>
      </dgm:prSet>
      <dgm:spPr/>
      <dgm:t>
        <a:bodyPr/>
        <a:lstStyle/>
        <a:p>
          <a:endParaRPr lang="en-US"/>
        </a:p>
      </dgm:t>
    </dgm:pt>
    <dgm:pt modelId="{B994E7C6-31F4-425B-8B7E-68F7F4A2C0CC}" type="pres">
      <dgm:prSet presAssocID="{0B6C5C51-4D70-4513-B307-E72FA81A63DB}" presName="level3hierChild" presStyleCnt="0"/>
      <dgm:spPr/>
    </dgm:pt>
    <dgm:pt modelId="{9E8820AB-281D-4D96-B7B5-97B24068653D}" type="pres">
      <dgm:prSet presAssocID="{D1775A52-EA64-4387-9B92-8802617BD200}" presName="conn2-1" presStyleLbl="parChTrans1D2" presStyleIdx="2" presStyleCnt="7"/>
      <dgm:spPr/>
      <dgm:t>
        <a:bodyPr/>
        <a:lstStyle/>
        <a:p>
          <a:endParaRPr lang="en-US"/>
        </a:p>
      </dgm:t>
    </dgm:pt>
    <dgm:pt modelId="{279625F2-DD74-43AC-8A91-4E3731DE025D}" type="pres">
      <dgm:prSet presAssocID="{D1775A52-EA64-4387-9B92-8802617BD200}" presName="connTx" presStyleLbl="parChTrans1D2" presStyleIdx="2" presStyleCnt="7"/>
      <dgm:spPr/>
      <dgm:t>
        <a:bodyPr/>
        <a:lstStyle/>
        <a:p>
          <a:endParaRPr lang="en-US"/>
        </a:p>
      </dgm:t>
    </dgm:pt>
    <dgm:pt modelId="{F987790D-9EAE-488D-A08D-0C51A6DF50DB}" type="pres">
      <dgm:prSet presAssocID="{CDF91536-2DBB-4E4F-8CB9-E39D2B3033AA}" presName="root2" presStyleCnt="0"/>
      <dgm:spPr/>
    </dgm:pt>
    <dgm:pt modelId="{C78421CE-DD0C-424A-8889-5BF0A3AFD5F3}" type="pres">
      <dgm:prSet presAssocID="{CDF91536-2DBB-4E4F-8CB9-E39D2B3033AA}" presName="LevelTwoTextNode" presStyleLbl="node2" presStyleIdx="2" presStyleCnt="7" custScaleX="403854">
        <dgm:presLayoutVars>
          <dgm:chPref val="3"/>
        </dgm:presLayoutVars>
      </dgm:prSet>
      <dgm:spPr/>
      <dgm:t>
        <a:bodyPr/>
        <a:lstStyle/>
        <a:p>
          <a:endParaRPr lang="en-US"/>
        </a:p>
      </dgm:t>
    </dgm:pt>
    <dgm:pt modelId="{1E7CB9F9-AAF4-4A5D-8923-6F97F5F4F556}" type="pres">
      <dgm:prSet presAssocID="{CDF91536-2DBB-4E4F-8CB9-E39D2B3033AA}" presName="level3hierChild" presStyleCnt="0"/>
      <dgm:spPr/>
    </dgm:pt>
    <dgm:pt modelId="{76D1A236-8934-4195-A8DA-6E5EE6D2C63B}" type="pres">
      <dgm:prSet presAssocID="{A998BC96-5144-44E2-9DFE-C24301E2644E}" presName="conn2-1" presStyleLbl="parChTrans1D2" presStyleIdx="3" presStyleCnt="7"/>
      <dgm:spPr/>
      <dgm:t>
        <a:bodyPr/>
        <a:lstStyle/>
        <a:p>
          <a:endParaRPr lang="en-US"/>
        </a:p>
      </dgm:t>
    </dgm:pt>
    <dgm:pt modelId="{422B46CD-3B03-43F6-B72A-330510130816}" type="pres">
      <dgm:prSet presAssocID="{A998BC96-5144-44E2-9DFE-C24301E2644E}" presName="connTx" presStyleLbl="parChTrans1D2" presStyleIdx="3" presStyleCnt="7"/>
      <dgm:spPr/>
      <dgm:t>
        <a:bodyPr/>
        <a:lstStyle/>
        <a:p>
          <a:endParaRPr lang="en-US"/>
        </a:p>
      </dgm:t>
    </dgm:pt>
    <dgm:pt modelId="{264AC6A6-83BB-4F52-A21A-C1E0C74559B2}" type="pres">
      <dgm:prSet presAssocID="{8361156A-A97B-45BF-A0E2-538000BFB83F}" presName="root2" presStyleCnt="0"/>
      <dgm:spPr/>
    </dgm:pt>
    <dgm:pt modelId="{F93DB95F-54CC-4FBD-A237-527593D719F3}" type="pres">
      <dgm:prSet presAssocID="{8361156A-A97B-45BF-A0E2-538000BFB83F}" presName="LevelTwoTextNode" presStyleLbl="node2" presStyleIdx="3" presStyleCnt="7" custScaleX="403854">
        <dgm:presLayoutVars>
          <dgm:chPref val="3"/>
        </dgm:presLayoutVars>
      </dgm:prSet>
      <dgm:spPr/>
      <dgm:t>
        <a:bodyPr/>
        <a:lstStyle/>
        <a:p>
          <a:endParaRPr lang="en-US"/>
        </a:p>
      </dgm:t>
    </dgm:pt>
    <dgm:pt modelId="{B86749C3-05F3-42BE-AB7A-C28E88240F85}" type="pres">
      <dgm:prSet presAssocID="{8361156A-A97B-45BF-A0E2-538000BFB83F}" presName="level3hierChild" presStyleCnt="0"/>
      <dgm:spPr/>
    </dgm:pt>
    <dgm:pt modelId="{B37CA136-7768-48E2-A136-7EA69EA37170}" type="pres">
      <dgm:prSet presAssocID="{04A97D23-401E-467A-8EAF-DB02EF89EFAC}" presName="conn2-1" presStyleLbl="parChTrans1D2" presStyleIdx="4" presStyleCnt="7"/>
      <dgm:spPr/>
      <dgm:t>
        <a:bodyPr/>
        <a:lstStyle/>
        <a:p>
          <a:endParaRPr lang="en-US"/>
        </a:p>
      </dgm:t>
    </dgm:pt>
    <dgm:pt modelId="{8171AD2D-6DA9-4AA0-82CA-8BE065699C8F}" type="pres">
      <dgm:prSet presAssocID="{04A97D23-401E-467A-8EAF-DB02EF89EFAC}" presName="connTx" presStyleLbl="parChTrans1D2" presStyleIdx="4" presStyleCnt="7"/>
      <dgm:spPr/>
      <dgm:t>
        <a:bodyPr/>
        <a:lstStyle/>
        <a:p>
          <a:endParaRPr lang="en-US"/>
        </a:p>
      </dgm:t>
    </dgm:pt>
    <dgm:pt modelId="{04EE116B-84FC-4FF1-A07B-C8A69107E639}" type="pres">
      <dgm:prSet presAssocID="{32B08043-3C82-4B51-9BCE-1653D27EE782}" presName="root2" presStyleCnt="0"/>
      <dgm:spPr/>
    </dgm:pt>
    <dgm:pt modelId="{6C6FC059-6AB2-440E-B381-AA364C024067}" type="pres">
      <dgm:prSet presAssocID="{32B08043-3C82-4B51-9BCE-1653D27EE782}" presName="LevelTwoTextNode" presStyleLbl="node2" presStyleIdx="4" presStyleCnt="7" custScaleX="363341">
        <dgm:presLayoutVars>
          <dgm:chPref val="3"/>
        </dgm:presLayoutVars>
      </dgm:prSet>
      <dgm:spPr/>
      <dgm:t>
        <a:bodyPr/>
        <a:lstStyle/>
        <a:p>
          <a:endParaRPr lang="en-US"/>
        </a:p>
      </dgm:t>
    </dgm:pt>
    <dgm:pt modelId="{7D81C18B-6B4C-4E2B-AB94-0FEF46FA7A79}" type="pres">
      <dgm:prSet presAssocID="{32B08043-3C82-4B51-9BCE-1653D27EE782}" presName="level3hierChild" presStyleCnt="0"/>
      <dgm:spPr/>
    </dgm:pt>
    <dgm:pt modelId="{2A361793-4D04-4987-9EE0-4277A4F696E9}" type="pres">
      <dgm:prSet presAssocID="{6A10BDA2-88AF-4531-A3ED-BFAA281B9F10}" presName="conn2-1" presStyleLbl="parChTrans1D2" presStyleIdx="5" presStyleCnt="7"/>
      <dgm:spPr/>
      <dgm:t>
        <a:bodyPr/>
        <a:lstStyle/>
        <a:p>
          <a:endParaRPr lang="en-US"/>
        </a:p>
      </dgm:t>
    </dgm:pt>
    <dgm:pt modelId="{61CF05C9-A320-4057-BB78-CF57ADFD6701}" type="pres">
      <dgm:prSet presAssocID="{6A10BDA2-88AF-4531-A3ED-BFAA281B9F10}" presName="connTx" presStyleLbl="parChTrans1D2" presStyleIdx="5" presStyleCnt="7"/>
      <dgm:spPr/>
      <dgm:t>
        <a:bodyPr/>
        <a:lstStyle/>
        <a:p>
          <a:endParaRPr lang="en-US"/>
        </a:p>
      </dgm:t>
    </dgm:pt>
    <dgm:pt modelId="{76E153D0-207B-426C-8CE1-1B3FEDC3E26A}" type="pres">
      <dgm:prSet presAssocID="{56553814-0339-4778-ACCC-474129105843}" presName="root2" presStyleCnt="0"/>
      <dgm:spPr/>
    </dgm:pt>
    <dgm:pt modelId="{CA6B9894-8CC0-4151-A60B-C02B371CDD66}" type="pres">
      <dgm:prSet presAssocID="{56553814-0339-4778-ACCC-474129105843}" presName="LevelTwoTextNode" presStyleLbl="node2" presStyleIdx="5" presStyleCnt="7" custScaleX="363340">
        <dgm:presLayoutVars>
          <dgm:chPref val="3"/>
        </dgm:presLayoutVars>
      </dgm:prSet>
      <dgm:spPr/>
      <dgm:t>
        <a:bodyPr/>
        <a:lstStyle/>
        <a:p>
          <a:endParaRPr lang="en-US"/>
        </a:p>
      </dgm:t>
    </dgm:pt>
    <dgm:pt modelId="{FBEA4968-D0B5-45D4-9CD2-9945150249EC}" type="pres">
      <dgm:prSet presAssocID="{56553814-0339-4778-ACCC-474129105843}" presName="level3hierChild" presStyleCnt="0"/>
      <dgm:spPr/>
    </dgm:pt>
    <dgm:pt modelId="{EA527B9C-B79A-4AA0-8BA1-182759218298}" type="pres">
      <dgm:prSet presAssocID="{FA2F96FA-1EFD-4D9D-A530-3AD988B2405A}" presName="conn2-1" presStyleLbl="parChTrans1D2" presStyleIdx="6" presStyleCnt="7"/>
      <dgm:spPr/>
      <dgm:t>
        <a:bodyPr/>
        <a:lstStyle/>
        <a:p>
          <a:endParaRPr lang="en-US"/>
        </a:p>
      </dgm:t>
    </dgm:pt>
    <dgm:pt modelId="{5A666EBB-2988-414B-9166-88665605EE17}" type="pres">
      <dgm:prSet presAssocID="{FA2F96FA-1EFD-4D9D-A530-3AD988B2405A}" presName="connTx" presStyleLbl="parChTrans1D2" presStyleIdx="6" presStyleCnt="7"/>
      <dgm:spPr/>
      <dgm:t>
        <a:bodyPr/>
        <a:lstStyle/>
        <a:p>
          <a:endParaRPr lang="en-US"/>
        </a:p>
      </dgm:t>
    </dgm:pt>
    <dgm:pt modelId="{F676D74A-6BF4-4906-BCBF-3B9BDE8BCEFF}" type="pres">
      <dgm:prSet presAssocID="{F93F528D-C5BB-425D-8E49-1C12F41AF11F}" presName="root2" presStyleCnt="0"/>
      <dgm:spPr/>
    </dgm:pt>
    <dgm:pt modelId="{48717942-32C5-44C9-A816-BC14948C2905}" type="pres">
      <dgm:prSet presAssocID="{F93F528D-C5BB-425D-8E49-1C12F41AF11F}" presName="LevelTwoTextNode" presStyleLbl="node2" presStyleIdx="6" presStyleCnt="7" custScaleX="363340">
        <dgm:presLayoutVars>
          <dgm:chPref val="3"/>
        </dgm:presLayoutVars>
      </dgm:prSet>
      <dgm:spPr/>
      <dgm:t>
        <a:bodyPr/>
        <a:lstStyle/>
        <a:p>
          <a:endParaRPr lang="en-US"/>
        </a:p>
      </dgm:t>
    </dgm:pt>
    <dgm:pt modelId="{575F8F48-8D65-4B08-ACCC-004F85A23126}" type="pres">
      <dgm:prSet presAssocID="{F93F528D-C5BB-425D-8E49-1C12F41AF11F}" presName="level3hierChild" presStyleCnt="0"/>
      <dgm:spPr/>
    </dgm:pt>
  </dgm:ptLst>
  <dgm:cxnLst>
    <dgm:cxn modelId="{4C9F6CE5-D94C-4AF9-8FC2-428D4EC8676F}" srcId="{AA93C18B-36CE-4B1B-89A6-B00FB0615CFA}" destId="{0B6C5C51-4D70-4513-B307-E72FA81A63DB}" srcOrd="1" destOrd="0" parTransId="{C71F4715-9E17-4383-B27C-7E72D810C512}" sibTransId="{A971260F-003E-4DF2-B50D-E12D198A4508}"/>
    <dgm:cxn modelId="{047AF1A3-1B33-412C-875D-6C8BD2FACD22}" srcId="{AA93C18B-36CE-4B1B-89A6-B00FB0615CFA}" destId="{8361156A-A97B-45BF-A0E2-538000BFB83F}" srcOrd="3" destOrd="0" parTransId="{A998BC96-5144-44E2-9DFE-C24301E2644E}" sibTransId="{935FAD0A-7DB4-4D9D-A247-9A454C3D65F7}"/>
    <dgm:cxn modelId="{6E828FA5-B43E-4ADE-9E88-3FE1C823E20C}" type="presOf" srcId="{A998BC96-5144-44E2-9DFE-C24301E2644E}" destId="{76D1A236-8934-4195-A8DA-6E5EE6D2C63B}" srcOrd="0" destOrd="0" presId="urn:microsoft.com/office/officeart/2005/8/layout/hierarchy2"/>
    <dgm:cxn modelId="{0DD781AE-5E32-48AD-BF62-D7B3FB60058B}" type="presOf" srcId="{D1775A52-EA64-4387-9B92-8802617BD200}" destId="{279625F2-DD74-43AC-8A91-4E3731DE025D}" srcOrd="1" destOrd="0" presId="urn:microsoft.com/office/officeart/2005/8/layout/hierarchy2"/>
    <dgm:cxn modelId="{FF9F202D-D3D3-466B-8F57-1649415864F8}" type="presOf" srcId="{C71F4715-9E17-4383-B27C-7E72D810C512}" destId="{E31C83AD-1514-4016-BA69-1DFB01BB26DD}" srcOrd="1" destOrd="0" presId="urn:microsoft.com/office/officeart/2005/8/layout/hierarchy2"/>
    <dgm:cxn modelId="{76224067-5D45-4B7C-B430-F47525EDBD94}" srcId="{AA93C18B-36CE-4B1B-89A6-B00FB0615CFA}" destId="{CDF91536-2DBB-4E4F-8CB9-E39D2B3033AA}" srcOrd="2" destOrd="0" parTransId="{D1775A52-EA64-4387-9B92-8802617BD200}" sibTransId="{7B90491F-C9AE-400D-A0B5-A205E2C6BE10}"/>
    <dgm:cxn modelId="{0D278977-FFEA-4852-A684-221B4EDB1A65}" type="presOf" srcId="{6A10BDA2-88AF-4531-A3ED-BFAA281B9F10}" destId="{61CF05C9-A320-4057-BB78-CF57ADFD6701}" srcOrd="1" destOrd="0" presId="urn:microsoft.com/office/officeart/2005/8/layout/hierarchy2"/>
    <dgm:cxn modelId="{40327E78-42B2-4B14-8736-A5204FB7FD62}" type="presOf" srcId="{32B08043-3C82-4B51-9BCE-1653D27EE782}" destId="{6C6FC059-6AB2-440E-B381-AA364C024067}" srcOrd="0" destOrd="0" presId="urn:microsoft.com/office/officeart/2005/8/layout/hierarchy2"/>
    <dgm:cxn modelId="{ED447B2C-563D-4B9A-846B-6D6B1EA79D4F}" srcId="{AA93C18B-36CE-4B1B-89A6-B00FB0615CFA}" destId="{AF12E2BD-6E39-4D48-9A8F-D444639C254D}" srcOrd="0" destOrd="0" parTransId="{183C970C-BD52-4AA5-9882-70686C338DC9}" sibTransId="{78842BC0-57DE-4045-98CF-A20B54309159}"/>
    <dgm:cxn modelId="{E22C524B-503A-4434-9F2B-E5B153E1B930}" type="presOf" srcId="{183C970C-BD52-4AA5-9882-70686C338DC9}" destId="{501E4DF3-F6F6-4F31-A6A7-DB17FCA0B842}" srcOrd="1" destOrd="0" presId="urn:microsoft.com/office/officeart/2005/8/layout/hierarchy2"/>
    <dgm:cxn modelId="{9DF05475-2E29-4918-9644-CE53CF613B03}" type="presOf" srcId="{D1775A52-EA64-4387-9B92-8802617BD200}" destId="{9E8820AB-281D-4D96-B7B5-97B24068653D}" srcOrd="0" destOrd="0" presId="urn:microsoft.com/office/officeart/2005/8/layout/hierarchy2"/>
    <dgm:cxn modelId="{3FCA0449-C552-4DC0-85E5-1D26D55D4B51}" type="presOf" srcId="{8361156A-A97B-45BF-A0E2-538000BFB83F}" destId="{F93DB95F-54CC-4FBD-A237-527593D719F3}" srcOrd="0" destOrd="0" presId="urn:microsoft.com/office/officeart/2005/8/layout/hierarchy2"/>
    <dgm:cxn modelId="{0E696FD4-13CF-4132-9BEB-1289F8A4D8C0}" type="presOf" srcId="{A998BC96-5144-44E2-9DFE-C24301E2644E}" destId="{422B46CD-3B03-43F6-B72A-330510130816}" srcOrd="1" destOrd="0" presId="urn:microsoft.com/office/officeart/2005/8/layout/hierarchy2"/>
    <dgm:cxn modelId="{168EE2B0-56BF-4AA9-BB28-E7BD0FFF41FB}" type="presOf" srcId="{FA2F96FA-1EFD-4D9D-A530-3AD988B2405A}" destId="{5A666EBB-2988-414B-9166-88665605EE17}" srcOrd="1" destOrd="0" presId="urn:microsoft.com/office/officeart/2005/8/layout/hierarchy2"/>
    <dgm:cxn modelId="{091967E5-ABE1-4C9F-BE15-8ECD4A2B0277}" srcId="{AA93C18B-36CE-4B1B-89A6-B00FB0615CFA}" destId="{F93F528D-C5BB-425D-8E49-1C12F41AF11F}" srcOrd="6" destOrd="0" parTransId="{FA2F96FA-1EFD-4D9D-A530-3AD988B2405A}" sibTransId="{BFD05C65-E76C-4672-86D7-3AC5044419DB}"/>
    <dgm:cxn modelId="{A69C3BED-78C3-4D4F-8881-DE5D5DC86E53}" type="presOf" srcId="{56553814-0339-4778-ACCC-474129105843}" destId="{CA6B9894-8CC0-4151-A60B-C02B371CDD66}" srcOrd="0" destOrd="0" presId="urn:microsoft.com/office/officeart/2005/8/layout/hierarchy2"/>
    <dgm:cxn modelId="{B08AB7EB-66A9-4795-860F-B2D9982B95E8}" srcId="{AA93C18B-36CE-4B1B-89A6-B00FB0615CFA}" destId="{32B08043-3C82-4B51-9BCE-1653D27EE782}" srcOrd="4" destOrd="0" parTransId="{04A97D23-401E-467A-8EAF-DB02EF89EFAC}" sibTransId="{24787890-042B-4E3C-A07C-143A322A69A6}"/>
    <dgm:cxn modelId="{9C362B16-A9F5-431C-8451-31A0EF56A801}" srcId="{14BB6A74-7290-49CB-A5B0-848CB5F061CA}" destId="{AA93C18B-36CE-4B1B-89A6-B00FB0615CFA}" srcOrd="0" destOrd="0" parTransId="{24F88CDB-1986-45CA-B13A-337EE6A23D21}" sibTransId="{1389BC9C-1740-4F66-9BA3-56F29AD35713}"/>
    <dgm:cxn modelId="{79086A88-97D1-4D3C-B4A9-5EBC440FF9E1}" type="presOf" srcId="{04A97D23-401E-467A-8EAF-DB02EF89EFAC}" destId="{8171AD2D-6DA9-4AA0-82CA-8BE065699C8F}" srcOrd="1" destOrd="0" presId="urn:microsoft.com/office/officeart/2005/8/layout/hierarchy2"/>
    <dgm:cxn modelId="{40BC7AD2-A3A3-482D-9A9C-B8042C1F6563}" type="presOf" srcId="{AF12E2BD-6E39-4D48-9A8F-D444639C254D}" destId="{1BA2081D-3642-459B-9264-35301A1D9003}" srcOrd="0" destOrd="0" presId="urn:microsoft.com/office/officeart/2005/8/layout/hierarchy2"/>
    <dgm:cxn modelId="{6724102C-23B2-4414-8577-449F483B279E}" type="presOf" srcId="{14BB6A74-7290-49CB-A5B0-848CB5F061CA}" destId="{0443B9FE-7F7B-4E43-9B83-96199552B18C}" srcOrd="0" destOrd="0" presId="urn:microsoft.com/office/officeart/2005/8/layout/hierarchy2"/>
    <dgm:cxn modelId="{E818C9AF-A053-4070-920B-0A2F7279D8C7}" type="presOf" srcId="{0B6C5C51-4D70-4513-B307-E72FA81A63DB}" destId="{89954878-C9B7-4864-A690-EBAAA1101187}" srcOrd="0" destOrd="0" presId="urn:microsoft.com/office/officeart/2005/8/layout/hierarchy2"/>
    <dgm:cxn modelId="{EED02BC0-9B69-4E25-84A2-CF56C5B3A323}" type="presOf" srcId="{CDF91536-2DBB-4E4F-8CB9-E39D2B3033AA}" destId="{C78421CE-DD0C-424A-8889-5BF0A3AFD5F3}" srcOrd="0" destOrd="0" presId="urn:microsoft.com/office/officeart/2005/8/layout/hierarchy2"/>
    <dgm:cxn modelId="{AF91B72C-5A33-4697-8907-6D8354BBBC3E}" type="presOf" srcId="{C71F4715-9E17-4383-B27C-7E72D810C512}" destId="{DE541508-5E1A-4AEB-87ED-44A5AF695E9F}" srcOrd="0" destOrd="0" presId="urn:microsoft.com/office/officeart/2005/8/layout/hierarchy2"/>
    <dgm:cxn modelId="{B886050B-52D8-4432-AEBD-6C51133B64D5}" type="presOf" srcId="{AA93C18B-36CE-4B1B-89A6-B00FB0615CFA}" destId="{E3C606C9-A583-465E-AC73-41AA797B4502}" srcOrd="0" destOrd="0" presId="urn:microsoft.com/office/officeart/2005/8/layout/hierarchy2"/>
    <dgm:cxn modelId="{C42FBFA2-9B37-4E9E-AFA1-AE43AD601B6E}" type="presOf" srcId="{6A10BDA2-88AF-4531-A3ED-BFAA281B9F10}" destId="{2A361793-4D04-4987-9EE0-4277A4F696E9}" srcOrd="0" destOrd="0" presId="urn:microsoft.com/office/officeart/2005/8/layout/hierarchy2"/>
    <dgm:cxn modelId="{7232A6AA-5F8A-4577-8008-E3229D27B12B}" type="presOf" srcId="{04A97D23-401E-467A-8EAF-DB02EF89EFAC}" destId="{B37CA136-7768-48E2-A136-7EA69EA37170}" srcOrd="0" destOrd="0" presId="urn:microsoft.com/office/officeart/2005/8/layout/hierarchy2"/>
    <dgm:cxn modelId="{58299DF0-A1B3-4952-BC0E-0A49D95AB267}" srcId="{AA93C18B-36CE-4B1B-89A6-B00FB0615CFA}" destId="{56553814-0339-4778-ACCC-474129105843}" srcOrd="5" destOrd="0" parTransId="{6A10BDA2-88AF-4531-A3ED-BFAA281B9F10}" sibTransId="{7EDF6C09-DA94-4F79-9E69-6E66798DAD36}"/>
    <dgm:cxn modelId="{81026B67-6715-4400-B3E7-052324F5ADC0}" type="presOf" srcId="{F93F528D-C5BB-425D-8E49-1C12F41AF11F}" destId="{48717942-32C5-44C9-A816-BC14948C2905}" srcOrd="0" destOrd="0" presId="urn:microsoft.com/office/officeart/2005/8/layout/hierarchy2"/>
    <dgm:cxn modelId="{D550B099-3639-482B-804A-71CEAFB8E2ED}" type="presOf" srcId="{FA2F96FA-1EFD-4D9D-A530-3AD988B2405A}" destId="{EA527B9C-B79A-4AA0-8BA1-182759218298}" srcOrd="0" destOrd="0" presId="urn:microsoft.com/office/officeart/2005/8/layout/hierarchy2"/>
    <dgm:cxn modelId="{AC7B550D-C8A2-4F05-AFD6-64E089E3F4BA}" type="presOf" srcId="{183C970C-BD52-4AA5-9882-70686C338DC9}" destId="{FADB335C-58E1-4734-91E6-9E288BA0F8C1}" srcOrd="0" destOrd="0" presId="urn:microsoft.com/office/officeart/2005/8/layout/hierarchy2"/>
    <dgm:cxn modelId="{7BED98E1-B9FB-4D9A-8E07-304805EFE13F}" type="presParOf" srcId="{0443B9FE-7F7B-4E43-9B83-96199552B18C}" destId="{2A8E133F-F355-404A-9FBB-97FB10B2E388}" srcOrd="0" destOrd="0" presId="urn:microsoft.com/office/officeart/2005/8/layout/hierarchy2"/>
    <dgm:cxn modelId="{73BEC8CC-F9DB-47CB-82B3-40E110EF7B9C}" type="presParOf" srcId="{2A8E133F-F355-404A-9FBB-97FB10B2E388}" destId="{E3C606C9-A583-465E-AC73-41AA797B4502}" srcOrd="0" destOrd="0" presId="urn:microsoft.com/office/officeart/2005/8/layout/hierarchy2"/>
    <dgm:cxn modelId="{1A70C7CC-F717-4CFA-9CF1-7285B946D42A}" type="presParOf" srcId="{2A8E133F-F355-404A-9FBB-97FB10B2E388}" destId="{A30B6855-35A7-455D-8E84-D2C997BA78CB}" srcOrd="1" destOrd="0" presId="urn:microsoft.com/office/officeart/2005/8/layout/hierarchy2"/>
    <dgm:cxn modelId="{DB6B293D-AE56-4609-8A3D-354DCDD00F71}" type="presParOf" srcId="{A30B6855-35A7-455D-8E84-D2C997BA78CB}" destId="{FADB335C-58E1-4734-91E6-9E288BA0F8C1}" srcOrd="0" destOrd="0" presId="urn:microsoft.com/office/officeart/2005/8/layout/hierarchy2"/>
    <dgm:cxn modelId="{8A6B36A6-E3C1-47F9-8EDF-EA689D5150D6}" type="presParOf" srcId="{FADB335C-58E1-4734-91E6-9E288BA0F8C1}" destId="{501E4DF3-F6F6-4F31-A6A7-DB17FCA0B842}" srcOrd="0" destOrd="0" presId="urn:microsoft.com/office/officeart/2005/8/layout/hierarchy2"/>
    <dgm:cxn modelId="{3A9B69C5-A291-44DA-84E5-BFBE3B18E71C}" type="presParOf" srcId="{A30B6855-35A7-455D-8E84-D2C997BA78CB}" destId="{67101A1A-B7EE-4309-B479-2DA88C438D27}" srcOrd="1" destOrd="0" presId="urn:microsoft.com/office/officeart/2005/8/layout/hierarchy2"/>
    <dgm:cxn modelId="{CED727BB-D80C-4DD0-8FD3-DDB02D203390}" type="presParOf" srcId="{67101A1A-B7EE-4309-B479-2DA88C438D27}" destId="{1BA2081D-3642-459B-9264-35301A1D9003}" srcOrd="0" destOrd="0" presId="urn:microsoft.com/office/officeart/2005/8/layout/hierarchy2"/>
    <dgm:cxn modelId="{83C9E616-B3FA-410F-8584-369954575541}" type="presParOf" srcId="{67101A1A-B7EE-4309-B479-2DA88C438D27}" destId="{17340D38-C448-4E3C-97DB-F32AF32A4F20}" srcOrd="1" destOrd="0" presId="urn:microsoft.com/office/officeart/2005/8/layout/hierarchy2"/>
    <dgm:cxn modelId="{CA076E3B-DF28-4383-855C-045A56E75884}" type="presParOf" srcId="{A30B6855-35A7-455D-8E84-D2C997BA78CB}" destId="{DE541508-5E1A-4AEB-87ED-44A5AF695E9F}" srcOrd="2" destOrd="0" presId="urn:microsoft.com/office/officeart/2005/8/layout/hierarchy2"/>
    <dgm:cxn modelId="{3EB57DA7-F9EB-4586-A000-36C505F9EF71}" type="presParOf" srcId="{DE541508-5E1A-4AEB-87ED-44A5AF695E9F}" destId="{E31C83AD-1514-4016-BA69-1DFB01BB26DD}" srcOrd="0" destOrd="0" presId="urn:microsoft.com/office/officeart/2005/8/layout/hierarchy2"/>
    <dgm:cxn modelId="{B951EAE9-47A6-4C92-8DCE-2CC0E7432EC6}" type="presParOf" srcId="{A30B6855-35A7-455D-8E84-D2C997BA78CB}" destId="{CB953EA2-06BD-429C-8E93-6425F6DC3D37}" srcOrd="3" destOrd="0" presId="urn:microsoft.com/office/officeart/2005/8/layout/hierarchy2"/>
    <dgm:cxn modelId="{D8203F48-121E-4BD3-8273-CA19119EF1D3}" type="presParOf" srcId="{CB953EA2-06BD-429C-8E93-6425F6DC3D37}" destId="{89954878-C9B7-4864-A690-EBAAA1101187}" srcOrd="0" destOrd="0" presId="urn:microsoft.com/office/officeart/2005/8/layout/hierarchy2"/>
    <dgm:cxn modelId="{A0ED1FA2-0631-4486-BB33-483B03CFADD5}" type="presParOf" srcId="{CB953EA2-06BD-429C-8E93-6425F6DC3D37}" destId="{B994E7C6-31F4-425B-8B7E-68F7F4A2C0CC}" srcOrd="1" destOrd="0" presId="urn:microsoft.com/office/officeart/2005/8/layout/hierarchy2"/>
    <dgm:cxn modelId="{742D98D5-7EB7-47EC-B7F5-FBA6A17ED528}" type="presParOf" srcId="{A30B6855-35A7-455D-8E84-D2C997BA78CB}" destId="{9E8820AB-281D-4D96-B7B5-97B24068653D}" srcOrd="4" destOrd="0" presId="urn:microsoft.com/office/officeart/2005/8/layout/hierarchy2"/>
    <dgm:cxn modelId="{E488C67B-0C15-4940-AB15-781484BFEFC8}" type="presParOf" srcId="{9E8820AB-281D-4D96-B7B5-97B24068653D}" destId="{279625F2-DD74-43AC-8A91-4E3731DE025D}" srcOrd="0" destOrd="0" presId="urn:microsoft.com/office/officeart/2005/8/layout/hierarchy2"/>
    <dgm:cxn modelId="{42009367-1AC6-4D9A-AE77-4438B260602C}" type="presParOf" srcId="{A30B6855-35A7-455D-8E84-D2C997BA78CB}" destId="{F987790D-9EAE-488D-A08D-0C51A6DF50DB}" srcOrd="5" destOrd="0" presId="urn:microsoft.com/office/officeart/2005/8/layout/hierarchy2"/>
    <dgm:cxn modelId="{7FE3880E-67F8-4DD1-AA31-5499904C0BCB}" type="presParOf" srcId="{F987790D-9EAE-488D-A08D-0C51A6DF50DB}" destId="{C78421CE-DD0C-424A-8889-5BF0A3AFD5F3}" srcOrd="0" destOrd="0" presId="urn:microsoft.com/office/officeart/2005/8/layout/hierarchy2"/>
    <dgm:cxn modelId="{4CF2268E-8050-48A5-9C4C-64DC8F431387}" type="presParOf" srcId="{F987790D-9EAE-488D-A08D-0C51A6DF50DB}" destId="{1E7CB9F9-AAF4-4A5D-8923-6F97F5F4F556}" srcOrd="1" destOrd="0" presId="urn:microsoft.com/office/officeart/2005/8/layout/hierarchy2"/>
    <dgm:cxn modelId="{FF99145F-631C-48D5-AF9F-5AA8BD753F18}" type="presParOf" srcId="{A30B6855-35A7-455D-8E84-D2C997BA78CB}" destId="{76D1A236-8934-4195-A8DA-6E5EE6D2C63B}" srcOrd="6" destOrd="0" presId="urn:microsoft.com/office/officeart/2005/8/layout/hierarchy2"/>
    <dgm:cxn modelId="{038707CA-2974-4D44-8329-6D059777EF4D}" type="presParOf" srcId="{76D1A236-8934-4195-A8DA-6E5EE6D2C63B}" destId="{422B46CD-3B03-43F6-B72A-330510130816}" srcOrd="0" destOrd="0" presId="urn:microsoft.com/office/officeart/2005/8/layout/hierarchy2"/>
    <dgm:cxn modelId="{74A40878-72E8-4AD3-B297-CB0C6C6137FB}" type="presParOf" srcId="{A30B6855-35A7-455D-8E84-D2C997BA78CB}" destId="{264AC6A6-83BB-4F52-A21A-C1E0C74559B2}" srcOrd="7" destOrd="0" presId="urn:microsoft.com/office/officeart/2005/8/layout/hierarchy2"/>
    <dgm:cxn modelId="{BF9A0ABE-B261-499D-8AC7-6BFE927B18D2}" type="presParOf" srcId="{264AC6A6-83BB-4F52-A21A-C1E0C74559B2}" destId="{F93DB95F-54CC-4FBD-A237-527593D719F3}" srcOrd="0" destOrd="0" presId="urn:microsoft.com/office/officeart/2005/8/layout/hierarchy2"/>
    <dgm:cxn modelId="{88301C08-2F0B-4DA7-B63D-3CC98A5C523A}" type="presParOf" srcId="{264AC6A6-83BB-4F52-A21A-C1E0C74559B2}" destId="{B86749C3-05F3-42BE-AB7A-C28E88240F85}" srcOrd="1" destOrd="0" presId="urn:microsoft.com/office/officeart/2005/8/layout/hierarchy2"/>
    <dgm:cxn modelId="{42902A20-162C-4136-AB75-227A97CF38CC}" type="presParOf" srcId="{A30B6855-35A7-455D-8E84-D2C997BA78CB}" destId="{B37CA136-7768-48E2-A136-7EA69EA37170}" srcOrd="8" destOrd="0" presId="urn:microsoft.com/office/officeart/2005/8/layout/hierarchy2"/>
    <dgm:cxn modelId="{0E680363-B8EC-4A1D-AF11-9DD6C9BA3BB8}" type="presParOf" srcId="{B37CA136-7768-48E2-A136-7EA69EA37170}" destId="{8171AD2D-6DA9-4AA0-82CA-8BE065699C8F}" srcOrd="0" destOrd="0" presId="urn:microsoft.com/office/officeart/2005/8/layout/hierarchy2"/>
    <dgm:cxn modelId="{46DA0B5B-C538-41B4-B913-18A5E2001C5D}" type="presParOf" srcId="{A30B6855-35A7-455D-8E84-D2C997BA78CB}" destId="{04EE116B-84FC-4FF1-A07B-C8A69107E639}" srcOrd="9" destOrd="0" presId="urn:microsoft.com/office/officeart/2005/8/layout/hierarchy2"/>
    <dgm:cxn modelId="{3256873F-E393-4D58-9357-1399269A3ACA}" type="presParOf" srcId="{04EE116B-84FC-4FF1-A07B-C8A69107E639}" destId="{6C6FC059-6AB2-440E-B381-AA364C024067}" srcOrd="0" destOrd="0" presId="urn:microsoft.com/office/officeart/2005/8/layout/hierarchy2"/>
    <dgm:cxn modelId="{E5F2FF98-CE71-4287-9D3C-CDF6B51F2B6A}" type="presParOf" srcId="{04EE116B-84FC-4FF1-A07B-C8A69107E639}" destId="{7D81C18B-6B4C-4E2B-AB94-0FEF46FA7A79}" srcOrd="1" destOrd="0" presId="urn:microsoft.com/office/officeart/2005/8/layout/hierarchy2"/>
    <dgm:cxn modelId="{358C8EB0-2743-4C8B-B8DE-1677A7B5DB1D}" type="presParOf" srcId="{A30B6855-35A7-455D-8E84-D2C997BA78CB}" destId="{2A361793-4D04-4987-9EE0-4277A4F696E9}" srcOrd="10" destOrd="0" presId="urn:microsoft.com/office/officeart/2005/8/layout/hierarchy2"/>
    <dgm:cxn modelId="{19F1E493-0B22-4374-871A-1DDA6AF59BFE}" type="presParOf" srcId="{2A361793-4D04-4987-9EE0-4277A4F696E9}" destId="{61CF05C9-A320-4057-BB78-CF57ADFD6701}" srcOrd="0" destOrd="0" presId="urn:microsoft.com/office/officeart/2005/8/layout/hierarchy2"/>
    <dgm:cxn modelId="{712082A3-8317-4E4C-8307-30CD107BC23C}" type="presParOf" srcId="{A30B6855-35A7-455D-8E84-D2C997BA78CB}" destId="{76E153D0-207B-426C-8CE1-1B3FEDC3E26A}" srcOrd="11" destOrd="0" presId="urn:microsoft.com/office/officeart/2005/8/layout/hierarchy2"/>
    <dgm:cxn modelId="{542BEFD1-EBFB-455A-8D7B-17BEE08BF1A8}" type="presParOf" srcId="{76E153D0-207B-426C-8CE1-1B3FEDC3E26A}" destId="{CA6B9894-8CC0-4151-A60B-C02B371CDD66}" srcOrd="0" destOrd="0" presId="urn:microsoft.com/office/officeart/2005/8/layout/hierarchy2"/>
    <dgm:cxn modelId="{3707A991-D81A-472A-92C4-80BEE712B4EA}" type="presParOf" srcId="{76E153D0-207B-426C-8CE1-1B3FEDC3E26A}" destId="{FBEA4968-D0B5-45D4-9CD2-9945150249EC}" srcOrd="1" destOrd="0" presId="urn:microsoft.com/office/officeart/2005/8/layout/hierarchy2"/>
    <dgm:cxn modelId="{8AC96F71-3183-4FBC-A59A-C45A50D43DA1}" type="presParOf" srcId="{A30B6855-35A7-455D-8E84-D2C997BA78CB}" destId="{EA527B9C-B79A-4AA0-8BA1-182759218298}" srcOrd="12" destOrd="0" presId="urn:microsoft.com/office/officeart/2005/8/layout/hierarchy2"/>
    <dgm:cxn modelId="{43F3B856-E261-4621-A90C-8A2FCE60A1E6}" type="presParOf" srcId="{EA527B9C-B79A-4AA0-8BA1-182759218298}" destId="{5A666EBB-2988-414B-9166-88665605EE17}" srcOrd="0" destOrd="0" presId="urn:microsoft.com/office/officeart/2005/8/layout/hierarchy2"/>
    <dgm:cxn modelId="{CD98E3BE-FB51-450A-A275-E7AAA3A840C3}" type="presParOf" srcId="{A30B6855-35A7-455D-8E84-D2C997BA78CB}" destId="{F676D74A-6BF4-4906-BCBF-3B9BDE8BCEFF}" srcOrd="13" destOrd="0" presId="urn:microsoft.com/office/officeart/2005/8/layout/hierarchy2"/>
    <dgm:cxn modelId="{7EBB20DF-E910-4833-BD7E-45E0463620EE}" type="presParOf" srcId="{F676D74A-6BF4-4906-BCBF-3B9BDE8BCEFF}" destId="{48717942-32C5-44C9-A816-BC14948C2905}" srcOrd="0" destOrd="0" presId="urn:microsoft.com/office/officeart/2005/8/layout/hierarchy2"/>
    <dgm:cxn modelId="{C6A1C57C-4E47-45BF-87D6-AD111087C58F}" type="presParOf" srcId="{F676D74A-6BF4-4906-BCBF-3B9BDE8BCEFF}" destId="{575F8F48-8D65-4B08-ACCC-004F85A23126}"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BD156C-6989-484A-8BE3-4434615CB9A4}" type="doc">
      <dgm:prSet loTypeId="urn:microsoft.com/office/officeart/2005/8/layout/orgChart1" loCatId="hierarchy" qsTypeId="urn:microsoft.com/office/officeart/2005/8/quickstyle/3d3" qsCatId="3D" csTypeId="urn:microsoft.com/office/officeart/2005/8/colors/accent1_2" csCatId="accent1" phldr="1"/>
      <dgm:spPr/>
      <dgm:t>
        <a:bodyPr/>
        <a:lstStyle/>
        <a:p>
          <a:endParaRPr lang="ru-RU"/>
        </a:p>
      </dgm:t>
    </dgm:pt>
    <dgm:pt modelId="{331EE5C1-82E9-4BC2-BB9F-3F866DB71190}">
      <dgm:prSet phldrT="[Текст]" custT="1"/>
      <dgm:spPr/>
      <dgm:t>
        <a:bodyPr/>
        <a:lstStyle/>
        <a:p>
          <a:r>
            <a:rPr lang="ro-RO"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Tot în aceste secole (XIV-XVII), au apărut două noţiuni care, deşi sunt folosite adesea ca sinonime, au, totuşi, semnificaţii diferite:</a:t>
          </a:r>
          <a:endParaRPr lang="ru-RU"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737B21AB-70D6-4AC8-89A0-DFDB902203BE}" type="parTrans" cxnId="{034A67DE-5FFA-4616-96AA-47553F0F1810}">
      <dgm:prSet/>
      <dgm:spPr/>
      <dgm:t>
        <a:bodyPr/>
        <a:lstStyle/>
        <a:p>
          <a:endParaRPr lang="ru-RU" sz="2000" b="1">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AAEF9824-7D2E-486E-A412-FF2C8E827D02}" type="sibTrans" cxnId="{034A67DE-5FFA-4616-96AA-47553F0F1810}">
      <dgm:prSet/>
      <dgm:spPr/>
      <dgm:t>
        <a:bodyPr/>
        <a:lstStyle/>
        <a:p>
          <a:endParaRPr lang="ru-RU" sz="2000" b="1">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7D8E28B0-35D5-47DC-AD4A-816E12D3FE42}">
      <dgm:prSet phldrT="[Текст]" custT="1"/>
      <dgm:spPr/>
      <dgm:t>
        <a:bodyPr/>
        <a:lstStyle/>
        <a:p>
          <a:r>
            <a:rPr lang="ro-RO"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statul naţional</a:t>
          </a:r>
          <a:endParaRPr lang="ru-RU"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F24DD8A1-342D-4AD2-A35E-26ED79AC2FD6}" type="parTrans" cxnId="{AE14F5DC-5677-4DC0-9EC5-78D7991742EE}">
      <dgm:prSet/>
      <dgm:spPr/>
      <dgm:t>
        <a:bodyPr/>
        <a:lstStyle/>
        <a:p>
          <a:endParaRPr lang="ru-RU" sz="2000" b="1">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26843E57-579A-4EFE-BB43-D9B260AA2223}" type="sibTrans" cxnId="{AE14F5DC-5677-4DC0-9EC5-78D7991742EE}">
      <dgm:prSet/>
      <dgm:spPr/>
      <dgm:t>
        <a:bodyPr/>
        <a:lstStyle/>
        <a:p>
          <a:endParaRPr lang="ru-RU" sz="2000" b="1">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825441E9-6DC7-4977-99BF-8ED48FD3A8F6}">
      <dgm:prSet custT="1"/>
      <dgm:spPr/>
      <dgm:t>
        <a:bodyPr/>
        <a:lstStyle/>
        <a:p>
          <a:r>
            <a:rPr lang="ro-RO"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statul-naţiune</a:t>
          </a:r>
          <a:endParaRPr lang="ru-RU"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8E24D720-6729-4391-A952-656A61A8E594}" type="parTrans" cxnId="{1DD135CC-CFA9-41B0-8DCD-0BB27632EFDC}">
      <dgm:prSet/>
      <dgm:spPr/>
      <dgm:t>
        <a:bodyPr/>
        <a:lstStyle/>
        <a:p>
          <a:endParaRPr lang="ru-RU" sz="2000" b="1">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A63F75E3-12E2-4F37-A6DE-39DBAA9DBD6A}" type="sibTrans" cxnId="{1DD135CC-CFA9-41B0-8DCD-0BB27632EFDC}">
      <dgm:prSet/>
      <dgm:spPr/>
      <dgm:t>
        <a:bodyPr/>
        <a:lstStyle/>
        <a:p>
          <a:endParaRPr lang="ru-RU" sz="2000" b="1">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58AADA66-6A36-48CA-84B4-76FF5037F1EA}" type="pres">
      <dgm:prSet presAssocID="{4EBD156C-6989-484A-8BE3-4434615CB9A4}" presName="hierChild1" presStyleCnt="0">
        <dgm:presLayoutVars>
          <dgm:orgChart val="1"/>
          <dgm:chPref val="1"/>
          <dgm:dir/>
          <dgm:animOne val="branch"/>
          <dgm:animLvl val="lvl"/>
          <dgm:resizeHandles/>
        </dgm:presLayoutVars>
      </dgm:prSet>
      <dgm:spPr/>
      <dgm:t>
        <a:bodyPr/>
        <a:lstStyle/>
        <a:p>
          <a:endParaRPr lang="en-US"/>
        </a:p>
      </dgm:t>
    </dgm:pt>
    <dgm:pt modelId="{A1024F68-7EC4-47EB-BCF4-3DD8569FC1E4}" type="pres">
      <dgm:prSet presAssocID="{331EE5C1-82E9-4BC2-BB9F-3F866DB71190}" presName="hierRoot1" presStyleCnt="0">
        <dgm:presLayoutVars>
          <dgm:hierBranch val="init"/>
        </dgm:presLayoutVars>
      </dgm:prSet>
      <dgm:spPr/>
    </dgm:pt>
    <dgm:pt modelId="{40E14115-39C9-43D6-9043-1C874BB22559}" type="pres">
      <dgm:prSet presAssocID="{331EE5C1-82E9-4BC2-BB9F-3F866DB71190}" presName="rootComposite1" presStyleCnt="0"/>
      <dgm:spPr/>
    </dgm:pt>
    <dgm:pt modelId="{D175B5E4-70B3-4AF6-AE0F-340086F90F4D}" type="pres">
      <dgm:prSet presAssocID="{331EE5C1-82E9-4BC2-BB9F-3F866DB71190}" presName="rootText1" presStyleLbl="node0" presStyleIdx="0" presStyleCnt="1" custScaleX="443483">
        <dgm:presLayoutVars>
          <dgm:chPref val="3"/>
        </dgm:presLayoutVars>
      </dgm:prSet>
      <dgm:spPr/>
      <dgm:t>
        <a:bodyPr/>
        <a:lstStyle/>
        <a:p>
          <a:endParaRPr lang="ru-RU"/>
        </a:p>
      </dgm:t>
    </dgm:pt>
    <dgm:pt modelId="{B9063E87-4F46-4CB4-B2B6-F6C87C907538}" type="pres">
      <dgm:prSet presAssocID="{331EE5C1-82E9-4BC2-BB9F-3F866DB71190}" presName="rootConnector1" presStyleLbl="node1" presStyleIdx="0" presStyleCnt="0"/>
      <dgm:spPr/>
      <dgm:t>
        <a:bodyPr/>
        <a:lstStyle/>
        <a:p>
          <a:endParaRPr lang="en-US"/>
        </a:p>
      </dgm:t>
    </dgm:pt>
    <dgm:pt modelId="{AD3C9038-1E2F-4C04-AFD0-EB18645F2C31}" type="pres">
      <dgm:prSet presAssocID="{331EE5C1-82E9-4BC2-BB9F-3F866DB71190}" presName="hierChild2" presStyleCnt="0"/>
      <dgm:spPr/>
    </dgm:pt>
    <dgm:pt modelId="{78AA9221-4E86-4DBB-ACE8-A1FDB23988E3}" type="pres">
      <dgm:prSet presAssocID="{F24DD8A1-342D-4AD2-A35E-26ED79AC2FD6}" presName="Name37" presStyleLbl="parChTrans1D2" presStyleIdx="0" presStyleCnt="2"/>
      <dgm:spPr/>
      <dgm:t>
        <a:bodyPr/>
        <a:lstStyle/>
        <a:p>
          <a:endParaRPr lang="en-US"/>
        </a:p>
      </dgm:t>
    </dgm:pt>
    <dgm:pt modelId="{C1916D1E-EA7F-41EE-92EA-D29CBC408879}" type="pres">
      <dgm:prSet presAssocID="{7D8E28B0-35D5-47DC-AD4A-816E12D3FE42}" presName="hierRoot2" presStyleCnt="0">
        <dgm:presLayoutVars>
          <dgm:hierBranch val="init"/>
        </dgm:presLayoutVars>
      </dgm:prSet>
      <dgm:spPr/>
    </dgm:pt>
    <dgm:pt modelId="{AE861D31-0629-4EA9-85D2-971AF168FD7A}" type="pres">
      <dgm:prSet presAssocID="{7D8E28B0-35D5-47DC-AD4A-816E12D3FE42}" presName="rootComposite" presStyleCnt="0"/>
      <dgm:spPr/>
    </dgm:pt>
    <dgm:pt modelId="{0D6E9373-81B9-469B-92DE-B1599713F523}" type="pres">
      <dgm:prSet presAssocID="{7D8E28B0-35D5-47DC-AD4A-816E12D3FE42}" presName="rootText" presStyleLbl="node2" presStyleIdx="0" presStyleCnt="2" custScaleX="105927">
        <dgm:presLayoutVars>
          <dgm:chPref val="3"/>
        </dgm:presLayoutVars>
      </dgm:prSet>
      <dgm:spPr/>
      <dgm:t>
        <a:bodyPr/>
        <a:lstStyle/>
        <a:p>
          <a:endParaRPr lang="ru-RU"/>
        </a:p>
      </dgm:t>
    </dgm:pt>
    <dgm:pt modelId="{44DDCDE7-09CF-47C6-B62A-7F5325D14F34}" type="pres">
      <dgm:prSet presAssocID="{7D8E28B0-35D5-47DC-AD4A-816E12D3FE42}" presName="rootConnector" presStyleLbl="node2" presStyleIdx="0" presStyleCnt="2"/>
      <dgm:spPr/>
      <dgm:t>
        <a:bodyPr/>
        <a:lstStyle/>
        <a:p>
          <a:endParaRPr lang="en-US"/>
        </a:p>
      </dgm:t>
    </dgm:pt>
    <dgm:pt modelId="{FF703F21-AF8D-4549-B0F3-326C98731C8D}" type="pres">
      <dgm:prSet presAssocID="{7D8E28B0-35D5-47DC-AD4A-816E12D3FE42}" presName="hierChild4" presStyleCnt="0"/>
      <dgm:spPr/>
    </dgm:pt>
    <dgm:pt modelId="{281B785F-0FB9-4639-832B-3E6767325A00}" type="pres">
      <dgm:prSet presAssocID="{7D8E28B0-35D5-47DC-AD4A-816E12D3FE42}" presName="hierChild5" presStyleCnt="0"/>
      <dgm:spPr/>
    </dgm:pt>
    <dgm:pt modelId="{C229A09B-647C-47E8-9A0F-D00B4F07FAFA}" type="pres">
      <dgm:prSet presAssocID="{8E24D720-6729-4391-A952-656A61A8E594}" presName="Name37" presStyleLbl="parChTrans1D2" presStyleIdx="1" presStyleCnt="2"/>
      <dgm:spPr/>
      <dgm:t>
        <a:bodyPr/>
        <a:lstStyle/>
        <a:p>
          <a:endParaRPr lang="en-US"/>
        </a:p>
      </dgm:t>
    </dgm:pt>
    <dgm:pt modelId="{940B7E6F-56F5-4E31-9763-C41F93887E3A}" type="pres">
      <dgm:prSet presAssocID="{825441E9-6DC7-4977-99BF-8ED48FD3A8F6}" presName="hierRoot2" presStyleCnt="0">
        <dgm:presLayoutVars>
          <dgm:hierBranch val="init"/>
        </dgm:presLayoutVars>
      </dgm:prSet>
      <dgm:spPr/>
    </dgm:pt>
    <dgm:pt modelId="{9EDE09A4-BB58-4AEF-998D-86C30C3CD3E0}" type="pres">
      <dgm:prSet presAssocID="{825441E9-6DC7-4977-99BF-8ED48FD3A8F6}" presName="rootComposite" presStyleCnt="0"/>
      <dgm:spPr/>
    </dgm:pt>
    <dgm:pt modelId="{6D590F2F-00B0-458C-9B98-F6AADCA65099}" type="pres">
      <dgm:prSet presAssocID="{825441E9-6DC7-4977-99BF-8ED48FD3A8F6}" presName="rootText" presStyleLbl="node2" presStyleIdx="1" presStyleCnt="2">
        <dgm:presLayoutVars>
          <dgm:chPref val="3"/>
        </dgm:presLayoutVars>
      </dgm:prSet>
      <dgm:spPr/>
      <dgm:t>
        <a:bodyPr/>
        <a:lstStyle/>
        <a:p>
          <a:endParaRPr lang="ru-RU"/>
        </a:p>
      </dgm:t>
    </dgm:pt>
    <dgm:pt modelId="{E060526D-B4E7-4F06-A75F-E0D132265D19}" type="pres">
      <dgm:prSet presAssocID="{825441E9-6DC7-4977-99BF-8ED48FD3A8F6}" presName="rootConnector" presStyleLbl="node2" presStyleIdx="1" presStyleCnt="2"/>
      <dgm:spPr/>
      <dgm:t>
        <a:bodyPr/>
        <a:lstStyle/>
        <a:p>
          <a:endParaRPr lang="en-US"/>
        </a:p>
      </dgm:t>
    </dgm:pt>
    <dgm:pt modelId="{B572D5DA-F248-419F-BE79-59EBCEEAAD74}" type="pres">
      <dgm:prSet presAssocID="{825441E9-6DC7-4977-99BF-8ED48FD3A8F6}" presName="hierChild4" presStyleCnt="0"/>
      <dgm:spPr/>
    </dgm:pt>
    <dgm:pt modelId="{1E2119C4-24B3-41D6-ADD0-050FF2063060}" type="pres">
      <dgm:prSet presAssocID="{825441E9-6DC7-4977-99BF-8ED48FD3A8F6}" presName="hierChild5" presStyleCnt="0"/>
      <dgm:spPr/>
    </dgm:pt>
    <dgm:pt modelId="{3F94BDFA-0456-4535-AB47-A0D8858D69DE}" type="pres">
      <dgm:prSet presAssocID="{331EE5C1-82E9-4BC2-BB9F-3F866DB71190}" presName="hierChild3" presStyleCnt="0"/>
      <dgm:spPr/>
    </dgm:pt>
  </dgm:ptLst>
  <dgm:cxnLst>
    <dgm:cxn modelId="{39D554A1-76DA-4C6E-A70B-605493BAE39B}" type="presOf" srcId="{825441E9-6DC7-4977-99BF-8ED48FD3A8F6}" destId="{6D590F2F-00B0-458C-9B98-F6AADCA65099}" srcOrd="0" destOrd="0" presId="urn:microsoft.com/office/officeart/2005/8/layout/orgChart1"/>
    <dgm:cxn modelId="{23F6E20D-AF69-440D-ACA6-789ED996BC66}" type="presOf" srcId="{4EBD156C-6989-484A-8BE3-4434615CB9A4}" destId="{58AADA66-6A36-48CA-84B4-76FF5037F1EA}" srcOrd="0" destOrd="0" presId="urn:microsoft.com/office/officeart/2005/8/layout/orgChart1"/>
    <dgm:cxn modelId="{AE14F5DC-5677-4DC0-9EC5-78D7991742EE}" srcId="{331EE5C1-82E9-4BC2-BB9F-3F866DB71190}" destId="{7D8E28B0-35D5-47DC-AD4A-816E12D3FE42}" srcOrd="0" destOrd="0" parTransId="{F24DD8A1-342D-4AD2-A35E-26ED79AC2FD6}" sibTransId="{26843E57-579A-4EFE-BB43-D9B260AA2223}"/>
    <dgm:cxn modelId="{1DD135CC-CFA9-41B0-8DCD-0BB27632EFDC}" srcId="{331EE5C1-82E9-4BC2-BB9F-3F866DB71190}" destId="{825441E9-6DC7-4977-99BF-8ED48FD3A8F6}" srcOrd="1" destOrd="0" parTransId="{8E24D720-6729-4391-A952-656A61A8E594}" sibTransId="{A63F75E3-12E2-4F37-A6DE-39DBAA9DBD6A}"/>
    <dgm:cxn modelId="{851E515B-0670-40B5-A5BC-68DE892018A2}" type="presOf" srcId="{F24DD8A1-342D-4AD2-A35E-26ED79AC2FD6}" destId="{78AA9221-4E86-4DBB-ACE8-A1FDB23988E3}" srcOrd="0" destOrd="0" presId="urn:microsoft.com/office/officeart/2005/8/layout/orgChart1"/>
    <dgm:cxn modelId="{25FF7AEB-12AF-4FE0-8AFC-BF3F2A423853}" type="presOf" srcId="{7D8E28B0-35D5-47DC-AD4A-816E12D3FE42}" destId="{44DDCDE7-09CF-47C6-B62A-7F5325D14F34}" srcOrd="1" destOrd="0" presId="urn:microsoft.com/office/officeart/2005/8/layout/orgChart1"/>
    <dgm:cxn modelId="{034A67DE-5FFA-4616-96AA-47553F0F1810}" srcId="{4EBD156C-6989-484A-8BE3-4434615CB9A4}" destId="{331EE5C1-82E9-4BC2-BB9F-3F866DB71190}" srcOrd="0" destOrd="0" parTransId="{737B21AB-70D6-4AC8-89A0-DFDB902203BE}" sibTransId="{AAEF9824-7D2E-486E-A412-FF2C8E827D02}"/>
    <dgm:cxn modelId="{CCF740F8-8A23-43A3-8365-72BA5889DB33}" type="presOf" srcId="{7D8E28B0-35D5-47DC-AD4A-816E12D3FE42}" destId="{0D6E9373-81B9-469B-92DE-B1599713F523}" srcOrd="0" destOrd="0" presId="urn:microsoft.com/office/officeart/2005/8/layout/orgChart1"/>
    <dgm:cxn modelId="{991C126D-CF5A-4F5B-9042-B2EB39C9E257}" type="presOf" srcId="{825441E9-6DC7-4977-99BF-8ED48FD3A8F6}" destId="{E060526D-B4E7-4F06-A75F-E0D132265D19}" srcOrd="1" destOrd="0" presId="urn:microsoft.com/office/officeart/2005/8/layout/orgChart1"/>
    <dgm:cxn modelId="{4CC210F5-65AD-4858-BB8B-AC3D16BD6B42}" type="presOf" srcId="{331EE5C1-82E9-4BC2-BB9F-3F866DB71190}" destId="{B9063E87-4F46-4CB4-B2B6-F6C87C907538}" srcOrd="1" destOrd="0" presId="urn:microsoft.com/office/officeart/2005/8/layout/orgChart1"/>
    <dgm:cxn modelId="{1646930D-709D-4DA6-9423-EE84E5DC4167}" type="presOf" srcId="{8E24D720-6729-4391-A952-656A61A8E594}" destId="{C229A09B-647C-47E8-9A0F-D00B4F07FAFA}" srcOrd="0" destOrd="0" presId="urn:microsoft.com/office/officeart/2005/8/layout/orgChart1"/>
    <dgm:cxn modelId="{E37AB891-6968-4C6C-8C24-AE877192D195}" type="presOf" srcId="{331EE5C1-82E9-4BC2-BB9F-3F866DB71190}" destId="{D175B5E4-70B3-4AF6-AE0F-340086F90F4D}" srcOrd="0" destOrd="0" presId="urn:microsoft.com/office/officeart/2005/8/layout/orgChart1"/>
    <dgm:cxn modelId="{9487E601-F193-4679-B140-5816A47C0CF5}" type="presParOf" srcId="{58AADA66-6A36-48CA-84B4-76FF5037F1EA}" destId="{A1024F68-7EC4-47EB-BCF4-3DD8569FC1E4}" srcOrd="0" destOrd="0" presId="urn:microsoft.com/office/officeart/2005/8/layout/orgChart1"/>
    <dgm:cxn modelId="{F47AD640-5C4A-4090-8215-4727FC621BD7}" type="presParOf" srcId="{A1024F68-7EC4-47EB-BCF4-3DD8569FC1E4}" destId="{40E14115-39C9-43D6-9043-1C874BB22559}" srcOrd="0" destOrd="0" presId="urn:microsoft.com/office/officeart/2005/8/layout/orgChart1"/>
    <dgm:cxn modelId="{16C45EFD-64A4-403B-840D-FD6528000392}" type="presParOf" srcId="{40E14115-39C9-43D6-9043-1C874BB22559}" destId="{D175B5E4-70B3-4AF6-AE0F-340086F90F4D}" srcOrd="0" destOrd="0" presId="urn:microsoft.com/office/officeart/2005/8/layout/orgChart1"/>
    <dgm:cxn modelId="{6CBE4A7D-0D2A-4250-88FF-9AAF9DC65AB7}" type="presParOf" srcId="{40E14115-39C9-43D6-9043-1C874BB22559}" destId="{B9063E87-4F46-4CB4-B2B6-F6C87C907538}" srcOrd="1" destOrd="0" presId="urn:microsoft.com/office/officeart/2005/8/layout/orgChart1"/>
    <dgm:cxn modelId="{9B08DC6C-80CC-4A67-986E-92A29229014A}" type="presParOf" srcId="{A1024F68-7EC4-47EB-BCF4-3DD8569FC1E4}" destId="{AD3C9038-1E2F-4C04-AFD0-EB18645F2C31}" srcOrd="1" destOrd="0" presId="urn:microsoft.com/office/officeart/2005/8/layout/orgChart1"/>
    <dgm:cxn modelId="{55905E40-617E-449F-B90F-909DB53E3950}" type="presParOf" srcId="{AD3C9038-1E2F-4C04-AFD0-EB18645F2C31}" destId="{78AA9221-4E86-4DBB-ACE8-A1FDB23988E3}" srcOrd="0" destOrd="0" presId="urn:microsoft.com/office/officeart/2005/8/layout/orgChart1"/>
    <dgm:cxn modelId="{BF565600-707D-4F5B-B9DD-09B4351C3F22}" type="presParOf" srcId="{AD3C9038-1E2F-4C04-AFD0-EB18645F2C31}" destId="{C1916D1E-EA7F-41EE-92EA-D29CBC408879}" srcOrd="1" destOrd="0" presId="urn:microsoft.com/office/officeart/2005/8/layout/orgChart1"/>
    <dgm:cxn modelId="{C773F5CB-6576-42B6-A12F-804AECFEC9DE}" type="presParOf" srcId="{C1916D1E-EA7F-41EE-92EA-D29CBC408879}" destId="{AE861D31-0629-4EA9-85D2-971AF168FD7A}" srcOrd="0" destOrd="0" presId="urn:microsoft.com/office/officeart/2005/8/layout/orgChart1"/>
    <dgm:cxn modelId="{F2771BB3-ED33-4D10-B2A4-75413FFEF7D7}" type="presParOf" srcId="{AE861D31-0629-4EA9-85D2-971AF168FD7A}" destId="{0D6E9373-81B9-469B-92DE-B1599713F523}" srcOrd="0" destOrd="0" presId="urn:microsoft.com/office/officeart/2005/8/layout/orgChart1"/>
    <dgm:cxn modelId="{FEB755DB-1335-47A2-853C-7C7A406C00BA}" type="presParOf" srcId="{AE861D31-0629-4EA9-85D2-971AF168FD7A}" destId="{44DDCDE7-09CF-47C6-B62A-7F5325D14F34}" srcOrd="1" destOrd="0" presId="urn:microsoft.com/office/officeart/2005/8/layout/orgChart1"/>
    <dgm:cxn modelId="{268B2FFB-9271-4ECF-812F-D187EE309634}" type="presParOf" srcId="{C1916D1E-EA7F-41EE-92EA-D29CBC408879}" destId="{FF703F21-AF8D-4549-B0F3-326C98731C8D}" srcOrd="1" destOrd="0" presId="urn:microsoft.com/office/officeart/2005/8/layout/orgChart1"/>
    <dgm:cxn modelId="{F52EE7D9-C0F7-415D-9373-A93AEE6DFBE1}" type="presParOf" srcId="{C1916D1E-EA7F-41EE-92EA-D29CBC408879}" destId="{281B785F-0FB9-4639-832B-3E6767325A00}" srcOrd="2" destOrd="0" presId="urn:microsoft.com/office/officeart/2005/8/layout/orgChart1"/>
    <dgm:cxn modelId="{DD71BA6E-269C-4D63-9A14-D07F3DF4426F}" type="presParOf" srcId="{AD3C9038-1E2F-4C04-AFD0-EB18645F2C31}" destId="{C229A09B-647C-47E8-9A0F-D00B4F07FAFA}" srcOrd="2" destOrd="0" presId="urn:microsoft.com/office/officeart/2005/8/layout/orgChart1"/>
    <dgm:cxn modelId="{B2B52F9B-1CC7-4706-BDF6-D6B716063440}" type="presParOf" srcId="{AD3C9038-1E2F-4C04-AFD0-EB18645F2C31}" destId="{940B7E6F-56F5-4E31-9763-C41F93887E3A}" srcOrd="3" destOrd="0" presId="urn:microsoft.com/office/officeart/2005/8/layout/orgChart1"/>
    <dgm:cxn modelId="{823BBDFB-5893-4056-B9D0-6580228BA1D0}" type="presParOf" srcId="{940B7E6F-56F5-4E31-9763-C41F93887E3A}" destId="{9EDE09A4-BB58-4AEF-998D-86C30C3CD3E0}" srcOrd="0" destOrd="0" presId="urn:microsoft.com/office/officeart/2005/8/layout/orgChart1"/>
    <dgm:cxn modelId="{5C191D12-C883-4C27-94F6-6E5F8F6A3D2D}" type="presParOf" srcId="{9EDE09A4-BB58-4AEF-998D-86C30C3CD3E0}" destId="{6D590F2F-00B0-458C-9B98-F6AADCA65099}" srcOrd="0" destOrd="0" presId="urn:microsoft.com/office/officeart/2005/8/layout/orgChart1"/>
    <dgm:cxn modelId="{A7996B55-68FA-4092-8F2B-FBCB0A9B702F}" type="presParOf" srcId="{9EDE09A4-BB58-4AEF-998D-86C30C3CD3E0}" destId="{E060526D-B4E7-4F06-A75F-E0D132265D19}" srcOrd="1" destOrd="0" presId="urn:microsoft.com/office/officeart/2005/8/layout/orgChart1"/>
    <dgm:cxn modelId="{90D855DE-5773-4556-BD7F-A89C7B3D4478}" type="presParOf" srcId="{940B7E6F-56F5-4E31-9763-C41F93887E3A}" destId="{B572D5DA-F248-419F-BE79-59EBCEEAAD74}" srcOrd="1" destOrd="0" presId="urn:microsoft.com/office/officeart/2005/8/layout/orgChart1"/>
    <dgm:cxn modelId="{790CFCC7-43EF-4FF9-BD48-6FB0379818F8}" type="presParOf" srcId="{940B7E6F-56F5-4E31-9763-C41F93887E3A}" destId="{1E2119C4-24B3-41D6-ADD0-050FF2063060}" srcOrd="2" destOrd="0" presId="urn:microsoft.com/office/officeart/2005/8/layout/orgChart1"/>
    <dgm:cxn modelId="{DA3D0434-F237-4D24-8928-B8B41111E037}" type="presParOf" srcId="{A1024F68-7EC4-47EB-BCF4-3DD8569FC1E4}" destId="{3F94BDFA-0456-4535-AB47-A0D8858D69DE}" srcOrd="2" destOrd="0" presId="urn:microsoft.com/office/officeart/2005/8/layout/orgChart1"/>
  </dgm:cxnLst>
  <dgm:bg>
    <a:gradFill>
      <a:gsLst>
        <a:gs pos="0">
          <a:schemeClr val="tx1">
            <a:lumMod val="85000"/>
            <a:alpha val="0"/>
          </a:schemeClr>
        </a:gs>
        <a:gs pos="50000">
          <a:schemeClr val="accent1">
            <a:tint val="44500"/>
            <a:satMod val="160000"/>
          </a:schemeClr>
        </a:gs>
        <a:gs pos="100000">
          <a:schemeClr val="accent1">
            <a:tint val="23500"/>
            <a:satMod val="160000"/>
          </a:schemeClr>
        </a:gs>
      </a:gsLst>
      <a:lin ang="5400000" scaled="0"/>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94D14189-09F8-4ADC-93C9-03370666D524}" type="doc">
      <dgm:prSet loTypeId="urn:microsoft.com/office/officeart/2005/8/layout/radial4" loCatId="relationship" qsTypeId="urn:microsoft.com/office/officeart/2005/8/quickstyle/3d1" qsCatId="3D" csTypeId="urn:microsoft.com/office/officeart/2005/8/colors/accent1_2" csCatId="accent1" phldr="1"/>
      <dgm:spPr/>
      <dgm:t>
        <a:bodyPr/>
        <a:lstStyle/>
        <a:p>
          <a:endParaRPr lang="en-US"/>
        </a:p>
      </dgm:t>
    </dgm:pt>
    <dgm:pt modelId="{7BE3DC26-85E9-4DB8-9CA5-710705876A30}">
      <dgm:prSet phldrT="[Text]" custT="1"/>
      <dgm:spPr/>
      <dgm:t>
        <a:bodyPr/>
        <a:lstStyle/>
        <a:p>
          <a:r>
            <a:rPr lang="ro-RO" sz="2000" b="0" dirty="0" smtClean="0">
              <a:effectLst>
                <a:outerShdw blurRad="38100" dist="38100" dir="2700000" algn="tl">
                  <a:srgbClr val="000000">
                    <a:alpha val="43137"/>
                  </a:srgbClr>
                </a:outerShdw>
              </a:effectLst>
              <a:latin typeface="Times New Roman" pitchFamily="18" charset="0"/>
              <a:cs typeface="Times New Roman" pitchFamily="18" charset="0"/>
            </a:rPr>
            <a:t>analiștii identifică următoarele riscuri politice ale securităţii care diminuează afirmarea statalităţii</a:t>
          </a:r>
          <a:endParaRPr lang="en-US" sz="2000" b="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9BCA7D21-DACB-497C-807D-0B4519333A3D}" type="parTrans" cxnId="{32F4838F-EB52-4DC1-864C-0E2F88F616D7}">
      <dgm:prSet/>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56C81048-E329-4B51-9BD9-5032B8355BD0}" type="sibTrans" cxnId="{32F4838F-EB52-4DC1-864C-0E2F88F616D7}">
      <dgm:prSet/>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022AB6E7-596F-4956-874B-586494E39986}">
      <dgm:prSet phldrT="[Text]" custT="1"/>
      <dgm:spPr/>
      <dgm:t>
        <a:bodyPr/>
        <a:lstStyle/>
        <a:p>
          <a:r>
            <a:rPr lang="ro-RO" sz="2000" b="0" dirty="0" smtClean="0">
              <a:effectLst>
                <a:outerShdw blurRad="38100" dist="38100" dir="2700000" algn="tl">
                  <a:srgbClr val="000000">
                    <a:alpha val="43137"/>
                  </a:srgbClr>
                </a:outerShdw>
              </a:effectLst>
              <a:latin typeface="Times New Roman" pitchFamily="18" charset="0"/>
              <a:cs typeface="Times New Roman" pitchFamily="18" charset="0"/>
            </a:rPr>
            <a:t>instabilitatea politică</a:t>
          </a:r>
          <a:endParaRPr lang="en-US" sz="2000" b="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F9481AD-CD23-4DB2-8AEA-294F6063173C}" type="parTrans" cxnId="{D81FBCB1-4350-40DE-873B-6D5CF705BE71}">
      <dgm:prSet/>
      <dgm:spPr>
        <a:solidFill>
          <a:srgbClr val="C00000"/>
        </a:solidFill>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2197AE42-F2EF-4C1E-9850-3A9282B444D3}" type="sibTrans" cxnId="{D81FBCB1-4350-40DE-873B-6D5CF705BE71}">
      <dgm:prSet/>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18756D5F-CF27-4073-8C9A-08433C7AA47C}">
      <dgm:prSet phldrT="[Text]" custT="1"/>
      <dgm:spPr/>
      <dgm:t>
        <a:bodyPr/>
        <a:lstStyle/>
        <a:p>
          <a:r>
            <a:rPr lang="ro-RO" sz="2000" b="0" dirty="0" smtClean="0">
              <a:effectLst>
                <a:outerShdw blurRad="38100" dist="38100" dir="2700000" algn="tl">
                  <a:srgbClr val="000000">
                    <a:alpha val="43137"/>
                  </a:srgbClr>
                </a:outerShdw>
              </a:effectLst>
              <a:latin typeface="Times New Roman" pitchFamily="18" charset="0"/>
              <a:cs typeface="Times New Roman" pitchFamily="18" charset="0"/>
            </a:rPr>
            <a:t>lipsa consensului politic asupra problemelor majore</a:t>
          </a:r>
          <a:endParaRPr lang="en-US" sz="2000" b="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712CB9D4-4F1C-4C87-B6AF-7EC736C43C12}" type="parTrans" cxnId="{35CBDE3C-1905-4FA9-A80A-E516A82FD174}">
      <dgm:prSet/>
      <dgm:spPr>
        <a:solidFill>
          <a:srgbClr val="C00000"/>
        </a:solidFill>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3D3F03BE-410A-4ABE-9C7E-0C9A8A3A960F}" type="sibTrans" cxnId="{35CBDE3C-1905-4FA9-A80A-E516A82FD174}">
      <dgm:prSet/>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CDEA9A48-3770-4264-A341-DE6ECE0D51DE}">
      <dgm:prSet phldrT="[Text]" custT="1"/>
      <dgm:spPr/>
      <dgm:t>
        <a:bodyPr/>
        <a:lstStyle/>
        <a:p>
          <a:r>
            <a:rPr lang="ro-RO" sz="2000" b="0" dirty="0" smtClean="0">
              <a:effectLst>
                <a:outerShdw blurRad="38100" dist="38100" dir="2700000" algn="tl">
                  <a:srgbClr val="000000">
                    <a:alpha val="43137"/>
                  </a:srgbClr>
                </a:outerShdw>
              </a:effectLst>
              <a:latin typeface="Times New Roman" pitchFamily="18" charset="0"/>
              <a:cs typeface="Times New Roman" pitchFamily="18" charset="0"/>
            </a:rPr>
            <a:t>politici de secesiune teritorială</a:t>
          </a:r>
          <a:endParaRPr lang="en-US" sz="2000" b="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73EF9884-692B-4DCC-890B-9AA06B2F76F1}" type="parTrans" cxnId="{D428B551-851A-485B-9A57-6E00B5D05785}">
      <dgm:prSet/>
      <dgm:spPr>
        <a:solidFill>
          <a:srgbClr val="C00000"/>
        </a:solidFill>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7AD64092-F71B-4B43-967B-3E9729494BF6}" type="sibTrans" cxnId="{D428B551-851A-485B-9A57-6E00B5D05785}">
      <dgm:prSet/>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A3511261-E10B-4E04-9023-287637D3EF0C}">
      <dgm:prSet custT="1"/>
      <dgm:spPr/>
      <dgm:t>
        <a:bodyPr/>
        <a:lstStyle/>
        <a:p>
          <a:r>
            <a:rPr lang="ro-RO" sz="2000" b="0" dirty="0" smtClean="0">
              <a:effectLst>
                <a:outerShdw blurRad="38100" dist="38100" dir="2700000" algn="tl">
                  <a:srgbClr val="000000">
                    <a:alpha val="43137"/>
                  </a:srgbClr>
                </a:outerShdw>
              </a:effectLst>
              <a:latin typeface="Times New Roman" pitchFamily="18" charset="0"/>
              <a:cs typeface="Times New Roman" pitchFamily="18" charset="0"/>
            </a:rPr>
            <a:t>proliferarea intereselor de grup şi nedefinirea clară a interesului naţional</a:t>
          </a:r>
          <a:endParaRPr lang="en-US" sz="2000" b="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931DF895-374D-4EA7-9F17-3D98EA566A11}" type="parTrans" cxnId="{0CFAD19D-43A3-429C-9784-27DFB2AF1291}">
      <dgm:prSet/>
      <dgm:spPr>
        <a:solidFill>
          <a:srgbClr val="C00000"/>
        </a:solidFill>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97F50C47-FB45-4E8E-A3D9-79B923193875}" type="sibTrans" cxnId="{0CFAD19D-43A3-429C-9784-27DFB2AF1291}">
      <dgm:prSet/>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D51A0C74-75CB-497F-AFCE-676BCE85C17D}">
      <dgm:prSet custT="1"/>
      <dgm:spPr/>
      <dgm:t>
        <a:bodyPr/>
        <a:lstStyle/>
        <a:p>
          <a:r>
            <a:rPr lang="ro-RO" sz="2000" b="0" dirty="0" smtClean="0">
              <a:effectLst>
                <a:outerShdw blurRad="38100" dist="38100" dir="2700000" algn="tl">
                  <a:srgbClr val="000000">
                    <a:alpha val="43137"/>
                  </a:srgbClr>
                </a:outerShdw>
              </a:effectLst>
              <a:latin typeface="Times New Roman" pitchFamily="18" charset="0"/>
              <a:cs typeface="Times New Roman" pitchFamily="18" charset="0"/>
            </a:rPr>
            <a:t>ruinarea spaţiului spiritual unic, </a:t>
          </a:r>
          <a:endParaRPr lang="en-US" sz="2000" b="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822A42C-6919-43A6-9B83-65635ABA7BAF}" type="parTrans" cxnId="{5268312B-FD79-4EFF-AC6C-C3820B5BE952}">
      <dgm:prSet/>
      <dgm:spPr>
        <a:solidFill>
          <a:srgbClr val="C00000"/>
        </a:solidFill>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51E1C473-9277-4AAF-98A7-73F53549A4D3}" type="sibTrans" cxnId="{5268312B-FD79-4EFF-AC6C-C3820B5BE952}">
      <dgm:prSet/>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B9C5F718-7DED-433A-AF05-C3F29B8E169E}" type="pres">
      <dgm:prSet presAssocID="{94D14189-09F8-4ADC-93C9-03370666D524}" presName="cycle" presStyleCnt="0">
        <dgm:presLayoutVars>
          <dgm:chMax val="1"/>
          <dgm:dir/>
          <dgm:animLvl val="ctr"/>
          <dgm:resizeHandles val="exact"/>
        </dgm:presLayoutVars>
      </dgm:prSet>
      <dgm:spPr/>
      <dgm:t>
        <a:bodyPr/>
        <a:lstStyle/>
        <a:p>
          <a:endParaRPr lang="en-US"/>
        </a:p>
      </dgm:t>
    </dgm:pt>
    <dgm:pt modelId="{6EE09D86-4D81-4DF0-9C0C-3115D03437A0}" type="pres">
      <dgm:prSet presAssocID="{7BE3DC26-85E9-4DB8-9CA5-710705876A30}" presName="centerShape" presStyleLbl="node0" presStyleIdx="0" presStyleCnt="1" custScaleX="119844" custScaleY="123868"/>
      <dgm:spPr/>
      <dgm:t>
        <a:bodyPr/>
        <a:lstStyle/>
        <a:p>
          <a:endParaRPr lang="en-US"/>
        </a:p>
      </dgm:t>
    </dgm:pt>
    <dgm:pt modelId="{3BEAB20E-2250-4CD7-A3A5-5551A410E8A4}" type="pres">
      <dgm:prSet presAssocID="{6F9481AD-CD23-4DB2-8AEA-294F6063173C}" presName="parTrans" presStyleLbl="bgSibTrans2D1" presStyleIdx="0" presStyleCnt="5"/>
      <dgm:spPr/>
      <dgm:t>
        <a:bodyPr/>
        <a:lstStyle/>
        <a:p>
          <a:endParaRPr lang="en-US"/>
        </a:p>
      </dgm:t>
    </dgm:pt>
    <dgm:pt modelId="{88DB64D5-259B-495C-B01B-CB522A77D0F3}" type="pres">
      <dgm:prSet presAssocID="{022AB6E7-596F-4956-874B-586494E39986}" presName="node" presStyleLbl="node1" presStyleIdx="0" presStyleCnt="5">
        <dgm:presLayoutVars>
          <dgm:bulletEnabled val="1"/>
        </dgm:presLayoutVars>
      </dgm:prSet>
      <dgm:spPr/>
      <dgm:t>
        <a:bodyPr/>
        <a:lstStyle/>
        <a:p>
          <a:endParaRPr lang="en-US"/>
        </a:p>
      </dgm:t>
    </dgm:pt>
    <dgm:pt modelId="{394578C2-3E9E-4AE1-93FB-DD8D64EA961E}" type="pres">
      <dgm:prSet presAssocID="{712CB9D4-4F1C-4C87-B6AF-7EC736C43C12}" presName="parTrans" presStyleLbl="bgSibTrans2D1" presStyleIdx="1" presStyleCnt="5"/>
      <dgm:spPr/>
      <dgm:t>
        <a:bodyPr/>
        <a:lstStyle/>
        <a:p>
          <a:endParaRPr lang="en-US"/>
        </a:p>
      </dgm:t>
    </dgm:pt>
    <dgm:pt modelId="{AA13FCE4-7BB9-4060-9356-D23ACDC0204B}" type="pres">
      <dgm:prSet presAssocID="{18756D5F-CF27-4073-8C9A-08433C7AA47C}" presName="node" presStyleLbl="node1" presStyleIdx="1" presStyleCnt="5">
        <dgm:presLayoutVars>
          <dgm:bulletEnabled val="1"/>
        </dgm:presLayoutVars>
      </dgm:prSet>
      <dgm:spPr/>
      <dgm:t>
        <a:bodyPr/>
        <a:lstStyle/>
        <a:p>
          <a:endParaRPr lang="en-US"/>
        </a:p>
      </dgm:t>
    </dgm:pt>
    <dgm:pt modelId="{0EAF0B12-9FFF-4AFD-BF80-13F6101FF7BA}" type="pres">
      <dgm:prSet presAssocID="{931DF895-374D-4EA7-9F17-3D98EA566A11}" presName="parTrans" presStyleLbl="bgSibTrans2D1" presStyleIdx="2" presStyleCnt="5"/>
      <dgm:spPr/>
      <dgm:t>
        <a:bodyPr/>
        <a:lstStyle/>
        <a:p>
          <a:endParaRPr lang="en-US"/>
        </a:p>
      </dgm:t>
    </dgm:pt>
    <dgm:pt modelId="{BE463643-37E1-407F-8D00-98B4A39C5E1C}" type="pres">
      <dgm:prSet presAssocID="{A3511261-E10B-4E04-9023-287637D3EF0C}" presName="node" presStyleLbl="node1" presStyleIdx="2" presStyleCnt="5">
        <dgm:presLayoutVars>
          <dgm:bulletEnabled val="1"/>
        </dgm:presLayoutVars>
      </dgm:prSet>
      <dgm:spPr/>
      <dgm:t>
        <a:bodyPr/>
        <a:lstStyle/>
        <a:p>
          <a:endParaRPr lang="en-US"/>
        </a:p>
      </dgm:t>
    </dgm:pt>
    <dgm:pt modelId="{F410D3A4-8CE5-4656-B3E2-FFC1725BF56B}" type="pres">
      <dgm:prSet presAssocID="{73EF9884-692B-4DCC-890B-9AA06B2F76F1}" presName="parTrans" presStyleLbl="bgSibTrans2D1" presStyleIdx="3" presStyleCnt="5"/>
      <dgm:spPr/>
      <dgm:t>
        <a:bodyPr/>
        <a:lstStyle/>
        <a:p>
          <a:endParaRPr lang="en-US"/>
        </a:p>
      </dgm:t>
    </dgm:pt>
    <dgm:pt modelId="{B3B03F28-35CE-4701-B48E-8C4BCE380C73}" type="pres">
      <dgm:prSet presAssocID="{CDEA9A48-3770-4264-A341-DE6ECE0D51DE}" presName="node" presStyleLbl="node1" presStyleIdx="3" presStyleCnt="5">
        <dgm:presLayoutVars>
          <dgm:bulletEnabled val="1"/>
        </dgm:presLayoutVars>
      </dgm:prSet>
      <dgm:spPr/>
      <dgm:t>
        <a:bodyPr/>
        <a:lstStyle/>
        <a:p>
          <a:endParaRPr lang="en-US"/>
        </a:p>
      </dgm:t>
    </dgm:pt>
    <dgm:pt modelId="{5461823D-368C-4F56-A1CA-B6894DD86895}" type="pres">
      <dgm:prSet presAssocID="{6822A42C-6919-43A6-9B83-65635ABA7BAF}" presName="parTrans" presStyleLbl="bgSibTrans2D1" presStyleIdx="4" presStyleCnt="5"/>
      <dgm:spPr/>
      <dgm:t>
        <a:bodyPr/>
        <a:lstStyle/>
        <a:p>
          <a:endParaRPr lang="en-US"/>
        </a:p>
      </dgm:t>
    </dgm:pt>
    <dgm:pt modelId="{56E888B5-74E8-4C3E-A000-80D3D575BD55}" type="pres">
      <dgm:prSet presAssocID="{D51A0C74-75CB-497F-AFCE-676BCE85C17D}" presName="node" presStyleLbl="node1" presStyleIdx="4" presStyleCnt="5">
        <dgm:presLayoutVars>
          <dgm:bulletEnabled val="1"/>
        </dgm:presLayoutVars>
      </dgm:prSet>
      <dgm:spPr/>
      <dgm:t>
        <a:bodyPr/>
        <a:lstStyle/>
        <a:p>
          <a:endParaRPr lang="en-US"/>
        </a:p>
      </dgm:t>
    </dgm:pt>
  </dgm:ptLst>
  <dgm:cxnLst>
    <dgm:cxn modelId="{C4931BD2-CDEB-4FC7-8AD3-30619F32D299}" type="presOf" srcId="{18756D5F-CF27-4073-8C9A-08433C7AA47C}" destId="{AA13FCE4-7BB9-4060-9356-D23ACDC0204B}" srcOrd="0" destOrd="0" presId="urn:microsoft.com/office/officeart/2005/8/layout/radial4"/>
    <dgm:cxn modelId="{F390B7FA-0C05-4DF3-BE22-5BE9BA971DD6}" type="presOf" srcId="{D51A0C74-75CB-497F-AFCE-676BCE85C17D}" destId="{56E888B5-74E8-4C3E-A000-80D3D575BD55}" srcOrd="0" destOrd="0" presId="urn:microsoft.com/office/officeart/2005/8/layout/radial4"/>
    <dgm:cxn modelId="{69046559-5D28-4DDA-8A46-98BA9BEE327E}" type="presOf" srcId="{7BE3DC26-85E9-4DB8-9CA5-710705876A30}" destId="{6EE09D86-4D81-4DF0-9C0C-3115D03437A0}" srcOrd="0" destOrd="0" presId="urn:microsoft.com/office/officeart/2005/8/layout/radial4"/>
    <dgm:cxn modelId="{0CFAD19D-43A3-429C-9784-27DFB2AF1291}" srcId="{7BE3DC26-85E9-4DB8-9CA5-710705876A30}" destId="{A3511261-E10B-4E04-9023-287637D3EF0C}" srcOrd="2" destOrd="0" parTransId="{931DF895-374D-4EA7-9F17-3D98EA566A11}" sibTransId="{97F50C47-FB45-4E8E-A3D9-79B923193875}"/>
    <dgm:cxn modelId="{EC02FFCE-4676-4DFD-8309-29A14B2F51FD}" type="presOf" srcId="{6822A42C-6919-43A6-9B83-65635ABA7BAF}" destId="{5461823D-368C-4F56-A1CA-B6894DD86895}" srcOrd="0" destOrd="0" presId="urn:microsoft.com/office/officeart/2005/8/layout/radial4"/>
    <dgm:cxn modelId="{5268312B-FD79-4EFF-AC6C-C3820B5BE952}" srcId="{7BE3DC26-85E9-4DB8-9CA5-710705876A30}" destId="{D51A0C74-75CB-497F-AFCE-676BCE85C17D}" srcOrd="4" destOrd="0" parTransId="{6822A42C-6919-43A6-9B83-65635ABA7BAF}" sibTransId="{51E1C473-9277-4AAF-98A7-73F53549A4D3}"/>
    <dgm:cxn modelId="{C77F3737-9C37-49CE-9A9D-34C52D628CDC}" type="presOf" srcId="{931DF895-374D-4EA7-9F17-3D98EA566A11}" destId="{0EAF0B12-9FFF-4AFD-BF80-13F6101FF7BA}" srcOrd="0" destOrd="0" presId="urn:microsoft.com/office/officeart/2005/8/layout/radial4"/>
    <dgm:cxn modelId="{5CC9FE9E-C106-464A-AA09-72D8B534A266}" type="presOf" srcId="{94D14189-09F8-4ADC-93C9-03370666D524}" destId="{B9C5F718-7DED-433A-AF05-C3F29B8E169E}" srcOrd="0" destOrd="0" presId="urn:microsoft.com/office/officeart/2005/8/layout/radial4"/>
    <dgm:cxn modelId="{DC916574-2C47-48B8-A9C7-F7B2DED95C7E}" type="presOf" srcId="{A3511261-E10B-4E04-9023-287637D3EF0C}" destId="{BE463643-37E1-407F-8D00-98B4A39C5E1C}" srcOrd="0" destOrd="0" presId="urn:microsoft.com/office/officeart/2005/8/layout/radial4"/>
    <dgm:cxn modelId="{32F4838F-EB52-4DC1-864C-0E2F88F616D7}" srcId="{94D14189-09F8-4ADC-93C9-03370666D524}" destId="{7BE3DC26-85E9-4DB8-9CA5-710705876A30}" srcOrd="0" destOrd="0" parTransId="{9BCA7D21-DACB-497C-807D-0B4519333A3D}" sibTransId="{56C81048-E329-4B51-9BD9-5032B8355BD0}"/>
    <dgm:cxn modelId="{35CBDE3C-1905-4FA9-A80A-E516A82FD174}" srcId="{7BE3DC26-85E9-4DB8-9CA5-710705876A30}" destId="{18756D5F-CF27-4073-8C9A-08433C7AA47C}" srcOrd="1" destOrd="0" parTransId="{712CB9D4-4F1C-4C87-B6AF-7EC736C43C12}" sibTransId="{3D3F03BE-410A-4ABE-9C7E-0C9A8A3A960F}"/>
    <dgm:cxn modelId="{E08E666F-99B5-4C7E-B862-DE3EAE75FC59}" type="presOf" srcId="{022AB6E7-596F-4956-874B-586494E39986}" destId="{88DB64D5-259B-495C-B01B-CB522A77D0F3}" srcOrd="0" destOrd="0" presId="urn:microsoft.com/office/officeart/2005/8/layout/radial4"/>
    <dgm:cxn modelId="{44656C38-8A6E-41E7-8E7E-15CF8BA11251}" type="presOf" srcId="{CDEA9A48-3770-4264-A341-DE6ECE0D51DE}" destId="{B3B03F28-35CE-4701-B48E-8C4BCE380C73}" srcOrd="0" destOrd="0" presId="urn:microsoft.com/office/officeart/2005/8/layout/radial4"/>
    <dgm:cxn modelId="{D81FBCB1-4350-40DE-873B-6D5CF705BE71}" srcId="{7BE3DC26-85E9-4DB8-9CA5-710705876A30}" destId="{022AB6E7-596F-4956-874B-586494E39986}" srcOrd="0" destOrd="0" parTransId="{6F9481AD-CD23-4DB2-8AEA-294F6063173C}" sibTransId="{2197AE42-F2EF-4C1E-9850-3A9282B444D3}"/>
    <dgm:cxn modelId="{8A3C4281-380B-4EAF-B9DC-7500E4BA09A1}" type="presOf" srcId="{712CB9D4-4F1C-4C87-B6AF-7EC736C43C12}" destId="{394578C2-3E9E-4AE1-93FB-DD8D64EA961E}" srcOrd="0" destOrd="0" presId="urn:microsoft.com/office/officeart/2005/8/layout/radial4"/>
    <dgm:cxn modelId="{EEAB3B3A-6CCA-41B8-8642-5D24701EEB72}" type="presOf" srcId="{73EF9884-692B-4DCC-890B-9AA06B2F76F1}" destId="{F410D3A4-8CE5-4656-B3E2-FFC1725BF56B}" srcOrd="0" destOrd="0" presId="urn:microsoft.com/office/officeart/2005/8/layout/radial4"/>
    <dgm:cxn modelId="{8CF3E715-B091-4520-8EA4-628A7AE9A6DE}" type="presOf" srcId="{6F9481AD-CD23-4DB2-8AEA-294F6063173C}" destId="{3BEAB20E-2250-4CD7-A3A5-5551A410E8A4}" srcOrd="0" destOrd="0" presId="urn:microsoft.com/office/officeart/2005/8/layout/radial4"/>
    <dgm:cxn modelId="{D428B551-851A-485B-9A57-6E00B5D05785}" srcId="{7BE3DC26-85E9-4DB8-9CA5-710705876A30}" destId="{CDEA9A48-3770-4264-A341-DE6ECE0D51DE}" srcOrd="3" destOrd="0" parTransId="{73EF9884-692B-4DCC-890B-9AA06B2F76F1}" sibTransId="{7AD64092-F71B-4B43-967B-3E9729494BF6}"/>
    <dgm:cxn modelId="{D2A26D00-2EFC-4039-8B1F-807C5FF2DF72}" type="presParOf" srcId="{B9C5F718-7DED-433A-AF05-C3F29B8E169E}" destId="{6EE09D86-4D81-4DF0-9C0C-3115D03437A0}" srcOrd="0" destOrd="0" presId="urn:microsoft.com/office/officeart/2005/8/layout/radial4"/>
    <dgm:cxn modelId="{3F40F19D-7129-4057-9C03-90496F217CCE}" type="presParOf" srcId="{B9C5F718-7DED-433A-AF05-C3F29B8E169E}" destId="{3BEAB20E-2250-4CD7-A3A5-5551A410E8A4}" srcOrd="1" destOrd="0" presId="urn:microsoft.com/office/officeart/2005/8/layout/radial4"/>
    <dgm:cxn modelId="{512B5086-1C33-4EC1-A99D-B4A6E3344249}" type="presParOf" srcId="{B9C5F718-7DED-433A-AF05-C3F29B8E169E}" destId="{88DB64D5-259B-495C-B01B-CB522A77D0F3}" srcOrd="2" destOrd="0" presId="urn:microsoft.com/office/officeart/2005/8/layout/radial4"/>
    <dgm:cxn modelId="{8727D8B3-CE80-45DA-BFB4-2BE3839EC2F3}" type="presParOf" srcId="{B9C5F718-7DED-433A-AF05-C3F29B8E169E}" destId="{394578C2-3E9E-4AE1-93FB-DD8D64EA961E}" srcOrd="3" destOrd="0" presId="urn:microsoft.com/office/officeart/2005/8/layout/radial4"/>
    <dgm:cxn modelId="{E69B2537-3842-4CAB-9E44-14E757C4526C}" type="presParOf" srcId="{B9C5F718-7DED-433A-AF05-C3F29B8E169E}" destId="{AA13FCE4-7BB9-4060-9356-D23ACDC0204B}" srcOrd="4" destOrd="0" presId="urn:microsoft.com/office/officeart/2005/8/layout/radial4"/>
    <dgm:cxn modelId="{6E4FE577-6A3E-4349-91B8-2A110A04E5C0}" type="presParOf" srcId="{B9C5F718-7DED-433A-AF05-C3F29B8E169E}" destId="{0EAF0B12-9FFF-4AFD-BF80-13F6101FF7BA}" srcOrd="5" destOrd="0" presId="urn:microsoft.com/office/officeart/2005/8/layout/radial4"/>
    <dgm:cxn modelId="{9099E112-8F0B-4FDA-AA2D-86E1074366E7}" type="presParOf" srcId="{B9C5F718-7DED-433A-AF05-C3F29B8E169E}" destId="{BE463643-37E1-407F-8D00-98B4A39C5E1C}" srcOrd="6" destOrd="0" presId="urn:microsoft.com/office/officeart/2005/8/layout/radial4"/>
    <dgm:cxn modelId="{1D766547-342E-4A47-80EC-1DE7D5EA389A}" type="presParOf" srcId="{B9C5F718-7DED-433A-AF05-C3F29B8E169E}" destId="{F410D3A4-8CE5-4656-B3E2-FFC1725BF56B}" srcOrd="7" destOrd="0" presId="urn:microsoft.com/office/officeart/2005/8/layout/radial4"/>
    <dgm:cxn modelId="{9C3FA5E2-2BBA-4D16-AD69-0BD794B0F51E}" type="presParOf" srcId="{B9C5F718-7DED-433A-AF05-C3F29B8E169E}" destId="{B3B03F28-35CE-4701-B48E-8C4BCE380C73}" srcOrd="8" destOrd="0" presId="urn:microsoft.com/office/officeart/2005/8/layout/radial4"/>
    <dgm:cxn modelId="{55901F2E-B6B2-4E60-8D9D-C17D64222AFF}" type="presParOf" srcId="{B9C5F718-7DED-433A-AF05-C3F29B8E169E}" destId="{5461823D-368C-4F56-A1CA-B6894DD86895}" srcOrd="9" destOrd="0" presId="urn:microsoft.com/office/officeart/2005/8/layout/radial4"/>
    <dgm:cxn modelId="{1FD4E0E1-A994-4A7C-8851-FB6AFC46C0AE}" type="presParOf" srcId="{B9C5F718-7DED-433A-AF05-C3F29B8E169E}" destId="{56E888B5-74E8-4C3E-A000-80D3D575BD55}"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25256970-1D11-44F3-B1DA-100AE7DC14AB}" type="doc">
      <dgm:prSet loTypeId="urn:microsoft.com/office/officeart/2005/8/layout/hierarchy1" loCatId="hierarchy" qsTypeId="urn:microsoft.com/office/officeart/2005/8/quickstyle/3d2" qsCatId="3D" csTypeId="urn:microsoft.com/office/officeart/2005/8/colors/accent1_2" csCatId="accent1" phldr="1"/>
      <dgm:spPr/>
      <dgm:t>
        <a:bodyPr/>
        <a:lstStyle/>
        <a:p>
          <a:endParaRPr lang="en-US"/>
        </a:p>
      </dgm:t>
    </dgm:pt>
    <dgm:pt modelId="{E3B5318D-5B3B-4E98-AE1E-C18D01C79509}">
      <dgm:prSet phldrT="[Text]" custT="1"/>
      <dgm:spPr/>
      <dgm:t>
        <a:bodyPr/>
        <a:lstStyle/>
        <a:p>
          <a:r>
            <a:rPr lang="ro-RO" sz="2000" b="1" dirty="0" smtClean="0">
              <a:solidFill>
                <a:schemeClr val="bg2">
                  <a:lumMod val="75000"/>
                </a:schemeClr>
              </a:solidFill>
              <a:effectLst/>
              <a:latin typeface="Times New Roman" pitchFamily="18" charset="0"/>
              <a:cs typeface="Times New Roman" pitchFamily="18" charset="0"/>
            </a:rPr>
            <a:t>democraţia</a:t>
          </a:r>
          <a:endParaRPr lang="en-US" sz="2000" b="1" dirty="0" smtClean="0">
            <a:solidFill>
              <a:schemeClr val="bg2">
                <a:lumMod val="75000"/>
              </a:schemeClr>
            </a:solidFill>
            <a:effectLst/>
            <a:latin typeface="Times New Roman" pitchFamily="18" charset="0"/>
            <a:cs typeface="Times New Roman" pitchFamily="18" charset="0"/>
          </a:endParaRPr>
        </a:p>
      </dgm:t>
    </dgm:pt>
    <dgm:pt modelId="{DAAFB299-FAC4-4F18-A72A-9F85CE45EEE4}" type="parTrans" cxnId="{EA382396-AEB8-494B-8CDC-678B03AAC34D}">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80197F6D-D949-4033-8A99-6D441C9E1505}" type="sibTrans" cxnId="{EA382396-AEB8-494B-8CDC-678B03AAC34D}">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AF83EA41-A3BB-46A2-B064-2EBE2D5F8CFD}">
      <dgm:prSet phldrT="[Text]" custT="1"/>
      <dgm:spPr/>
      <dgm:t>
        <a:bodyPr/>
        <a:lstStyle/>
        <a:p>
          <a:r>
            <a:rPr lang="ro-RO" sz="2000" b="1" dirty="0" smtClean="0">
              <a:solidFill>
                <a:schemeClr val="bg2">
                  <a:lumMod val="75000"/>
                </a:schemeClr>
              </a:solidFill>
              <a:effectLst/>
              <a:latin typeface="Times New Roman" pitchFamily="18" charset="0"/>
              <a:cs typeface="Times New Roman" pitchFamily="18" charset="0"/>
            </a:rPr>
            <a:t>buna guvernare</a:t>
          </a:r>
          <a:endParaRPr lang="en-US" sz="2000" b="1" dirty="0" smtClean="0">
            <a:solidFill>
              <a:schemeClr val="bg2">
                <a:lumMod val="75000"/>
              </a:schemeClr>
            </a:solidFill>
            <a:effectLst/>
            <a:latin typeface="Times New Roman" pitchFamily="18" charset="0"/>
            <a:cs typeface="Times New Roman" pitchFamily="18" charset="0"/>
          </a:endParaRPr>
        </a:p>
      </dgm:t>
    </dgm:pt>
    <dgm:pt modelId="{024E565A-9468-4C60-9BF6-2C97D201F778}" type="parTrans" cxnId="{DFF021C1-85B9-4294-A991-F24EF7EBFF88}">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309031AB-4AAB-4912-A7C2-C445CA0E03AD}" type="sibTrans" cxnId="{DFF021C1-85B9-4294-A991-F24EF7EBFF88}">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7B0149F4-1BAA-4B70-AE23-66D92382BF8E}">
      <dgm:prSet phldrT="[Text]" custT="1"/>
      <dgm:spPr/>
      <dgm:t>
        <a:bodyPr/>
        <a:lstStyle/>
        <a:p>
          <a:r>
            <a:rPr lang="ro-RO" sz="2000" b="1" dirty="0" smtClean="0">
              <a:solidFill>
                <a:schemeClr val="bg2">
                  <a:lumMod val="75000"/>
                </a:schemeClr>
              </a:solidFill>
              <a:effectLst/>
              <a:latin typeface="Times New Roman" pitchFamily="18" charset="0"/>
              <a:cs typeface="Times New Roman" pitchFamily="18" charset="0"/>
            </a:rPr>
            <a:t>Astfel, sunt trei principii de bază care pot reduce ameninţările de securitate în cazul statelor slabe, cum este Republica Moldova, şi anume: </a:t>
          </a:r>
          <a:endParaRPr lang="en-US" sz="2000" b="1" dirty="0" smtClean="0">
            <a:solidFill>
              <a:schemeClr val="bg2">
                <a:lumMod val="75000"/>
              </a:schemeClr>
            </a:solidFill>
            <a:effectLst/>
            <a:latin typeface="Times New Roman" pitchFamily="18" charset="0"/>
            <a:cs typeface="Times New Roman" pitchFamily="18" charset="0"/>
          </a:endParaRPr>
        </a:p>
      </dgm:t>
    </dgm:pt>
    <dgm:pt modelId="{F5DD4B39-DE59-42A6-B0DF-59F0B19F9F04}" type="sibTrans" cxnId="{3003EFAD-3B43-42CC-82D9-4CAEA6963109}">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1DF8E7C0-12DE-487C-8B9E-9620E33DEE4A}" type="parTrans" cxnId="{3003EFAD-3B43-42CC-82D9-4CAEA6963109}">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A3574ECC-0AF2-40FB-A8AF-CCDB15209583}">
      <dgm:prSet custT="1"/>
      <dgm:spPr/>
      <dgm:t>
        <a:bodyPr/>
        <a:lstStyle/>
        <a:p>
          <a:r>
            <a:rPr lang="ro-RO" sz="2000" b="1" dirty="0" smtClean="0">
              <a:solidFill>
                <a:schemeClr val="bg2">
                  <a:lumMod val="75000"/>
                </a:schemeClr>
              </a:solidFill>
              <a:effectLst/>
              <a:latin typeface="Times New Roman" pitchFamily="18" charset="0"/>
              <a:cs typeface="Times New Roman" pitchFamily="18" charset="0"/>
            </a:rPr>
            <a:t>supremaţia legii</a:t>
          </a:r>
          <a:endParaRPr lang="en-US" sz="2000" b="1" dirty="0" smtClean="0">
            <a:solidFill>
              <a:schemeClr val="bg2">
                <a:lumMod val="75000"/>
              </a:schemeClr>
            </a:solidFill>
            <a:effectLst/>
            <a:latin typeface="Times New Roman" pitchFamily="18" charset="0"/>
            <a:cs typeface="Times New Roman" pitchFamily="18" charset="0"/>
          </a:endParaRPr>
        </a:p>
      </dgm:t>
    </dgm:pt>
    <dgm:pt modelId="{C137B31E-D179-4D1C-B481-7B355CDE6699}" type="parTrans" cxnId="{A5CFD0E0-3393-4B42-8BB7-418F293B7911}">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78271BAC-38C5-4C7C-BA55-CA5D79D2E14C}" type="sibTrans" cxnId="{A5CFD0E0-3393-4B42-8BB7-418F293B7911}">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0A23F70E-5C58-4F44-990D-B4EA62D9E2E7}" type="pres">
      <dgm:prSet presAssocID="{25256970-1D11-44F3-B1DA-100AE7DC14AB}" presName="hierChild1" presStyleCnt="0">
        <dgm:presLayoutVars>
          <dgm:chPref val="1"/>
          <dgm:dir/>
          <dgm:animOne val="branch"/>
          <dgm:animLvl val="lvl"/>
          <dgm:resizeHandles/>
        </dgm:presLayoutVars>
      </dgm:prSet>
      <dgm:spPr/>
      <dgm:t>
        <a:bodyPr/>
        <a:lstStyle/>
        <a:p>
          <a:endParaRPr lang="en-US"/>
        </a:p>
      </dgm:t>
    </dgm:pt>
    <dgm:pt modelId="{CF0A4027-F31D-479F-A542-8231621C9B05}" type="pres">
      <dgm:prSet presAssocID="{7B0149F4-1BAA-4B70-AE23-66D92382BF8E}" presName="hierRoot1" presStyleCnt="0"/>
      <dgm:spPr/>
    </dgm:pt>
    <dgm:pt modelId="{2F93B39E-706A-4688-A617-7C55726C7DDC}" type="pres">
      <dgm:prSet presAssocID="{7B0149F4-1BAA-4B70-AE23-66D92382BF8E}" presName="composite" presStyleCnt="0"/>
      <dgm:spPr/>
    </dgm:pt>
    <dgm:pt modelId="{0202CD36-1979-4ADB-B925-D2D279ED156D}" type="pres">
      <dgm:prSet presAssocID="{7B0149F4-1BAA-4B70-AE23-66D92382BF8E}" presName="background" presStyleLbl="node0" presStyleIdx="0" presStyleCnt="1"/>
      <dgm:spPr/>
    </dgm:pt>
    <dgm:pt modelId="{A5B37CF4-F3F7-4F6C-AF9F-421A56ABA2F7}" type="pres">
      <dgm:prSet presAssocID="{7B0149F4-1BAA-4B70-AE23-66D92382BF8E}" presName="text" presStyleLbl="fgAcc0" presStyleIdx="0" presStyleCnt="1" custScaleX="328406" custScaleY="62554">
        <dgm:presLayoutVars>
          <dgm:chPref val="3"/>
        </dgm:presLayoutVars>
      </dgm:prSet>
      <dgm:spPr/>
      <dgm:t>
        <a:bodyPr/>
        <a:lstStyle/>
        <a:p>
          <a:endParaRPr lang="en-US"/>
        </a:p>
      </dgm:t>
    </dgm:pt>
    <dgm:pt modelId="{0B67635F-0BDB-4646-8FBA-CD50C6C9A718}" type="pres">
      <dgm:prSet presAssocID="{7B0149F4-1BAA-4B70-AE23-66D92382BF8E}" presName="hierChild2" presStyleCnt="0"/>
      <dgm:spPr/>
    </dgm:pt>
    <dgm:pt modelId="{50178426-365F-4BA1-9CF1-F07710072AAC}" type="pres">
      <dgm:prSet presAssocID="{DAAFB299-FAC4-4F18-A72A-9F85CE45EEE4}" presName="Name10" presStyleLbl="parChTrans1D2" presStyleIdx="0" presStyleCnt="3"/>
      <dgm:spPr/>
      <dgm:t>
        <a:bodyPr/>
        <a:lstStyle/>
        <a:p>
          <a:endParaRPr lang="en-US"/>
        </a:p>
      </dgm:t>
    </dgm:pt>
    <dgm:pt modelId="{7C0047BE-9C6C-4BBD-BE0A-E63C01A777D2}" type="pres">
      <dgm:prSet presAssocID="{E3B5318D-5B3B-4E98-AE1E-C18D01C79509}" presName="hierRoot2" presStyleCnt="0"/>
      <dgm:spPr/>
    </dgm:pt>
    <dgm:pt modelId="{95F0B4BF-F9CA-4C9B-A1DE-E010547E8234}" type="pres">
      <dgm:prSet presAssocID="{E3B5318D-5B3B-4E98-AE1E-C18D01C79509}" presName="composite2" presStyleCnt="0"/>
      <dgm:spPr/>
    </dgm:pt>
    <dgm:pt modelId="{8E186B21-B8BC-4DEE-9209-ABCF7CFD2AD4}" type="pres">
      <dgm:prSet presAssocID="{E3B5318D-5B3B-4E98-AE1E-C18D01C79509}" presName="background2" presStyleLbl="node2" presStyleIdx="0" presStyleCnt="3"/>
      <dgm:spPr/>
    </dgm:pt>
    <dgm:pt modelId="{3D713390-F8DA-4BE9-B078-7E21B20DEFBD}" type="pres">
      <dgm:prSet presAssocID="{E3B5318D-5B3B-4E98-AE1E-C18D01C79509}" presName="text2" presStyleLbl="fgAcc2" presStyleIdx="0" presStyleCnt="3" custScaleY="62427" custLinFactNeighborX="-37887">
        <dgm:presLayoutVars>
          <dgm:chPref val="3"/>
        </dgm:presLayoutVars>
      </dgm:prSet>
      <dgm:spPr/>
      <dgm:t>
        <a:bodyPr/>
        <a:lstStyle/>
        <a:p>
          <a:endParaRPr lang="en-US"/>
        </a:p>
      </dgm:t>
    </dgm:pt>
    <dgm:pt modelId="{B465C0C3-636F-4E4C-BD9E-FB3AA85611E8}" type="pres">
      <dgm:prSet presAssocID="{E3B5318D-5B3B-4E98-AE1E-C18D01C79509}" presName="hierChild3" presStyleCnt="0"/>
      <dgm:spPr/>
    </dgm:pt>
    <dgm:pt modelId="{A83ECBFC-3B56-4675-A34F-82F6D93EC624}" type="pres">
      <dgm:prSet presAssocID="{024E565A-9468-4C60-9BF6-2C97D201F778}" presName="Name10" presStyleLbl="parChTrans1D2" presStyleIdx="1" presStyleCnt="3"/>
      <dgm:spPr/>
      <dgm:t>
        <a:bodyPr/>
        <a:lstStyle/>
        <a:p>
          <a:endParaRPr lang="en-US"/>
        </a:p>
      </dgm:t>
    </dgm:pt>
    <dgm:pt modelId="{EB2F1767-3358-4E9F-9AB2-E0E6D47AEB24}" type="pres">
      <dgm:prSet presAssocID="{AF83EA41-A3BB-46A2-B064-2EBE2D5F8CFD}" presName="hierRoot2" presStyleCnt="0"/>
      <dgm:spPr/>
    </dgm:pt>
    <dgm:pt modelId="{6E4B615D-EAA7-4FBC-BC34-8486E7617E64}" type="pres">
      <dgm:prSet presAssocID="{AF83EA41-A3BB-46A2-B064-2EBE2D5F8CFD}" presName="composite2" presStyleCnt="0"/>
      <dgm:spPr/>
    </dgm:pt>
    <dgm:pt modelId="{77354103-509B-4D57-B502-29E1C7228E61}" type="pres">
      <dgm:prSet presAssocID="{AF83EA41-A3BB-46A2-B064-2EBE2D5F8CFD}" presName="background2" presStyleLbl="node2" presStyleIdx="1" presStyleCnt="3"/>
      <dgm:spPr/>
    </dgm:pt>
    <dgm:pt modelId="{4EC648EC-E942-4643-A828-B322C637DD0B}" type="pres">
      <dgm:prSet presAssocID="{AF83EA41-A3BB-46A2-B064-2EBE2D5F8CFD}" presName="text2" presStyleLbl="fgAcc2" presStyleIdx="1" presStyleCnt="3" custScaleX="142184" custScaleY="62673" custLinFactNeighborX="-2545">
        <dgm:presLayoutVars>
          <dgm:chPref val="3"/>
        </dgm:presLayoutVars>
      </dgm:prSet>
      <dgm:spPr/>
      <dgm:t>
        <a:bodyPr/>
        <a:lstStyle/>
        <a:p>
          <a:endParaRPr lang="en-US"/>
        </a:p>
      </dgm:t>
    </dgm:pt>
    <dgm:pt modelId="{40293D57-0AA0-45C7-92E1-DAA3A2F3D226}" type="pres">
      <dgm:prSet presAssocID="{AF83EA41-A3BB-46A2-B064-2EBE2D5F8CFD}" presName="hierChild3" presStyleCnt="0"/>
      <dgm:spPr/>
    </dgm:pt>
    <dgm:pt modelId="{96476C0E-4571-406E-8560-7E569AB9C1C3}" type="pres">
      <dgm:prSet presAssocID="{C137B31E-D179-4D1C-B481-7B355CDE6699}" presName="Name10" presStyleLbl="parChTrans1D2" presStyleIdx="2" presStyleCnt="3"/>
      <dgm:spPr/>
      <dgm:t>
        <a:bodyPr/>
        <a:lstStyle/>
        <a:p>
          <a:endParaRPr lang="en-US"/>
        </a:p>
      </dgm:t>
    </dgm:pt>
    <dgm:pt modelId="{863B363A-0FAF-4B74-AA29-81233555BEC8}" type="pres">
      <dgm:prSet presAssocID="{A3574ECC-0AF2-40FB-A8AF-CCDB15209583}" presName="hierRoot2" presStyleCnt="0"/>
      <dgm:spPr/>
    </dgm:pt>
    <dgm:pt modelId="{1CE32C96-4F24-49A9-B488-1ADEAFAA5619}" type="pres">
      <dgm:prSet presAssocID="{A3574ECC-0AF2-40FB-A8AF-CCDB15209583}" presName="composite2" presStyleCnt="0"/>
      <dgm:spPr/>
    </dgm:pt>
    <dgm:pt modelId="{11FAF763-2665-408F-8AE2-362DC4937946}" type="pres">
      <dgm:prSet presAssocID="{A3574ECC-0AF2-40FB-A8AF-CCDB15209583}" presName="background2" presStyleLbl="node2" presStyleIdx="2" presStyleCnt="3"/>
      <dgm:spPr/>
    </dgm:pt>
    <dgm:pt modelId="{8B953CFA-15E9-47DA-AE0A-685ED81910F2}" type="pres">
      <dgm:prSet presAssocID="{A3574ECC-0AF2-40FB-A8AF-CCDB15209583}" presName="text2" presStyleLbl="fgAcc2" presStyleIdx="2" presStyleCnt="3" custScaleX="142834" custScaleY="59618">
        <dgm:presLayoutVars>
          <dgm:chPref val="3"/>
        </dgm:presLayoutVars>
      </dgm:prSet>
      <dgm:spPr/>
      <dgm:t>
        <a:bodyPr/>
        <a:lstStyle/>
        <a:p>
          <a:endParaRPr lang="en-US"/>
        </a:p>
      </dgm:t>
    </dgm:pt>
    <dgm:pt modelId="{B17115C8-426E-4EC8-B7FD-C5AC773147ED}" type="pres">
      <dgm:prSet presAssocID="{A3574ECC-0AF2-40FB-A8AF-CCDB15209583}" presName="hierChild3" presStyleCnt="0"/>
      <dgm:spPr/>
    </dgm:pt>
  </dgm:ptLst>
  <dgm:cxnLst>
    <dgm:cxn modelId="{5F50CF27-C971-4ECF-93C6-E411DD4B685B}" type="presOf" srcId="{024E565A-9468-4C60-9BF6-2C97D201F778}" destId="{A83ECBFC-3B56-4675-A34F-82F6D93EC624}" srcOrd="0" destOrd="0" presId="urn:microsoft.com/office/officeart/2005/8/layout/hierarchy1"/>
    <dgm:cxn modelId="{527729B3-DDAA-4332-8EC4-CB39784E16D6}" type="presOf" srcId="{7B0149F4-1BAA-4B70-AE23-66D92382BF8E}" destId="{A5B37CF4-F3F7-4F6C-AF9F-421A56ABA2F7}" srcOrd="0" destOrd="0" presId="urn:microsoft.com/office/officeart/2005/8/layout/hierarchy1"/>
    <dgm:cxn modelId="{A5CFD0E0-3393-4B42-8BB7-418F293B7911}" srcId="{7B0149F4-1BAA-4B70-AE23-66D92382BF8E}" destId="{A3574ECC-0AF2-40FB-A8AF-CCDB15209583}" srcOrd="2" destOrd="0" parTransId="{C137B31E-D179-4D1C-B481-7B355CDE6699}" sibTransId="{78271BAC-38C5-4C7C-BA55-CA5D79D2E14C}"/>
    <dgm:cxn modelId="{AF51076E-4F8E-4519-AB30-AFB015EC4A0C}" type="presOf" srcId="{A3574ECC-0AF2-40FB-A8AF-CCDB15209583}" destId="{8B953CFA-15E9-47DA-AE0A-685ED81910F2}" srcOrd="0" destOrd="0" presId="urn:microsoft.com/office/officeart/2005/8/layout/hierarchy1"/>
    <dgm:cxn modelId="{3003EFAD-3B43-42CC-82D9-4CAEA6963109}" srcId="{25256970-1D11-44F3-B1DA-100AE7DC14AB}" destId="{7B0149F4-1BAA-4B70-AE23-66D92382BF8E}" srcOrd="0" destOrd="0" parTransId="{1DF8E7C0-12DE-487C-8B9E-9620E33DEE4A}" sibTransId="{F5DD4B39-DE59-42A6-B0DF-59F0B19F9F04}"/>
    <dgm:cxn modelId="{3E6838A6-3977-490F-B680-AE11405A9D23}" type="presOf" srcId="{AF83EA41-A3BB-46A2-B064-2EBE2D5F8CFD}" destId="{4EC648EC-E942-4643-A828-B322C637DD0B}" srcOrd="0" destOrd="0" presId="urn:microsoft.com/office/officeart/2005/8/layout/hierarchy1"/>
    <dgm:cxn modelId="{5EECB5EB-28C2-4BB0-8D3C-3A76BB11C9DF}" type="presOf" srcId="{25256970-1D11-44F3-B1DA-100AE7DC14AB}" destId="{0A23F70E-5C58-4F44-990D-B4EA62D9E2E7}" srcOrd="0" destOrd="0" presId="urn:microsoft.com/office/officeart/2005/8/layout/hierarchy1"/>
    <dgm:cxn modelId="{EA382396-AEB8-494B-8CDC-678B03AAC34D}" srcId="{7B0149F4-1BAA-4B70-AE23-66D92382BF8E}" destId="{E3B5318D-5B3B-4E98-AE1E-C18D01C79509}" srcOrd="0" destOrd="0" parTransId="{DAAFB299-FAC4-4F18-A72A-9F85CE45EEE4}" sibTransId="{80197F6D-D949-4033-8A99-6D441C9E1505}"/>
    <dgm:cxn modelId="{03FAB460-5C56-401C-A76C-367FEABFD3D8}" type="presOf" srcId="{C137B31E-D179-4D1C-B481-7B355CDE6699}" destId="{96476C0E-4571-406E-8560-7E569AB9C1C3}" srcOrd="0" destOrd="0" presId="urn:microsoft.com/office/officeart/2005/8/layout/hierarchy1"/>
    <dgm:cxn modelId="{F81B5F20-FFA1-447E-BBD5-72B40A00F67B}" type="presOf" srcId="{E3B5318D-5B3B-4E98-AE1E-C18D01C79509}" destId="{3D713390-F8DA-4BE9-B078-7E21B20DEFBD}" srcOrd="0" destOrd="0" presId="urn:microsoft.com/office/officeart/2005/8/layout/hierarchy1"/>
    <dgm:cxn modelId="{DFF021C1-85B9-4294-A991-F24EF7EBFF88}" srcId="{7B0149F4-1BAA-4B70-AE23-66D92382BF8E}" destId="{AF83EA41-A3BB-46A2-B064-2EBE2D5F8CFD}" srcOrd="1" destOrd="0" parTransId="{024E565A-9468-4C60-9BF6-2C97D201F778}" sibTransId="{309031AB-4AAB-4912-A7C2-C445CA0E03AD}"/>
    <dgm:cxn modelId="{036EA34E-B334-4EC7-9146-0B3180D877FD}" type="presOf" srcId="{DAAFB299-FAC4-4F18-A72A-9F85CE45EEE4}" destId="{50178426-365F-4BA1-9CF1-F07710072AAC}" srcOrd="0" destOrd="0" presId="urn:microsoft.com/office/officeart/2005/8/layout/hierarchy1"/>
    <dgm:cxn modelId="{1578D85C-FDB0-4F62-9A95-7D4E82F5ADCE}" type="presParOf" srcId="{0A23F70E-5C58-4F44-990D-B4EA62D9E2E7}" destId="{CF0A4027-F31D-479F-A542-8231621C9B05}" srcOrd="0" destOrd="0" presId="urn:microsoft.com/office/officeart/2005/8/layout/hierarchy1"/>
    <dgm:cxn modelId="{C3B95F81-9CCA-400F-84B2-2E4FA11FFCC7}" type="presParOf" srcId="{CF0A4027-F31D-479F-A542-8231621C9B05}" destId="{2F93B39E-706A-4688-A617-7C55726C7DDC}" srcOrd="0" destOrd="0" presId="urn:microsoft.com/office/officeart/2005/8/layout/hierarchy1"/>
    <dgm:cxn modelId="{DE01E3DE-045B-47D0-B7DE-C8DA2F77FA4F}" type="presParOf" srcId="{2F93B39E-706A-4688-A617-7C55726C7DDC}" destId="{0202CD36-1979-4ADB-B925-D2D279ED156D}" srcOrd="0" destOrd="0" presId="urn:microsoft.com/office/officeart/2005/8/layout/hierarchy1"/>
    <dgm:cxn modelId="{79CAA97D-3812-49A9-AEAE-3296476DCF41}" type="presParOf" srcId="{2F93B39E-706A-4688-A617-7C55726C7DDC}" destId="{A5B37CF4-F3F7-4F6C-AF9F-421A56ABA2F7}" srcOrd="1" destOrd="0" presId="urn:microsoft.com/office/officeart/2005/8/layout/hierarchy1"/>
    <dgm:cxn modelId="{94E2D620-97C5-47BC-94A3-8241B7D1A670}" type="presParOf" srcId="{CF0A4027-F31D-479F-A542-8231621C9B05}" destId="{0B67635F-0BDB-4646-8FBA-CD50C6C9A718}" srcOrd="1" destOrd="0" presId="urn:microsoft.com/office/officeart/2005/8/layout/hierarchy1"/>
    <dgm:cxn modelId="{4F3443D9-D6FF-46D0-84B6-537F79128E49}" type="presParOf" srcId="{0B67635F-0BDB-4646-8FBA-CD50C6C9A718}" destId="{50178426-365F-4BA1-9CF1-F07710072AAC}" srcOrd="0" destOrd="0" presId="urn:microsoft.com/office/officeart/2005/8/layout/hierarchy1"/>
    <dgm:cxn modelId="{63A888DC-5A08-4C45-86FF-2BAEA40E3853}" type="presParOf" srcId="{0B67635F-0BDB-4646-8FBA-CD50C6C9A718}" destId="{7C0047BE-9C6C-4BBD-BE0A-E63C01A777D2}" srcOrd="1" destOrd="0" presId="urn:microsoft.com/office/officeart/2005/8/layout/hierarchy1"/>
    <dgm:cxn modelId="{E9C8EEBA-0281-40B3-9B3B-CE8F3593CAA4}" type="presParOf" srcId="{7C0047BE-9C6C-4BBD-BE0A-E63C01A777D2}" destId="{95F0B4BF-F9CA-4C9B-A1DE-E010547E8234}" srcOrd="0" destOrd="0" presId="urn:microsoft.com/office/officeart/2005/8/layout/hierarchy1"/>
    <dgm:cxn modelId="{7EB2A4CD-FF0F-40BB-8E9A-04E41763AC9E}" type="presParOf" srcId="{95F0B4BF-F9CA-4C9B-A1DE-E010547E8234}" destId="{8E186B21-B8BC-4DEE-9209-ABCF7CFD2AD4}" srcOrd="0" destOrd="0" presId="urn:microsoft.com/office/officeart/2005/8/layout/hierarchy1"/>
    <dgm:cxn modelId="{FEBD3D7B-98C8-4B68-B13E-AA76C18971FB}" type="presParOf" srcId="{95F0B4BF-F9CA-4C9B-A1DE-E010547E8234}" destId="{3D713390-F8DA-4BE9-B078-7E21B20DEFBD}" srcOrd="1" destOrd="0" presId="urn:microsoft.com/office/officeart/2005/8/layout/hierarchy1"/>
    <dgm:cxn modelId="{BCE628CB-A046-46D8-B237-57733DAAF6F2}" type="presParOf" srcId="{7C0047BE-9C6C-4BBD-BE0A-E63C01A777D2}" destId="{B465C0C3-636F-4E4C-BD9E-FB3AA85611E8}" srcOrd="1" destOrd="0" presId="urn:microsoft.com/office/officeart/2005/8/layout/hierarchy1"/>
    <dgm:cxn modelId="{BA068590-6230-432B-A060-E69AFC833F67}" type="presParOf" srcId="{0B67635F-0BDB-4646-8FBA-CD50C6C9A718}" destId="{A83ECBFC-3B56-4675-A34F-82F6D93EC624}" srcOrd="2" destOrd="0" presId="urn:microsoft.com/office/officeart/2005/8/layout/hierarchy1"/>
    <dgm:cxn modelId="{6B12DD88-4EDE-4F5C-91DB-BDE08B0E6DB6}" type="presParOf" srcId="{0B67635F-0BDB-4646-8FBA-CD50C6C9A718}" destId="{EB2F1767-3358-4E9F-9AB2-E0E6D47AEB24}" srcOrd="3" destOrd="0" presId="urn:microsoft.com/office/officeart/2005/8/layout/hierarchy1"/>
    <dgm:cxn modelId="{D41D514D-60E4-4579-B989-47B143409C7E}" type="presParOf" srcId="{EB2F1767-3358-4E9F-9AB2-E0E6D47AEB24}" destId="{6E4B615D-EAA7-4FBC-BC34-8486E7617E64}" srcOrd="0" destOrd="0" presId="urn:microsoft.com/office/officeart/2005/8/layout/hierarchy1"/>
    <dgm:cxn modelId="{D5C0A23A-F2BB-4D9B-B14F-9D28C9AB65E7}" type="presParOf" srcId="{6E4B615D-EAA7-4FBC-BC34-8486E7617E64}" destId="{77354103-509B-4D57-B502-29E1C7228E61}" srcOrd="0" destOrd="0" presId="urn:microsoft.com/office/officeart/2005/8/layout/hierarchy1"/>
    <dgm:cxn modelId="{B3AF15FD-DC6B-4871-8D98-CEE522CF58B1}" type="presParOf" srcId="{6E4B615D-EAA7-4FBC-BC34-8486E7617E64}" destId="{4EC648EC-E942-4643-A828-B322C637DD0B}" srcOrd="1" destOrd="0" presId="urn:microsoft.com/office/officeart/2005/8/layout/hierarchy1"/>
    <dgm:cxn modelId="{F4B6AAA1-6E50-4D01-8FCF-6C5864E5A6D4}" type="presParOf" srcId="{EB2F1767-3358-4E9F-9AB2-E0E6D47AEB24}" destId="{40293D57-0AA0-45C7-92E1-DAA3A2F3D226}" srcOrd="1" destOrd="0" presId="urn:microsoft.com/office/officeart/2005/8/layout/hierarchy1"/>
    <dgm:cxn modelId="{E6FACC08-0E25-405B-9A1E-15F27F7DE563}" type="presParOf" srcId="{0B67635F-0BDB-4646-8FBA-CD50C6C9A718}" destId="{96476C0E-4571-406E-8560-7E569AB9C1C3}" srcOrd="4" destOrd="0" presId="urn:microsoft.com/office/officeart/2005/8/layout/hierarchy1"/>
    <dgm:cxn modelId="{4C061B7B-3DDC-4BEA-83D1-C69583D13713}" type="presParOf" srcId="{0B67635F-0BDB-4646-8FBA-CD50C6C9A718}" destId="{863B363A-0FAF-4B74-AA29-81233555BEC8}" srcOrd="5" destOrd="0" presId="urn:microsoft.com/office/officeart/2005/8/layout/hierarchy1"/>
    <dgm:cxn modelId="{B631E96C-8849-4834-B2A9-A51C03F018F8}" type="presParOf" srcId="{863B363A-0FAF-4B74-AA29-81233555BEC8}" destId="{1CE32C96-4F24-49A9-B488-1ADEAFAA5619}" srcOrd="0" destOrd="0" presId="urn:microsoft.com/office/officeart/2005/8/layout/hierarchy1"/>
    <dgm:cxn modelId="{1734CF65-2826-4F42-A8C3-3F133E47E64D}" type="presParOf" srcId="{1CE32C96-4F24-49A9-B488-1ADEAFAA5619}" destId="{11FAF763-2665-408F-8AE2-362DC4937946}" srcOrd="0" destOrd="0" presId="urn:microsoft.com/office/officeart/2005/8/layout/hierarchy1"/>
    <dgm:cxn modelId="{84257880-6169-441E-BBCC-92D556471B54}" type="presParOf" srcId="{1CE32C96-4F24-49A9-B488-1ADEAFAA5619}" destId="{8B953CFA-15E9-47DA-AE0A-685ED81910F2}" srcOrd="1" destOrd="0" presId="urn:microsoft.com/office/officeart/2005/8/layout/hierarchy1"/>
    <dgm:cxn modelId="{029B5580-138E-4008-8F65-7D3DDA4D29BC}" type="presParOf" srcId="{863B363A-0FAF-4B74-AA29-81233555BEC8}" destId="{B17115C8-426E-4EC8-B7FD-C5AC773147E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C30F056F-DFCC-4C2F-BFB9-51C734733898}" type="doc">
      <dgm:prSet loTypeId="urn:microsoft.com/office/officeart/2005/8/layout/hierarchy3" loCatId="hierarchy" qsTypeId="urn:microsoft.com/office/officeart/2005/8/quickstyle/3d1" qsCatId="3D" csTypeId="urn:microsoft.com/office/officeart/2005/8/colors/accent1_2" csCatId="accent1" phldr="1"/>
      <dgm:spPr/>
      <dgm:t>
        <a:bodyPr/>
        <a:lstStyle/>
        <a:p>
          <a:endParaRPr lang="en-US"/>
        </a:p>
      </dgm:t>
    </dgm:pt>
    <dgm:pt modelId="{4F22BCA0-FEF2-4A5D-B1E7-267FE0AC0083}">
      <dgm:prSet phldrT="[Text]" custT="1"/>
      <dgm:spPr>
        <a:ln>
          <a:solidFill>
            <a:srgbClr val="C00000"/>
          </a:solidFill>
        </a:ln>
      </dgm:spPr>
      <dgm:t>
        <a:bodyPr/>
        <a:lstStyle/>
        <a:p>
          <a:pPr algn="ctr"/>
          <a:r>
            <a:rPr lang="ro-RO" sz="2200" smtClean="0">
              <a:effectLst>
                <a:outerShdw blurRad="38100" dist="38100" dir="2700000" algn="tl">
                  <a:srgbClr val="000000">
                    <a:alpha val="43137"/>
                  </a:srgbClr>
                </a:outerShdw>
              </a:effectLst>
              <a:latin typeface="Times New Roman" pitchFamily="18" charset="0"/>
              <a:cs typeface="Times New Roman" pitchFamily="18" charset="0"/>
            </a:rPr>
            <a:t>Principalele </a:t>
          </a:r>
          <a:r>
            <a:rPr lang="ro-RO" sz="2200" dirty="0" smtClean="0">
              <a:effectLst>
                <a:outerShdw blurRad="38100" dist="38100" dir="2700000" algn="tl">
                  <a:srgbClr val="000000">
                    <a:alpha val="43137"/>
                  </a:srgbClr>
                </a:outerShdw>
              </a:effectLst>
              <a:latin typeface="Times New Roman" pitchFamily="18" charset="0"/>
              <a:cs typeface="Times New Roman" pitchFamily="18" charset="0"/>
            </a:rPr>
            <a:t>surse interne ale pericolelor sunt următoarele:</a:t>
          </a:r>
          <a:endParaRPr lang="ro-RO" sz="2200" b="0" noProof="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B790AF4-3AD9-4C37-B26B-3FC1DED4274A}" type="parTrans" cxnId="{71B2A9A2-66CD-44C4-9613-DF94A3541867}">
      <dgm:prSet/>
      <dgm:spPr/>
      <dgm:t>
        <a:bodyPr/>
        <a:lstStyle/>
        <a:p>
          <a:pPr algn="l"/>
          <a:endParaRPr lang="ro-RO" sz="2000" noProof="0">
            <a:effectLst/>
            <a:latin typeface="Times New Roman" pitchFamily="18" charset="0"/>
            <a:cs typeface="Times New Roman" pitchFamily="18" charset="0"/>
          </a:endParaRPr>
        </a:p>
      </dgm:t>
    </dgm:pt>
    <dgm:pt modelId="{09398D56-3D66-45F7-A03E-92B872941F93}" type="sibTrans" cxnId="{71B2A9A2-66CD-44C4-9613-DF94A3541867}">
      <dgm:prSet/>
      <dgm:spPr/>
      <dgm:t>
        <a:bodyPr/>
        <a:lstStyle/>
        <a:p>
          <a:pPr algn="l"/>
          <a:endParaRPr lang="ro-RO" sz="2000" noProof="0">
            <a:effectLst/>
            <a:latin typeface="Times New Roman" pitchFamily="18" charset="0"/>
            <a:cs typeface="Times New Roman" pitchFamily="18" charset="0"/>
          </a:endParaRPr>
        </a:p>
      </dgm:t>
    </dgm:pt>
    <dgm:pt modelId="{DDAE8946-06CC-4B2B-BBDD-2A0F0339C274}">
      <dgm:prSet phldrT="[Text]" custT="1"/>
      <dgm:spPr>
        <a:ln>
          <a:solidFill>
            <a:srgbClr val="C00000"/>
          </a:solidFill>
        </a:ln>
      </dgm:spPr>
      <dgm:t>
        <a:bodyPr/>
        <a:lstStyle/>
        <a:p>
          <a:pPr algn="l"/>
          <a:r>
            <a:rPr lang="ro-RO" sz="2000" b="1" smtClean="0">
              <a:solidFill>
                <a:schemeClr val="bg2">
                  <a:lumMod val="75000"/>
                </a:schemeClr>
              </a:solidFill>
              <a:latin typeface="Times New Roman" pitchFamily="18" charset="0"/>
              <a:cs typeface="Times New Roman" pitchFamily="18" charset="0"/>
            </a:rPr>
            <a:t>a) imperfecţiunea bazei normative ce reglementează organizarea şi funcţionarea sistemului complex unic de protecţie a informaţiei în Republica Moldova, inclusiv subsistemele de protecţie tehnică şi criptografică a informaţiei;</a:t>
          </a:r>
          <a:endParaRPr lang="ro-RO" sz="2000" b="1" noProof="0" dirty="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D7DE8341-18E7-4488-A1B9-7954A8AD86CB}" type="parTrans" cxnId="{E9606431-A60B-47F1-B698-7873104CACD2}">
      <dgm:prSet/>
      <dgm:spPr>
        <a:ln>
          <a:solidFill>
            <a:srgbClr val="C00000"/>
          </a:solidFill>
        </a:ln>
      </dgm:spPr>
      <dgm:t>
        <a:bodyPr/>
        <a:lstStyle/>
        <a:p>
          <a:pPr algn="l"/>
          <a:endParaRPr lang="ro-RO" sz="2000" noProof="0">
            <a:effectLst/>
            <a:latin typeface="Times New Roman" pitchFamily="18" charset="0"/>
            <a:cs typeface="Times New Roman" pitchFamily="18" charset="0"/>
          </a:endParaRPr>
        </a:p>
      </dgm:t>
    </dgm:pt>
    <dgm:pt modelId="{8D191D23-C4EE-406E-A423-8F731ED45C8C}" type="sibTrans" cxnId="{E9606431-A60B-47F1-B698-7873104CACD2}">
      <dgm:prSet/>
      <dgm:spPr/>
      <dgm:t>
        <a:bodyPr/>
        <a:lstStyle/>
        <a:p>
          <a:pPr algn="l"/>
          <a:endParaRPr lang="ro-RO" sz="2000" noProof="0">
            <a:effectLst/>
            <a:latin typeface="Times New Roman" pitchFamily="18" charset="0"/>
            <a:cs typeface="Times New Roman" pitchFamily="18" charset="0"/>
          </a:endParaRPr>
        </a:p>
      </dgm:t>
    </dgm:pt>
    <dgm:pt modelId="{001A9A53-0FCC-4BAF-A6AA-73F36E80B891}">
      <dgm:prSet custT="1"/>
      <dgm:spPr>
        <a:ln>
          <a:solidFill>
            <a:srgbClr val="C00000"/>
          </a:solidFill>
        </a:ln>
      </dgm:spPr>
      <dgm:t>
        <a:bodyPr/>
        <a:lstStyle/>
        <a:p>
          <a:pPr algn="l"/>
          <a:r>
            <a:rPr lang="ro-RO" sz="2000" b="1" dirty="0" smtClean="0">
              <a:solidFill>
                <a:schemeClr val="bg2">
                  <a:lumMod val="75000"/>
                </a:schemeClr>
              </a:solidFill>
              <a:latin typeface="Times New Roman" pitchFamily="18" charset="0"/>
              <a:cs typeface="Times New Roman" pitchFamily="18" charset="0"/>
            </a:rPr>
            <a:t>b) activitatea ilegală a unor grupuri şi persoane, orientată spre obţinerea nesancţionată a accesului la informaţie;</a:t>
          </a:r>
          <a:endParaRPr lang="ro-RO" sz="2000" b="1" noProof="0" dirty="0">
            <a:solidFill>
              <a:schemeClr val="bg2">
                <a:lumMod val="75000"/>
              </a:schemeClr>
            </a:solidFill>
            <a:latin typeface="Times New Roman" pitchFamily="18" charset="0"/>
            <a:cs typeface="Times New Roman" pitchFamily="18" charset="0"/>
          </a:endParaRPr>
        </a:p>
      </dgm:t>
    </dgm:pt>
    <dgm:pt modelId="{9D9C741F-4F67-474B-A268-41D4A5146440}" type="parTrans" cxnId="{4E9EEF4D-08CD-4AA8-B130-A659BD85A3A2}">
      <dgm:prSet/>
      <dgm:spPr>
        <a:ln>
          <a:solidFill>
            <a:srgbClr val="C00000"/>
          </a:solidFill>
        </a:ln>
      </dgm:spPr>
      <dgm:t>
        <a:bodyPr/>
        <a:lstStyle/>
        <a:p>
          <a:pPr algn="l"/>
          <a:endParaRPr lang="ro-RO" sz="2000" noProof="0">
            <a:latin typeface="Times New Roman" pitchFamily="18" charset="0"/>
            <a:cs typeface="Times New Roman" pitchFamily="18" charset="0"/>
          </a:endParaRPr>
        </a:p>
      </dgm:t>
    </dgm:pt>
    <dgm:pt modelId="{74CC725C-1384-47C6-99B5-2E48808FB4E7}" type="sibTrans" cxnId="{4E9EEF4D-08CD-4AA8-B130-A659BD85A3A2}">
      <dgm:prSet/>
      <dgm:spPr/>
      <dgm:t>
        <a:bodyPr/>
        <a:lstStyle/>
        <a:p>
          <a:pPr algn="l"/>
          <a:endParaRPr lang="ro-RO" sz="2000" noProof="0">
            <a:latin typeface="Times New Roman" pitchFamily="18" charset="0"/>
            <a:cs typeface="Times New Roman" pitchFamily="18" charset="0"/>
          </a:endParaRPr>
        </a:p>
      </dgm:t>
    </dgm:pt>
    <dgm:pt modelId="{25073A46-3882-4B58-9952-B439AAEAA6AE}">
      <dgm:prSet custT="1"/>
      <dgm:spPr>
        <a:ln>
          <a:solidFill>
            <a:srgbClr val="FF0000"/>
          </a:solidFill>
        </a:ln>
      </dgm:spPr>
      <dgm:t>
        <a:bodyPr/>
        <a:lstStyle/>
        <a:p>
          <a:pPr algn="l"/>
          <a:r>
            <a:rPr lang="ro-RO" sz="2000" b="1" dirty="0" smtClean="0">
              <a:solidFill>
                <a:schemeClr val="bg2">
                  <a:lumMod val="75000"/>
                </a:schemeClr>
              </a:solidFill>
              <a:latin typeface="Times New Roman" pitchFamily="18" charset="0"/>
              <a:cs typeface="Times New Roman" pitchFamily="18" charset="0"/>
            </a:rPr>
            <a:t>c) coordonarea insuficientă a activităţii, delimitarea neclară a autorităţilor organelor administraţiei publice ce ţin de elaborarea şi realizarea politicii unice de stat în vederea asigurării securităţii naţionale a Republicii Moldova; </a:t>
          </a:r>
          <a:endParaRPr lang="ro-RO" sz="2000" b="1" noProof="0" dirty="0">
            <a:solidFill>
              <a:schemeClr val="bg2">
                <a:lumMod val="75000"/>
              </a:schemeClr>
            </a:solidFill>
            <a:latin typeface="Times New Roman" pitchFamily="18" charset="0"/>
            <a:cs typeface="Times New Roman" pitchFamily="18" charset="0"/>
          </a:endParaRPr>
        </a:p>
      </dgm:t>
    </dgm:pt>
    <dgm:pt modelId="{6ED1CBD3-2F95-48D2-A38D-26ECEA490CE4}" type="parTrans" cxnId="{263D4420-6CD2-4CD6-A9F3-DE5F6ECD58F4}">
      <dgm:prSet/>
      <dgm:spPr>
        <a:ln>
          <a:solidFill>
            <a:srgbClr val="C00000"/>
          </a:solidFill>
        </a:ln>
      </dgm:spPr>
      <dgm:t>
        <a:bodyPr/>
        <a:lstStyle/>
        <a:p>
          <a:pPr algn="l"/>
          <a:endParaRPr lang="ro-RO" sz="2000" noProof="0">
            <a:latin typeface="Times New Roman" pitchFamily="18" charset="0"/>
            <a:cs typeface="Times New Roman" pitchFamily="18" charset="0"/>
          </a:endParaRPr>
        </a:p>
      </dgm:t>
    </dgm:pt>
    <dgm:pt modelId="{277BD65E-D88F-4E82-AFF0-D9495878A1A1}" type="sibTrans" cxnId="{263D4420-6CD2-4CD6-A9F3-DE5F6ECD58F4}">
      <dgm:prSet/>
      <dgm:spPr/>
      <dgm:t>
        <a:bodyPr/>
        <a:lstStyle/>
        <a:p>
          <a:pPr algn="l"/>
          <a:endParaRPr lang="ro-RO" sz="2000" noProof="0">
            <a:latin typeface="Times New Roman" pitchFamily="18" charset="0"/>
            <a:cs typeface="Times New Roman" pitchFamily="18" charset="0"/>
          </a:endParaRPr>
        </a:p>
      </dgm:t>
    </dgm:pt>
    <dgm:pt modelId="{D4FA2EE0-BE6D-4BF1-A3CC-AAF174F8618F}">
      <dgm:prSet custT="1"/>
      <dgm:spPr>
        <a:ln>
          <a:solidFill>
            <a:srgbClr val="C00000"/>
          </a:solidFill>
        </a:ln>
      </dgm:spPr>
      <dgm:t>
        <a:bodyPr/>
        <a:lstStyle/>
        <a:p>
          <a:pPr algn="l"/>
          <a:r>
            <a:rPr lang="ro-RO" sz="2000" b="1" dirty="0" smtClean="0">
              <a:solidFill>
                <a:schemeClr val="bg2">
                  <a:lumMod val="75000"/>
                </a:schemeClr>
              </a:solidFill>
              <a:latin typeface="Times New Roman" pitchFamily="18" charset="0"/>
              <a:cs typeface="Times New Roman" pitchFamily="18" charset="0"/>
            </a:rPr>
            <a:t>d) finanţarea bugetară necorespunzătoare a activităţilor ce ţin de securitate naţională în Republica Moldova </a:t>
          </a:r>
          <a:endParaRPr lang="ro-RO" sz="2000" b="1" noProof="0" dirty="0">
            <a:solidFill>
              <a:schemeClr val="bg2">
                <a:lumMod val="75000"/>
              </a:schemeClr>
            </a:solidFill>
            <a:latin typeface="Times New Roman" pitchFamily="18" charset="0"/>
            <a:cs typeface="Times New Roman" pitchFamily="18" charset="0"/>
          </a:endParaRPr>
        </a:p>
      </dgm:t>
    </dgm:pt>
    <dgm:pt modelId="{8819362B-8ADF-4C3B-9A90-63F19297C560}" type="parTrans" cxnId="{A6FD1137-25D4-428D-9251-B92C3EE0FAA1}">
      <dgm:prSet/>
      <dgm:spPr>
        <a:ln>
          <a:solidFill>
            <a:srgbClr val="C00000"/>
          </a:solidFill>
        </a:ln>
      </dgm:spPr>
      <dgm:t>
        <a:bodyPr/>
        <a:lstStyle/>
        <a:p>
          <a:pPr algn="l"/>
          <a:endParaRPr lang="ro-RO" sz="2000" noProof="0">
            <a:latin typeface="Times New Roman" pitchFamily="18" charset="0"/>
            <a:cs typeface="Times New Roman" pitchFamily="18" charset="0"/>
          </a:endParaRPr>
        </a:p>
      </dgm:t>
    </dgm:pt>
    <dgm:pt modelId="{7A434C2F-D7DB-4C91-BB8C-8D9A8E976A5D}" type="sibTrans" cxnId="{A6FD1137-25D4-428D-9251-B92C3EE0FAA1}">
      <dgm:prSet/>
      <dgm:spPr/>
      <dgm:t>
        <a:bodyPr/>
        <a:lstStyle/>
        <a:p>
          <a:pPr algn="l"/>
          <a:endParaRPr lang="ro-RO" sz="2000" noProof="0">
            <a:latin typeface="Times New Roman" pitchFamily="18" charset="0"/>
            <a:cs typeface="Times New Roman" pitchFamily="18" charset="0"/>
          </a:endParaRPr>
        </a:p>
      </dgm:t>
    </dgm:pt>
    <dgm:pt modelId="{B921C772-BBAA-49F7-89B0-B155AB0DBF59}" type="pres">
      <dgm:prSet presAssocID="{C30F056F-DFCC-4C2F-BFB9-51C734733898}" presName="diagram" presStyleCnt="0">
        <dgm:presLayoutVars>
          <dgm:chPref val="1"/>
          <dgm:dir/>
          <dgm:animOne val="branch"/>
          <dgm:animLvl val="lvl"/>
          <dgm:resizeHandles/>
        </dgm:presLayoutVars>
      </dgm:prSet>
      <dgm:spPr/>
      <dgm:t>
        <a:bodyPr/>
        <a:lstStyle/>
        <a:p>
          <a:endParaRPr lang="en-US"/>
        </a:p>
      </dgm:t>
    </dgm:pt>
    <dgm:pt modelId="{7E0F76B9-75D0-4E0F-830C-5BED6616D5C1}" type="pres">
      <dgm:prSet presAssocID="{4F22BCA0-FEF2-4A5D-B1E7-267FE0AC0083}" presName="root" presStyleCnt="0"/>
      <dgm:spPr/>
      <dgm:t>
        <a:bodyPr/>
        <a:lstStyle/>
        <a:p>
          <a:endParaRPr lang="en-US"/>
        </a:p>
      </dgm:t>
    </dgm:pt>
    <dgm:pt modelId="{FB686D0F-2CEA-445A-83C6-07E6AF0F06B6}" type="pres">
      <dgm:prSet presAssocID="{4F22BCA0-FEF2-4A5D-B1E7-267FE0AC0083}" presName="rootComposite" presStyleCnt="0"/>
      <dgm:spPr/>
      <dgm:t>
        <a:bodyPr/>
        <a:lstStyle/>
        <a:p>
          <a:endParaRPr lang="en-US"/>
        </a:p>
      </dgm:t>
    </dgm:pt>
    <dgm:pt modelId="{535621F5-4B83-4265-9F52-4DD8E6618935}" type="pres">
      <dgm:prSet presAssocID="{4F22BCA0-FEF2-4A5D-B1E7-267FE0AC0083}" presName="rootText" presStyleLbl="node1" presStyleIdx="0" presStyleCnt="1" custScaleX="713097" custScaleY="152141" custLinFactNeighborX="13376" custLinFactNeighborY="6577"/>
      <dgm:spPr/>
      <dgm:t>
        <a:bodyPr/>
        <a:lstStyle/>
        <a:p>
          <a:endParaRPr lang="en-US"/>
        </a:p>
      </dgm:t>
    </dgm:pt>
    <dgm:pt modelId="{D513B420-2B26-453B-974B-7CF4326ECC4E}" type="pres">
      <dgm:prSet presAssocID="{4F22BCA0-FEF2-4A5D-B1E7-267FE0AC0083}" presName="rootConnector" presStyleLbl="node1" presStyleIdx="0" presStyleCnt="1"/>
      <dgm:spPr/>
      <dgm:t>
        <a:bodyPr/>
        <a:lstStyle/>
        <a:p>
          <a:endParaRPr lang="en-US"/>
        </a:p>
      </dgm:t>
    </dgm:pt>
    <dgm:pt modelId="{D6889404-C579-4B78-82C8-F9966EF78B7D}" type="pres">
      <dgm:prSet presAssocID="{4F22BCA0-FEF2-4A5D-B1E7-267FE0AC0083}" presName="childShape" presStyleCnt="0"/>
      <dgm:spPr/>
      <dgm:t>
        <a:bodyPr/>
        <a:lstStyle/>
        <a:p>
          <a:endParaRPr lang="en-US"/>
        </a:p>
      </dgm:t>
    </dgm:pt>
    <dgm:pt modelId="{213D19D4-809D-4DD5-9572-914E2E4C6BED}" type="pres">
      <dgm:prSet presAssocID="{D7DE8341-18E7-4488-A1B9-7954A8AD86CB}" presName="Name13" presStyleLbl="parChTrans1D2" presStyleIdx="0" presStyleCnt="4"/>
      <dgm:spPr/>
      <dgm:t>
        <a:bodyPr/>
        <a:lstStyle/>
        <a:p>
          <a:endParaRPr lang="en-US"/>
        </a:p>
      </dgm:t>
    </dgm:pt>
    <dgm:pt modelId="{364E4207-C4F1-4F8F-9116-19CD7D63099E}" type="pres">
      <dgm:prSet presAssocID="{DDAE8946-06CC-4B2B-BBDD-2A0F0339C274}" presName="childText" presStyleLbl="bgAcc1" presStyleIdx="0" presStyleCnt="4" custScaleX="796964" custScaleY="291040" custLinFactNeighborY="22838">
        <dgm:presLayoutVars>
          <dgm:bulletEnabled val="1"/>
        </dgm:presLayoutVars>
      </dgm:prSet>
      <dgm:spPr/>
      <dgm:t>
        <a:bodyPr/>
        <a:lstStyle/>
        <a:p>
          <a:endParaRPr lang="en-US"/>
        </a:p>
      </dgm:t>
    </dgm:pt>
    <dgm:pt modelId="{A1878C2B-3075-4817-B6F3-A22709F7AC80}" type="pres">
      <dgm:prSet presAssocID="{9D9C741F-4F67-474B-A268-41D4A5146440}" presName="Name13" presStyleLbl="parChTrans1D2" presStyleIdx="1" presStyleCnt="4"/>
      <dgm:spPr/>
      <dgm:t>
        <a:bodyPr/>
        <a:lstStyle/>
        <a:p>
          <a:endParaRPr lang="en-US"/>
        </a:p>
      </dgm:t>
    </dgm:pt>
    <dgm:pt modelId="{DF5581C8-21A2-45DD-8C3B-CAFCD005D491}" type="pres">
      <dgm:prSet presAssocID="{001A9A53-0FCC-4BAF-A6AA-73F36E80B891}" presName="childText" presStyleLbl="bgAcc1" presStyleIdx="1" presStyleCnt="4" custScaleX="804598" custScaleY="142389" custLinFactNeighborY="35493">
        <dgm:presLayoutVars>
          <dgm:bulletEnabled val="1"/>
        </dgm:presLayoutVars>
      </dgm:prSet>
      <dgm:spPr/>
      <dgm:t>
        <a:bodyPr/>
        <a:lstStyle/>
        <a:p>
          <a:endParaRPr lang="en-US"/>
        </a:p>
      </dgm:t>
    </dgm:pt>
    <dgm:pt modelId="{222F9CE9-AE58-4CEA-8528-41D909694F93}" type="pres">
      <dgm:prSet presAssocID="{6ED1CBD3-2F95-48D2-A38D-26ECEA490CE4}" presName="Name13" presStyleLbl="parChTrans1D2" presStyleIdx="2" presStyleCnt="4"/>
      <dgm:spPr/>
      <dgm:t>
        <a:bodyPr/>
        <a:lstStyle/>
        <a:p>
          <a:endParaRPr lang="en-US"/>
        </a:p>
      </dgm:t>
    </dgm:pt>
    <dgm:pt modelId="{C9D790F4-4A4E-4341-AB71-D7E2CF6A7002}" type="pres">
      <dgm:prSet presAssocID="{25073A46-3882-4B58-9952-B439AAEAA6AE}" presName="childText" presStyleLbl="bgAcc1" presStyleIdx="2" presStyleCnt="4" custScaleX="806135" custScaleY="251493" custLinFactNeighborY="44070">
        <dgm:presLayoutVars>
          <dgm:bulletEnabled val="1"/>
        </dgm:presLayoutVars>
      </dgm:prSet>
      <dgm:spPr/>
      <dgm:t>
        <a:bodyPr/>
        <a:lstStyle/>
        <a:p>
          <a:endParaRPr lang="en-US"/>
        </a:p>
      </dgm:t>
    </dgm:pt>
    <dgm:pt modelId="{34FBF4DA-54D1-42F6-BBD1-32554E43612E}" type="pres">
      <dgm:prSet presAssocID="{8819362B-8ADF-4C3B-9A90-63F19297C560}" presName="Name13" presStyleLbl="parChTrans1D2" presStyleIdx="3" presStyleCnt="4"/>
      <dgm:spPr/>
      <dgm:t>
        <a:bodyPr/>
        <a:lstStyle/>
        <a:p>
          <a:endParaRPr lang="en-US"/>
        </a:p>
      </dgm:t>
    </dgm:pt>
    <dgm:pt modelId="{FAE20391-D48F-4DB9-9FCF-4AE5C0B1064F}" type="pres">
      <dgm:prSet presAssocID="{D4FA2EE0-BE6D-4BF1-A3CC-AAF174F8618F}" presName="childText" presStyleLbl="bgAcc1" presStyleIdx="3" presStyleCnt="4" custScaleX="797348" custScaleY="150001" custLinFactNeighborY="54867">
        <dgm:presLayoutVars>
          <dgm:bulletEnabled val="1"/>
        </dgm:presLayoutVars>
      </dgm:prSet>
      <dgm:spPr/>
      <dgm:t>
        <a:bodyPr/>
        <a:lstStyle/>
        <a:p>
          <a:endParaRPr lang="en-US"/>
        </a:p>
      </dgm:t>
    </dgm:pt>
  </dgm:ptLst>
  <dgm:cxnLst>
    <dgm:cxn modelId="{B540D6DC-2F11-46ED-AC73-C781F1FA4C5E}" type="presOf" srcId="{4F22BCA0-FEF2-4A5D-B1E7-267FE0AC0083}" destId="{535621F5-4B83-4265-9F52-4DD8E6618935}" srcOrd="0" destOrd="0" presId="urn:microsoft.com/office/officeart/2005/8/layout/hierarchy3"/>
    <dgm:cxn modelId="{525A5421-78C8-413B-BC24-EFD6FFFFAC95}" type="presOf" srcId="{4F22BCA0-FEF2-4A5D-B1E7-267FE0AC0083}" destId="{D513B420-2B26-453B-974B-7CF4326ECC4E}" srcOrd="1" destOrd="0" presId="urn:microsoft.com/office/officeart/2005/8/layout/hierarchy3"/>
    <dgm:cxn modelId="{BF6F18C0-CFF9-4723-9031-A926BB05C091}" type="presOf" srcId="{6ED1CBD3-2F95-48D2-A38D-26ECEA490CE4}" destId="{222F9CE9-AE58-4CEA-8528-41D909694F93}" srcOrd="0" destOrd="0" presId="urn:microsoft.com/office/officeart/2005/8/layout/hierarchy3"/>
    <dgm:cxn modelId="{E6FF8EA1-E0E0-4FEE-87B5-8CE6E24BE502}" type="presOf" srcId="{001A9A53-0FCC-4BAF-A6AA-73F36E80B891}" destId="{DF5581C8-21A2-45DD-8C3B-CAFCD005D491}" srcOrd="0" destOrd="0" presId="urn:microsoft.com/office/officeart/2005/8/layout/hierarchy3"/>
    <dgm:cxn modelId="{71B2A9A2-66CD-44C4-9613-DF94A3541867}" srcId="{C30F056F-DFCC-4C2F-BFB9-51C734733898}" destId="{4F22BCA0-FEF2-4A5D-B1E7-267FE0AC0083}" srcOrd="0" destOrd="0" parTransId="{6B790AF4-3AD9-4C37-B26B-3FC1DED4274A}" sibTransId="{09398D56-3D66-45F7-A03E-92B872941F93}"/>
    <dgm:cxn modelId="{4492863F-3C5C-4246-928E-D206EE071524}" type="presOf" srcId="{8819362B-8ADF-4C3B-9A90-63F19297C560}" destId="{34FBF4DA-54D1-42F6-BBD1-32554E43612E}" srcOrd="0" destOrd="0" presId="urn:microsoft.com/office/officeart/2005/8/layout/hierarchy3"/>
    <dgm:cxn modelId="{D2FEDDD9-AF87-44B2-ABE2-3C56AB3BA242}" type="presOf" srcId="{9D9C741F-4F67-474B-A268-41D4A5146440}" destId="{A1878C2B-3075-4817-B6F3-A22709F7AC80}" srcOrd="0" destOrd="0" presId="urn:microsoft.com/office/officeart/2005/8/layout/hierarchy3"/>
    <dgm:cxn modelId="{399C0630-D119-4723-8113-8E3B4413AC20}" type="presOf" srcId="{D4FA2EE0-BE6D-4BF1-A3CC-AAF174F8618F}" destId="{FAE20391-D48F-4DB9-9FCF-4AE5C0B1064F}" srcOrd="0" destOrd="0" presId="urn:microsoft.com/office/officeart/2005/8/layout/hierarchy3"/>
    <dgm:cxn modelId="{4E9EEF4D-08CD-4AA8-B130-A659BD85A3A2}" srcId="{4F22BCA0-FEF2-4A5D-B1E7-267FE0AC0083}" destId="{001A9A53-0FCC-4BAF-A6AA-73F36E80B891}" srcOrd="1" destOrd="0" parTransId="{9D9C741F-4F67-474B-A268-41D4A5146440}" sibTransId="{74CC725C-1384-47C6-99B5-2E48808FB4E7}"/>
    <dgm:cxn modelId="{A6FD1137-25D4-428D-9251-B92C3EE0FAA1}" srcId="{4F22BCA0-FEF2-4A5D-B1E7-267FE0AC0083}" destId="{D4FA2EE0-BE6D-4BF1-A3CC-AAF174F8618F}" srcOrd="3" destOrd="0" parTransId="{8819362B-8ADF-4C3B-9A90-63F19297C560}" sibTransId="{7A434C2F-D7DB-4C91-BB8C-8D9A8E976A5D}"/>
    <dgm:cxn modelId="{D0816AB4-3086-4EBE-9DBB-5CE1645E7E21}" type="presOf" srcId="{DDAE8946-06CC-4B2B-BBDD-2A0F0339C274}" destId="{364E4207-C4F1-4F8F-9116-19CD7D63099E}" srcOrd="0" destOrd="0" presId="urn:microsoft.com/office/officeart/2005/8/layout/hierarchy3"/>
    <dgm:cxn modelId="{263D4420-6CD2-4CD6-A9F3-DE5F6ECD58F4}" srcId="{4F22BCA0-FEF2-4A5D-B1E7-267FE0AC0083}" destId="{25073A46-3882-4B58-9952-B439AAEAA6AE}" srcOrd="2" destOrd="0" parTransId="{6ED1CBD3-2F95-48D2-A38D-26ECEA490CE4}" sibTransId="{277BD65E-D88F-4E82-AFF0-D9495878A1A1}"/>
    <dgm:cxn modelId="{260E37B0-BCA1-4F13-AC41-6DD92789A196}" type="presOf" srcId="{D7DE8341-18E7-4488-A1B9-7954A8AD86CB}" destId="{213D19D4-809D-4DD5-9572-914E2E4C6BED}" srcOrd="0" destOrd="0" presId="urn:microsoft.com/office/officeart/2005/8/layout/hierarchy3"/>
    <dgm:cxn modelId="{FB218ED0-A311-479B-99F3-9A6860DAC4F1}" type="presOf" srcId="{C30F056F-DFCC-4C2F-BFB9-51C734733898}" destId="{B921C772-BBAA-49F7-89B0-B155AB0DBF59}" srcOrd="0" destOrd="0" presId="urn:microsoft.com/office/officeart/2005/8/layout/hierarchy3"/>
    <dgm:cxn modelId="{E9606431-A60B-47F1-B698-7873104CACD2}" srcId="{4F22BCA0-FEF2-4A5D-B1E7-267FE0AC0083}" destId="{DDAE8946-06CC-4B2B-BBDD-2A0F0339C274}" srcOrd="0" destOrd="0" parTransId="{D7DE8341-18E7-4488-A1B9-7954A8AD86CB}" sibTransId="{8D191D23-C4EE-406E-A423-8F731ED45C8C}"/>
    <dgm:cxn modelId="{F39BC776-EFFC-4C69-B545-866A1E918285}" type="presOf" srcId="{25073A46-3882-4B58-9952-B439AAEAA6AE}" destId="{C9D790F4-4A4E-4341-AB71-D7E2CF6A7002}" srcOrd="0" destOrd="0" presId="urn:microsoft.com/office/officeart/2005/8/layout/hierarchy3"/>
    <dgm:cxn modelId="{3E2B1C29-CE80-448E-B696-AF03BB0A9A81}" type="presParOf" srcId="{B921C772-BBAA-49F7-89B0-B155AB0DBF59}" destId="{7E0F76B9-75D0-4E0F-830C-5BED6616D5C1}" srcOrd="0" destOrd="0" presId="urn:microsoft.com/office/officeart/2005/8/layout/hierarchy3"/>
    <dgm:cxn modelId="{E25403F6-17B0-46DD-8EE8-62F8A5B8460B}" type="presParOf" srcId="{7E0F76B9-75D0-4E0F-830C-5BED6616D5C1}" destId="{FB686D0F-2CEA-445A-83C6-07E6AF0F06B6}" srcOrd="0" destOrd="0" presId="urn:microsoft.com/office/officeart/2005/8/layout/hierarchy3"/>
    <dgm:cxn modelId="{C25FEA45-D8CF-4AEA-9B40-A78EF00F3790}" type="presParOf" srcId="{FB686D0F-2CEA-445A-83C6-07E6AF0F06B6}" destId="{535621F5-4B83-4265-9F52-4DD8E6618935}" srcOrd="0" destOrd="0" presId="urn:microsoft.com/office/officeart/2005/8/layout/hierarchy3"/>
    <dgm:cxn modelId="{5D427AFE-0A95-475E-B4AB-23D12A2F200B}" type="presParOf" srcId="{FB686D0F-2CEA-445A-83C6-07E6AF0F06B6}" destId="{D513B420-2B26-453B-974B-7CF4326ECC4E}" srcOrd="1" destOrd="0" presId="urn:microsoft.com/office/officeart/2005/8/layout/hierarchy3"/>
    <dgm:cxn modelId="{536D33BE-5132-426A-BC49-9AD830655A32}" type="presParOf" srcId="{7E0F76B9-75D0-4E0F-830C-5BED6616D5C1}" destId="{D6889404-C579-4B78-82C8-F9966EF78B7D}" srcOrd="1" destOrd="0" presId="urn:microsoft.com/office/officeart/2005/8/layout/hierarchy3"/>
    <dgm:cxn modelId="{25BD7A0F-F565-4F5C-9B65-7961EB3217B8}" type="presParOf" srcId="{D6889404-C579-4B78-82C8-F9966EF78B7D}" destId="{213D19D4-809D-4DD5-9572-914E2E4C6BED}" srcOrd="0" destOrd="0" presId="urn:microsoft.com/office/officeart/2005/8/layout/hierarchy3"/>
    <dgm:cxn modelId="{D3B1972E-4929-4842-A3C0-8C392860DCBF}" type="presParOf" srcId="{D6889404-C579-4B78-82C8-F9966EF78B7D}" destId="{364E4207-C4F1-4F8F-9116-19CD7D63099E}" srcOrd="1" destOrd="0" presId="urn:microsoft.com/office/officeart/2005/8/layout/hierarchy3"/>
    <dgm:cxn modelId="{37247C0E-A3ED-4B14-9EB5-A629161764EE}" type="presParOf" srcId="{D6889404-C579-4B78-82C8-F9966EF78B7D}" destId="{A1878C2B-3075-4817-B6F3-A22709F7AC80}" srcOrd="2" destOrd="0" presId="urn:microsoft.com/office/officeart/2005/8/layout/hierarchy3"/>
    <dgm:cxn modelId="{DFB747AF-5A8C-4D8D-A329-9F669EED84C7}" type="presParOf" srcId="{D6889404-C579-4B78-82C8-F9966EF78B7D}" destId="{DF5581C8-21A2-45DD-8C3B-CAFCD005D491}" srcOrd="3" destOrd="0" presId="urn:microsoft.com/office/officeart/2005/8/layout/hierarchy3"/>
    <dgm:cxn modelId="{FF1137C0-B0BE-499C-BED7-7D1FD0375715}" type="presParOf" srcId="{D6889404-C579-4B78-82C8-F9966EF78B7D}" destId="{222F9CE9-AE58-4CEA-8528-41D909694F93}" srcOrd="4" destOrd="0" presId="urn:microsoft.com/office/officeart/2005/8/layout/hierarchy3"/>
    <dgm:cxn modelId="{DEE9EF56-7023-4D00-9710-F78A4BE4FFF1}" type="presParOf" srcId="{D6889404-C579-4B78-82C8-F9966EF78B7D}" destId="{C9D790F4-4A4E-4341-AB71-D7E2CF6A7002}" srcOrd="5" destOrd="0" presId="urn:microsoft.com/office/officeart/2005/8/layout/hierarchy3"/>
    <dgm:cxn modelId="{4F83EA2D-02DC-41FB-9584-D6785A7A5C23}" type="presParOf" srcId="{D6889404-C579-4B78-82C8-F9966EF78B7D}" destId="{34FBF4DA-54D1-42F6-BBD1-32554E43612E}" srcOrd="6" destOrd="0" presId="urn:microsoft.com/office/officeart/2005/8/layout/hierarchy3"/>
    <dgm:cxn modelId="{46528BD6-E92A-4F8F-AC06-159C0EDD1914}" type="presParOf" srcId="{D6889404-C579-4B78-82C8-F9966EF78B7D}" destId="{FAE20391-D48F-4DB9-9FCF-4AE5C0B1064F}"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DF6452F-C48C-4087-AE5F-00C3F20FAB82}" type="doc">
      <dgm:prSet loTypeId="urn:microsoft.com/office/officeart/2005/8/layout/hierarchy2" loCatId="hierarchy" qsTypeId="urn:microsoft.com/office/officeart/2005/8/quickstyle/simple5" qsCatId="simple" csTypeId="urn:microsoft.com/office/officeart/2005/8/colors/accent1_2" csCatId="accent1" phldr="1"/>
      <dgm:spPr/>
      <dgm:t>
        <a:bodyPr/>
        <a:lstStyle/>
        <a:p>
          <a:endParaRPr lang="en-US"/>
        </a:p>
      </dgm:t>
    </dgm:pt>
    <dgm:pt modelId="{051A298D-4C14-4F64-9D43-901E9E9AE828}">
      <dgm:prSet phldrT="[Text]" custT="1"/>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Cele două abordări sunt similare, deoarece supravieţuirea unui stat este condiţionată de </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C8D8A8D4-BDE2-40D3-A414-AF2E95970876}" type="parTrans" cxnId="{B8B0904F-5977-4300-89BB-2DC695CA7E61}">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818F7BAD-2F15-45A4-9081-A1716C08E27E}" type="sibTrans" cxnId="{B8B0904F-5977-4300-89BB-2DC695CA7E61}">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8E2AD749-3BE8-44B0-BEEB-E3958FCCEC0F}">
      <dgm:prSet phldrT="[Text]" custT="1"/>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manifestarea unui anumit grad de putere pe scena RI</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5D07EAA9-31D5-4CA9-975D-A17D40B92785}" type="parTrans" cxnId="{4090C9A6-C51B-40E6-8193-033F8F1B35B2}">
      <dgm:prSet custT="1"/>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D5D4E07-FAEC-42C0-882F-5929A9369925}" type="sibTrans" cxnId="{4090C9A6-C51B-40E6-8193-033F8F1B35B2}">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80EB490-6217-482D-8462-1FD96CBE3C45}" type="pres">
      <dgm:prSet presAssocID="{ADF6452F-C48C-4087-AE5F-00C3F20FAB82}" presName="diagram" presStyleCnt="0">
        <dgm:presLayoutVars>
          <dgm:chPref val="1"/>
          <dgm:dir/>
          <dgm:animOne val="branch"/>
          <dgm:animLvl val="lvl"/>
          <dgm:resizeHandles val="exact"/>
        </dgm:presLayoutVars>
      </dgm:prSet>
      <dgm:spPr/>
      <dgm:t>
        <a:bodyPr/>
        <a:lstStyle/>
        <a:p>
          <a:endParaRPr lang="en-US"/>
        </a:p>
      </dgm:t>
    </dgm:pt>
    <dgm:pt modelId="{99629C20-BAE3-4795-A709-B948F8D29598}" type="pres">
      <dgm:prSet presAssocID="{051A298D-4C14-4F64-9D43-901E9E9AE828}" presName="root1" presStyleCnt="0"/>
      <dgm:spPr/>
    </dgm:pt>
    <dgm:pt modelId="{291F2806-AB02-4C9B-8C78-AA9CEE49E55C}" type="pres">
      <dgm:prSet presAssocID="{051A298D-4C14-4F64-9D43-901E9E9AE828}" presName="LevelOneTextNode" presStyleLbl="node0" presStyleIdx="0" presStyleCnt="1" custScaleX="62480" custScaleY="170163" custLinFactNeighborY="0">
        <dgm:presLayoutVars>
          <dgm:chPref val="3"/>
        </dgm:presLayoutVars>
      </dgm:prSet>
      <dgm:spPr/>
      <dgm:t>
        <a:bodyPr/>
        <a:lstStyle/>
        <a:p>
          <a:endParaRPr lang="en-US"/>
        </a:p>
      </dgm:t>
    </dgm:pt>
    <dgm:pt modelId="{50E0FF18-ACF2-4737-A454-E71A4D3E6DF5}" type="pres">
      <dgm:prSet presAssocID="{051A298D-4C14-4F64-9D43-901E9E9AE828}" presName="level2hierChild" presStyleCnt="0"/>
      <dgm:spPr/>
    </dgm:pt>
    <dgm:pt modelId="{DE3C2348-FE67-4B59-BA29-E6DAE9C8FB6A}" type="pres">
      <dgm:prSet presAssocID="{5D07EAA9-31D5-4CA9-975D-A17D40B92785}" presName="conn2-1" presStyleLbl="parChTrans1D2" presStyleIdx="0" presStyleCnt="1"/>
      <dgm:spPr/>
      <dgm:t>
        <a:bodyPr/>
        <a:lstStyle/>
        <a:p>
          <a:endParaRPr lang="en-US"/>
        </a:p>
      </dgm:t>
    </dgm:pt>
    <dgm:pt modelId="{7A6936F2-57FC-4DEA-9361-05B3BF915553}" type="pres">
      <dgm:prSet presAssocID="{5D07EAA9-31D5-4CA9-975D-A17D40B92785}" presName="connTx" presStyleLbl="parChTrans1D2" presStyleIdx="0" presStyleCnt="1"/>
      <dgm:spPr/>
      <dgm:t>
        <a:bodyPr/>
        <a:lstStyle/>
        <a:p>
          <a:endParaRPr lang="en-US"/>
        </a:p>
      </dgm:t>
    </dgm:pt>
    <dgm:pt modelId="{D851A60E-1EBE-4134-A81B-3298F0C35A60}" type="pres">
      <dgm:prSet presAssocID="{8E2AD749-3BE8-44B0-BEEB-E3958FCCEC0F}" presName="root2" presStyleCnt="0"/>
      <dgm:spPr/>
    </dgm:pt>
    <dgm:pt modelId="{7C34B6A0-E9E4-448F-954E-A906B13EE095}" type="pres">
      <dgm:prSet presAssocID="{8E2AD749-3BE8-44B0-BEEB-E3958FCCEC0F}" presName="LevelTwoTextNode" presStyleLbl="node2" presStyleIdx="0" presStyleCnt="1" custScaleX="47739" custScaleY="114696" custLinFactNeighborX="-21437" custLinFactNeighborY="698">
        <dgm:presLayoutVars>
          <dgm:chPref val="3"/>
        </dgm:presLayoutVars>
      </dgm:prSet>
      <dgm:spPr/>
      <dgm:t>
        <a:bodyPr/>
        <a:lstStyle/>
        <a:p>
          <a:endParaRPr lang="en-US"/>
        </a:p>
      </dgm:t>
    </dgm:pt>
    <dgm:pt modelId="{D5442298-65DE-41E7-84C8-B9D8D62198C5}" type="pres">
      <dgm:prSet presAssocID="{8E2AD749-3BE8-44B0-BEEB-E3958FCCEC0F}" presName="level3hierChild" presStyleCnt="0"/>
      <dgm:spPr/>
    </dgm:pt>
  </dgm:ptLst>
  <dgm:cxnLst>
    <dgm:cxn modelId="{4090C9A6-C51B-40E6-8193-033F8F1B35B2}" srcId="{051A298D-4C14-4F64-9D43-901E9E9AE828}" destId="{8E2AD749-3BE8-44B0-BEEB-E3958FCCEC0F}" srcOrd="0" destOrd="0" parTransId="{5D07EAA9-31D5-4CA9-975D-A17D40B92785}" sibTransId="{0D5D4E07-FAEC-42C0-882F-5929A9369925}"/>
    <dgm:cxn modelId="{90DA8A2F-28BB-4A77-A98E-041D692BF19A}" type="presOf" srcId="{051A298D-4C14-4F64-9D43-901E9E9AE828}" destId="{291F2806-AB02-4C9B-8C78-AA9CEE49E55C}" srcOrd="0" destOrd="0" presId="urn:microsoft.com/office/officeart/2005/8/layout/hierarchy2"/>
    <dgm:cxn modelId="{B8B0904F-5977-4300-89BB-2DC695CA7E61}" srcId="{ADF6452F-C48C-4087-AE5F-00C3F20FAB82}" destId="{051A298D-4C14-4F64-9D43-901E9E9AE828}" srcOrd="0" destOrd="0" parTransId="{C8D8A8D4-BDE2-40D3-A414-AF2E95970876}" sibTransId="{818F7BAD-2F15-45A4-9081-A1716C08E27E}"/>
    <dgm:cxn modelId="{A8320057-B21D-4567-8638-3F25B65D8761}" type="presOf" srcId="{ADF6452F-C48C-4087-AE5F-00C3F20FAB82}" destId="{080EB490-6217-482D-8462-1FD96CBE3C45}" srcOrd="0" destOrd="0" presId="urn:microsoft.com/office/officeart/2005/8/layout/hierarchy2"/>
    <dgm:cxn modelId="{703BE310-BC34-4B12-9814-9556636F9834}" type="presOf" srcId="{5D07EAA9-31D5-4CA9-975D-A17D40B92785}" destId="{DE3C2348-FE67-4B59-BA29-E6DAE9C8FB6A}" srcOrd="0" destOrd="0" presId="urn:microsoft.com/office/officeart/2005/8/layout/hierarchy2"/>
    <dgm:cxn modelId="{2FB71C41-D166-43EA-B11D-142EC54157AF}" type="presOf" srcId="{8E2AD749-3BE8-44B0-BEEB-E3958FCCEC0F}" destId="{7C34B6A0-E9E4-448F-954E-A906B13EE095}" srcOrd="0" destOrd="0" presId="urn:microsoft.com/office/officeart/2005/8/layout/hierarchy2"/>
    <dgm:cxn modelId="{7F632E09-61EA-4DDE-8E70-AB17258D1D32}" type="presOf" srcId="{5D07EAA9-31D5-4CA9-975D-A17D40B92785}" destId="{7A6936F2-57FC-4DEA-9361-05B3BF915553}" srcOrd="1" destOrd="0" presId="urn:microsoft.com/office/officeart/2005/8/layout/hierarchy2"/>
    <dgm:cxn modelId="{FC969D69-B42A-4C97-B588-18DBDA2FE2D9}" type="presParOf" srcId="{080EB490-6217-482D-8462-1FD96CBE3C45}" destId="{99629C20-BAE3-4795-A709-B948F8D29598}" srcOrd="0" destOrd="0" presId="urn:microsoft.com/office/officeart/2005/8/layout/hierarchy2"/>
    <dgm:cxn modelId="{9B22E191-2979-4C5E-A50A-01D5256964AF}" type="presParOf" srcId="{99629C20-BAE3-4795-A709-B948F8D29598}" destId="{291F2806-AB02-4C9B-8C78-AA9CEE49E55C}" srcOrd="0" destOrd="0" presId="urn:microsoft.com/office/officeart/2005/8/layout/hierarchy2"/>
    <dgm:cxn modelId="{A53DBECE-3655-438B-8FA6-27F1F60841B4}" type="presParOf" srcId="{99629C20-BAE3-4795-A709-B948F8D29598}" destId="{50E0FF18-ACF2-4737-A454-E71A4D3E6DF5}" srcOrd="1" destOrd="0" presId="urn:microsoft.com/office/officeart/2005/8/layout/hierarchy2"/>
    <dgm:cxn modelId="{916F597D-F5EA-467E-A36A-FD740394B8A5}" type="presParOf" srcId="{50E0FF18-ACF2-4737-A454-E71A4D3E6DF5}" destId="{DE3C2348-FE67-4B59-BA29-E6DAE9C8FB6A}" srcOrd="0" destOrd="0" presId="urn:microsoft.com/office/officeart/2005/8/layout/hierarchy2"/>
    <dgm:cxn modelId="{077C92F8-C5C8-4A60-8020-BD9B9279FD56}" type="presParOf" srcId="{DE3C2348-FE67-4B59-BA29-E6DAE9C8FB6A}" destId="{7A6936F2-57FC-4DEA-9361-05B3BF915553}" srcOrd="0" destOrd="0" presId="urn:microsoft.com/office/officeart/2005/8/layout/hierarchy2"/>
    <dgm:cxn modelId="{FD91C116-E8D8-4A0B-91DC-E99BC375F39A}" type="presParOf" srcId="{50E0FF18-ACF2-4737-A454-E71A4D3E6DF5}" destId="{D851A60E-1EBE-4134-A81B-3298F0C35A60}" srcOrd="1" destOrd="0" presId="urn:microsoft.com/office/officeart/2005/8/layout/hierarchy2"/>
    <dgm:cxn modelId="{CABBB690-7774-4871-938B-856D353174A3}" type="presParOf" srcId="{D851A60E-1EBE-4134-A81B-3298F0C35A60}" destId="{7C34B6A0-E9E4-448F-954E-A906B13EE095}" srcOrd="0" destOrd="0" presId="urn:microsoft.com/office/officeart/2005/8/layout/hierarchy2"/>
    <dgm:cxn modelId="{9705112F-0B75-493F-9C5D-491AC43147EB}" type="presParOf" srcId="{D851A60E-1EBE-4134-A81B-3298F0C35A60}" destId="{D5442298-65DE-41E7-84C8-B9D8D62198C5}"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5256970-1D11-44F3-B1DA-100AE7DC14AB}" type="doc">
      <dgm:prSet loTypeId="urn:microsoft.com/office/officeart/2005/8/layout/hierarchy1" loCatId="hierarchy" qsTypeId="urn:microsoft.com/office/officeart/2005/8/quickstyle/3d2" qsCatId="3D" csTypeId="urn:microsoft.com/office/officeart/2005/8/colors/accent1_2" csCatId="accent1" phldr="1"/>
      <dgm:spPr/>
      <dgm:t>
        <a:bodyPr/>
        <a:lstStyle/>
        <a:p>
          <a:endParaRPr lang="en-US"/>
        </a:p>
      </dgm:t>
    </dgm:pt>
    <dgm:pt modelId="{2576656E-4BB4-4FB9-8956-42C0C2C48477}">
      <dgm:prSet phldrT="[Text]" custT="1"/>
      <dgm:spPr/>
      <dgm:t>
        <a:bodyPr/>
        <a:lstStyle/>
        <a:p>
          <a:r>
            <a:rPr lang="ro-RO" sz="2000" b="1" dirty="0" smtClean="0">
              <a:latin typeface="Times New Roman" pitchFamily="18" charset="0"/>
              <a:cs typeface="Times New Roman" pitchFamily="18" charset="0"/>
            </a:rPr>
            <a:t>Problematica statului constituie preocuparea de bază pentru</a:t>
          </a:r>
          <a:endParaRPr lang="en-US" sz="2000" b="1" dirty="0">
            <a:latin typeface="Times New Roman" pitchFamily="18" charset="0"/>
            <a:cs typeface="Times New Roman" pitchFamily="18" charset="0"/>
          </a:endParaRPr>
        </a:p>
      </dgm:t>
    </dgm:pt>
    <dgm:pt modelId="{69E3591D-5302-4DEC-BAF3-AD5A074D12B9}" type="parTrans" cxnId="{134C9D84-DC5C-44D7-AC53-A8D65E57B2DE}">
      <dgm:prSet/>
      <dgm:spPr/>
      <dgm:t>
        <a:bodyPr/>
        <a:lstStyle/>
        <a:p>
          <a:endParaRPr lang="en-US" sz="2000" b="1">
            <a:latin typeface="Times New Roman" pitchFamily="18" charset="0"/>
            <a:cs typeface="Times New Roman" pitchFamily="18" charset="0"/>
          </a:endParaRPr>
        </a:p>
      </dgm:t>
    </dgm:pt>
    <dgm:pt modelId="{610C68CC-A8CE-4564-8F39-3D1E16381282}" type="sibTrans" cxnId="{134C9D84-DC5C-44D7-AC53-A8D65E57B2DE}">
      <dgm:prSet/>
      <dgm:spPr/>
      <dgm:t>
        <a:bodyPr/>
        <a:lstStyle/>
        <a:p>
          <a:endParaRPr lang="en-US" sz="2000" b="1">
            <a:latin typeface="Times New Roman" pitchFamily="18" charset="0"/>
            <a:cs typeface="Times New Roman" pitchFamily="18" charset="0"/>
          </a:endParaRPr>
        </a:p>
      </dgm:t>
    </dgm:pt>
    <dgm:pt modelId="{7B0149F4-1BAA-4B70-AE23-66D92382BF8E}">
      <dgm:prSet phldrT="[Text]" custT="1"/>
      <dgm:spPr/>
      <dgm:t>
        <a:bodyPr/>
        <a:lstStyle/>
        <a:p>
          <a:r>
            <a:rPr lang="ro-RO" sz="2000" b="1" dirty="0" smtClean="0">
              <a:latin typeface="Times New Roman" pitchFamily="18" charset="0"/>
              <a:cs typeface="Times New Roman" pitchFamily="18" charset="0"/>
            </a:rPr>
            <a:t>teoriile critice</a:t>
          </a:r>
          <a:endParaRPr lang="en-US" sz="2000" b="1" dirty="0">
            <a:latin typeface="Times New Roman" pitchFamily="18" charset="0"/>
            <a:cs typeface="Times New Roman" pitchFamily="18" charset="0"/>
          </a:endParaRPr>
        </a:p>
      </dgm:t>
    </dgm:pt>
    <dgm:pt modelId="{1DF8E7C0-12DE-487C-8B9E-9620E33DEE4A}" type="parTrans" cxnId="{3003EFAD-3B43-42CC-82D9-4CAEA6963109}">
      <dgm:prSet/>
      <dgm:spPr/>
      <dgm:t>
        <a:bodyPr/>
        <a:lstStyle/>
        <a:p>
          <a:endParaRPr lang="en-US" sz="2000" b="1">
            <a:latin typeface="Times New Roman" pitchFamily="18" charset="0"/>
            <a:cs typeface="Times New Roman" pitchFamily="18" charset="0"/>
          </a:endParaRPr>
        </a:p>
      </dgm:t>
    </dgm:pt>
    <dgm:pt modelId="{F5DD4B39-DE59-42A6-B0DF-59F0B19F9F04}" type="sibTrans" cxnId="{3003EFAD-3B43-42CC-82D9-4CAEA6963109}">
      <dgm:prSet/>
      <dgm:spPr/>
      <dgm:t>
        <a:bodyPr/>
        <a:lstStyle/>
        <a:p>
          <a:endParaRPr lang="en-US" sz="2000" b="1">
            <a:latin typeface="Times New Roman" pitchFamily="18" charset="0"/>
            <a:cs typeface="Times New Roman" pitchFamily="18" charset="0"/>
          </a:endParaRPr>
        </a:p>
      </dgm:t>
    </dgm:pt>
    <dgm:pt modelId="{E3B5318D-5B3B-4E98-AE1E-C18D01C79509}">
      <dgm:prSet phldrT="[Text]" custT="1"/>
      <dgm:spPr/>
      <dgm:t>
        <a:bodyPr/>
        <a:lstStyle/>
        <a:p>
          <a:r>
            <a:rPr lang="ro-RO" sz="2000" b="1" dirty="0" smtClean="0">
              <a:latin typeface="Times New Roman" pitchFamily="18" charset="0"/>
              <a:cs typeface="Times New Roman" pitchFamily="18" charset="0"/>
            </a:rPr>
            <a:t>deconstructive</a:t>
          </a:r>
          <a:endParaRPr lang="en-US" sz="2000" b="1" dirty="0">
            <a:latin typeface="Times New Roman" pitchFamily="18" charset="0"/>
            <a:cs typeface="Times New Roman" pitchFamily="18" charset="0"/>
          </a:endParaRPr>
        </a:p>
      </dgm:t>
    </dgm:pt>
    <dgm:pt modelId="{DAAFB299-FAC4-4F18-A72A-9F85CE45EEE4}" type="parTrans" cxnId="{EA382396-AEB8-494B-8CDC-678B03AAC34D}">
      <dgm:prSet/>
      <dgm:spPr/>
      <dgm:t>
        <a:bodyPr/>
        <a:lstStyle/>
        <a:p>
          <a:endParaRPr lang="en-US" sz="2000" b="1">
            <a:latin typeface="Times New Roman" pitchFamily="18" charset="0"/>
            <a:cs typeface="Times New Roman" pitchFamily="18" charset="0"/>
          </a:endParaRPr>
        </a:p>
      </dgm:t>
    </dgm:pt>
    <dgm:pt modelId="{80197F6D-D949-4033-8A99-6D441C9E1505}" type="sibTrans" cxnId="{EA382396-AEB8-494B-8CDC-678B03AAC34D}">
      <dgm:prSet/>
      <dgm:spPr/>
      <dgm:t>
        <a:bodyPr/>
        <a:lstStyle/>
        <a:p>
          <a:endParaRPr lang="en-US" sz="2000" b="1">
            <a:latin typeface="Times New Roman" pitchFamily="18" charset="0"/>
            <a:cs typeface="Times New Roman" pitchFamily="18" charset="0"/>
          </a:endParaRPr>
        </a:p>
      </dgm:t>
    </dgm:pt>
    <dgm:pt modelId="{AF83EA41-A3BB-46A2-B064-2EBE2D5F8CFD}">
      <dgm:prSet phldrT="[Text]" custT="1"/>
      <dgm:spPr/>
      <dgm:t>
        <a:bodyPr/>
        <a:lstStyle/>
        <a:p>
          <a:r>
            <a:rPr lang="ro-RO" sz="2000" b="1" dirty="0" smtClean="0">
              <a:latin typeface="Times New Roman" pitchFamily="18" charset="0"/>
              <a:cs typeface="Times New Roman" pitchFamily="18" charset="0"/>
            </a:rPr>
            <a:t>reconstructive</a:t>
          </a:r>
          <a:endParaRPr lang="en-US" sz="2000" b="1" dirty="0">
            <a:latin typeface="Times New Roman" pitchFamily="18" charset="0"/>
            <a:cs typeface="Times New Roman" pitchFamily="18" charset="0"/>
          </a:endParaRPr>
        </a:p>
      </dgm:t>
    </dgm:pt>
    <dgm:pt modelId="{024E565A-9468-4C60-9BF6-2C97D201F778}" type="parTrans" cxnId="{DFF021C1-85B9-4294-A991-F24EF7EBFF88}">
      <dgm:prSet/>
      <dgm:spPr/>
      <dgm:t>
        <a:bodyPr/>
        <a:lstStyle/>
        <a:p>
          <a:endParaRPr lang="en-US" sz="2000" b="1">
            <a:latin typeface="Times New Roman" pitchFamily="18" charset="0"/>
            <a:cs typeface="Times New Roman" pitchFamily="18" charset="0"/>
          </a:endParaRPr>
        </a:p>
      </dgm:t>
    </dgm:pt>
    <dgm:pt modelId="{309031AB-4AAB-4912-A7C2-C445CA0E03AD}" type="sibTrans" cxnId="{DFF021C1-85B9-4294-A991-F24EF7EBFF88}">
      <dgm:prSet/>
      <dgm:spPr/>
      <dgm:t>
        <a:bodyPr/>
        <a:lstStyle/>
        <a:p>
          <a:endParaRPr lang="en-US" sz="2000" b="1">
            <a:latin typeface="Times New Roman" pitchFamily="18" charset="0"/>
            <a:cs typeface="Times New Roman" pitchFamily="18" charset="0"/>
          </a:endParaRPr>
        </a:p>
      </dgm:t>
    </dgm:pt>
    <dgm:pt modelId="{0A23F70E-5C58-4F44-990D-B4EA62D9E2E7}" type="pres">
      <dgm:prSet presAssocID="{25256970-1D11-44F3-B1DA-100AE7DC14AB}" presName="hierChild1" presStyleCnt="0">
        <dgm:presLayoutVars>
          <dgm:chPref val="1"/>
          <dgm:dir/>
          <dgm:animOne val="branch"/>
          <dgm:animLvl val="lvl"/>
          <dgm:resizeHandles/>
        </dgm:presLayoutVars>
      </dgm:prSet>
      <dgm:spPr/>
      <dgm:t>
        <a:bodyPr/>
        <a:lstStyle/>
        <a:p>
          <a:endParaRPr lang="en-US"/>
        </a:p>
      </dgm:t>
    </dgm:pt>
    <dgm:pt modelId="{CD4FC9F4-5BB7-40EF-BFBD-09F9362C9472}" type="pres">
      <dgm:prSet presAssocID="{2576656E-4BB4-4FB9-8956-42C0C2C48477}" presName="hierRoot1" presStyleCnt="0"/>
      <dgm:spPr/>
    </dgm:pt>
    <dgm:pt modelId="{9D3F6397-0D1A-454D-B237-0C6741008A81}" type="pres">
      <dgm:prSet presAssocID="{2576656E-4BB4-4FB9-8956-42C0C2C48477}" presName="composite" presStyleCnt="0"/>
      <dgm:spPr/>
    </dgm:pt>
    <dgm:pt modelId="{D4552D36-3314-4401-9C17-A0A3394FEC8C}" type="pres">
      <dgm:prSet presAssocID="{2576656E-4BB4-4FB9-8956-42C0C2C48477}" presName="background" presStyleLbl="node0" presStyleIdx="0" presStyleCnt="1"/>
      <dgm:spPr/>
    </dgm:pt>
    <dgm:pt modelId="{050E35C4-048A-4EBD-82D4-6AE99F3033AE}" type="pres">
      <dgm:prSet presAssocID="{2576656E-4BB4-4FB9-8956-42C0C2C48477}" presName="text" presStyleLbl="fgAcc0" presStyleIdx="0" presStyleCnt="1" custScaleX="291885" custScaleY="78995">
        <dgm:presLayoutVars>
          <dgm:chPref val="3"/>
        </dgm:presLayoutVars>
      </dgm:prSet>
      <dgm:spPr/>
      <dgm:t>
        <a:bodyPr/>
        <a:lstStyle/>
        <a:p>
          <a:endParaRPr lang="en-US"/>
        </a:p>
      </dgm:t>
    </dgm:pt>
    <dgm:pt modelId="{4466B49B-A752-4110-8ECD-779D91B6F56A}" type="pres">
      <dgm:prSet presAssocID="{2576656E-4BB4-4FB9-8956-42C0C2C48477}" presName="hierChild2" presStyleCnt="0"/>
      <dgm:spPr/>
    </dgm:pt>
    <dgm:pt modelId="{53C0B123-4625-406B-B314-568D7410E6E9}" type="pres">
      <dgm:prSet presAssocID="{1DF8E7C0-12DE-487C-8B9E-9620E33DEE4A}" presName="Name10" presStyleLbl="parChTrans1D2" presStyleIdx="0" presStyleCnt="1"/>
      <dgm:spPr/>
      <dgm:t>
        <a:bodyPr/>
        <a:lstStyle/>
        <a:p>
          <a:endParaRPr lang="en-US"/>
        </a:p>
      </dgm:t>
    </dgm:pt>
    <dgm:pt modelId="{495C3E3B-54DD-4554-B116-7D8C0C01D5AD}" type="pres">
      <dgm:prSet presAssocID="{7B0149F4-1BAA-4B70-AE23-66D92382BF8E}" presName="hierRoot2" presStyleCnt="0"/>
      <dgm:spPr/>
    </dgm:pt>
    <dgm:pt modelId="{E995A094-38C8-4152-A09B-4393E61728B6}" type="pres">
      <dgm:prSet presAssocID="{7B0149F4-1BAA-4B70-AE23-66D92382BF8E}" presName="composite2" presStyleCnt="0"/>
      <dgm:spPr/>
    </dgm:pt>
    <dgm:pt modelId="{E9FD075B-0B12-4D60-849E-9DA1E5ED8949}" type="pres">
      <dgm:prSet presAssocID="{7B0149F4-1BAA-4B70-AE23-66D92382BF8E}" presName="background2" presStyleLbl="node2" presStyleIdx="0" presStyleCnt="1"/>
      <dgm:spPr/>
    </dgm:pt>
    <dgm:pt modelId="{9146F76C-571D-49E4-BEE1-7C06C9A06CCF}" type="pres">
      <dgm:prSet presAssocID="{7B0149F4-1BAA-4B70-AE23-66D92382BF8E}" presName="text2" presStyleLbl="fgAcc2" presStyleIdx="0" presStyleCnt="1" custScaleY="66395" custLinFactNeighborY="-14141">
        <dgm:presLayoutVars>
          <dgm:chPref val="3"/>
        </dgm:presLayoutVars>
      </dgm:prSet>
      <dgm:spPr/>
      <dgm:t>
        <a:bodyPr/>
        <a:lstStyle/>
        <a:p>
          <a:endParaRPr lang="en-US"/>
        </a:p>
      </dgm:t>
    </dgm:pt>
    <dgm:pt modelId="{495A2BA6-A5BD-4B3B-A214-DD3D3EAC4787}" type="pres">
      <dgm:prSet presAssocID="{7B0149F4-1BAA-4B70-AE23-66D92382BF8E}" presName="hierChild3" presStyleCnt="0"/>
      <dgm:spPr/>
    </dgm:pt>
    <dgm:pt modelId="{50A7CD73-906F-44FC-BE95-B63B6592F10B}" type="pres">
      <dgm:prSet presAssocID="{DAAFB299-FAC4-4F18-A72A-9F85CE45EEE4}" presName="Name17" presStyleLbl="parChTrans1D3" presStyleIdx="0" presStyleCnt="2"/>
      <dgm:spPr/>
      <dgm:t>
        <a:bodyPr/>
        <a:lstStyle/>
        <a:p>
          <a:endParaRPr lang="en-US"/>
        </a:p>
      </dgm:t>
    </dgm:pt>
    <dgm:pt modelId="{01F4B7E7-A13A-4515-966A-3CF9C021EF7B}" type="pres">
      <dgm:prSet presAssocID="{E3B5318D-5B3B-4E98-AE1E-C18D01C79509}" presName="hierRoot3" presStyleCnt="0"/>
      <dgm:spPr/>
    </dgm:pt>
    <dgm:pt modelId="{EC0AD7C2-CABA-4866-AE7E-359F5CC31AB7}" type="pres">
      <dgm:prSet presAssocID="{E3B5318D-5B3B-4E98-AE1E-C18D01C79509}" presName="composite3" presStyleCnt="0"/>
      <dgm:spPr/>
    </dgm:pt>
    <dgm:pt modelId="{29F2E2BC-49D5-4941-B238-A0D980FC9F6D}" type="pres">
      <dgm:prSet presAssocID="{E3B5318D-5B3B-4E98-AE1E-C18D01C79509}" presName="background3" presStyleLbl="node3" presStyleIdx="0" presStyleCnt="2"/>
      <dgm:spPr/>
    </dgm:pt>
    <dgm:pt modelId="{465CB3F4-E70F-44DF-9282-7DBF721F37DC}" type="pres">
      <dgm:prSet presAssocID="{E3B5318D-5B3B-4E98-AE1E-C18D01C79509}" presName="text3" presStyleLbl="fgAcc3" presStyleIdx="0" presStyleCnt="2" custScaleX="118909" custLinFactNeighborX="-20555" custLinFactNeighborY="-13126">
        <dgm:presLayoutVars>
          <dgm:chPref val="3"/>
        </dgm:presLayoutVars>
      </dgm:prSet>
      <dgm:spPr/>
      <dgm:t>
        <a:bodyPr/>
        <a:lstStyle/>
        <a:p>
          <a:endParaRPr lang="en-US"/>
        </a:p>
      </dgm:t>
    </dgm:pt>
    <dgm:pt modelId="{CD90B0AA-2F43-4976-8621-CC6474269369}" type="pres">
      <dgm:prSet presAssocID="{E3B5318D-5B3B-4E98-AE1E-C18D01C79509}" presName="hierChild4" presStyleCnt="0"/>
      <dgm:spPr/>
    </dgm:pt>
    <dgm:pt modelId="{CAEDA893-4BA6-4435-9283-F84D9851E1DA}" type="pres">
      <dgm:prSet presAssocID="{024E565A-9468-4C60-9BF6-2C97D201F778}" presName="Name17" presStyleLbl="parChTrans1D3" presStyleIdx="1" presStyleCnt="2"/>
      <dgm:spPr/>
      <dgm:t>
        <a:bodyPr/>
        <a:lstStyle/>
        <a:p>
          <a:endParaRPr lang="en-US"/>
        </a:p>
      </dgm:t>
    </dgm:pt>
    <dgm:pt modelId="{552F1931-7066-4C9E-843F-81965A55D6F4}" type="pres">
      <dgm:prSet presAssocID="{AF83EA41-A3BB-46A2-B064-2EBE2D5F8CFD}" presName="hierRoot3" presStyleCnt="0"/>
      <dgm:spPr/>
    </dgm:pt>
    <dgm:pt modelId="{7B3C1A2B-2DD8-4A8F-A528-30B46E4F3472}" type="pres">
      <dgm:prSet presAssocID="{AF83EA41-A3BB-46A2-B064-2EBE2D5F8CFD}" presName="composite3" presStyleCnt="0"/>
      <dgm:spPr/>
    </dgm:pt>
    <dgm:pt modelId="{7D1EBADE-F3BC-4223-8BF3-F38712F13E13}" type="pres">
      <dgm:prSet presAssocID="{AF83EA41-A3BB-46A2-B064-2EBE2D5F8CFD}" presName="background3" presStyleLbl="node3" presStyleIdx="1" presStyleCnt="2"/>
      <dgm:spPr/>
    </dgm:pt>
    <dgm:pt modelId="{AA04E3B2-EE3D-4759-B202-E0B7C51F7846}" type="pres">
      <dgm:prSet presAssocID="{AF83EA41-A3BB-46A2-B064-2EBE2D5F8CFD}" presName="text3" presStyleLbl="fgAcc3" presStyleIdx="1" presStyleCnt="2" custScaleX="128532" custLinFactNeighborY="-13126">
        <dgm:presLayoutVars>
          <dgm:chPref val="3"/>
        </dgm:presLayoutVars>
      </dgm:prSet>
      <dgm:spPr/>
      <dgm:t>
        <a:bodyPr/>
        <a:lstStyle/>
        <a:p>
          <a:endParaRPr lang="en-US"/>
        </a:p>
      </dgm:t>
    </dgm:pt>
    <dgm:pt modelId="{97B82CB1-C3A0-4B5B-BBB9-01708B5D5548}" type="pres">
      <dgm:prSet presAssocID="{AF83EA41-A3BB-46A2-B064-2EBE2D5F8CFD}" presName="hierChild4" presStyleCnt="0"/>
      <dgm:spPr/>
    </dgm:pt>
  </dgm:ptLst>
  <dgm:cxnLst>
    <dgm:cxn modelId="{485BD321-4459-40B0-97A7-36750A4E87D2}" type="presOf" srcId="{1DF8E7C0-12DE-487C-8B9E-9620E33DEE4A}" destId="{53C0B123-4625-406B-B314-568D7410E6E9}" srcOrd="0" destOrd="0" presId="urn:microsoft.com/office/officeart/2005/8/layout/hierarchy1"/>
    <dgm:cxn modelId="{F9D1C357-BD13-448A-AE20-71072C84DFFD}" type="presOf" srcId="{7B0149F4-1BAA-4B70-AE23-66D92382BF8E}" destId="{9146F76C-571D-49E4-BEE1-7C06C9A06CCF}" srcOrd="0" destOrd="0" presId="urn:microsoft.com/office/officeart/2005/8/layout/hierarchy1"/>
    <dgm:cxn modelId="{C18DD9AB-AF3F-41F8-A74F-4826AA891E74}" type="presOf" srcId="{AF83EA41-A3BB-46A2-B064-2EBE2D5F8CFD}" destId="{AA04E3B2-EE3D-4759-B202-E0B7C51F7846}" srcOrd="0" destOrd="0" presId="urn:microsoft.com/office/officeart/2005/8/layout/hierarchy1"/>
    <dgm:cxn modelId="{9149787B-7539-4F57-890E-10731E76EE85}" type="presOf" srcId="{E3B5318D-5B3B-4E98-AE1E-C18D01C79509}" destId="{465CB3F4-E70F-44DF-9282-7DBF721F37DC}" srcOrd="0" destOrd="0" presId="urn:microsoft.com/office/officeart/2005/8/layout/hierarchy1"/>
    <dgm:cxn modelId="{3003EFAD-3B43-42CC-82D9-4CAEA6963109}" srcId="{2576656E-4BB4-4FB9-8956-42C0C2C48477}" destId="{7B0149F4-1BAA-4B70-AE23-66D92382BF8E}" srcOrd="0" destOrd="0" parTransId="{1DF8E7C0-12DE-487C-8B9E-9620E33DEE4A}" sibTransId="{F5DD4B39-DE59-42A6-B0DF-59F0B19F9F04}"/>
    <dgm:cxn modelId="{134C9D84-DC5C-44D7-AC53-A8D65E57B2DE}" srcId="{25256970-1D11-44F3-B1DA-100AE7DC14AB}" destId="{2576656E-4BB4-4FB9-8956-42C0C2C48477}" srcOrd="0" destOrd="0" parTransId="{69E3591D-5302-4DEC-BAF3-AD5A074D12B9}" sibTransId="{610C68CC-A8CE-4564-8F39-3D1E16381282}"/>
    <dgm:cxn modelId="{0CC171DA-4941-4BFB-A5BC-0E5EEBE21BE0}" type="presOf" srcId="{DAAFB299-FAC4-4F18-A72A-9F85CE45EEE4}" destId="{50A7CD73-906F-44FC-BE95-B63B6592F10B}" srcOrd="0" destOrd="0" presId="urn:microsoft.com/office/officeart/2005/8/layout/hierarchy1"/>
    <dgm:cxn modelId="{EA382396-AEB8-494B-8CDC-678B03AAC34D}" srcId="{7B0149F4-1BAA-4B70-AE23-66D92382BF8E}" destId="{E3B5318D-5B3B-4E98-AE1E-C18D01C79509}" srcOrd="0" destOrd="0" parTransId="{DAAFB299-FAC4-4F18-A72A-9F85CE45EEE4}" sibTransId="{80197F6D-D949-4033-8A99-6D441C9E1505}"/>
    <dgm:cxn modelId="{9347D12E-C92F-42EB-801B-8009626EAFC2}" type="presOf" srcId="{2576656E-4BB4-4FB9-8956-42C0C2C48477}" destId="{050E35C4-048A-4EBD-82D4-6AE99F3033AE}" srcOrd="0" destOrd="0" presId="urn:microsoft.com/office/officeart/2005/8/layout/hierarchy1"/>
    <dgm:cxn modelId="{DE587537-861C-439C-A78F-92E69CCF8A69}" type="presOf" srcId="{25256970-1D11-44F3-B1DA-100AE7DC14AB}" destId="{0A23F70E-5C58-4F44-990D-B4EA62D9E2E7}" srcOrd="0" destOrd="0" presId="urn:microsoft.com/office/officeart/2005/8/layout/hierarchy1"/>
    <dgm:cxn modelId="{2F24580B-2DCD-492B-ACAD-BB22E542EA27}" type="presOf" srcId="{024E565A-9468-4C60-9BF6-2C97D201F778}" destId="{CAEDA893-4BA6-4435-9283-F84D9851E1DA}" srcOrd="0" destOrd="0" presId="urn:microsoft.com/office/officeart/2005/8/layout/hierarchy1"/>
    <dgm:cxn modelId="{DFF021C1-85B9-4294-A991-F24EF7EBFF88}" srcId="{7B0149F4-1BAA-4B70-AE23-66D92382BF8E}" destId="{AF83EA41-A3BB-46A2-B064-2EBE2D5F8CFD}" srcOrd="1" destOrd="0" parTransId="{024E565A-9468-4C60-9BF6-2C97D201F778}" sibTransId="{309031AB-4AAB-4912-A7C2-C445CA0E03AD}"/>
    <dgm:cxn modelId="{F7E6556B-AAD7-4FC8-9DDF-B1D6DDD2BF46}" type="presParOf" srcId="{0A23F70E-5C58-4F44-990D-B4EA62D9E2E7}" destId="{CD4FC9F4-5BB7-40EF-BFBD-09F9362C9472}" srcOrd="0" destOrd="0" presId="urn:microsoft.com/office/officeart/2005/8/layout/hierarchy1"/>
    <dgm:cxn modelId="{9806D6B5-3B47-4278-BF0E-CBF4D3239B7A}" type="presParOf" srcId="{CD4FC9F4-5BB7-40EF-BFBD-09F9362C9472}" destId="{9D3F6397-0D1A-454D-B237-0C6741008A81}" srcOrd="0" destOrd="0" presId="urn:microsoft.com/office/officeart/2005/8/layout/hierarchy1"/>
    <dgm:cxn modelId="{F5BBB49E-3A1F-4F63-8A35-7F150757683D}" type="presParOf" srcId="{9D3F6397-0D1A-454D-B237-0C6741008A81}" destId="{D4552D36-3314-4401-9C17-A0A3394FEC8C}" srcOrd="0" destOrd="0" presId="urn:microsoft.com/office/officeart/2005/8/layout/hierarchy1"/>
    <dgm:cxn modelId="{74AFCCF1-50F2-437D-853C-1F86B72E5A88}" type="presParOf" srcId="{9D3F6397-0D1A-454D-B237-0C6741008A81}" destId="{050E35C4-048A-4EBD-82D4-6AE99F3033AE}" srcOrd="1" destOrd="0" presId="urn:microsoft.com/office/officeart/2005/8/layout/hierarchy1"/>
    <dgm:cxn modelId="{7C874AA4-FCB0-40B1-8BCF-CA8587320FF6}" type="presParOf" srcId="{CD4FC9F4-5BB7-40EF-BFBD-09F9362C9472}" destId="{4466B49B-A752-4110-8ECD-779D91B6F56A}" srcOrd="1" destOrd="0" presId="urn:microsoft.com/office/officeart/2005/8/layout/hierarchy1"/>
    <dgm:cxn modelId="{663CA163-CEBB-46F9-A60E-2BC00371350E}" type="presParOf" srcId="{4466B49B-A752-4110-8ECD-779D91B6F56A}" destId="{53C0B123-4625-406B-B314-568D7410E6E9}" srcOrd="0" destOrd="0" presId="urn:microsoft.com/office/officeart/2005/8/layout/hierarchy1"/>
    <dgm:cxn modelId="{5D2E7154-5747-4418-B23C-2A9BC809A042}" type="presParOf" srcId="{4466B49B-A752-4110-8ECD-779D91B6F56A}" destId="{495C3E3B-54DD-4554-B116-7D8C0C01D5AD}" srcOrd="1" destOrd="0" presId="urn:microsoft.com/office/officeart/2005/8/layout/hierarchy1"/>
    <dgm:cxn modelId="{F97086E6-DB1D-4CA0-9579-292481A219E8}" type="presParOf" srcId="{495C3E3B-54DD-4554-B116-7D8C0C01D5AD}" destId="{E995A094-38C8-4152-A09B-4393E61728B6}" srcOrd="0" destOrd="0" presId="urn:microsoft.com/office/officeart/2005/8/layout/hierarchy1"/>
    <dgm:cxn modelId="{720DDD9F-230E-4AF1-A590-5195421BFB32}" type="presParOf" srcId="{E995A094-38C8-4152-A09B-4393E61728B6}" destId="{E9FD075B-0B12-4D60-849E-9DA1E5ED8949}" srcOrd="0" destOrd="0" presId="urn:microsoft.com/office/officeart/2005/8/layout/hierarchy1"/>
    <dgm:cxn modelId="{C54A8ABE-AEC0-4A59-953E-7827E8F0CBF8}" type="presParOf" srcId="{E995A094-38C8-4152-A09B-4393E61728B6}" destId="{9146F76C-571D-49E4-BEE1-7C06C9A06CCF}" srcOrd="1" destOrd="0" presId="urn:microsoft.com/office/officeart/2005/8/layout/hierarchy1"/>
    <dgm:cxn modelId="{6EB88747-2F99-49CE-BC58-F40F04A1CA5A}" type="presParOf" srcId="{495C3E3B-54DD-4554-B116-7D8C0C01D5AD}" destId="{495A2BA6-A5BD-4B3B-A214-DD3D3EAC4787}" srcOrd="1" destOrd="0" presId="urn:microsoft.com/office/officeart/2005/8/layout/hierarchy1"/>
    <dgm:cxn modelId="{6FCCB571-75EE-488A-B124-C0FF29BB5C26}" type="presParOf" srcId="{495A2BA6-A5BD-4B3B-A214-DD3D3EAC4787}" destId="{50A7CD73-906F-44FC-BE95-B63B6592F10B}" srcOrd="0" destOrd="0" presId="urn:microsoft.com/office/officeart/2005/8/layout/hierarchy1"/>
    <dgm:cxn modelId="{EDE15FB8-0F90-4A67-BEB5-7489193422BE}" type="presParOf" srcId="{495A2BA6-A5BD-4B3B-A214-DD3D3EAC4787}" destId="{01F4B7E7-A13A-4515-966A-3CF9C021EF7B}" srcOrd="1" destOrd="0" presId="urn:microsoft.com/office/officeart/2005/8/layout/hierarchy1"/>
    <dgm:cxn modelId="{11ED3C2A-F16A-4062-BAAB-20C5DC934B6B}" type="presParOf" srcId="{01F4B7E7-A13A-4515-966A-3CF9C021EF7B}" destId="{EC0AD7C2-CABA-4866-AE7E-359F5CC31AB7}" srcOrd="0" destOrd="0" presId="urn:microsoft.com/office/officeart/2005/8/layout/hierarchy1"/>
    <dgm:cxn modelId="{86AC9523-4881-482D-82DB-FAC16D6F80B3}" type="presParOf" srcId="{EC0AD7C2-CABA-4866-AE7E-359F5CC31AB7}" destId="{29F2E2BC-49D5-4941-B238-A0D980FC9F6D}" srcOrd="0" destOrd="0" presId="urn:microsoft.com/office/officeart/2005/8/layout/hierarchy1"/>
    <dgm:cxn modelId="{86BB2561-CFE0-4244-96FA-BEF0EDFA2828}" type="presParOf" srcId="{EC0AD7C2-CABA-4866-AE7E-359F5CC31AB7}" destId="{465CB3F4-E70F-44DF-9282-7DBF721F37DC}" srcOrd="1" destOrd="0" presId="urn:microsoft.com/office/officeart/2005/8/layout/hierarchy1"/>
    <dgm:cxn modelId="{391982F4-8465-499F-BA73-EC9C06EE72FD}" type="presParOf" srcId="{01F4B7E7-A13A-4515-966A-3CF9C021EF7B}" destId="{CD90B0AA-2F43-4976-8621-CC6474269369}" srcOrd="1" destOrd="0" presId="urn:microsoft.com/office/officeart/2005/8/layout/hierarchy1"/>
    <dgm:cxn modelId="{07319199-20D7-4809-B3BB-A1CB24EB4985}" type="presParOf" srcId="{495A2BA6-A5BD-4B3B-A214-DD3D3EAC4787}" destId="{CAEDA893-4BA6-4435-9283-F84D9851E1DA}" srcOrd="2" destOrd="0" presId="urn:microsoft.com/office/officeart/2005/8/layout/hierarchy1"/>
    <dgm:cxn modelId="{34FFC0BC-AFDD-401C-B60E-7ADF5866C6DF}" type="presParOf" srcId="{495A2BA6-A5BD-4B3B-A214-DD3D3EAC4787}" destId="{552F1931-7066-4C9E-843F-81965A55D6F4}" srcOrd="3" destOrd="0" presId="urn:microsoft.com/office/officeart/2005/8/layout/hierarchy1"/>
    <dgm:cxn modelId="{86A7036B-D6FE-4623-BC3A-7BB6ACC136B2}" type="presParOf" srcId="{552F1931-7066-4C9E-843F-81965A55D6F4}" destId="{7B3C1A2B-2DD8-4A8F-A528-30B46E4F3472}" srcOrd="0" destOrd="0" presId="urn:microsoft.com/office/officeart/2005/8/layout/hierarchy1"/>
    <dgm:cxn modelId="{9CA4F888-828C-4D08-B357-8D0F2F9E474B}" type="presParOf" srcId="{7B3C1A2B-2DD8-4A8F-A528-30B46E4F3472}" destId="{7D1EBADE-F3BC-4223-8BF3-F38712F13E13}" srcOrd="0" destOrd="0" presId="urn:microsoft.com/office/officeart/2005/8/layout/hierarchy1"/>
    <dgm:cxn modelId="{9F8D43CE-A4DD-43C2-B2F6-B8DBA6104E65}" type="presParOf" srcId="{7B3C1A2B-2DD8-4A8F-A528-30B46E4F3472}" destId="{AA04E3B2-EE3D-4759-B202-E0B7C51F7846}" srcOrd="1" destOrd="0" presId="urn:microsoft.com/office/officeart/2005/8/layout/hierarchy1"/>
    <dgm:cxn modelId="{E43B10B2-9889-410B-9C15-B88E3D804020}" type="presParOf" srcId="{552F1931-7066-4C9E-843F-81965A55D6F4}" destId="{97B82CB1-C3A0-4B5B-BBB9-01708B5D5548}" srcOrd="1" destOrd="0" presId="urn:microsoft.com/office/officeart/2005/8/layout/hierarchy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2A0695E-C3D3-4795-BCB8-6B286D99A1A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1CB343AB-BAB7-4756-B939-FADC699069F8}">
      <dgm:prSet phldrT="[Text]" custT="1"/>
      <dgm:spPr/>
      <dgm:t>
        <a:bodyPr/>
        <a:lstStyle/>
        <a:p>
          <a:pPr algn="just"/>
          <a:r>
            <a:rPr lang="ro-RO" sz="2200" dirty="0" smtClean="0">
              <a:effectLst>
                <a:outerShdw blurRad="38100" dist="38100" dir="2700000" algn="tl">
                  <a:srgbClr val="000000">
                    <a:alpha val="43137"/>
                  </a:srgbClr>
                </a:outerShdw>
              </a:effectLst>
              <a:latin typeface="Times New Roman" pitchFamily="18" charset="0"/>
              <a:cs typeface="Times New Roman" pitchFamily="18" charset="0"/>
            </a:rPr>
            <a:t>	Criticismul deconstructiv este o formă de critică ce nu îşi stabileşte propriile standarde normative, ci se focalizează pe contradicţii, paradoxuri şi dificultăți greu sau imposibil de rezolvat ale obiectului criticat din care deduce fie caracterul imaginar al condiţiilor studiate, fie non-identitatea practicilor vis-a-vis de concept.</a:t>
          </a:r>
          <a:endParaRPr lang="ro-RO" sz="2200" b="1" noProof="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70F30309-8405-4AC4-9B20-EE64E6AF4B2A}" type="parTrans" cxnId="{4359A3A3-0D42-4E63-88E6-0672B72C6D89}">
      <dgm:prSet/>
      <dgm:spPr/>
      <dgm:t>
        <a:bodyPr/>
        <a:lstStyle/>
        <a:p>
          <a:endParaRPr lang="ro-RO" sz="20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C6CAC89D-96A4-452D-91BA-A9571A67638A}" type="sibTrans" cxnId="{4359A3A3-0D42-4E63-88E6-0672B72C6D89}">
      <dgm:prSet/>
      <dgm:spPr/>
      <dgm:t>
        <a:bodyPr/>
        <a:lstStyle/>
        <a:p>
          <a:endParaRPr lang="ro-RO" sz="20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DBDD66EC-F674-4B77-88E3-EC4EB571DD2C}" type="pres">
      <dgm:prSet presAssocID="{32A0695E-C3D3-4795-BCB8-6B286D99A1A8}" presName="diagram" presStyleCnt="0">
        <dgm:presLayoutVars>
          <dgm:chPref val="1"/>
          <dgm:dir/>
          <dgm:animOne val="branch"/>
          <dgm:animLvl val="lvl"/>
          <dgm:resizeHandles/>
        </dgm:presLayoutVars>
      </dgm:prSet>
      <dgm:spPr/>
      <dgm:t>
        <a:bodyPr/>
        <a:lstStyle/>
        <a:p>
          <a:endParaRPr lang="en-US"/>
        </a:p>
      </dgm:t>
    </dgm:pt>
    <dgm:pt modelId="{AF1320C4-CC28-40F6-A005-56014655533E}" type="pres">
      <dgm:prSet presAssocID="{1CB343AB-BAB7-4756-B939-FADC699069F8}" presName="root" presStyleCnt="0"/>
      <dgm:spPr/>
    </dgm:pt>
    <dgm:pt modelId="{574262BC-64C8-44CC-A1B6-C2943EB3F68E}" type="pres">
      <dgm:prSet presAssocID="{1CB343AB-BAB7-4756-B939-FADC699069F8}" presName="rootComposite" presStyleCnt="0"/>
      <dgm:spPr/>
    </dgm:pt>
    <dgm:pt modelId="{26A653BE-4EA7-4231-A80F-ED92B0DF1E0E}" type="pres">
      <dgm:prSet presAssocID="{1CB343AB-BAB7-4756-B939-FADC699069F8}" presName="rootText" presStyleLbl="node1" presStyleIdx="0" presStyleCnt="1" custScaleX="212366" custScaleY="508028" custLinFactNeighborX="-57440"/>
      <dgm:spPr/>
      <dgm:t>
        <a:bodyPr/>
        <a:lstStyle/>
        <a:p>
          <a:endParaRPr lang="en-US"/>
        </a:p>
      </dgm:t>
    </dgm:pt>
    <dgm:pt modelId="{5CB58B14-403D-47D0-B3C0-84868D2AC63A}" type="pres">
      <dgm:prSet presAssocID="{1CB343AB-BAB7-4756-B939-FADC699069F8}" presName="rootConnector" presStyleLbl="node1" presStyleIdx="0" presStyleCnt="1"/>
      <dgm:spPr/>
      <dgm:t>
        <a:bodyPr/>
        <a:lstStyle/>
        <a:p>
          <a:endParaRPr lang="en-US"/>
        </a:p>
      </dgm:t>
    </dgm:pt>
    <dgm:pt modelId="{9BB31339-6D4F-4220-BEAC-5E294CE3B089}" type="pres">
      <dgm:prSet presAssocID="{1CB343AB-BAB7-4756-B939-FADC699069F8}" presName="childShape" presStyleCnt="0"/>
      <dgm:spPr/>
    </dgm:pt>
  </dgm:ptLst>
  <dgm:cxnLst>
    <dgm:cxn modelId="{4359A3A3-0D42-4E63-88E6-0672B72C6D89}" srcId="{32A0695E-C3D3-4795-BCB8-6B286D99A1A8}" destId="{1CB343AB-BAB7-4756-B939-FADC699069F8}" srcOrd="0" destOrd="0" parTransId="{70F30309-8405-4AC4-9B20-EE64E6AF4B2A}" sibTransId="{C6CAC89D-96A4-452D-91BA-A9571A67638A}"/>
    <dgm:cxn modelId="{807E6CD6-FDF2-45DD-AAC3-F4EA4E07D7DD}" type="presOf" srcId="{1CB343AB-BAB7-4756-B939-FADC699069F8}" destId="{26A653BE-4EA7-4231-A80F-ED92B0DF1E0E}" srcOrd="0" destOrd="0" presId="urn:microsoft.com/office/officeart/2005/8/layout/hierarchy3"/>
    <dgm:cxn modelId="{D9A98294-4752-466C-B80D-7494723D841A}" type="presOf" srcId="{32A0695E-C3D3-4795-BCB8-6B286D99A1A8}" destId="{DBDD66EC-F674-4B77-88E3-EC4EB571DD2C}" srcOrd="0" destOrd="0" presId="urn:microsoft.com/office/officeart/2005/8/layout/hierarchy3"/>
    <dgm:cxn modelId="{922236D4-7CD2-46F6-8206-37534016B839}" type="presOf" srcId="{1CB343AB-BAB7-4756-B939-FADC699069F8}" destId="{5CB58B14-403D-47D0-B3C0-84868D2AC63A}" srcOrd="1" destOrd="0" presId="urn:microsoft.com/office/officeart/2005/8/layout/hierarchy3"/>
    <dgm:cxn modelId="{EAF623FD-D53B-4D86-A133-AA45BBA2E9EC}" type="presParOf" srcId="{DBDD66EC-F674-4B77-88E3-EC4EB571DD2C}" destId="{AF1320C4-CC28-40F6-A005-56014655533E}" srcOrd="0" destOrd="0" presId="urn:microsoft.com/office/officeart/2005/8/layout/hierarchy3"/>
    <dgm:cxn modelId="{73C92960-93D6-4323-B36C-9C128FD167DE}" type="presParOf" srcId="{AF1320C4-CC28-40F6-A005-56014655533E}" destId="{574262BC-64C8-44CC-A1B6-C2943EB3F68E}" srcOrd="0" destOrd="0" presId="urn:microsoft.com/office/officeart/2005/8/layout/hierarchy3"/>
    <dgm:cxn modelId="{867FCE89-D118-4EBA-89AC-AE2526AA73F0}" type="presParOf" srcId="{574262BC-64C8-44CC-A1B6-C2943EB3F68E}" destId="{26A653BE-4EA7-4231-A80F-ED92B0DF1E0E}" srcOrd="0" destOrd="0" presId="urn:microsoft.com/office/officeart/2005/8/layout/hierarchy3"/>
    <dgm:cxn modelId="{61BE3DD0-88AF-43C6-A135-7D0C717E1255}" type="presParOf" srcId="{574262BC-64C8-44CC-A1B6-C2943EB3F68E}" destId="{5CB58B14-403D-47D0-B3C0-84868D2AC63A}" srcOrd="1" destOrd="0" presId="urn:microsoft.com/office/officeart/2005/8/layout/hierarchy3"/>
    <dgm:cxn modelId="{17E7CFFC-444B-42A0-BF07-24A911A4A50F}" type="presParOf" srcId="{AF1320C4-CC28-40F6-A005-56014655533E}" destId="{9BB31339-6D4F-4220-BEAC-5E294CE3B089}" srcOrd="1" destOrd="0" presId="urn:microsoft.com/office/officeart/2005/8/layout/hierarchy3"/>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B633B53-DB2E-40E9-8462-C09C42197BC1}"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648E8EBF-BBCC-41EF-A06D-CCEE644C17B7}">
      <dgm:prSet phldrT="[Text]" custT="1"/>
      <dgm:spPr/>
      <dgm:t>
        <a:bodyPr/>
        <a:lstStyle/>
        <a:p>
          <a:pPr algn="l"/>
          <a:r>
            <a:rPr lang="ro-RO" sz="22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Dată fiind existenţa concomitentă a unor multiple niveluri şi tipuri de guvernare dezvoltate în ultimele decenii</a:t>
          </a:r>
          <a:endParaRPr lang="en-US" sz="2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B8C56606-67CB-4343-99DA-A11C99904DDF}" type="parTrans" cxnId="{74B98DDB-6006-49F7-8F04-B7C26C4EA48B}">
      <dgm:prSet/>
      <dgm:spPr/>
      <dgm:t>
        <a:bodyPr/>
        <a:lstStyle/>
        <a:p>
          <a:endParaRPr lang="en-US" sz="220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3CD61C59-8D24-4E3E-A850-2636330D5CB2}" type="sibTrans" cxnId="{74B98DDB-6006-49F7-8F04-B7C26C4EA48B}">
      <dgm:prSet/>
      <dgm:spPr/>
      <dgm:t>
        <a:bodyPr/>
        <a:lstStyle/>
        <a:p>
          <a:endParaRPr lang="en-US" sz="220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BFE9E361-6E48-48C1-BE88-F0086D7064D4}">
      <dgm:prSet phldrT="[Text]" custT="1"/>
      <dgm:spPr/>
      <dgm:t>
        <a:bodyPr/>
        <a:lstStyle/>
        <a:p>
          <a:r>
            <a:rPr lang="ro-RO" sz="22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public şi privat</a:t>
          </a:r>
          <a:endParaRPr lang="en-US" sz="2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C139886C-ABC7-4497-B5C3-7612FCE6DCA1}" type="parTrans" cxnId="{26815448-54DB-46D6-AF2F-DA13948DAE9A}">
      <dgm:prSet/>
      <dgm:spPr/>
      <dgm:t>
        <a:bodyPr/>
        <a:lstStyle/>
        <a:p>
          <a:endParaRPr lang="en-US" sz="220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A675AEEA-3F46-4F35-95A1-3C4DD7EE86A6}" type="sibTrans" cxnId="{26815448-54DB-46D6-AF2F-DA13948DAE9A}">
      <dgm:prSet/>
      <dgm:spPr/>
      <dgm:t>
        <a:bodyPr/>
        <a:lstStyle/>
        <a:p>
          <a:endParaRPr lang="en-US" sz="220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17C68CA9-3269-4A36-8DE2-85A6118B6F31}">
      <dgm:prSet phldrT="[Text]" custT="1"/>
      <dgm:spPr/>
      <dgm:t>
        <a:bodyPr/>
        <a:lstStyle/>
        <a:p>
          <a:r>
            <a:rPr lang="ro-RO" sz="22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statal şi nonstatal</a:t>
          </a:r>
          <a:endParaRPr lang="en-US" sz="2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DCDE5A8D-4822-497C-ACD3-0D2FD676274B}" type="parTrans" cxnId="{FC75E90C-5BC1-4393-8535-A6954CE05D2D}">
      <dgm:prSet/>
      <dgm:spPr/>
      <dgm:t>
        <a:bodyPr/>
        <a:lstStyle/>
        <a:p>
          <a:endParaRPr lang="en-US" sz="220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0F692AAC-B913-4E09-9B9E-496954808559}" type="sibTrans" cxnId="{FC75E90C-5BC1-4393-8535-A6954CE05D2D}">
      <dgm:prSet/>
      <dgm:spPr/>
      <dgm:t>
        <a:bodyPr/>
        <a:lstStyle/>
        <a:p>
          <a:endParaRPr lang="en-US" sz="220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D3047126-CB35-4020-BBAA-3719421FE697}">
      <dgm:prSet phldrT="[Text]" custT="1"/>
      <dgm:spPr/>
      <dgm:t>
        <a:bodyPr/>
        <a:lstStyle/>
        <a:p>
          <a:r>
            <a:rPr lang="ro-RO" sz="22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naţional şi internaţional</a:t>
          </a:r>
          <a:endParaRPr lang="en-US" sz="2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4208FFF5-7C32-414E-93B5-6E00B4AB0754}" type="parTrans" cxnId="{78891C29-AFC4-4AA4-8CF3-E989CEE34B7E}">
      <dgm:prSet/>
      <dgm:spPr/>
      <dgm:t>
        <a:bodyPr/>
        <a:lstStyle/>
        <a:p>
          <a:endParaRPr lang="en-US" sz="220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7BF9363B-856A-4DAA-B4B6-95DF27286243}" type="sibTrans" cxnId="{78891C29-AFC4-4AA4-8CF3-E989CEE34B7E}">
      <dgm:prSet/>
      <dgm:spPr/>
      <dgm:t>
        <a:bodyPr/>
        <a:lstStyle/>
        <a:p>
          <a:endParaRPr lang="en-US" sz="220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DCA836B0-C691-4DB5-8646-BB997ABBFD0D}" type="pres">
      <dgm:prSet presAssocID="{CB633B53-DB2E-40E9-8462-C09C42197BC1}" presName="composite" presStyleCnt="0">
        <dgm:presLayoutVars>
          <dgm:chMax val="1"/>
          <dgm:dir/>
          <dgm:resizeHandles val="exact"/>
        </dgm:presLayoutVars>
      </dgm:prSet>
      <dgm:spPr/>
      <dgm:t>
        <a:bodyPr/>
        <a:lstStyle/>
        <a:p>
          <a:endParaRPr lang="en-US"/>
        </a:p>
      </dgm:t>
    </dgm:pt>
    <dgm:pt modelId="{B0DB596B-6882-4415-AB8C-66DC36B6E425}" type="pres">
      <dgm:prSet presAssocID="{648E8EBF-BBCC-41EF-A06D-CCEE644C17B7}" presName="roof" presStyleLbl="dkBgShp" presStyleIdx="0" presStyleCnt="2" custScaleY="122223" custLinFactNeighborY="5556"/>
      <dgm:spPr/>
      <dgm:t>
        <a:bodyPr/>
        <a:lstStyle/>
        <a:p>
          <a:endParaRPr lang="en-US"/>
        </a:p>
      </dgm:t>
    </dgm:pt>
    <dgm:pt modelId="{96C657E4-781E-4A1F-AA2A-BA48248AFF52}" type="pres">
      <dgm:prSet presAssocID="{648E8EBF-BBCC-41EF-A06D-CCEE644C17B7}" presName="pillars" presStyleCnt="0"/>
      <dgm:spPr/>
    </dgm:pt>
    <dgm:pt modelId="{ED28EB48-18EC-4162-935A-CE225A30997C}" type="pres">
      <dgm:prSet presAssocID="{648E8EBF-BBCC-41EF-A06D-CCEE644C17B7}" presName="pillar1" presStyleLbl="node1" presStyleIdx="0" presStyleCnt="3" custScaleY="63433" custLinFactNeighborY="-5879">
        <dgm:presLayoutVars>
          <dgm:bulletEnabled val="1"/>
        </dgm:presLayoutVars>
      </dgm:prSet>
      <dgm:spPr/>
      <dgm:t>
        <a:bodyPr/>
        <a:lstStyle/>
        <a:p>
          <a:endParaRPr lang="en-US"/>
        </a:p>
      </dgm:t>
    </dgm:pt>
    <dgm:pt modelId="{4976EF74-29B8-46FC-A134-2DE979E176C2}" type="pres">
      <dgm:prSet presAssocID="{17C68CA9-3269-4A36-8DE2-85A6118B6F31}" presName="pillarX" presStyleLbl="node1" presStyleIdx="1" presStyleCnt="3" custScaleY="63433" custLinFactNeighborY="-5879">
        <dgm:presLayoutVars>
          <dgm:bulletEnabled val="1"/>
        </dgm:presLayoutVars>
      </dgm:prSet>
      <dgm:spPr/>
      <dgm:t>
        <a:bodyPr/>
        <a:lstStyle/>
        <a:p>
          <a:endParaRPr lang="en-US"/>
        </a:p>
      </dgm:t>
    </dgm:pt>
    <dgm:pt modelId="{5EE9C67C-27F5-4153-A62E-33687E804D43}" type="pres">
      <dgm:prSet presAssocID="{D3047126-CB35-4020-BBAA-3719421FE697}" presName="pillarX" presStyleLbl="node1" presStyleIdx="2" presStyleCnt="3" custScaleY="63433" custLinFactNeighborY="-5879">
        <dgm:presLayoutVars>
          <dgm:bulletEnabled val="1"/>
        </dgm:presLayoutVars>
      </dgm:prSet>
      <dgm:spPr/>
      <dgm:t>
        <a:bodyPr/>
        <a:lstStyle/>
        <a:p>
          <a:endParaRPr lang="en-US"/>
        </a:p>
      </dgm:t>
    </dgm:pt>
    <dgm:pt modelId="{C0A7F5A9-F8A6-4190-8131-3C1D59625165}" type="pres">
      <dgm:prSet presAssocID="{648E8EBF-BBCC-41EF-A06D-CCEE644C17B7}" presName="base" presStyleLbl="dkBgShp" presStyleIdx="1" presStyleCnt="2"/>
      <dgm:spPr/>
    </dgm:pt>
  </dgm:ptLst>
  <dgm:cxnLst>
    <dgm:cxn modelId="{D637695C-7B1E-4A5F-A5BA-6C8B9835B66D}" type="presOf" srcId="{648E8EBF-BBCC-41EF-A06D-CCEE644C17B7}" destId="{B0DB596B-6882-4415-AB8C-66DC36B6E425}" srcOrd="0" destOrd="0" presId="urn:microsoft.com/office/officeart/2005/8/layout/hList3"/>
    <dgm:cxn modelId="{E5C49985-4253-4DE4-AC7A-C81DF493927F}" type="presOf" srcId="{D3047126-CB35-4020-BBAA-3719421FE697}" destId="{5EE9C67C-27F5-4153-A62E-33687E804D43}" srcOrd="0" destOrd="0" presId="urn:microsoft.com/office/officeart/2005/8/layout/hList3"/>
    <dgm:cxn modelId="{6D986BF6-1394-4BF5-A778-AB59FE34AEB8}" type="presOf" srcId="{CB633B53-DB2E-40E9-8462-C09C42197BC1}" destId="{DCA836B0-C691-4DB5-8646-BB997ABBFD0D}" srcOrd="0" destOrd="0" presId="urn:microsoft.com/office/officeart/2005/8/layout/hList3"/>
    <dgm:cxn modelId="{26815448-54DB-46D6-AF2F-DA13948DAE9A}" srcId="{648E8EBF-BBCC-41EF-A06D-CCEE644C17B7}" destId="{BFE9E361-6E48-48C1-BE88-F0086D7064D4}" srcOrd="0" destOrd="0" parTransId="{C139886C-ABC7-4497-B5C3-7612FCE6DCA1}" sibTransId="{A675AEEA-3F46-4F35-95A1-3C4DD7EE86A6}"/>
    <dgm:cxn modelId="{78891C29-AFC4-4AA4-8CF3-E989CEE34B7E}" srcId="{648E8EBF-BBCC-41EF-A06D-CCEE644C17B7}" destId="{D3047126-CB35-4020-BBAA-3719421FE697}" srcOrd="2" destOrd="0" parTransId="{4208FFF5-7C32-414E-93B5-6E00B4AB0754}" sibTransId="{7BF9363B-856A-4DAA-B4B6-95DF27286243}"/>
    <dgm:cxn modelId="{DE81AE3F-1CA6-4D5E-915D-D32DD015E58D}" type="presOf" srcId="{BFE9E361-6E48-48C1-BE88-F0086D7064D4}" destId="{ED28EB48-18EC-4162-935A-CE225A30997C}" srcOrd="0" destOrd="0" presId="urn:microsoft.com/office/officeart/2005/8/layout/hList3"/>
    <dgm:cxn modelId="{74B98DDB-6006-49F7-8F04-B7C26C4EA48B}" srcId="{CB633B53-DB2E-40E9-8462-C09C42197BC1}" destId="{648E8EBF-BBCC-41EF-A06D-CCEE644C17B7}" srcOrd="0" destOrd="0" parTransId="{B8C56606-67CB-4343-99DA-A11C99904DDF}" sibTransId="{3CD61C59-8D24-4E3E-A850-2636330D5CB2}"/>
    <dgm:cxn modelId="{088C868A-05C5-4EA6-BBF1-FF7C53A36B0D}" type="presOf" srcId="{17C68CA9-3269-4A36-8DE2-85A6118B6F31}" destId="{4976EF74-29B8-46FC-A134-2DE979E176C2}" srcOrd="0" destOrd="0" presId="urn:microsoft.com/office/officeart/2005/8/layout/hList3"/>
    <dgm:cxn modelId="{FC75E90C-5BC1-4393-8535-A6954CE05D2D}" srcId="{648E8EBF-BBCC-41EF-A06D-CCEE644C17B7}" destId="{17C68CA9-3269-4A36-8DE2-85A6118B6F31}" srcOrd="1" destOrd="0" parTransId="{DCDE5A8D-4822-497C-ACD3-0D2FD676274B}" sibTransId="{0F692AAC-B913-4E09-9B9E-496954808559}"/>
    <dgm:cxn modelId="{EC7C8614-634A-4B10-AE48-EDD6C0FD506D}" type="presParOf" srcId="{DCA836B0-C691-4DB5-8646-BB997ABBFD0D}" destId="{B0DB596B-6882-4415-AB8C-66DC36B6E425}" srcOrd="0" destOrd="0" presId="urn:microsoft.com/office/officeart/2005/8/layout/hList3"/>
    <dgm:cxn modelId="{142A7340-EFE3-4E9D-A2F2-8BAC3C476CB9}" type="presParOf" srcId="{DCA836B0-C691-4DB5-8646-BB997ABBFD0D}" destId="{96C657E4-781E-4A1F-AA2A-BA48248AFF52}" srcOrd="1" destOrd="0" presId="urn:microsoft.com/office/officeart/2005/8/layout/hList3"/>
    <dgm:cxn modelId="{2186FE4A-CB69-4E5E-AB6A-D368B41791F3}" type="presParOf" srcId="{96C657E4-781E-4A1F-AA2A-BA48248AFF52}" destId="{ED28EB48-18EC-4162-935A-CE225A30997C}" srcOrd="0" destOrd="0" presId="urn:microsoft.com/office/officeart/2005/8/layout/hList3"/>
    <dgm:cxn modelId="{AA40EE6C-F93C-47F3-980A-95CF376B1332}" type="presParOf" srcId="{96C657E4-781E-4A1F-AA2A-BA48248AFF52}" destId="{4976EF74-29B8-46FC-A134-2DE979E176C2}" srcOrd="1" destOrd="0" presId="urn:microsoft.com/office/officeart/2005/8/layout/hList3"/>
    <dgm:cxn modelId="{BAA25425-62F9-4905-A0C1-8640947F0476}" type="presParOf" srcId="{96C657E4-781E-4A1F-AA2A-BA48248AFF52}" destId="{5EE9C67C-27F5-4153-A62E-33687E804D43}" srcOrd="2" destOrd="0" presId="urn:microsoft.com/office/officeart/2005/8/layout/hList3"/>
    <dgm:cxn modelId="{0C491DC0-4832-45BB-82B4-F4041A10F5CC}" type="presParOf" srcId="{DCA836B0-C691-4DB5-8646-BB997ABBFD0D}" destId="{C0A7F5A9-F8A6-4190-8131-3C1D59625165}"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5256970-1D11-44F3-B1DA-100AE7DC14AB}" type="doc">
      <dgm:prSet loTypeId="urn:microsoft.com/office/officeart/2005/8/layout/hierarchy1" loCatId="hierarchy" qsTypeId="urn:microsoft.com/office/officeart/2005/8/quickstyle/3d2" qsCatId="3D" csTypeId="urn:microsoft.com/office/officeart/2005/8/colors/accent1_2" csCatId="accent1" phldr="1"/>
      <dgm:spPr/>
      <dgm:t>
        <a:bodyPr/>
        <a:lstStyle/>
        <a:p>
          <a:endParaRPr lang="en-US"/>
        </a:p>
      </dgm:t>
    </dgm:pt>
    <dgm:pt modelId="{E3B5318D-5B3B-4E98-AE1E-C18D01C79509}">
      <dgm:prSet phldrT="[Text]" custT="1"/>
      <dgm:spPr/>
      <dgm:t>
        <a:bodyPr/>
        <a:lstStyle/>
        <a:p>
          <a:r>
            <a:rPr lang="ro-RO" sz="2000" b="1" dirty="0" smtClean="0">
              <a:solidFill>
                <a:schemeClr val="bg2">
                  <a:lumMod val="75000"/>
                </a:schemeClr>
              </a:solidFill>
              <a:latin typeface="Times New Roman" pitchFamily="18" charset="0"/>
              <a:cs typeface="Times New Roman" pitchFamily="18" charset="0"/>
            </a:rPr>
            <a:t>teritorialitatea</a:t>
          </a:r>
          <a:endParaRPr lang="en-US" sz="2000" b="1" dirty="0">
            <a:solidFill>
              <a:schemeClr val="bg2">
                <a:lumMod val="75000"/>
              </a:schemeClr>
            </a:solidFill>
            <a:effectLst/>
            <a:latin typeface="Times New Roman" pitchFamily="18" charset="0"/>
            <a:cs typeface="Times New Roman" pitchFamily="18" charset="0"/>
          </a:endParaRPr>
        </a:p>
      </dgm:t>
    </dgm:pt>
    <dgm:pt modelId="{DAAFB299-FAC4-4F18-A72A-9F85CE45EEE4}" type="parTrans" cxnId="{EA382396-AEB8-494B-8CDC-678B03AAC34D}">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80197F6D-D949-4033-8A99-6D441C9E1505}" type="sibTrans" cxnId="{EA382396-AEB8-494B-8CDC-678B03AAC34D}">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AF83EA41-A3BB-46A2-B064-2EBE2D5F8CFD}">
      <dgm:prSet phldrT="[Text]" custT="1"/>
      <dgm:spPr/>
      <dgm:t>
        <a:bodyPr/>
        <a:lstStyle/>
        <a:p>
          <a:r>
            <a:rPr lang="ro-RO" sz="2000" b="1" dirty="0" smtClean="0">
              <a:solidFill>
                <a:schemeClr val="bg2">
                  <a:lumMod val="75000"/>
                </a:schemeClr>
              </a:solidFill>
              <a:latin typeface="Times New Roman" pitchFamily="18" charset="0"/>
              <a:cs typeface="Times New Roman" pitchFamily="18" charset="0"/>
            </a:rPr>
            <a:t>populaţia</a:t>
          </a:r>
          <a:endParaRPr lang="en-US" sz="2000" b="1" dirty="0">
            <a:solidFill>
              <a:schemeClr val="bg2">
                <a:lumMod val="75000"/>
              </a:schemeClr>
            </a:solidFill>
            <a:effectLst/>
            <a:latin typeface="Times New Roman" pitchFamily="18" charset="0"/>
            <a:cs typeface="Times New Roman" pitchFamily="18" charset="0"/>
          </a:endParaRPr>
        </a:p>
      </dgm:t>
    </dgm:pt>
    <dgm:pt modelId="{024E565A-9468-4C60-9BF6-2C97D201F778}" type="parTrans" cxnId="{DFF021C1-85B9-4294-A991-F24EF7EBFF88}">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309031AB-4AAB-4912-A7C2-C445CA0E03AD}" type="sibTrans" cxnId="{DFF021C1-85B9-4294-A991-F24EF7EBFF88}">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7B0149F4-1BAA-4B70-AE23-66D92382BF8E}">
      <dgm:prSet phldrT="[Text]" custT="1"/>
      <dgm:spPr/>
      <dgm:t>
        <a:bodyPr/>
        <a:lstStyle/>
        <a:p>
          <a:r>
            <a:rPr lang="ro-RO" sz="2000" b="1" dirty="0" smtClean="0">
              <a:solidFill>
                <a:schemeClr val="bg2">
                  <a:lumMod val="75000"/>
                </a:schemeClr>
              </a:solidFill>
              <a:effectLst/>
              <a:latin typeface="Times New Roman" pitchFamily="18" charset="0"/>
              <a:cs typeface="Times New Roman" pitchFamily="18" charset="0"/>
            </a:rPr>
            <a:t>În mod curent, naţiunea este definită printr-un număr de caracteristici cum ar fi:</a:t>
          </a:r>
          <a:endParaRPr lang="en-US" sz="2000" b="1" dirty="0">
            <a:solidFill>
              <a:schemeClr val="bg2">
                <a:lumMod val="75000"/>
              </a:schemeClr>
            </a:solidFill>
            <a:effectLst/>
            <a:latin typeface="Times New Roman" pitchFamily="18" charset="0"/>
            <a:cs typeface="Times New Roman" pitchFamily="18" charset="0"/>
          </a:endParaRPr>
        </a:p>
      </dgm:t>
    </dgm:pt>
    <dgm:pt modelId="{F5DD4B39-DE59-42A6-B0DF-59F0B19F9F04}" type="sibTrans" cxnId="{3003EFAD-3B43-42CC-82D9-4CAEA6963109}">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1DF8E7C0-12DE-487C-8B9E-9620E33DEE4A}" type="parTrans" cxnId="{3003EFAD-3B43-42CC-82D9-4CAEA6963109}">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A3574ECC-0AF2-40FB-A8AF-CCDB15209583}">
      <dgm:prSet custT="1"/>
      <dgm:spPr/>
      <dgm:t>
        <a:bodyPr/>
        <a:lstStyle/>
        <a:p>
          <a:r>
            <a:rPr lang="ro-RO" sz="2000" b="1" dirty="0" smtClean="0">
              <a:solidFill>
                <a:schemeClr val="bg2">
                  <a:lumMod val="75000"/>
                </a:schemeClr>
              </a:solidFill>
              <a:latin typeface="Times New Roman" pitchFamily="18" charset="0"/>
              <a:cs typeface="Times New Roman" pitchFamily="18" charset="0"/>
            </a:rPr>
            <a:t>independenţa</a:t>
          </a:r>
          <a:endParaRPr lang="en-US" sz="2000" b="1" dirty="0">
            <a:solidFill>
              <a:schemeClr val="bg2">
                <a:lumMod val="75000"/>
              </a:schemeClr>
            </a:solidFill>
            <a:effectLst/>
            <a:latin typeface="Times New Roman" pitchFamily="18" charset="0"/>
            <a:cs typeface="Times New Roman" pitchFamily="18" charset="0"/>
          </a:endParaRPr>
        </a:p>
      </dgm:t>
    </dgm:pt>
    <dgm:pt modelId="{C137B31E-D179-4D1C-B481-7B355CDE6699}" type="parTrans" cxnId="{A5CFD0E0-3393-4B42-8BB7-418F293B7911}">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78271BAC-38C5-4C7C-BA55-CA5D79D2E14C}" type="sibTrans" cxnId="{A5CFD0E0-3393-4B42-8BB7-418F293B7911}">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8B9E47B0-F5E9-4FF6-8607-6184767958D8}">
      <dgm:prSet custT="1"/>
      <dgm:spPr/>
      <dgm:t>
        <a:bodyPr/>
        <a:lstStyle/>
        <a:p>
          <a:r>
            <a:rPr lang="ro-RO" sz="2000" b="1" dirty="0" smtClean="0">
              <a:solidFill>
                <a:schemeClr val="bg2">
                  <a:lumMod val="75000"/>
                </a:schemeClr>
              </a:solidFill>
              <a:latin typeface="Times New Roman" pitchFamily="18" charset="0"/>
              <a:cs typeface="Times New Roman" pitchFamily="18" charset="0"/>
            </a:rPr>
            <a:t>guvernarea</a:t>
          </a:r>
          <a:endParaRPr lang="en-US" sz="2000" b="1" dirty="0">
            <a:solidFill>
              <a:schemeClr val="bg2">
                <a:lumMod val="75000"/>
              </a:schemeClr>
            </a:solidFill>
            <a:effectLst/>
            <a:latin typeface="Times New Roman" pitchFamily="18" charset="0"/>
            <a:cs typeface="Times New Roman" pitchFamily="18" charset="0"/>
          </a:endParaRPr>
        </a:p>
      </dgm:t>
    </dgm:pt>
    <dgm:pt modelId="{14DFC182-318D-4654-8503-5D7147469710}" type="parTrans" cxnId="{60C956EE-4A0C-454B-BE7F-E8AA7B4EF91D}">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E923FCA4-0C1D-4A73-8A1F-7BB4FA74E694}" type="sibTrans" cxnId="{60C956EE-4A0C-454B-BE7F-E8AA7B4EF91D}">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0A23F70E-5C58-4F44-990D-B4EA62D9E2E7}" type="pres">
      <dgm:prSet presAssocID="{25256970-1D11-44F3-B1DA-100AE7DC14AB}" presName="hierChild1" presStyleCnt="0">
        <dgm:presLayoutVars>
          <dgm:chPref val="1"/>
          <dgm:dir/>
          <dgm:animOne val="branch"/>
          <dgm:animLvl val="lvl"/>
          <dgm:resizeHandles/>
        </dgm:presLayoutVars>
      </dgm:prSet>
      <dgm:spPr/>
      <dgm:t>
        <a:bodyPr/>
        <a:lstStyle/>
        <a:p>
          <a:endParaRPr lang="en-US"/>
        </a:p>
      </dgm:t>
    </dgm:pt>
    <dgm:pt modelId="{CF0A4027-F31D-479F-A542-8231621C9B05}" type="pres">
      <dgm:prSet presAssocID="{7B0149F4-1BAA-4B70-AE23-66D92382BF8E}" presName="hierRoot1" presStyleCnt="0"/>
      <dgm:spPr/>
    </dgm:pt>
    <dgm:pt modelId="{2F93B39E-706A-4688-A617-7C55726C7DDC}" type="pres">
      <dgm:prSet presAssocID="{7B0149F4-1BAA-4B70-AE23-66D92382BF8E}" presName="composite" presStyleCnt="0"/>
      <dgm:spPr/>
    </dgm:pt>
    <dgm:pt modelId="{0202CD36-1979-4ADB-B925-D2D279ED156D}" type="pres">
      <dgm:prSet presAssocID="{7B0149F4-1BAA-4B70-AE23-66D92382BF8E}" presName="background" presStyleLbl="node0" presStyleIdx="0" presStyleCnt="1"/>
      <dgm:spPr/>
    </dgm:pt>
    <dgm:pt modelId="{A5B37CF4-F3F7-4F6C-AF9F-421A56ABA2F7}" type="pres">
      <dgm:prSet presAssocID="{7B0149F4-1BAA-4B70-AE23-66D92382BF8E}" presName="text" presStyleLbl="fgAcc0" presStyleIdx="0" presStyleCnt="1" custScaleX="328406" custScaleY="62554">
        <dgm:presLayoutVars>
          <dgm:chPref val="3"/>
        </dgm:presLayoutVars>
      </dgm:prSet>
      <dgm:spPr/>
      <dgm:t>
        <a:bodyPr/>
        <a:lstStyle/>
        <a:p>
          <a:endParaRPr lang="en-US"/>
        </a:p>
      </dgm:t>
    </dgm:pt>
    <dgm:pt modelId="{0B67635F-0BDB-4646-8FBA-CD50C6C9A718}" type="pres">
      <dgm:prSet presAssocID="{7B0149F4-1BAA-4B70-AE23-66D92382BF8E}" presName="hierChild2" presStyleCnt="0"/>
      <dgm:spPr/>
    </dgm:pt>
    <dgm:pt modelId="{50178426-365F-4BA1-9CF1-F07710072AAC}" type="pres">
      <dgm:prSet presAssocID="{DAAFB299-FAC4-4F18-A72A-9F85CE45EEE4}" presName="Name10" presStyleLbl="parChTrans1D2" presStyleIdx="0" presStyleCnt="4"/>
      <dgm:spPr/>
      <dgm:t>
        <a:bodyPr/>
        <a:lstStyle/>
        <a:p>
          <a:endParaRPr lang="en-US"/>
        </a:p>
      </dgm:t>
    </dgm:pt>
    <dgm:pt modelId="{7C0047BE-9C6C-4BBD-BE0A-E63C01A777D2}" type="pres">
      <dgm:prSet presAssocID="{E3B5318D-5B3B-4E98-AE1E-C18D01C79509}" presName="hierRoot2" presStyleCnt="0"/>
      <dgm:spPr/>
    </dgm:pt>
    <dgm:pt modelId="{95F0B4BF-F9CA-4C9B-A1DE-E010547E8234}" type="pres">
      <dgm:prSet presAssocID="{E3B5318D-5B3B-4E98-AE1E-C18D01C79509}" presName="composite2" presStyleCnt="0"/>
      <dgm:spPr/>
    </dgm:pt>
    <dgm:pt modelId="{8E186B21-B8BC-4DEE-9209-ABCF7CFD2AD4}" type="pres">
      <dgm:prSet presAssocID="{E3B5318D-5B3B-4E98-AE1E-C18D01C79509}" presName="background2" presStyleLbl="node2" presStyleIdx="0" presStyleCnt="4"/>
      <dgm:spPr/>
    </dgm:pt>
    <dgm:pt modelId="{3D713390-F8DA-4BE9-B078-7E21B20DEFBD}" type="pres">
      <dgm:prSet presAssocID="{E3B5318D-5B3B-4E98-AE1E-C18D01C79509}" presName="text2" presStyleLbl="fgAcc2" presStyleIdx="0" presStyleCnt="4" custScaleY="58354">
        <dgm:presLayoutVars>
          <dgm:chPref val="3"/>
        </dgm:presLayoutVars>
      </dgm:prSet>
      <dgm:spPr/>
      <dgm:t>
        <a:bodyPr/>
        <a:lstStyle/>
        <a:p>
          <a:endParaRPr lang="en-US"/>
        </a:p>
      </dgm:t>
    </dgm:pt>
    <dgm:pt modelId="{B465C0C3-636F-4E4C-BD9E-FB3AA85611E8}" type="pres">
      <dgm:prSet presAssocID="{E3B5318D-5B3B-4E98-AE1E-C18D01C79509}" presName="hierChild3" presStyleCnt="0"/>
      <dgm:spPr/>
    </dgm:pt>
    <dgm:pt modelId="{A83ECBFC-3B56-4675-A34F-82F6D93EC624}" type="pres">
      <dgm:prSet presAssocID="{024E565A-9468-4C60-9BF6-2C97D201F778}" presName="Name10" presStyleLbl="parChTrans1D2" presStyleIdx="1" presStyleCnt="4"/>
      <dgm:spPr/>
      <dgm:t>
        <a:bodyPr/>
        <a:lstStyle/>
        <a:p>
          <a:endParaRPr lang="en-US"/>
        </a:p>
      </dgm:t>
    </dgm:pt>
    <dgm:pt modelId="{EB2F1767-3358-4E9F-9AB2-E0E6D47AEB24}" type="pres">
      <dgm:prSet presAssocID="{AF83EA41-A3BB-46A2-B064-2EBE2D5F8CFD}" presName="hierRoot2" presStyleCnt="0"/>
      <dgm:spPr/>
    </dgm:pt>
    <dgm:pt modelId="{6E4B615D-EAA7-4FBC-BC34-8486E7617E64}" type="pres">
      <dgm:prSet presAssocID="{AF83EA41-A3BB-46A2-B064-2EBE2D5F8CFD}" presName="composite2" presStyleCnt="0"/>
      <dgm:spPr/>
    </dgm:pt>
    <dgm:pt modelId="{77354103-509B-4D57-B502-29E1C7228E61}" type="pres">
      <dgm:prSet presAssocID="{AF83EA41-A3BB-46A2-B064-2EBE2D5F8CFD}" presName="background2" presStyleLbl="node2" presStyleIdx="1" presStyleCnt="4"/>
      <dgm:spPr/>
    </dgm:pt>
    <dgm:pt modelId="{4EC648EC-E942-4643-A828-B322C637DD0B}" type="pres">
      <dgm:prSet presAssocID="{AF83EA41-A3BB-46A2-B064-2EBE2D5F8CFD}" presName="text2" presStyleLbl="fgAcc2" presStyleIdx="1" presStyleCnt="4" custScaleY="58354">
        <dgm:presLayoutVars>
          <dgm:chPref val="3"/>
        </dgm:presLayoutVars>
      </dgm:prSet>
      <dgm:spPr/>
      <dgm:t>
        <a:bodyPr/>
        <a:lstStyle/>
        <a:p>
          <a:endParaRPr lang="en-US"/>
        </a:p>
      </dgm:t>
    </dgm:pt>
    <dgm:pt modelId="{40293D57-0AA0-45C7-92E1-DAA3A2F3D226}" type="pres">
      <dgm:prSet presAssocID="{AF83EA41-A3BB-46A2-B064-2EBE2D5F8CFD}" presName="hierChild3" presStyleCnt="0"/>
      <dgm:spPr/>
    </dgm:pt>
    <dgm:pt modelId="{96476C0E-4571-406E-8560-7E569AB9C1C3}" type="pres">
      <dgm:prSet presAssocID="{C137B31E-D179-4D1C-B481-7B355CDE6699}" presName="Name10" presStyleLbl="parChTrans1D2" presStyleIdx="2" presStyleCnt="4"/>
      <dgm:spPr/>
      <dgm:t>
        <a:bodyPr/>
        <a:lstStyle/>
        <a:p>
          <a:endParaRPr lang="en-US"/>
        </a:p>
      </dgm:t>
    </dgm:pt>
    <dgm:pt modelId="{863B363A-0FAF-4B74-AA29-81233555BEC8}" type="pres">
      <dgm:prSet presAssocID="{A3574ECC-0AF2-40FB-A8AF-CCDB15209583}" presName="hierRoot2" presStyleCnt="0"/>
      <dgm:spPr/>
    </dgm:pt>
    <dgm:pt modelId="{1CE32C96-4F24-49A9-B488-1ADEAFAA5619}" type="pres">
      <dgm:prSet presAssocID="{A3574ECC-0AF2-40FB-A8AF-CCDB15209583}" presName="composite2" presStyleCnt="0"/>
      <dgm:spPr/>
    </dgm:pt>
    <dgm:pt modelId="{11FAF763-2665-408F-8AE2-362DC4937946}" type="pres">
      <dgm:prSet presAssocID="{A3574ECC-0AF2-40FB-A8AF-CCDB15209583}" presName="background2" presStyleLbl="node2" presStyleIdx="2" presStyleCnt="4"/>
      <dgm:spPr/>
    </dgm:pt>
    <dgm:pt modelId="{8B953CFA-15E9-47DA-AE0A-685ED81910F2}" type="pres">
      <dgm:prSet presAssocID="{A3574ECC-0AF2-40FB-A8AF-CCDB15209583}" presName="text2" presStyleLbl="fgAcc2" presStyleIdx="2" presStyleCnt="4" custScaleY="56682">
        <dgm:presLayoutVars>
          <dgm:chPref val="3"/>
        </dgm:presLayoutVars>
      </dgm:prSet>
      <dgm:spPr/>
      <dgm:t>
        <a:bodyPr/>
        <a:lstStyle/>
        <a:p>
          <a:endParaRPr lang="en-US"/>
        </a:p>
      </dgm:t>
    </dgm:pt>
    <dgm:pt modelId="{B17115C8-426E-4EC8-B7FD-C5AC773147ED}" type="pres">
      <dgm:prSet presAssocID="{A3574ECC-0AF2-40FB-A8AF-CCDB15209583}" presName="hierChild3" presStyleCnt="0"/>
      <dgm:spPr/>
    </dgm:pt>
    <dgm:pt modelId="{FD1390B5-46C2-487E-B735-C598FB9BCF84}" type="pres">
      <dgm:prSet presAssocID="{14DFC182-318D-4654-8503-5D7147469710}" presName="Name10" presStyleLbl="parChTrans1D2" presStyleIdx="3" presStyleCnt="4"/>
      <dgm:spPr/>
      <dgm:t>
        <a:bodyPr/>
        <a:lstStyle/>
        <a:p>
          <a:endParaRPr lang="en-US"/>
        </a:p>
      </dgm:t>
    </dgm:pt>
    <dgm:pt modelId="{E47094DF-7D5E-405B-9DAA-72311F983BBB}" type="pres">
      <dgm:prSet presAssocID="{8B9E47B0-F5E9-4FF6-8607-6184767958D8}" presName="hierRoot2" presStyleCnt="0"/>
      <dgm:spPr/>
    </dgm:pt>
    <dgm:pt modelId="{62E7E063-59DC-4C82-AD13-3932207551E6}" type="pres">
      <dgm:prSet presAssocID="{8B9E47B0-F5E9-4FF6-8607-6184767958D8}" presName="composite2" presStyleCnt="0"/>
      <dgm:spPr/>
    </dgm:pt>
    <dgm:pt modelId="{0715387E-053B-4079-A4D4-63E247CA5ED7}" type="pres">
      <dgm:prSet presAssocID="{8B9E47B0-F5E9-4FF6-8607-6184767958D8}" presName="background2" presStyleLbl="node2" presStyleIdx="3" presStyleCnt="4"/>
      <dgm:spPr/>
    </dgm:pt>
    <dgm:pt modelId="{A9DAF1D1-206D-4DC5-9230-BC0E04166170}" type="pres">
      <dgm:prSet presAssocID="{8B9E47B0-F5E9-4FF6-8607-6184767958D8}" presName="text2" presStyleLbl="fgAcc2" presStyleIdx="3" presStyleCnt="4" custScaleY="58354">
        <dgm:presLayoutVars>
          <dgm:chPref val="3"/>
        </dgm:presLayoutVars>
      </dgm:prSet>
      <dgm:spPr/>
      <dgm:t>
        <a:bodyPr/>
        <a:lstStyle/>
        <a:p>
          <a:endParaRPr lang="en-US"/>
        </a:p>
      </dgm:t>
    </dgm:pt>
    <dgm:pt modelId="{5C3CDDD6-7DFA-484B-8E2A-27085AB21C97}" type="pres">
      <dgm:prSet presAssocID="{8B9E47B0-F5E9-4FF6-8607-6184767958D8}" presName="hierChild3" presStyleCnt="0"/>
      <dgm:spPr/>
    </dgm:pt>
  </dgm:ptLst>
  <dgm:cxnLst>
    <dgm:cxn modelId="{A5CFD0E0-3393-4B42-8BB7-418F293B7911}" srcId="{7B0149F4-1BAA-4B70-AE23-66D92382BF8E}" destId="{A3574ECC-0AF2-40FB-A8AF-CCDB15209583}" srcOrd="2" destOrd="0" parTransId="{C137B31E-D179-4D1C-B481-7B355CDE6699}" sibTransId="{78271BAC-38C5-4C7C-BA55-CA5D79D2E14C}"/>
    <dgm:cxn modelId="{46CA767D-BF44-489E-8896-EE41A9551577}" type="presOf" srcId="{E3B5318D-5B3B-4E98-AE1E-C18D01C79509}" destId="{3D713390-F8DA-4BE9-B078-7E21B20DEFBD}" srcOrd="0" destOrd="0" presId="urn:microsoft.com/office/officeart/2005/8/layout/hierarchy1"/>
    <dgm:cxn modelId="{3003EFAD-3B43-42CC-82D9-4CAEA6963109}" srcId="{25256970-1D11-44F3-B1DA-100AE7DC14AB}" destId="{7B0149F4-1BAA-4B70-AE23-66D92382BF8E}" srcOrd="0" destOrd="0" parTransId="{1DF8E7C0-12DE-487C-8B9E-9620E33DEE4A}" sibTransId="{F5DD4B39-DE59-42A6-B0DF-59F0B19F9F04}"/>
    <dgm:cxn modelId="{A8A00CB5-A23A-4C46-9EBA-346F91918CF5}" type="presOf" srcId="{25256970-1D11-44F3-B1DA-100AE7DC14AB}" destId="{0A23F70E-5C58-4F44-990D-B4EA62D9E2E7}" srcOrd="0" destOrd="0" presId="urn:microsoft.com/office/officeart/2005/8/layout/hierarchy1"/>
    <dgm:cxn modelId="{1E7BDEFB-00A5-402D-8C91-E219B886B259}" type="presOf" srcId="{DAAFB299-FAC4-4F18-A72A-9F85CE45EEE4}" destId="{50178426-365F-4BA1-9CF1-F07710072AAC}" srcOrd="0" destOrd="0" presId="urn:microsoft.com/office/officeart/2005/8/layout/hierarchy1"/>
    <dgm:cxn modelId="{60C956EE-4A0C-454B-BE7F-E8AA7B4EF91D}" srcId="{7B0149F4-1BAA-4B70-AE23-66D92382BF8E}" destId="{8B9E47B0-F5E9-4FF6-8607-6184767958D8}" srcOrd="3" destOrd="0" parTransId="{14DFC182-318D-4654-8503-5D7147469710}" sibTransId="{E923FCA4-0C1D-4A73-8A1F-7BB4FA74E694}"/>
    <dgm:cxn modelId="{CF599112-F613-42A5-965C-0F8C44775836}" type="presOf" srcId="{8B9E47B0-F5E9-4FF6-8607-6184767958D8}" destId="{A9DAF1D1-206D-4DC5-9230-BC0E04166170}" srcOrd="0" destOrd="0" presId="urn:microsoft.com/office/officeart/2005/8/layout/hierarchy1"/>
    <dgm:cxn modelId="{EA382396-AEB8-494B-8CDC-678B03AAC34D}" srcId="{7B0149F4-1BAA-4B70-AE23-66D92382BF8E}" destId="{E3B5318D-5B3B-4E98-AE1E-C18D01C79509}" srcOrd="0" destOrd="0" parTransId="{DAAFB299-FAC4-4F18-A72A-9F85CE45EEE4}" sibTransId="{80197F6D-D949-4033-8A99-6D441C9E1505}"/>
    <dgm:cxn modelId="{D47AF7B5-729B-4A1E-9E97-27C18505B563}" type="presOf" srcId="{AF83EA41-A3BB-46A2-B064-2EBE2D5F8CFD}" destId="{4EC648EC-E942-4643-A828-B322C637DD0B}" srcOrd="0" destOrd="0" presId="urn:microsoft.com/office/officeart/2005/8/layout/hierarchy1"/>
    <dgm:cxn modelId="{1AE2A964-9373-42CC-940A-6D9D334470FD}" type="presOf" srcId="{A3574ECC-0AF2-40FB-A8AF-CCDB15209583}" destId="{8B953CFA-15E9-47DA-AE0A-685ED81910F2}" srcOrd="0" destOrd="0" presId="urn:microsoft.com/office/officeart/2005/8/layout/hierarchy1"/>
    <dgm:cxn modelId="{0C570C69-7709-404D-89E6-B6527203DEC6}" type="presOf" srcId="{14DFC182-318D-4654-8503-5D7147469710}" destId="{FD1390B5-46C2-487E-B735-C598FB9BCF84}" srcOrd="0" destOrd="0" presId="urn:microsoft.com/office/officeart/2005/8/layout/hierarchy1"/>
    <dgm:cxn modelId="{94A2E628-D11C-470C-B985-00027BFCDF8E}" type="presOf" srcId="{7B0149F4-1BAA-4B70-AE23-66D92382BF8E}" destId="{A5B37CF4-F3F7-4F6C-AF9F-421A56ABA2F7}" srcOrd="0" destOrd="0" presId="urn:microsoft.com/office/officeart/2005/8/layout/hierarchy1"/>
    <dgm:cxn modelId="{DFF021C1-85B9-4294-A991-F24EF7EBFF88}" srcId="{7B0149F4-1BAA-4B70-AE23-66D92382BF8E}" destId="{AF83EA41-A3BB-46A2-B064-2EBE2D5F8CFD}" srcOrd="1" destOrd="0" parTransId="{024E565A-9468-4C60-9BF6-2C97D201F778}" sibTransId="{309031AB-4AAB-4912-A7C2-C445CA0E03AD}"/>
    <dgm:cxn modelId="{2590CFFF-455A-4090-8045-4EE965D0BD39}" type="presOf" srcId="{024E565A-9468-4C60-9BF6-2C97D201F778}" destId="{A83ECBFC-3B56-4675-A34F-82F6D93EC624}" srcOrd="0" destOrd="0" presId="urn:microsoft.com/office/officeart/2005/8/layout/hierarchy1"/>
    <dgm:cxn modelId="{6E2A40E8-855F-46AE-AAA7-F932FF613150}" type="presOf" srcId="{C137B31E-D179-4D1C-B481-7B355CDE6699}" destId="{96476C0E-4571-406E-8560-7E569AB9C1C3}" srcOrd="0" destOrd="0" presId="urn:microsoft.com/office/officeart/2005/8/layout/hierarchy1"/>
    <dgm:cxn modelId="{DAE4AB44-E8DB-4173-95D3-6A9FDBE49C38}" type="presParOf" srcId="{0A23F70E-5C58-4F44-990D-B4EA62D9E2E7}" destId="{CF0A4027-F31D-479F-A542-8231621C9B05}" srcOrd="0" destOrd="0" presId="urn:microsoft.com/office/officeart/2005/8/layout/hierarchy1"/>
    <dgm:cxn modelId="{1AF54E81-DCFE-4F83-A7F0-57AF2116D639}" type="presParOf" srcId="{CF0A4027-F31D-479F-A542-8231621C9B05}" destId="{2F93B39E-706A-4688-A617-7C55726C7DDC}" srcOrd="0" destOrd="0" presId="urn:microsoft.com/office/officeart/2005/8/layout/hierarchy1"/>
    <dgm:cxn modelId="{707C6749-FB9F-4D3D-A4A8-C3BC161A4EC5}" type="presParOf" srcId="{2F93B39E-706A-4688-A617-7C55726C7DDC}" destId="{0202CD36-1979-4ADB-B925-D2D279ED156D}" srcOrd="0" destOrd="0" presId="urn:microsoft.com/office/officeart/2005/8/layout/hierarchy1"/>
    <dgm:cxn modelId="{BB46BD40-CEB3-4AAB-9C53-DBE25664429E}" type="presParOf" srcId="{2F93B39E-706A-4688-A617-7C55726C7DDC}" destId="{A5B37CF4-F3F7-4F6C-AF9F-421A56ABA2F7}" srcOrd="1" destOrd="0" presId="urn:microsoft.com/office/officeart/2005/8/layout/hierarchy1"/>
    <dgm:cxn modelId="{D6E4B03E-8A3F-4C8F-A233-DA9F0A8709F6}" type="presParOf" srcId="{CF0A4027-F31D-479F-A542-8231621C9B05}" destId="{0B67635F-0BDB-4646-8FBA-CD50C6C9A718}" srcOrd="1" destOrd="0" presId="urn:microsoft.com/office/officeart/2005/8/layout/hierarchy1"/>
    <dgm:cxn modelId="{AEF3D0F1-D8D9-4B7F-B761-9D73D5DFA977}" type="presParOf" srcId="{0B67635F-0BDB-4646-8FBA-CD50C6C9A718}" destId="{50178426-365F-4BA1-9CF1-F07710072AAC}" srcOrd="0" destOrd="0" presId="urn:microsoft.com/office/officeart/2005/8/layout/hierarchy1"/>
    <dgm:cxn modelId="{5BBEAF92-06D3-485F-82C6-83CF06CDB3FA}" type="presParOf" srcId="{0B67635F-0BDB-4646-8FBA-CD50C6C9A718}" destId="{7C0047BE-9C6C-4BBD-BE0A-E63C01A777D2}" srcOrd="1" destOrd="0" presId="urn:microsoft.com/office/officeart/2005/8/layout/hierarchy1"/>
    <dgm:cxn modelId="{0A65788A-26BB-45A7-B7D2-3208022BF83E}" type="presParOf" srcId="{7C0047BE-9C6C-4BBD-BE0A-E63C01A777D2}" destId="{95F0B4BF-F9CA-4C9B-A1DE-E010547E8234}" srcOrd="0" destOrd="0" presId="urn:microsoft.com/office/officeart/2005/8/layout/hierarchy1"/>
    <dgm:cxn modelId="{AD160314-BBB7-4A01-9008-077B82DDEA5E}" type="presParOf" srcId="{95F0B4BF-F9CA-4C9B-A1DE-E010547E8234}" destId="{8E186B21-B8BC-4DEE-9209-ABCF7CFD2AD4}" srcOrd="0" destOrd="0" presId="urn:microsoft.com/office/officeart/2005/8/layout/hierarchy1"/>
    <dgm:cxn modelId="{31F11586-4076-4C89-887F-574C9C7A5393}" type="presParOf" srcId="{95F0B4BF-F9CA-4C9B-A1DE-E010547E8234}" destId="{3D713390-F8DA-4BE9-B078-7E21B20DEFBD}" srcOrd="1" destOrd="0" presId="urn:microsoft.com/office/officeart/2005/8/layout/hierarchy1"/>
    <dgm:cxn modelId="{F2789120-E434-4F0C-B732-6FF087FEDBBE}" type="presParOf" srcId="{7C0047BE-9C6C-4BBD-BE0A-E63C01A777D2}" destId="{B465C0C3-636F-4E4C-BD9E-FB3AA85611E8}" srcOrd="1" destOrd="0" presId="urn:microsoft.com/office/officeart/2005/8/layout/hierarchy1"/>
    <dgm:cxn modelId="{DFAA03A1-13A2-44C6-A35B-BA4D92050117}" type="presParOf" srcId="{0B67635F-0BDB-4646-8FBA-CD50C6C9A718}" destId="{A83ECBFC-3B56-4675-A34F-82F6D93EC624}" srcOrd="2" destOrd="0" presId="urn:microsoft.com/office/officeart/2005/8/layout/hierarchy1"/>
    <dgm:cxn modelId="{BA910C78-B91B-4A31-A756-BCADF8D70D23}" type="presParOf" srcId="{0B67635F-0BDB-4646-8FBA-CD50C6C9A718}" destId="{EB2F1767-3358-4E9F-9AB2-E0E6D47AEB24}" srcOrd="3" destOrd="0" presId="urn:microsoft.com/office/officeart/2005/8/layout/hierarchy1"/>
    <dgm:cxn modelId="{2E63F6BC-4F0A-49C6-9C2E-1C320C95FF17}" type="presParOf" srcId="{EB2F1767-3358-4E9F-9AB2-E0E6D47AEB24}" destId="{6E4B615D-EAA7-4FBC-BC34-8486E7617E64}" srcOrd="0" destOrd="0" presId="urn:microsoft.com/office/officeart/2005/8/layout/hierarchy1"/>
    <dgm:cxn modelId="{6742ED56-4D7C-4256-B2F3-D8FADCA9EAF3}" type="presParOf" srcId="{6E4B615D-EAA7-4FBC-BC34-8486E7617E64}" destId="{77354103-509B-4D57-B502-29E1C7228E61}" srcOrd="0" destOrd="0" presId="urn:microsoft.com/office/officeart/2005/8/layout/hierarchy1"/>
    <dgm:cxn modelId="{56459601-3965-48B0-BD2E-BF1F9E1C5F0D}" type="presParOf" srcId="{6E4B615D-EAA7-4FBC-BC34-8486E7617E64}" destId="{4EC648EC-E942-4643-A828-B322C637DD0B}" srcOrd="1" destOrd="0" presId="urn:microsoft.com/office/officeart/2005/8/layout/hierarchy1"/>
    <dgm:cxn modelId="{0426F309-E332-4008-80F2-282C70EC52F6}" type="presParOf" srcId="{EB2F1767-3358-4E9F-9AB2-E0E6D47AEB24}" destId="{40293D57-0AA0-45C7-92E1-DAA3A2F3D226}" srcOrd="1" destOrd="0" presId="urn:microsoft.com/office/officeart/2005/8/layout/hierarchy1"/>
    <dgm:cxn modelId="{6F72A072-1A43-4CBE-A755-374591B7650B}" type="presParOf" srcId="{0B67635F-0BDB-4646-8FBA-CD50C6C9A718}" destId="{96476C0E-4571-406E-8560-7E569AB9C1C3}" srcOrd="4" destOrd="0" presId="urn:microsoft.com/office/officeart/2005/8/layout/hierarchy1"/>
    <dgm:cxn modelId="{11C4B196-17A1-4A79-8443-92C8010CA6AD}" type="presParOf" srcId="{0B67635F-0BDB-4646-8FBA-CD50C6C9A718}" destId="{863B363A-0FAF-4B74-AA29-81233555BEC8}" srcOrd="5" destOrd="0" presId="urn:microsoft.com/office/officeart/2005/8/layout/hierarchy1"/>
    <dgm:cxn modelId="{AE057FCC-DCE9-41F4-ADF3-6E36ED18AF03}" type="presParOf" srcId="{863B363A-0FAF-4B74-AA29-81233555BEC8}" destId="{1CE32C96-4F24-49A9-B488-1ADEAFAA5619}" srcOrd="0" destOrd="0" presId="urn:microsoft.com/office/officeart/2005/8/layout/hierarchy1"/>
    <dgm:cxn modelId="{BDA0B4E4-7716-48DD-AB22-690D5F2EF878}" type="presParOf" srcId="{1CE32C96-4F24-49A9-B488-1ADEAFAA5619}" destId="{11FAF763-2665-408F-8AE2-362DC4937946}" srcOrd="0" destOrd="0" presId="urn:microsoft.com/office/officeart/2005/8/layout/hierarchy1"/>
    <dgm:cxn modelId="{EE3741FC-041F-4FD3-AA28-44719D4F490D}" type="presParOf" srcId="{1CE32C96-4F24-49A9-B488-1ADEAFAA5619}" destId="{8B953CFA-15E9-47DA-AE0A-685ED81910F2}" srcOrd="1" destOrd="0" presId="urn:microsoft.com/office/officeart/2005/8/layout/hierarchy1"/>
    <dgm:cxn modelId="{6246DB41-C98A-450D-A65D-598F9102EEE6}" type="presParOf" srcId="{863B363A-0FAF-4B74-AA29-81233555BEC8}" destId="{B17115C8-426E-4EC8-B7FD-C5AC773147ED}" srcOrd="1" destOrd="0" presId="urn:microsoft.com/office/officeart/2005/8/layout/hierarchy1"/>
    <dgm:cxn modelId="{098307ED-1206-4917-80BF-05C1CEC51F0A}" type="presParOf" srcId="{0B67635F-0BDB-4646-8FBA-CD50C6C9A718}" destId="{FD1390B5-46C2-487E-B735-C598FB9BCF84}" srcOrd="6" destOrd="0" presId="urn:microsoft.com/office/officeart/2005/8/layout/hierarchy1"/>
    <dgm:cxn modelId="{01B66FEC-CD71-408F-878F-4944A8EB8634}" type="presParOf" srcId="{0B67635F-0BDB-4646-8FBA-CD50C6C9A718}" destId="{E47094DF-7D5E-405B-9DAA-72311F983BBB}" srcOrd="7" destOrd="0" presId="urn:microsoft.com/office/officeart/2005/8/layout/hierarchy1"/>
    <dgm:cxn modelId="{D05AFDBA-E4DC-4B66-9BD7-7CFFA22E859D}" type="presParOf" srcId="{E47094DF-7D5E-405B-9DAA-72311F983BBB}" destId="{62E7E063-59DC-4C82-AD13-3932207551E6}" srcOrd="0" destOrd="0" presId="urn:microsoft.com/office/officeart/2005/8/layout/hierarchy1"/>
    <dgm:cxn modelId="{48D928A4-5DE4-4F27-B042-8D92AF9BE46C}" type="presParOf" srcId="{62E7E063-59DC-4C82-AD13-3932207551E6}" destId="{0715387E-053B-4079-A4D4-63E247CA5ED7}" srcOrd="0" destOrd="0" presId="urn:microsoft.com/office/officeart/2005/8/layout/hierarchy1"/>
    <dgm:cxn modelId="{F64E3140-A7D6-4599-9749-3BA8160A1578}" type="presParOf" srcId="{62E7E063-59DC-4C82-AD13-3932207551E6}" destId="{A9DAF1D1-206D-4DC5-9230-BC0E04166170}" srcOrd="1" destOrd="0" presId="urn:microsoft.com/office/officeart/2005/8/layout/hierarchy1"/>
    <dgm:cxn modelId="{58A0D2C6-BBD8-4520-A175-886022FA253B}" type="presParOf" srcId="{E47094DF-7D5E-405B-9DAA-72311F983BBB}" destId="{5C3CDDD6-7DFA-484B-8E2A-27085AB21C9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EBD156C-6989-484A-8BE3-4434615CB9A4}" type="doc">
      <dgm:prSet loTypeId="urn:microsoft.com/office/officeart/2005/8/layout/orgChart1" loCatId="hierarchy" qsTypeId="urn:microsoft.com/office/officeart/2005/8/quickstyle/3d3" qsCatId="3D" csTypeId="urn:microsoft.com/office/officeart/2005/8/colors/accent1_2" csCatId="accent1" phldr="1"/>
      <dgm:spPr/>
      <dgm:t>
        <a:bodyPr/>
        <a:lstStyle/>
        <a:p>
          <a:endParaRPr lang="ru-RU"/>
        </a:p>
      </dgm:t>
    </dgm:pt>
    <dgm:pt modelId="{331EE5C1-82E9-4BC2-BB9F-3F866DB71190}">
      <dgm:prSet phldrT="[Текст]" custT="1"/>
      <dgm:spPr/>
      <dgm:t>
        <a:bodyPr/>
        <a:lstStyle/>
        <a:p>
          <a:pPr marL="182880" indent="457200" algn="l">
            <a:lnSpc>
              <a:spcPct val="100000"/>
            </a:lnSpc>
            <a:spcBef>
              <a:spcPts val="0"/>
            </a:spcBef>
            <a:spcAft>
              <a:spcPts val="0"/>
            </a:spcAft>
          </a:pPr>
          <a:r>
            <a:rPr lang="ro-RO" sz="2200" dirty="0" smtClean="0">
              <a:effectLst>
                <a:outerShdw blurRad="38100" dist="38100" dir="2700000" algn="tl">
                  <a:srgbClr val="000000">
                    <a:alpha val="43137"/>
                  </a:srgbClr>
                </a:outerShdw>
              </a:effectLst>
              <a:latin typeface="Times New Roman" pitchFamily="18" charset="0"/>
              <a:cs typeface="Times New Roman" pitchFamily="18" charset="0"/>
            </a:rPr>
            <a:t>Fiinţarea naţiunii prin populaţie şi teritoriu asigură un anumit grad de coeziune în cadrul ei, precum şi existenţa unei limbi comune tuturor celor care sunt parte a naţiunii respective. Acestea sunt caracteristici esenţiale pentru existenţa unei naţiuni, în timp ce independenţa şi guvernarea sunt adiacente. Existenţa unei populaţii fără teritoriu nu este posibilă, deşi există voci care consideră că populaţia evreiască reprezintă contraponderea acestei afirmaţii. Teritoriul nu a dispărut niciodată din memoria colectivă a populaţiei evreieşti, dovadă fiind şi eforturile concertate pentru refacerea statului Israel. În schimb, independenţa nu este o caracteristică absolut necesară unei naţiuni, existând state multinaţionale guvernate de o singură entitate. </a:t>
          </a:r>
          <a:endParaRPr lang="en-US" sz="2200" dirty="0" smtClean="0">
            <a:effectLst>
              <a:outerShdw blurRad="38100" dist="38100" dir="2700000" algn="tl">
                <a:srgbClr val="000000">
                  <a:alpha val="43137"/>
                </a:srgbClr>
              </a:outerShdw>
            </a:effectLst>
            <a:latin typeface="Times New Roman" pitchFamily="18" charset="0"/>
            <a:cs typeface="Times New Roman" pitchFamily="18" charset="0"/>
          </a:endParaRPr>
        </a:p>
        <a:p>
          <a:pPr marL="182880" indent="457200" algn="l">
            <a:lnSpc>
              <a:spcPct val="100000"/>
            </a:lnSpc>
            <a:spcBef>
              <a:spcPts val="0"/>
            </a:spcBef>
            <a:spcAft>
              <a:spcPts val="0"/>
            </a:spcAft>
          </a:pPr>
          <a:r>
            <a:rPr lang="ro-RO" sz="2200" dirty="0" smtClean="0">
              <a:effectLst>
                <a:outerShdw blurRad="38100" dist="38100" dir="2700000" algn="tl">
                  <a:srgbClr val="000000">
                    <a:alpha val="43137"/>
                  </a:srgbClr>
                </a:outerShdw>
              </a:effectLst>
              <a:latin typeface="Times New Roman" pitchFamily="18" charset="0"/>
              <a:cs typeface="Times New Roman" pitchFamily="18" charset="0"/>
            </a:rPr>
            <a:t>În anumite circumstanţe, unele guverne funcţionează extrateritorial (guvernele în exil), dar aceasta nu înseamnă că acţiunea lor este întotdeauna suverană, putând exista guverne marionetă sau aservite unor puteri străine. </a:t>
          </a:r>
          <a:endParaRPr lang="ru-RU" sz="2200" b="1"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737B21AB-70D6-4AC8-89A0-DFDB902203BE}" type="parTrans" cxnId="{034A67DE-5FFA-4616-96AA-47553F0F1810}">
      <dgm:prSet/>
      <dgm:spPr/>
      <dgm:t>
        <a:bodyPr/>
        <a:lstStyle/>
        <a:p>
          <a:pPr algn="just"/>
          <a:endParaRPr lang="ru-RU" sz="2200" b="1">
            <a:effectLst>
              <a:outerShdw blurRad="38100" dist="38100" dir="2700000" algn="tl">
                <a:srgbClr val="000000">
                  <a:alpha val="43137"/>
                </a:srgbClr>
              </a:outerShdw>
            </a:effectLst>
            <a:latin typeface="Times New Roman" pitchFamily="18" charset="0"/>
            <a:cs typeface="Times New Roman" pitchFamily="18" charset="0"/>
          </a:endParaRPr>
        </a:p>
      </dgm:t>
    </dgm:pt>
    <dgm:pt modelId="{AAEF9824-7D2E-486E-A412-FF2C8E827D02}" type="sibTrans" cxnId="{034A67DE-5FFA-4616-96AA-47553F0F1810}">
      <dgm:prSet/>
      <dgm:spPr/>
      <dgm:t>
        <a:bodyPr/>
        <a:lstStyle/>
        <a:p>
          <a:pPr algn="just"/>
          <a:endParaRPr lang="ru-RU" sz="2200" b="1">
            <a:effectLst>
              <a:outerShdw blurRad="38100" dist="38100" dir="2700000" algn="tl">
                <a:srgbClr val="000000">
                  <a:alpha val="43137"/>
                </a:srgbClr>
              </a:outerShdw>
            </a:effectLst>
            <a:latin typeface="Times New Roman" pitchFamily="18" charset="0"/>
            <a:cs typeface="Times New Roman" pitchFamily="18" charset="0"/>
          </a:endParaRPr>
        </a:p>
      </dgm:t>
    </dgm:pt>
    <dgm:pt modelId="{58AADA66-6A36-48CA-84B4-76FF5037F1EA}" type="pres">
      <dgm:prSet presAssocID="{4EBD156C-6989-484A-8BE3-4434615CB9A4}" presName="hierChild1" presStyleCnt="0">
        <dgm:presLayoutVars>
          <dgm:orgChart val="1"/>
          <dgm:chPref val="1"/>
          <dgm:dir/>
          <dgm:animOne val="branch"/>
          <dgm:animLvl val="lvl"/>
          <dgm:resizeHandles/>
        </dgm:presLayoutVars>
      </dgm:prSet>
      <dgm:spPr/>
      <dgm:t>
        <a:bodyPr/>
        <a:lstStyle/>
        <a:p>
          <a:endParaRPr lang="en-US"/>
        </a:p>
      </dgm:t>
    </dgm:pt>
    <dgm:pt modelId="{A1024F68-7EC4-47EB-BCF4-3DD8569FC1E4}" type="pres">
      <dgm:prSet presAssocID="{331EE5C1-82E9-4BC2-BB9F-3F866DB71190}" presName="hierRoot1" presStyleCnt="0">
        <dgm:presLayoutVars>
          <dgm:hierBranch val="init"/>
        </dgm:presLayoutVars>
      </dgm:prSet>
      <dgm:spPr/>
    </dgm:pt>
    <dgm:pt modelId="{40E14115-39C9-43D6-9043-1C874BB22559}" type="pres">
      <dgm:prSet presAssocID="{331EE5C1-82E9-4BC2-BB9F-3F866DB71190}" presName="rootComposite1" presStyleCnt="0"/>
      <dgm:spPr/>
    </dgm:pt>
    <dgm:pt modelId="{D175B5E4-70B3-4AF6-AE0F-340086F90F4D}" type="pres">
      <dgm:prSet presAssocID="{331EE5C1-82E9-4BC2-BB9F-3F866DB71190}" presName="rootText1" presStyleLbl="node0" presStyleIdx="0" presStyleCnt="1" custScaleX="443483" custScaleY="575570">
        <dgm:presLayoutVars>
          <dgm:chPref val="3"/>
        </dgm:presLayoutVars>
      </dgm:prSet>
      <dgm:spPr/>
      <dgm:t>
        <a:bodyPr/>
        <a:lstStyle/>
        <a:p>
          <a:endParaRPr lang="ru-RU"/>
        </a:p>
      </dgm:t>
    </dgm:pt>
    <dgm:pt modelId="{B9063E87-4F46-4CB4-B2B6-F6C87C907538}" type="pres">
      <dgm:prSet presAssocID="{331EE5C1-82E9-4BC2-BB9F-3F866DB71190}" presName="rootConnector1" presStyleLbl="node1" presStyleIdx="0" presStyleCnt="0"/>
      <dgm:spPr/>
      <dgm:t>
        <a:bodyPr/>
        <a:lstStyle/>
        <a:p>
          <a:endParaRPr lang="en-US"/>
        </a:p>
      </dgm:t>
    </dgm:pt>
    <dgm:pt modelId="{AD3C9038-1E2F-4C04-AFD0-EB18645F2C31}" type="pres">
      <dgm:prSet presAssocID="{331EE5C1-82E9-4BC2-BB9F-3F866DB71190}" presName="hierChild2" presStyleCnt="0"/>
      <dgm:spPr/>
    </dgm:pt>
    <dgm:pt modelId="{3F94BDFA-0456-4535-AB47-A0D8858D69DE}" type="pres">
      <dgm:prSet presAssocID="{331EE5C1-82E9-4BC2-BB9F-3F866DB71190}" presName="hierChild3" presStyleCnt="0"/>
      <dgm:spPr/>
    </dgm:pt>
  </dgm:ptLst>
  <dgm:cxnLst>
    <dgm:cxn modelId="{3B4A7E7B-6979-4EF1-8D91-9BED7CFDD28E}" type="presOf" srcId="{4EBD156C-6989-484A-8BE3-4434615CB9A4}" destId="{58AADA66-6A36-48CA-84B4-76FF5037F1EA}" srcOrd="0" destOrd="0" presId="urn:microsoft.com/office/officeart/2005/8/layout/orgChart1"/>
    <dgm:cxn modelId="{034A67DE-5FFA-4616-96AA-47553F0F1810}" srcId="{4EBD156C-6989-484A-8BE3-4434615CB9A4}" destId="{331EE5C1-82E9-4BC2-BB9F-3F866DB71190}" srcOrd="0" destOrd="0" parTransId="{737B21AB-70D6-4AC8-89A0-DFDB902203BE}" sibTransId="{AAEF9824-7D2E-486E-A412-FF2C8E827D02}"/>
    <dgm:cxn modelId="{EEC0E6D2-C129-4AA8-8913-5D79E9DC5AB0}" type="presOf" srcId="{331EE5C1-82E9-4BC2-BB9F-3F866DB71190}" destId="{D175B5E4-70B3-4AF6-AE0F-340086F90F4D}" srcOrd="0" destOrd="0" presId="urn:microsoft.com/office/officeart/2005/8/layout/orgChart1"/>
    <dgm:cxn modelId="{12037897-508D-4BFC-8BA0-67FCBB0781D6}" type="presOf" srcId="{331EE5C1-82E9-4BC2-BB9F-3F866DB71190}" destId="{B9063E87-4F46-4CB4-B2B6-F6C87C907538}" srcOrd="1" destOrd="0" presId="urn:microsoft.com/office/officeart/2005/8/layout/orgChart1"/>
    <dgm:cxn modelId="{537A4AF6-1801-440C-8C77-7B63B83B52D6}" type="presParOf" srcId="{58AADA66-6A36-48CA-84B4-76FF5037F1EA}" destId="{A1024F68-7EC4-47EB-BCF4-3DD8569FC1E4}" srcOrd="0" destOrd="0" presId="urn:microsoft.com/office/officeart/2005/8/layout/orgChart1"/>
    <dgm:cxn modelId="{468E3E3F-A304-43F7-8181-DFF643B6E69A}" type="presParOf" srcId="{A1024F68-7EC4-47EB-BCF4-3DD8569FC1E4}" destId="{40E14115-39C9-43D6-9043-1C874BB22559}" srcOrd="0" destOrd="0" presId="urn:microsoft.com/office/officeart/2005/8/layout/orgChart1"/>
    <dgm:cxn modelId="{E2C557CF-D74E-431D-8F8E-EB749CF9F689}" type="presParOf" srcId="{40E14115-39C9-43D6-9043-1C874BB22559}" destId="{D175B5E4-70B3-4AF6-AE0F-340086F90F4D}" srcOrd="0" destOrd="0" presId="urn:microsoft.com/office/officeart/2005/8/layout/orgChart1"/>
    <dgm:cxn modelId="{A73ED6EB-15E3-4FF2-B2C7-7A7B2AD856D4}" type="presParOf" srcId="{40E14115-39C9-43D6-9043-1C874BB22559}" destId="{B9063E87-4F46-4CB4-B2B6-F6C87C907538}" srcOrd="1" destOrd="0" presId="urn:microsoft.com/office/officeart/2005/8/layout/orgChart1"/>
    <dgm:cxn modelId="{41D1BF42-5366-481E-96A7-3271EE8AC08E}" type="presParOf" srcId="{A1024F68-7EC4-47EB-BCF4-3DD8569FC1E4}" destId="{AD3C9038-1E2F-4C04-AFD0-EB18645F2C31}" srcOrd="1" destOrd="0" presId="urn:microsoft.com/office/officeart/2005/8/layout/orgChart1"/>
    <dgm:cxn modelId="{BF17CEDD-29C8-435A-8903-E0A75A7F81AE}" type="presParOf" srcId="{A1024F68-7EC4-47EB-BCF4-3DD8569FC1E4}" destId="{3F94BDFA-0456-4535-AB47-A0D8858D69DE}" srcOrd="2" destOrd="0" presId="urn:microsoft.com/office/officeart/2005/8/layout/orgChart1"/>
  </dgm:cxnLst>
  <dgm:bg>
    <a:gradFill>
      <a:gsLst>
        <a:gs pos="0">
          <a:schemeClr val="tx1">
            <a:lumMod val="85000"/>
            <a:alpha val="0"/>
          </a:schemeClr>
        </a:gs>
        <a:gs pos="50000">
          <a:schemeClr val="accent1">
            <a:tint val="44500"/>
            <a:satMod val="160000"/>
          </a:schemeClr>
        </a:gs>
        <a:gs pos="100000">
          <a:schemeClr val="accent1">
            <a:tint val="23500"/>
            <a:satMod val="160000"/>
          </a:schemeClr>
        </a:gs>
      </a:gsLst>
      <a:lin ang="5400000" scaled="0"/>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2A0695E-C3D3-4795-BCB8-6B286D99A1A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1CB343AB-BAB7-4756-B939-FADC699069F8}">
      <dgm:prSet phldrT="[Text]" custT="1"/>
      <dgm:spPr/>
      <dgm:t>
        <a:bodyPr/>
        <a:lstStyle/>
        <a:p>
          <a:pPr algn="l"/>
          <a:r>
            <a:rPr lang="ro-RO" sz="1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Construcţia unei naţiuni presupune parcurgerea a cinci stagii din analiza cărora urmează și câteva ipoteze referitoare la cauzele slăbiciunii, eşecului sau, caz puţin probabil, colapsului unei naţiuni Acestea sunt:</a:t>
          </a:r>
          <a:endParaRPr lang="ro-RO" sz="1800" b="1" noProof="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70F30309-8405-4AC4-9B20-EE64E6AF4B2A}" type="parTrans" cxnId="{4359A3A3-0D42-4E63-88E6-0672B72C6D89}">
      <dgm:prSet/>
      <dgm:spPr/>
      <dgm:t>
        <a:bodyPr/>
        <a:lstStyle/>
        <a:p>
          <a:endParaRPr lang="ro-RO" sz="1800" noProof="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C6CAC89D-96A4-452D-91BA-A9571A67638A}" type="sibTrans" cxnId="{4359A3A3-0D42-4E63-88E6-0672B72C6D89}">
      <dgm:prSet/>
      <dgm:spPr/>
      <dgm:t>
        <a:bodyPr/>
        <a:lstStyle/>
        <a:p>
          <a:endParaRPr lang="ro-RO" sz="1800" noProof="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65461070-1C9A-4BE8-8C49-9C07410E7D94}">
      <dgm:prSet phldrT="[Text]" custT="1"/>
      <dgm:spPr/>
      <dgm:t>
        <a:bodyPr/>
        <a:lstStyle/>
        <a:p>
          <a:r>
            <a:rPr lang="ro-RO" sz="1800" dirty="0" smtClean="0">
              <a:solidFill>
                <a:schemeClr val="bg2">
                  <a:lumMod val="75000"/>
                </a:schemeClr>
              </a:solidFill>
              <a:latin typeface="Times New Roman" pitchFamily="18" charset="0"/>
              <a:cs typeface="Times New Roman" pitchFamily="18" charset="0"/>
            </a:rPr>
            <a:t>2. legitimitatea: caracterul de conformitate a puterii - ca sursă, natură şi organizare – cu ceea ce se crede preferabil sau corespunzător unor norme juridice, morale sau unor tradiţii consacrate în respectiva populaţie;</a:t>
          </a:r>
          <a:endParaRPr lang="ro-RO" sz="1800" noProof="0" dirty="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9C90D5BB-310F-4F50-994A-FA39982CE8E6}" type="parTrans" cxnId="{EB199D36-766F-424F-8367-7FD5D989CCF6}">
      <dgm:prSet/>
      <dgm:spPr/>
      <dgm:t>
        <a:bodyPr/>
        <a:lstStyle/>
        <a:p>
          <a:endParaRPr lang="ro-RO" sz="1800" noProof="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CC56AAA8-E9F1-48A5-A977-A1AA0014C6EA}" type="sibTrans" cxnId="{EB199D36-766F-424F-8367-7FD5D989CCF6}">
      <dgm:prSet/>
      <dgm:spPr/>
      <dgm:t>
        <a:bodyPr/>
        <a:lstStyle/>
        <a:p>
          <a:endParaRPr lang="ro-RO" sz="1800" noProof="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C1DBF0BF-9F4D-4AA0-8D23-B0CF0838E85F}">
      <dgm:prSet phldrT="[Text]" custT="1"/>
      <dgm:spPr/>
      <dgm:t>
        <a:bodyPr/>
        <a:lstStyle/>
        <a:p>
          <a:r>
            <a:rPr lang="ro-RO" sz="1800" dirty="0" smtClean="0">
              <a:solidFill>
                <a:schemeClr val="bg2">
                  <a:lumMod val="75000"/>
                </a:schemeClr>
              </a:solidFill>
              <a:latin typeface="Times New Roman" pitchFamily="18" charset="0"/>
              <a:cs typeface="Times New Roman" pitchFamily="18" charset="0"/>
            </a:rPr>
            <a:t>5. distribuirea: distribuirea avuţiei naţionale între toate categoriile de populaţie. Neglijarea unor zone sau categorii de populație provoacă crize sociale şi instabilitate politică.</a:t>
          </a:r>
          <a:endParaRPr lang="ro-RO" sz="1800" noProof="0" dirty="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9AAB6332-DB52-4D55-92FC-D950168E8BC6}" type="parTrans" cxnId="{BD1E58FB-8D69-423F-AF26-9BA541E9C2DC}">
      <dgm:prSet/>
      <dgm:spPr/>
      <dgm:t>
        <a:bodyPr/>
        <a:lstStyle/>
        <a:p>
          <a:endParaRPr lang="ro-RO" sz="1800" noProof="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11338454-C2FF-4E15-8019-2FE139E397D8}" type="sibTrans" cxnId="{BD1E58FB-8D69-423F-AF26-9BA541E9C2DC}">
      <dgm:prSet/>
      <dgm:spPr/>
      <dgm:t>
        <a:bodyPr/>
        <a:lstStyle/>
        <a:p>
          <a:endParaRPr lang="ro-RO" sz="1800" noProof="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14DFFAA7-77CC-4B83-9CE8-9187ECF07AD4}">
      <dgm:prSet custT="1"/>
      <dgm:spPr/>
      <dgm:t>
        <a:bodyPr/>
        <a:lstStyle/>
        <a:p>
          <a:r>
            <a:rPr lang="ro-RO" sz="1800" b="0" dirty="0" smtClean="0">
              <a:solidFill>
                <a:schemeClr val="bg2">
                  <a:lumMod val="75000"/>
                </a:schemeClr>
              </a:solidFill>
              <a:latin typeface="Times New Roman" pitchFamily="18" charset="0"/>
              <a:cs typeface="Times New Roman" pitchFamily="18" charset="0"/>
            </a:rPr>
            <a:t>1. identitatea: capacitatea unui grup de a gândi despre sine ca aparţinând unei naţiuni. Acest lucru nu se realizează întotdeauna uşor: există cetăţeni francezi care se autoidentifică drept bretoni sau corsicani, cetăţeni englezi care se prezintă ca scoţieni, englezi sau irlandezi;</a:t>
          </a:r>
          <a:endParaRPr lang="en-US" sz="1800" b="0" dirty="0">
            <a:solidFill>
              <a:schemeClr val="bg2">
                <a:lumMod val="75000"/>
              </a:schemeClr>
            </a:solidFill>
            <a:latin typeface="Times New Roman" pitchFamily="18" charset="0"/>
            <a:cs typeface="Times New Roman" pitchFamily="18" charset="0"/>
          </a:endParaRPr>
        </a:p>
      </dgm:t>
    </dgm:pt>
    <dgm:pt modelId="{1BC1A6CA-C6E6-4717-8353-F622019B1B51}" type="parTrans" cxnId="{4137AC40-C6AD-4209-85C9-C4B3027328C0}">
      <dgm:prSet/>
      <dgm:spPr/>
      <dgm:t>
        <a:bodyPr/>
        <a:lstStyle/>
        <a:p>
          <a:endParaRPr lang="en-US" sz="1800">
            <a:solidFill>
              <a:schemeClr val="bg2">
                <a:lumMod val="75000"/>
              </a:schemeClr>
            </a:solidFill>
            <a:latin typeface="Times New Roman" pitchFamily="18" charset="0"/>
            <a:cs typeface="Times New Roman" pitchFamily="18" charset="0"/>
          </a:endParaRPr>
        </a:p>
      </dgm:t>
    </dgm:pt>
    <dgm:pt modelId="{299ED0E3-BC7B-42B9-97AA-BAF5A0805BD9}" type="sibTrans" cxnId="{4137AC40-C6AD-4209-85C9-C4B3027328C0}">
      <dgm:prSet/>
      <dgm:spPr/>
      <dgm:t>
        <a:bodyPr/>
        <a:lstStyle/>
        <a:p>
          <a:endParaRPr lang="en-US" sz="1800">
            <a:solidFill>
              <a:schemeClr val="bg2">
                <a:lumMod val="75000"/>
              </a:schemeClr>
            </a:solidFill>
            <a:latin typeface="Times New Roman" pitchFamily="18" charset="0"/>
            <a:cs typeface="Times New Roman" pitchFamily="18" charset="0"/>
          </a:endParaRPr>
        </a:p>
      </dgm:t>
    </dgm:pt>
    <dgm:pt modelId="{154E00E1-3655-49DA-B93E-7ECC034BA137}">
      <dgm:prSet custT="1"/>
      <dgm:spPr/>
      <dgm:t>
        <a:bodyPr/>
        <a:lstStyle/>
        <a:p>
          <a:r>
            <a:rPr lang="ro-RO" sz="1800" dirty="0" smtClean="0">
              <a:solidFill>
                <a:schemeClr val="bg2">
                  <a:lumMod val="75000"/>
                </a:schemeClr>
              </a:solidFill>
              <a:latin typeface="Times New Roman" pitchFamily="18" charset="0"/>
              <a:cs typeface="Times New Roman" pitchFamily="18" charset="0"/>
            </a:rPr>
            <a:t>3. penetrarea: capacitatea unei naţiuni de a cuprinde toată populaţia şi respectarea de către întreaga populaţie a guvernului naţional. Dacă anumite zone se manifestă dezobedient(nu se supun regulilor), înseamnă că există probleme de penetrare;</a:t>
          </a:r>
          <a:endParaRPr lang="en-US" sz="1800" dirty="0">
            <a:solidFill>
              <a:schemeClr val="bg2">
                <a:lumMod val="75000"/>
              </a:schemeClr>
            </a:solidFill>
            <a:latin typeface="Times New Roman" pitchFamily="18" charset="0"/>
            <a:cs typeface="Times New Roman" pitchFamily="18" charset="0"/>
          </a:endParaRPr>
        </a:p>
      </dgm:t>
    </dgm:pt>
    <dgm:pt modelId="{42BF02D7-46B3-426A-BC2A-5F29D80D24CA}" type="parTrans" cxnId="{38386B43-D1A6-4CB3-A9F7-D8034848CA89}">
      <dgm:prSet/>
      <dgm:spPr/>
      <dgm:t>
        <a:bodyPr/>
        <a:lstStyle/>
        <a:p>
          <a:endParaRPr lang="en-US" sz="1800">
            <a:solidFill>
              <a:schemeClr val="bg2">
                <a:lumMod val="75000"/>
              </a:schemeClr>
            </a:solidFill>
            <a:latin typeface="Times New Roman" pitchFamily="18" charset="0"/>
            <a:cs typeface="Times New Roman" pitchFamily="18" charset="0"/>
          </a:endParaRPr>
        </a:p>
      </dgm:t>
    </dgm:pt>
    <dgm:pt modelId="{706CD7EF-A686-4995-8E5D-C87EEC4991C2}" type="sibTrans" cxnId="{38386B43-D1A6-4CB3-A9F7-D8034848CA89}">
      <dgm:prSet/>
      <dgm:spPr/>
      <dgm:t>
        <a:bodyPr/>
        <a:lstStyle/>
        <a:p>
          <a:endParaRPr lang="en-US" sz="1800">
            <a:solidFill>
              <a:schemeClr val="bg2">
                <a:lumMod val="75000"/>
              </a:schemeClr>
            </a:solidFill>
            <a:latin typeface="Times New Roman" pitchFamily="18" charset="0"/>
            <a:cs typeface="Times New Roman" pitchFamily="18" charset="0"/>
          </a:endParaRPr>
        </a:p>
      </dgm:t>
    </dgm:pt>
    <dgm:pt modelId="{9FB8D4EE-4ACE-4108-9C37-EE49B855A40B}">
      <dgm:prSet custT="1"/>
      <dgm:spPr/>
      <dgm:t>
        <a:bodyPr/>
        <a:lstStyle/>
        <a:p>
          <a:r>
            <a:rPr lang="ro-RO" sz="1800" dirty="0" smtClean="0">
              <a:solidFill>
                <a:schemeClr val="bg2">
                  <a:lumMod val="75000"/>
                </a:schemeClr>
              </a:solidFill>
              <a:latin typeface="Times New Roman" pitchFamily="18" charset="0"/>
              <a:cs typeface="Times New Roman" pitchFamily="18" charset="0"/>
            </a:rPr>
            <a:t>4. participarea: reprezentarea tuturor categoriilor de populaţie la activitatea de guvernare. Categoriile nereprezentate se pot manifesta dezobedient şi neloial;</a:t>
          </a:r>
          <a:endParaRPr lang="en-US" sz="1800" dirty="0">
            <a:solidFill>
              <a:schemeClr val="bg2">
                <a:lumMod val="75000"/>
              </a:schemeClr>
            </a:solidFill>
            <a:latin typeface="Times New Roman" pitchFamily="18" charset="0"/>
            <a:cs typeface="Times New Roman" pitchFamily="18" charset="0"/>
          </a:endParaRPr>
        </a:p>
      </dgm:t>
    </dgm:pt>
    <dgm:pt modelId="{B6DB1CF4-6A12-4BEF-BD60-FCEA6819C122}" type="parTrans" cxnId="{222B744E-93E0-46A7-BD9A-F626621D82AA}">
      <dgm:prSet/>
      <dgm:spPr/>
      <dgm:t>
        <a:bodyPr/>
        <a:lstStyle/>
        <a:p>
          <a:endParaRPr lang="en-US" sz="1800">
            <a:solidFill>
              <a:schemeClr val="bg2">
                <a:lumMod val="75000"/>
              </a:schemeClr>
            </a:solidFill>
            <a:latin typeface="Times New Roman" pitchFamily="18" charset="0"/>
            <a:cs typeface="Times New Roman" pitchFamily="18" charset="0"/>
          </a:endParaRPr>
        </a:p>
      </dgm:t>
    </dgm:pt>
    <dgm:pt modelId="{7BD5AEEB-5265-4E21-93FB-FC46E4DA85E7}" type="sibTrans" cxnId="{222B744E-93E0-46A7-BD9A-F626621D82AA}">
      <dgm:prSet/>
      <dgm:spPr/>
      <dgm:t>
        <a:bodyPr/>
        <a:lstStyle/>
        <a:p>
          <a:endParaRPr lang="en-US" sz="1800">
            <a:solidFill>
              <a:schemeClr val="bg2">
                <a:lumMod val="75000"/>
              </a:schemeClr>
            </a:solidFill>
            <a:latin typeface="Times New Roman" pitchFamily="18" charset="0"/>
            <a:cs typeface="Times New Roman" pitchFamily="18" charset="0"/>
          </a:endParaRPr>
        </a:p>
      </dgm:t>
    </dgm:pt>
    <dgm:pt modelId="{DBDD66EC-F674-4B77-88E3-EC4EB571DD2C}" type="pres">
      <dgm:prSet presAssocID="{32A0695E-C3D3-4795-BCB8-6B286D99A1A8}" presName="diagram" presStyleCnt="0">
        <dgm:presLayoutVars>
          <dgm:chPref val="1"/>
          <dgm:dir/>
          <dgm:animOne val="branch"/>
          <dgm:animLvl val="lvl"/>
          <dgm:resizeHandles/>
        </dgm:presLayoutVars>
      </dgm:prSet>
      <dgm:spPr/>
      <dgm:t>
        <a:bodyPr/>
        <a:lstStyle/>
        <a:p>
          <a:endParaRPr lang="en-US"/>
        </a:p>
      </dgm:t>
    </dgm:pt>
    <dgm:pt modelId="{AF1320C4-CC28-40F6-A005-56014655533E}" type="pres">
      <dgm:prSet presAssocID="{1CB343AB-BAB7-4756-B939-FADC699069F8}" presName="root" presStyleCnt="0"/>
      <dgm:spPr/>
    </dgm:pt>
    <dgm:pt modelId="{574262BC-64C8-44CC-A1B6-C2943EB3F68E}" type="pres">
      <dgm:prSet presAssocID="{1CB343AB-BAB7-4756-B939-FADC699069F8}" presName="rootComposite" presStyleCnt="0"/>
      <dgm:spPr/>
    </dgm:pt>
    <dgm:pt modelId="{26A653BE-4EA7-4231-A80F-ED92B0DF1E0E}" type="pres">
      <dgm:prSet presAssocID="{1CB343AB-BAB7-4756-B939-FADC699069F8}" presName="rootText" presStyleLbl="node1" presStyleIdx="0" presStyleCnt="1" custScaleX="548072" custScaleY="160603" custLinFactNeighborX="15305"/>
      <dgm:spPr/>
      <dgm:t>
        <a:bodyPr/>
        <a:lstStyle/>
        <a:p>
          <a:endParaRPr lang="en-US"/>
        </a:p>
      </dgm:t>
    </dgm:pt>
    <dgm:pt modelId="{5CB58B14-403D-47D0-B3C0-84868D2AC63A}" type="pres">
      <dgm:prSet presAssocID="{1CB343AB-BAB7-4756-B939-FADC699069F8}" presName="rootConnector" presStyleLbl="node1" presStyleIdx="0" presStyleCnt="1"/>
      <dgm:spPr/>
      <dgm:t>
        <a:bodyPr/>
        <a:lstStyle/>
        <a:p>
          <a:endParaRPr lang="en-US"/>
        </a:p>
      </dgm:t>
    </dgm:pt>
    <dgm:pt modelId="{9BB31339-6D4F-4220-BEAC-5E294CE3B089}" type="pres">
      <dgm:prSet presAssocID="{1CB343AB-BAB7-4756-B939-FADC699069F8}" presName="childShape" presStyleCnt="0"/>
      <dgm:spPr/>
    </dgm:pt>
    <dgm:pt modelId="{5E5D5DFB-3E89-4689-96EE-BCE7DA8A8334}" type="pres">
      <dgm:prSet presAssocID="{1BC1A6CA-C6E6-4717-8353-F622019B1B51}" presName="Name13" presStyleLbl="parChTrans1D2" presStyleIdx="0" presStyleCnt="5"/>
      <dgm:spPr/>
      <dgm:t>
        <a:bodyPr/>
        <a:lstStyle/>
        <a:p>
          <a:endParaRPr lang="en-US"/>
        </a:p>
      </dgm:t>
    </dgm:pt>
    <dgm:pt modelId="{B0572E00-D4D4-4C6F-B150-79F02E458DA6}" type="pres">
      <dgm:prSet presAssocID="{14DFFAA7-77CC-4B83-9CE8-9187ECF07AD4}" presName="childText" presStyleLbl="bgAcc1" presStyleIdx="0" presStyleCnt="5" custScaleX="764723" custScaleY="168945" custLinFactNeighborX="-26011" custLinFactNeighborY="12862">
        <dgm:presLayoutVars>
          <dgm:bulletEnabled val="1"/>
        </dgm:presLayoutVars>
      </dgm:prSet>
      <dgm:spPr/>
      <dgm:t>
        <a:bodyPr/>
        <a:lstStyle/>
        <a:p>
          <a:endParaRPr lang="en-US"/>
        </a:p>
      </dgm:t>
    </dgm:pt>
    <dgm:pt modelId="{6708C29F-D775-4BAC-BCE3-0B0E1759A049}" type="pres">
      <dgm:prSet presAssocID="{9C90D5BB-310F-4F50-994A-FA39982CE8E6}" presName="Name13" presStyleLbl="parChTrans1D2" presStyleIdx="1" presStyleCnt="5"/>
      <dgm:spPr/>
      <dgm:t>
        <a:bodyPr/>
        <a:lstStyle/>
        <a:p>
          <a:endParaRPr lang="en-US"/>
        </a:p>
      </dgm:t>
    </dgm:pt>
    <dgm:pt modelId="{AEDEEE28-C24A-4255-9121-8C3E9D47D497}" type="pres">
      <dgm:prSet presAssocID="{65461070-1C9A-4BE8-8C49-9C07410E7D94}" presName="childText" presStyleLbl="bgAcc1" presStyleIdx="1" presStyleCnt="5" custScaleX="753630" custScaleY="165155" custLinFactNeighborX="-24109" custLinFactNeighborY="11694">
        <dgm:presLayoutVars>
          <dgm:bulletEnabled val="1"/>
        </dgm:presLayoutVars>
      </dgm:prSet>
      <dgm:spPr/>
      <dgm:t>
        <a:bodyPr/>
        <a:lstStyle/>
        <a:p>
          <a:endParaRPr lang="en-US"/>
        </a:p>
      </dgm:t>
    </dgm:pt>
    <dgm:pt modelId="{9700CC71-416F-4B7C-84AF-4911195C56A1}" type="pres">
      <dgm:prSet presAssocID="{42BF02D7-46B3-426A-BC2A-5F29D80D24CA}" presName="Name13" presStyleLbl="parChTrans1D2" presStyleIdx="2" presStyleCnt="5"/>
      <dgm:spPr/>
      <dgm:t>
        <a:bodyPr/>
        <a:lstStyle/>
        <a:p>
          <a:endParaRPr lang="en-US"/>
        </a:p>
      </dgm:t>
    </dgm:pt>
    <dgm:pt modelId="{4624E57E-BB88-4DC6-AC32-EE841A2D5C7B}" type="pres">
      <dgm:prSet presAssocID="{154E00E1-3655-49DA-B93E-7ECC034BA137}" presName="childText" presStyleLbl="bgAcc1" presStyleIdx="2" presStyleCnt="5" custScaleX="712437" custScaleY="154172" custLinFactNeighborX="-24109" custLinFactNeighborY="4134">
        <dgm:presLayoutVars>
          <dgm:bulletEnabled val="1"/>
        </dgm:presLayoutVars>
      </dgm:prSet>
      <dgm:spPr/>
      <dgm:t>
        <a:bodyPr/>
        <a:lstStyle/>
        <a:p>
          <a:endParaRPr lang="en-US"/>
        </a:p>
      </dgm:t>
    </dgm:pt>
    <dgm:pt modelId="{D40F76E3-8701-41C3-B20D-2D92AD8EF139}" type="pres">
      <dgm:prSet presAssocID="{B6DB1CF4-6A12-4BEF-BD60-FCEA6819C122}" presName="Name13" presStyleLbl="parChTrans1D2" presStyleIdx="3" presStyleCnt="5"/>
      <dgm:spPr/>
      <dgm:t>
        <a:bodyPr/>
        <a:lstStyle/>
        <a:p>
          <a:endParaRPr lang="en-US"/>
        </a:p>
      </dgm:t>
    </dgm:pt>
    <dgm:pt modelId="{5D29AB16-3804-4F6C-8F3A-4E3D0BBA2172}" type="pres">
      <dgm:prSet presAssocID="{9FB8D4EE-4ACE-4108-9C37-EE49B855A40B}" presName="childText" presStyleLbl="bgAcc1" presStyleIdx="3" presStyleCnt="5" custScaleX="716837" custScaleY="126817" custLinFactNeighborX="-24109" custLinFactNeighborY="7557">
        <dgm:presLayoutVars>
          <dgm:bulletEnabled val="1"/>
        </dgm:presLayoutVars>
      </dgm:prSet>
      <dgm:spPr/>
      <dgm:t>
        <a:bodyPr/>
        <a:lstStyle/>
        <a:p>
          <a:endParaRPr lang="en-US"/>
        </a:p>
      </dgm:t>
    </dgm:pt>
    <dgm:pt modelId="{B1272775-847C-43CA-AB22-F66706B5B066}" type="pres">
      <dgm:prSet presAssocID="{9AAB6332-DB52-4D55-92FC-D950168E8BC6}" presName="Name13" presStyleLbl="parChTrans1D2" presStyleIdx="4" presStyleCnt="5"/>
      <dgm:spPr/>
      <dgm:t>
        <a:bodyPr/>
        <a:lstStyle/>
        <a:p>
          <a:endParaRPr lang="en-US"/>
        </a:p>
      </dgm:t>
    </dgm:pt>
    <dgm:pt modelId="{D69C96AC-01D1-4AC2-B906-1AF4FB683B8F}" type="pres">
      <dgm:prSet presAssocID="{C1DBF0BF-9F4D-4AA0-8D23-B0CF0838E85F}" presName="childText" presStyleLbl="bgAcc1" presStyleIdx="4" presStyleCnt="5" custScaleX="720414" custScaleY="155685" custLinFactNeighborX="-21256" custLinFactNeighborY="48771">
        <dgm:presLayoutVars>
          <dgm:bulletEnabled val="1"/>
        </dgm:presLayoutVars>
      </dgm:prSet>
      <dgm:spPr/>
      <dgm:t>
        <a:bodyPr/>
        <a:lstStyle/>
        <a:p>
          <a:endParaRPr lang="en-US"/>
        </a:p>
      </dgm:t>
    </dgm:pt>
  </dgm:ptLst>
  <dgm:cxnLst>
    <dgm:cxn modelId="{4359A3A3-0D42-4E63-88E6-0672B72C6D89}" srcId="{32A0695E-C3D3-4795-BCB8-6B286D99A1A8}" destId="{1CB343AB-BAB7-4756-B939-FADC699069F8}" srcOrd="0" destOrd="0" parTransId="{70F30309-8405-4AC4-9B20-EE64E6AF4B2A}" sibTransId="{C6CAC89D-96A4-452D-91BA-A9571A67638A}"/>
    <dgm:cxn modelId="{269F50AE-E311-4C65-9464-5160869AA80A}" type="presOf" srcId="{C1DBF0BF-9F4D-4AA0-8D23-B0CF0838E85F}" destId="{D69C96AC-01D1-4AC2-B906-1AF4FB683B8F}" srcOrd="0" destOrd="0" presId="urn:microsoft.com/office/officeart/2005/8/layout/hierarchy3"/>
    <dgm:cxn modelId="{F5DAED67-D9E4-4B99-A016-6AB08AB6D9DB}" type="presOf" srcId="{154E00E1-3655-49DA-B93E-7ECC034BA137}" destId="{4624E57E-BB88-4DC6-AC32-EE841A2D5C7B}" srcOrd="0" destOrd="0" presId="urn:microsoft.com/office/officeart/2005/8/layout/hierarchy3"/>
    <dgm:cxn modelId="{222B744E-93E0-46A7-BD9A-F626621D82AA}" srcId="{1CB343AB-BAB7-4756-B939-FADC699069F8}" destId="{9FB8D4EE-4ACE-4108-9C37-EE49B855A40B}" srcOrd="3" destOrd="0" parTransId="{B6DB1CF4-6A12-4BEF-BD60-FCEA6819C122}" sibTransId="{7BD5AEEB-5265-4E21-93FB-FC46E4DA85E7}"/>
    <dgm:cxn modelId="{959A3B36-0EB3-426F-A126-C79198231DA3}" type="presOf" srcId="{1BC1A6CA-C6E6-4717-8353-F622019B1B51}" destId="{5E5D5DFB-3E89-4689-96EE-BCE7DA8A8334}" srcOrd="0" destOrd="0" presId="urn:microsoft.com/office/officeart/2005/8/layout/hierarchy3"/>
    <dgm:cxn modelId="{4E79F5D2-445A-423B-880E-09C85085214F}" type="presOf" srcId="{9FB8D4EE-4ACE-4108-9C37-EE49B855A40B}" destId="{5D29AB16-3804-4F6C-8F3A-4E3D0BBA2172}" srcOrd="0" destOrd="0" presId="urn:microsoft.com/office/officeart/2005/8/layout/hierarchy3"/>
    <dgm:cxn modelId="{12418A54-6F9D-41B6-99D1-85B615EF0610}" type="presOf" srcId="{65461070-1C9A-4BE8-8C49-9C07410E7D94}" destId="{AEDEEE28-C24A-4255-9121-8C3E9D47D497}" srcOrd="0" destOrd="0" presId="urn:microsoft.com/office/officeart/2005/8/layout/hierarchy3"/>
    <dgm:cxn modelId="{99A7C1B3-84D0-4201-8C8A-1FCB46C23228}" type="presOf" srcId="{B6DB1CF4-6A12-4BEF-BD60-FCEA6819C122}" destId="{D40F76E3-8701-41C3-B20D-2D92AD8EF139}" srcOrd="0" destOrd="0" presId="urn:microsoft.com/office/officeart/2005/8/layout/hierarchy3"/>
    <dgm:cxn modelId="{BD1E58FB-8D69-423F-AF26-9BA541E9C2DC}" srcId="{1CB343AB-BAB7-4756-B939-FADC699069F8}" destId="{C1DBF0BF-9F4D-4AA0-8D23-B0CF0838E85F}" srcOrd="4" destOrd="0" parTransId="{9AAB6332-DB52-4D55-92FC-D950168E8BC6}" sibTransId="{11338454-C2FF-4E15-8019-2FE139E397D8}"/>
    <dgm:cxn modelId="{38386B43-D1A6-4CB3-A9F7-D8034848CA89}" srcId="{1CB343AB-BAB7-4756-B939-FADC699069F8}" destId="{154E00E1-3655-49DA-B93E-7ECC034BA137}" srcOrd="2" destOrd="0" parTransId="{42BF02D7-46B3-426A-BC2A-5F29D80D24CA}" sibTransId="{706CD7EF-A686-4995-8E5D-C87EEC4991C2}"/>
    <dgm:cxn modelId="{4137AC40-C6AD-4209-85C9-C4B3027328C0}" srcId="{1CB343AB-BAB7-4756-B939-FADC699069F8}" destId="{14DFFAA7-77CC-4B83-9CE8-9187ECF07AD4}" srcOrd="0" destOrd="0" parTransId="{1BC1A6CA-C6E6-4717-8353-F622019B1B51}" sibTransId="{299ED0E3-BC7B-42B9-97AA-BAF5A0805BD9}"/>
    <dgm:cxn modelId="{0BD44C3D-F776-4779-A0E4-370D6639C53E}" type="presOf" srcId="{1CB343AB-BAB7-4756-B939-FADC699069F8}" destId="{5CB58B14-403D-47D0-B3C0-84868D2AC63A}" srcOrd="1" destOrd="0" presId="urn:microsoft.com/office/officeart/2005/8/layout/hierarchy3"/>
    <dgm:cxn modelId="{EB199D36-766F-424F-8367-7FD5D989CCF6}" srcId="{1CB343AB-BAB7-4756-B939-FADC699069F8}" destId="{65461070-1C9A-4BE8-8C49-9C07410E7D94}" srcOrd="1" destOrd="0" parTransId="{9C90D5BB-310F-4F50-994A-FA39982CE8E6}" sibTransId="{CC56AAA8-E9F1-48A5-A977-A1AA0014C6EA}"/>
    <dgm:cxn modelId="{CB62F9FB-42FF-42A6-AFB0-91250A4B3460}" type="presOf" srcId="{9C90D5BB-310F-4F50-994A-FA39982CE8E6}" destId="{6708C29F-D775-4BAC-BCE3-0B0E1759A049}" srcOrd="0" destOrd="0" presId="urn:microsoft.com/office/officeart/2005/8/layout/hierarchy3"/>
    <dgm:cxn modelId="{65E0212F-24FC-4221-AF51-1FB12348D5EC}" type="presOf" srcId="{9AAB6332-DB52-4D55-92FC-D950168E8BC6}" destId="{B1272775-847C-43CA-AB22-F66706B5B066}" srcOrd="0" destOrd="0" presId="urn:microsoft.com/office/officeart/2005/8/layout/hierarchy3"/>
    <dgm:cxn modelId="{9FC0E428-253B-4A36-83C6-D19BA407CE54}" type="presOf" srcId="{14DFFAA7-77CC-4B83-9CE8-9187ECF07AD4}" destId="{B0572E00-D4D4-4C6F-B150-79F02E458DA6}" srcOrd="0" destOrd="0" presId="urn:microsoft.com/office/officeart/2005/8/layout/hierarchy3"/>
    <dgm:cxn modelId="{1875C795-5CC8-4D8D-9106-F6CECD5EA1BE}" type="presOf" srcId="{42BF02D7-46B3-426A-BC2A-5F29D80D24CA}" destId="{9700CC71-416F-4B7C-84AF-4911195C56A1}" srcOrd="0" destOrd="0" presId="urn:microsoft.com/office/officeart/2005/8/layout/hierarchy3"/>
    <dgm:cxn modelId="{6B682A51-1923-4156-B3A1-03281D6A528E}" type="presOf" srcId="{32A0695E-C3D3-4795-BCB8-6B286D99A1A8}" destId="{DBDD66EC-F674-4B77-88E3-EC4EB571DD2C}" srcOrd="0" destOrd="0" presId="urn:microsoft.com/office/officeart/2005/8/layout/hierarchy3"/>
    <dgm:cxn modelId="{E125479D-AEC3-443C-883F-647D9D1F8A47}" type="presOf" srcId="{1CB343AB-BAB7-4756-B939-FADC699069F8}" destId="{26A653BE-4EA7-4231-A80F-ED92B0DF1E0E}" srcOrd="0" destOrd="0" presId="urn:microsoft.com/office/officeart/2005/8/layout/hierarchy3"/>
    <dgm:cxn modelId="{134E7373-9501-4494-8730-5E8D28F6D3A4}" type="presParOf" srcId="{DBDD66EC-F674-4B77-88E3-EC4EB571DD2C}" destId="{AF1320C4-CC28-40F6-A005-56014655533E}" srcOrd="0" destOrd="0" presId="urn:microsoft.com/office/officeart/2005/8/layout/hierarchy3"/>
    <dgm:cxn modelId="{F2C21369-BD93-407A-86FC-FC1EEEECEA7E}" type="presParOf" srcId="{AF1320C4-CC28-40F6-A005-56014655533E}" destId="{574262BC-64C8-44CC-A1B6-C2943EB3F68E}" srcOrd="0" destOrd="0" presId="urn:microsoft.com/office/officeart/2005/8/layout/hierarchy3"/>
    <dgm:cxn modelId="{21B4EADB-C9EC-468B-BA16-01DE5F244DA6}" type="presParOf" srcId="{574262BC-64C8-44CC-A1B6-C2943EB3F68E}" destId="{26A653BE-4EA7-4231-A80F-ED92B0DF1E0E}" srcOrd="0" destOrd="0" presId="urn:microsoft.com/office/officeart/2005/8/layout/hierarchy3"/>
    <dgm:cxn modelId="{A7B490D3-19D7-45F5-8DCB-6887AB24F181}" type="presParOf" srcId="{574262BC-64C8-44CC-A1B6-C2943EB3F68E}" destId="{5CB58B14-403D-47D0-B3C0-84868D2AC63A}" srcOrd="1" destOrd="0" presId="urn:microsoft.com/office/officeart/2005/8/layout/hierarchy3"/>
    <dgm:cxn modelId="{59FEA5E3-4772-474A-AA69-E84C530C6278}" type="presParOf" srcId="{AF1320C4-CC28-40F6-A005-56014655533E}" destId="{9BB31339-6D4F-4220-BEAC-5E294CE3B089}" srcOrd="1" destOrd="0" presId="urn:microsoft.com/office/officeart/2005/8/layout/hierarchy3"/>
    <dgm:cxn modelId="{6CE22C83-B15E-4CDD-86BE-94F9F1EBDDCA}" type="presParOf" srcId="{9BB31339-6D4F-4220-BEAC-5E294CE3B089}" destId="{5E5D5DFB-3E89-4689-96EE-BCE7DA8A8334}" srcOrd="0" destOrd="0" presId="urn:microsoft.com/office/officeart/2005/8/layout/hierarchy3"/>
    <dgm:cxn modelId="{78E6E893-3D4F-4DCB-B3C8-D9152147D285}" type="presParOf" srcId="{9BB31339-6D4F-4220-BEAC-5E294CE3B089}" destId="{B0572E00-D4D4-4C6F-B150-79F02E458DA6}" srcOrd="1" destOrd="0" presId="urn:microsoft.com/office/officeart/2005/8/layout/hierarchy3"/>
    <dgm:cxn modelId="{0E54AD31-7E0C-40BB-8E5C-6FB2C036DEF8}" type="presParOf" srcId="{9BB31339-6D4F-4220-BEAC-5E294CE3B089}" destId="{6708C29F-D775-4BAC-BCE3-0B0E1759A049}" srcOrd="2" destOrd="0" presId="urn:microsoft.com/office/officeart/2005/8/layout/hierarchy3"/>
    <dgm:cxn modelId="{894ED282-2892-423D-8AE6-26F4C4BB82E7}" type="presParOf" srcId="{9BB31339-6D4F-4220-BEAC-5E294CE3B089}" destId="{AEDEEE28-C24A-4255-9121-8C3E9D47D497}" srcOrd="3" destOrd="0" presId="urn:microsoft.com/office/officeart/2005/8/layout/hierarchy3"/>
    <dgm:cxn modelId="{842F7F4C-1994-4013-9634-7B70CBBF6EC2}" type="presParOf" srcId="{9BB31339-6D4F-4220-BEAC-5E294CE3B089}" destId="{9700CC71-416F-4B7C-84AF-4911195C56A1}" srcOrd="4" destOrd="0" presId="urn:microsoft.com/office/officeart/2005/8/layout/hierarchy3"/>
    <dgm:cxn modelId="{8780F9BA-D06C-4F9D-ABB2-6A928AC2C2E1}" type="presParOf" srcId="{9BB31339-6D4F-4220-BEAC-5E294CE3B089}" destId="{4624E57E-BB88-4DC6-AC32-EE841A2D5C7B}" srcOrd="5" destOrd="0" presId="urn:microsoft.com/office/officeart/2005/8/layout/hierarchy3"/>
    <dgm:cxn modelId="{5A507791-F434-421C-AE4D-9EB4B6CDA7CE}" type="presParOf" srcId="{9BB31339-6D4F-4220-BEAC-5E294CE3B089}" destId="{D40F76E3-8701-41C3-B20D-2D92AD8EF139}" srcOrd="6" destOrd="0" presId="urn:microsoft.com/office/officeart/2005/8/layout/hierarchy3"/>
    <dgm:cxn modelId="{C0A57537-FCC1-4364-80A8-63548E5DB936}" type="presParOf" srcId="{9BB31339-6D4F-4220-BEAC-5E294CE3B089}" destId="{5D29AB16-3804-4F6C-8F3A-4E3D0BBA2172}" srcOrd="7" destOrd="0" presId="urn:microsoft.com/office/officeart/2005/8/layout/hierarchy3"/>
    <dgm:cxn modelId="{BFCB03BC-D21B-4BE8-B2F6-BEDE1DA0743F}" type="presParOf" srcId="{9BB31339-6D4F-4220-BEAC-5E294CE3B089}" destId="{B1272775-847C-43CA-AB22-F66706B5B066}" srcOrd="8" destOrd="0" presId="urn:microsoft.com/office/officeart/2005/8/layout/hierarchy3"/>
    <dgm:cxn modelId="{1E4B9572-C532-4EF3-B6B0-E4670694BE25}" type="presParOf" srcId="{9BB31339-6D4F-4220-BEAC-5E294CE3B089}" destId="{D69C96AC-01D1-4AC2-B906-1AF4FB683B8F}" srcOrd="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679485-FE6F-4C69-8D19-9412B69CD7BF}" type="datetimeFigureOut">
              <a:rPr lang="en-US" smtClean="0"/>
              <a:pPr/>
              <a:t>12/9/2021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C152B9-55B2-4446-BC96-6800D69010EA}" type="slidenum">
              <a:rPr lang="en-US" smtClean="0"/>
              <a:pPr/>
              <a:t>‹#›</a:t>
            </a:fld>
            <a:endParaRPr lang="en-US"/>
          </a:p>
        </p:txBody>
      </p:sp>
    </p:spTree>
    <p:extLst>
      <p:ext uri="{BB962C8B-B14F-4D97-AF65-F5344CB8AC3E}">
        <p14:creationId xmlns:p14="http://schemas.microsoft.com/office/powerpoint/2010/main" val="1494188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4935F19A-F459-4FC9-ACE7-B27E17B5364E}" type="datetimeFigureOut">
              <a:rPr lang="en-US" smtClean="0"/>
              <a:pPr/>
              <a:t>12/9/2021</a:t>
            </a:fld>
            <a:endParaRPr lang="en-US"/>
          </a:p>
        </p:txBody>
      </p:sp>
      <p:sp>
        <p:nvSpPr>
          <p:cNvPr id="16" name="Slide Number Placeholder 15"/>
          <p:cNvSpPr>
            <a:spLocks noGrp="1"/>
          </p:cNvSpPr>
          <p:nvPr>
            <p:ph type="sldNum" sz="quarter" idx="11"/>
          </p:nvPr>
        </p:nvSpPr>
        <p:spPr/>
        <p:txBody>
          <a:bodyPr/>
          <a:lstStyle/>
          <a:p>
            <a:fld id="{3E71C837-C787-42D9-AD22-02CCE35F314F}"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35F19A-F459-4FC9-ACE7-B27E17B5364E}" type="datetimeFigureOut">
              <a:rPr lang="en-US" smtClean="0"/>
              <a:pPr/>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71C837-C787-42D9-AD22-02CCE35F31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35F19A-F459-4FC9-ACE7-B27E17B5364E}" type="datetimeFigureOut">
              <a:rPr lang="en-US" smtClean="0"/>
              <a:pPr/>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71C837-C787-42D9-AD22-02CCE35F31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4935F19A-F459-4FC9-ACE7-B27E17B5364E}" type="datetimeFigureOut">
              <a:rPr lang="en-US" smtClean="0"/>
              <a:pPr/>
              <a:t>12/9/2021</a:t>
            </a:fld>
            <a:endParaRPr lang="en-US"/>
          </a:p>
        </p:txBody>
      </p:sp>
      <p:sp>
        <p:nvSpPr>
          <p:cNvPr id="15" name="Slide Number Placeholder 14"/>
          <p:cNvSpPr>
            <a:spLocks noGrp="1"/>
          </p:cNvSpPr>
          <p:nvPr>
            <p:ph type="sldNum" sz="quarter" idx="15"/>
          </p:nvPr>
        </p:nvSpPr>
        <p:spPr/>
        <p:txBody>
          <a:bodyPr/>
          <a:lstStyle>
            <a:lvl1pPr algn="ctr">
              <a:defRPr/>
            </a:lvl1pPr>
          </a:lstStyle>
          <a:p>
            <a:fld id="{3E71C837-C787-42D9-AD22-02CCE35F314F}"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935F19A-F459-4FC9-ACE7-B27E17B5364E}" type="datetimeFigureOut">
              <a:rPr lang="en-US" smtClean="0"/>
              <a:pPr/>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71C837-C787-42D9-AD22-02CCE35F314F}"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935F19A-F459-4FC9-ACE7-B27E17B5364E}" type="datetimeFigureOut">
              <a:rPr lang="en-US" smtClean="0"/>
              <a:pPr/>
              <a:t>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71C837-C787-42D9-AD22-02CCE35F314F}"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3E71C837-C787-42D9-AD22-02CCE35F314F}"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4935F19A-F459-4FC9-ACE7-B27E17B5364E}" type="datetimeFigureOut">
              <a:rPr lang="en-US" smtClean="0"/>
              <a:pPr/>
              <a:t>12/9/2021</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935F19A-F459-4FC9-ACE7-B27E17B5364E}" type="datetimeFigureOut">
              <a:rPr lang="en-US" smtClean="0"/>
              <a:pPr/>
              <a:t>12/9/2021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71C837-C787-42D9-AD22-02CCE35F314F}"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35F19A-F459-4FC9-ACE7-B27E17B5364E}" type="datetimeFigureOut">
              <a:rPr lang="en-US" smtClean="0"/>
              <a:pPr/>
              <a:t>12/9/2021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71C837-C787-42D9-AD22-02CCE35F31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4935F19A-F459-4FC9-ACE7-B27E17B5364E}" type="datetimeFigureOut">
              <a:rPr lang="en-US" smtClean="0"/>
              <a:pPr/>
              <a:t>12/9/2021</a:t>
            </a:fld>
            <a:endParaRPr lang="en-US"/>
          </a:p>
        </p:txBody>
      </p:sp>
      <p:sp>
        <p:nvSpPr>
          <p:cNvPr id="9" name="Slide Number Placeholder 8"/>
          <p:cNvSpPr>
            <a:spLocks noGrp="1"/>
          </p:cNvSpPr>
          <p:nvPr>
            <p:ph type="sldNum" sz="quarter" idx="15"/>
          </p:nvPr>
        </p:nvSpPr>
        <p:spPr/>
        <p:txBody>
          <a:bodyPr/>
          <a:lstStyle/>
          <a:p>
            <a:fld id="{3E71C837-C787-42D9-AD22-02CCE35F314F}"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4935F19A-F459-4FC9-ACE7-B27E17B5364E}" type="datetimeFigureOut">
              <a:rPr lang="en-US" smtClean="0"/>
              <a:pPr/>
              <a:t>12/9/2021</a:t>
            </a:fld>
            <a:endParaRPr lang="en-US"/>
          </a:p>
        </p:txBody>
      </p:sp>
      <p:sp>
        <p:nvSpPr>
          <p:cNvPr id="9" name="Slide Number Placeholder 8"/>
          <p:cNvSpPr>
            <a:spLocks noGrp="1"/>
          </p:cNvSpPr>
          <p:nvPr>
            <p:ph type="sldNum" sz="quarter" idx="11"/>
          </p:nvPr>
        </p:nvSpPr>
        <p:spPr/>
        <p:txBody>
          <a:bodyPr/>
          <a:lstStyle/>
          <a:p>
            <a:fld id="{3E71C837-C787-42D9-AD22-02CCE35F314F}"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2">
                <a:lumMod val="25000"/>
              </a:schemeClr>
            </a:gs>
            <a:gs pos="50000">
              <a:schemeClr val="accent1">
                <a:tint val="44500"/>
                <a:satMod val="160000"/>
              </a:schemeClr>
            </a:gs>
            <a:gs pos="100000">
              <a:schemeClr val="accent1">
                <a:tint val="23500"/>
                <a:satMod val="160000"/>
              </a:schemeClr>
            </a:gs>
          </a:gsLst>
          <a:lin ang="8100000" scaled="1"/>
          <a:tileRect/>
        </a:gradFill>
        <a:effectLst/>
      </p:bgPr>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4935F19A-F459-4FC9-ACE7-B27E17B5364E}" type="datetimeFigureOut">
              <a:rPr lang="en-US" smtClean="0"/>
              <a:pPr/>
              <a:t>12/9/2021</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3E71C837-C787-42D9-AD22-02CCE35F314F}"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1.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16.xml"/><Relationship Id="rId3" Type="http://schemas.openxmlformats.org/officeDocument/2006/relationships/diagramLayout" Target="../diagrams/layout15.xml"/><Relationship Id="rId7" Type="http://schemas.openxmlformats.org/officeDocument/2006/relationships/diagramData" Target="../diagrams/data16.xml"/><Relationship Id="rId2" Type="http://schemas.openxmlformats.org/officeDocument/2006/relationships/diagramData" Target="../diagrams/data15.xml"/><Relationship Id="rId1" Type="http://schemas.openxmlformats.org/officeDocument/2006/relationships/slideLayout" Target="../slideLayouts/slideLayout1.xml"/><Relationship Id="rId6" Type="http://schemas.microsoft.com/office/2007/relationships/diagramDrawing" Target="../diagrams/drawing15.xml"/><Relationship Id="rId11" Type="http://schemas.microsoft.com/office/2007/relationships/diagramDrawing" Target="../diagrams/drawing16.xml"/><Relationship Id="rId5" Type="http://schemas.openxmlformats.org/officeDocument/2006/relationships/diagramColors" Target="../diagrams/colors15.xml"/><Relationship Id="rId10" Type="http://schemas.openxmlformats.org/officeDocument/2006/relationships/diagramColors" Target="../diagrams/colors16.xml"/><Relationship Id="rId4" Type="http://schemas.openxmlformats.org/officeDocument/2006/relationships/diagramQuickStyle" Target="../diagrams/quickStyle15.xml"/><Relationship Id="rId9"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1.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1.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1.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sis.md/sites/default/files/comunicate/fisiere/Materialele%20conferintei%202020_1.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mdn.md/ru/index.php?day=1390" TargetMode="External"/><Relationship Id="rId2" Type="http://schemas.openxmlformats.org/officeDocument/2006/relationships/hyperlink" Target="http://www.animv.ro/ro/doc/rrsi1_2.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4.xml"/><Relationship Id="rId13" Type="http://schemas.openxmlformats.org/officeDocument/2006/relationships/diagramLayout" Target="../diagrams/layout5.xml"/><Relationship Id="rId3" Type="http://schemas.openxmlformats.org/officeDocument/2006/relationships/diagramLayout" Target="../diagrams/layout3.xml"/><Relationship Id="rId7" Type="http://schemas.openxmlformats.org/officeDocument/2006/relationships/diagramData" Target="../diagrams/data4.xml"/><Relationship Id="rId12" Type="http://schemas.openxmlformats.org/officeDocument/2006/relationships/diagramData" Target="../diagrams/data5.xml"/><Relationship Id="rId2" Type="http://schemas.openxmlformats.org/officeDocument/2006/relationships/diagramData" Target="../diagrams/data3.xml"/><Relationship Id="rId16" Type="http://schemas.microsoft.com/office/2007/relationships/diagramDrawing" Target="../diagrams/drawing5.xml"/><Relationship Id="rId1" Type="http://schemas.openxmlformats.org/officeDocument/2006/relationships/slideLayout" Target="../slideLayouts/slideLayout1.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5" Type="http://schemas.openxmlformats.org/officeDocument/2006/relationships/diagramColors" Target="../diagrams/colors5.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 Id="rId1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257800" y="3962400"/>
            <a:ext cx="3581400" cy="914400"/>
          </a:xfrm>
          <a:solidFill>
            <a:schemeClr val="accent2">
              <a:lumMod val="40000"/>
              <a:lumOff val="60000"/>
            </a:schemeClr>
          </a:solidFill>
          <a:ln>
            <a:noFill/>
          </a:ln>
          <a:effectLst/>
          <a:scene3d>
            <a:camera prst="orthographicFront">
              <a:rot lat="0" lon="0" rev="0"/>
            </a:camera>
            <a:lightRig rig="chilly" dir="t">
              <a:rot lat="0" lon="0" rev="18480000"/>
            </a:lightRig>
          </a:scene3d>
          <a:sp3d prstMaterial="clear">
            <a:bevelT h="63500"/>
          </a:sp3d>
        </p:spPr>
        <p:txBody>
          <a:bodyPr/>
          <a:lstStyle/>
          <a:p>
            <a:pPr algn="r">
              <a:spcBef>
                <a:spcPct val="0"/>
              </a:spcBef>
              <a:defRPr/>
            </a:pPr>
            <a:r>
              <a:rPr lang="ro-RO" altLang="en-US" sz="2400" b="1" dirty="0" smtClean="0">
                <a:solidFill>
                  <a:schemeClr val="accent1">
                    <a:lumMod val="50000"/>
                  </a:schemeClr>
                </a:solidFill>
                <a:latin typeface="Times New Roman" pitchFamily="18" charset="0"/>
                <a:cs typeface="Times New Roman" pitchFamily="18" charset="0"/>
              </a:rPr>
              <a:t>Autor: T. Busuncian </a:t>
            </a:r>
          </a:p>
          <a:p>
            <a:pPr algn="r">
              <a:spcBef>
                <a:spcPct val="0"/>
              </a:spcBef>
              <a:defRPr/>
            </a:pPr>
            <a:r>
              <a:rPr lang="ro-RO" altLang="en-US" sz="2400" b="1" dirty="0">
                <a:solidFill>
                  <a:schemeClr val="accent1">
                    <a:lumMod val="50000"/>
                  </a:schemeClr>
                </a:solidFill>
                <a:latin typeface="Times New Roman" pitchFamily="18" charset="0"/>
                <a:cs typeface="Times New Roman" pitchFamily="18" charset="0"/>
              </a:rPr>
              <a:t>D</a:t>
            </a:r>
            <a:r>
              <a:rPr lang="ro-RO" altLang="en-US" sz="2400" b="1" dirty="0" smtClean="0">
                <a:solidFill>
                  <a:schemeClr val="accent1">
                    <a:lumMod val="50000"/>
                  </a:schemeClr>
                </a:solidFill>
                <a:latin typeface="Times New Roman" pitchFamily="18" charset="0"/>
                <a:cs typeface="Times New Roman" pitchFamily="18" charset="0"/>
              </a:rPr>
              <a:t>r</a:t>
            </a:r>
            <a:r>
              <a:rPr lang="ro-RO" altLang="en-US" sz="2400" b="1" dirty="0" smtClean="0">
                <a:solidFill>
                  <a:schemeClr val="accent1">
                    <a:lumMod val="50000"/>
                  </a:schemeClr>
                </a:solidFill>
                <a:latin typeface="Times New Roman" pitchFamily="18" charset="0"/>
                <a:cs typeface="Times New Roman" pitchFamily="18" charset="0"/>
              </a:rPr>
              <a:t>., lector universitar</a:t>
            </a:r>
            <a:endParaRPr lang="ru-RU" altLang="en-US" sz="2400" b="1" dirty="0" smtClean="0">
              <a:solidFill>
                <a:schemeClr val="accent1">
                  <a:lumMod val="50000"/>
                </a:schemeClr>
              </a:solidFill>
              <a:latin typeface="Times New Roman" pitchFamily="18" charset="0"/>
              <a:cs typeface="Times New Roman" pitchFamily="18" charset="0"/>
            </a:endParaRPr>
          </a:p>
          <a:p>
            <a:pPr algn="r"/>
            <a:endParaRPr lang="en-US" sz="2400" b="1" dirty="0">
              <a:solidFill>
                <a:schemeClr val="accent1">
                  <a:lumMod val="50000"/>
                </a:schemeClr>
              </a:solidFill>
              <a:latin typeface="Times New Roman" pitchFamily="18" charset="0"/>
              <a:cs typeface="Times New Roman" pitchFamily="18" charset="0"/>
            </a:endParaRPr>
          </a:p>
        </p:txBody>
      </p:sp>
      <p:sp>
        <p:nvSpPr>
          <p:cNvPr id="5" name="Subtitle 2"/>
          <p:cNvSpPr txBox="1">
            <a:spLocks/>
          </p:cNvSpPr>
          <p:nvPr/>
        </p:nvSpPr>
        <p:spPr>
          <a:xfrm>
            <a:off x="2743200" y="5791200"/>
            <a:ext cx="3124200" cy="533400"/>
          </a:xfrm>
          <a:prstGeom prst="rect">
            <a:avLst/>
          </a:prstGeom>
          <a:solidFill>
            <a:schemeClr val="accent2">
              <a:lumMod val="40000"/>
              <a:lumOff val="60000"/>
            </a:schemeClr>
          </a:solidFill>
          <a:ln>
            <a:noFill/>
          </a:ln>
          <a:effectLst/>
          <a:scene3d>
            <a:camera prst="orthographicFront">
              <a:rot lat="0" lon="0" rev="0"/>
            </a:camera>
            <a:lightRig rig="chilly" dir="t">
              <a:rot lat="0" lon="0" rev="18480000"/>
            </a:lightRig>
          </a:scene3d>
          <a:sp3d prstMaterial="clear">
            <a:bevelT h="63500"/>
          </a:sp3d>
        </p:spPr>
        <p:txBody>
          <a:bodyPr vert="horz">
            <a:noAutofit/>
          </a:bodyPr>
          <a:lstStyle/>
          <a:p>
            <a:pPr lvl="0" algn="ctr">
              <a:spcBef>
                <a:spcPct val="0"/>
              </a:spcBef>
              <a:buClr>
                <a:schemeClr val="accent2"/>
              </a:buClr>
              <a:buSzPct val="85000"/>
              <a:defRPr/>
            </a:pPr>
            <a:r>
              <a:rPr lang="ro-RO" altLang="en-US" b="1" dirty="0">
                <a:solidFill>
                  <a:schemeClr val="accent1">
                    <a:lumMod val="50000"/>
                  </a:schemeClr>
                </a:solidFill>
                <a:latin typeface="Times New Roman" pitchFamily="18" charset="0"/>
                <a:cs typeface="Times New Roman" pitchFamily="18" charset="0"/>
              </a:rPr>
              <a:t>Chişinău </a:t>
            </a:r>
            <a:r>
              <a:rPr lang="ro-RO" altLang="en-US" b="1" dirty="0" smtClean="0">
                <a:solidFill>
                  <a:schemeClr val="accent1">
                    <a:lumMod val="50000"/>
                  </a:schemeClr>
                </a:solidFill>
                <a:latin typeface="Times New Roman" pitchFamily="18" charset="0"/>
                <a:cs typeface="Times New Roman" pitchFamily="18" charset="0"/>
              </a:rPr>
              <a:t>20</a:t>
            </a:r>
            <a:r>
              <a:rPr lang="en-US" altLang="en-US" b="1" dirty="0" smtClean="0">
                <a:solidFill>
                  <a:schemeClr val="accent1">
                    <a:lumMod val="50000"/>
                  </a:schemeClr>
                </a:solidFill>
                <a:latin typeface="Times New Roman" pitchFamily="18" charset="0"/>
                <a:cs typeface="Times New Roman" pitchFamily="18" charset="0"/>
              </a:rPr>
              <a:t>2</a:t>
            </a:r>
            <a:r>
              <a:rPr lang="ro-RO" altLang="en-US" b="1" smtClean="0">
                <a:solidFill>
                  <a:schemeClr val="accent1">
                    <a:lumMod val="50000"/>
                  </a:schemeClr>
                </a:solidFill>
                <a:latin typeface="Times New Roman" pitchFamily="18" charset="0"/>
                <a:cs typeface="Times New Roman" pitchFamily="18" charset="0"/>
              </a:rPr>
              <a:t>1</a:t>
            </a:r>
            <a:endParaRPr kumimoji="0" lang="en-US" b="1" i="0" u="none" strike="noStrike" kern="1200" cap="none" spc="100" normalizeH="0" baseline="0" noProof="0" dirty="0">
              <a:ln>
                <a:noFill/>
              </a:ln>
              <a:solidFill>
                <a:schemeClr val="accent1">
                  <a:lumMod val="50000"/>
                </a:schemeClr>
              </a:solidFill>
              <a:uLnTx/>
              <a:uFillTx/>
              <a:latin typeface="Times New Roman" pitchFamily="18" charset="0"/>
              <a:cs typeface="Times New Roman" pitchFamily="18" charset="0"/>
            </a:endParaRPr>
          </a:p>
        </p:txBody>
      </p:sp>
      <p:sp>
        <p:nvSpPr>
          <p:cNvPr id="6" name="Rectangle 5"/>
          <p:cNvSpPr/>
          <p:nvPr/>
        </p:nvSpPr>
        <p:spPr>
          <a:xfrm>
            <a:off x="381000" y="1143000"/>
            <a:ext cx="8458200" cy="14478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r>
              <a:rPr lang="ro-RO" sz="3000" b="1" dirty="0" smtClean="0">
                <a:solidFill>
                  <a:schemeClr val="accent2">
                    <a:lumMod val="50000"/>
                  </a:schemeClr>
                </a:solidFill>
                <a:latin typeface="Times New Roman" pitchFamily="18" charset="0"/>
                <a:cs typeface="Times New Roman" pitchFamily="18" charset="0"/>
              </a:rPr>
              <a:t>ROLUL STATULUI ÎN ASIGURAREA SECURITĂȚII INTERNAŢIONALE</a:t>
            </a:r>
            <a:endParaRPr lang="en-US" sz="3000" b="1"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65532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r>
              <a:rPr lang="ro-RO" sz="2000" b="1" dirty="0" smtClean="0">
                <a:solidFill>
                  <a:schemeClr val="bg2">
                    <a:lumMod val="75000"/>
                  </a:schemeClr>
                </a:solidFill>
                <a:latin typeface="Times New Roman" pitchFamily="18" charset="0"/>
                <a:cs typeface="Times New Roman" pitchFamily="18" charset="0"/>
              </a:rPr>
              <a:t>	</a:t>
            </a:r>
            <a:endParaRPr lang="ro-RO" sz="2000" dirty="0" smtClean="0">
              <a:solidFill>
                <a:schemeClr val="bg2">
                  <a:lumMod val="75000"/>
                </a:schemeClr>
              </a:solidFill>
              <a:latin typeface="Times New Roman" pitchFamily="18" charset="0"/>
              <a:cs typeface="Times New Roman" pitchFamily="18" charset="0"/>
            </a:endParaRPr>
          </a:p>
          <a:p>
            <a:pPr algn="l">
              <a:spcBef>
                <a:spcPts val="0"/>
              </a:spcBef>
            </a:pPr>
            <a:endParaRPr lang="ro-RO" sz="2000" dirty="0" smtClean="0">
              <a:solidFill>
                <a:schemeClr val="bg2">
                  <a:lumMod val="75000"/>
                </a:schemeClr>
              </a:solidFill>
              <a:latin typeface="Times New Roman" pitchFamily="18" charset="0"/>
              <a:cs typeface="Times New Roman" pitchFamily="18" charset="0"/>
            </a:endParaRPr>
          </a:p>
          <a:p>
            <a:pPr algn="l">
              <a:spcBef>
                <a:spcPts val="0"/>
              </a:spcBef>
            </a:pPr>
            <a:r>
              <a:rPr lang="ro-RO" sz="2000" dirty="0" smtClean="0">
                <a:solidFill>
                  <a:schemeClr val="bg2">
                    <a:lumMod val="75000"/>
                  </a:schemeClr>
                </a:solidFill>
                <a:latin typeface="Times New Roman" pitchFamily="18" charset="0"/>
                <a:cs typeface="Times New Roman" pitchFamily="18" charset="0"/>
              </a:rPr>
              <a:t>	</a:t>
            </a:r>
            <a:r>
              <a:rPr lang="ro-RO" sz="1800" dirty="0" smtClean="0">
                <a:solidFill>
                  <a:schemeClr val="bg2">
                    <a:lumMod val="75000"/>
                  </a:schemeClr>
                </a:solidFill>
                <a:latin typeface="Times New Roman" pitchFamily="18" charset="0"/>
                <a:cs typeface="Times New Roman" pitchFamily="18" charset="0"/>
              </a:rPr>
              <a:t>Discursul ştiinţific asupra statului naţional este centrat, în prezent, pe impactul globalizării asupra acestuia. Pe de o parte, sunt voci care afirmă că globalizarea a influenţat negativ statul naţional, reducându-i funcţiile şi rolul, iar pe de altă parte, unii analişti afirmă că statul naţional s-a adaptat provocărilor globalizării, dimensiunea sa instituţională transformându-se, dar păstrându-şi eficienţa. Oricare ar fi adevărul, este cert că statul naţional se află într-o perioadă de transformare. În ambele cazuri, dimensiunea naţională are mai multe şanse de a rezista globalizării decât cea instituţională, constituind baza pentru aceasta din urmă.</a:t>
            </a:r>
            <a:r>
              <a:rPr lang="ro-RO" sz="2000" dirty="0" smtClean="0">
                <a:solidFill>
                  <a:schemeClr val="bg2">
                    <a:lumMod val="75000"/>
                  </a:schemeClr>
                </a:solidFill>
                <a:latin typeface="Times New Roman" pitchFamily="18" charset="0"/>
                <a:cs typeface="Times New Roman" pitchFamily="18" charset="0"/>
              </a:rPr>
              <a:t>  </a:t>
            </a:r>
          </a:p>
          <a:p>
            <a:pPr algn="l">
              <a:spcBef>
                <a:spcPts val="0"/>
              </a:spcBef>
            </a:pPr>
            <a:r>
              <a:rPr lang="ro-RO" sz="2000" dirty="0">
                <a:solidFill>
                  <a:schemeClr val="bg2">
                    <a:lumMod val="75000"/>
                  </a:schemeClr>
                </a:solidFill>
                <a:latin typeface="Times New Roman" pitchFamily="18" charset="0"/>
                <a:cs typeface="Times New Roman" pitchFamily="18" charset="0"/>
              </a:rPr>
              <a:t>	</a:t>
            </a:r>
            <a:r>
              <a:rPr lang="ro-RO" sz="1800" dirty="0" smtClean="0">
                <a:solidFill>
                  <a:schemeClr val="bg2">
                    <a:lumMod val="75000"/>
                  </a:schemeClr>
                </a:solidFill>
                <a:latin typeface="Times New Roman" pitchFamily="18" charset="0"/>
                <a:cs typeface="Times New Roman" pitchFamily="18" charset="0"/>
              </a:rPr>
              <a:t>Națiunea </a:t>
            </a:r>
            <a:r>
              <a:rPr lang="ro-RO" sz="1800" dirty="0">
                <a:solidFill>
                  <a:schemeClr val="bg2">
                    <a:lumMod val="75000"/>
                  </a:schemeClr>
                </a:solidFill>
                <a:latin typeface="Times New Roman" pitchFamily="18" charset="0"/>
                <a:cs typeface="Times New Roman" pitchFamily="18" charset="0"/>
              </a:rPr>
              <a:t>reprezintă o grupare relativ numeroasă de persoane, delimitată teritorial şi politic, ai </a:t>
            </a:r>
            <a:r>
              <a:rPr lang="ro-RO" sz="1800" dirty="0" smtClean="0">
                <a:solidFill>
                  <a:schemeClr val="bg2">
                    <a:lumMod val="75000"/>
                  </a:schemeClr>
                </a:solidFill>
                <a:latin typeface="Times New Roman" pitchFamily="18" charset="0"/>
                <a:cs typeface="Times New Roman" pitchFamily="18" charset="0"/>
              </a:rPr>
              <a:t>cărei </a:t>
            </a:r>
            <a:r>
              <a:rPr lang="ro-RO" sz="1800" dirty="0">
                <a:solidFill>
                  <a:schemeClr val="bg2">
                    <a:lumMod val="75000"/>
                  </a:schemeClr>
                </a:solidFill>
                <a:latin typeface="Times New Roman" pitchFamily="18" charset="0"/>
                <a:cs typeface="Times New Roman" pitchFamily="18" charset="0"/>
              </a:rPr>
              <a:t>membri manifestă loialitate </a:t>
            </a:r>
            <a:r>
              <a:rPr lang="ro-RO" sz="1800" dirty="0" smtClean="0">
                <a:solidFill>
                  <a:schemeClr val="bg2">
                    <a:lumMod val="75000"/>
                  </a:schemeClr>
                </a:solidFill>
                <a:latin typeface="Times New Roman" pitchFamily="18" charset="0"/>
                <a:cs typeface="Times New Roman" pitchFamily="18" charset="0"/>
              </a:rPr>
              <a:t>fată </a:t>
            </a:r>
            <a:r>
              <a:rPr lang="ro-RO" sz="1800" dirty="0">
                <a:solidFill>
                  <a:schemeClr val="bg2">
                    <a:lumMod val="75000"/>
                  </a:schemeClr>
                </a:solidFill>
                <a:latin typeface="Times New Roman" pitchFamily="18" charset="0"/>
                <a:cs typeface="Times New Roman" pitchFamily="18" charset="0"/>
              </a:rPr>
              <a:t>de </a:t>
            </a:r>
            <a:r>
              <a:rPr lang="ro-RO" sz="1800" dirty="0" smtClean="0">
                <a:solidFill>
                  <a:schemeClr val="bg2">
                    <a:lumMod val="75000"/>
                  </a:schemeClr>
                </a:solidFill>
                <a:latin typeface="Times New Roman" pitchFamily="18" charset="0"/>
                <a:cs typeface="Times New Roman" pitchFamily="18" charset="0"/>
              </a:rPr>
              <a:t>aceleași instituții </a:t>
            </a:r>
            <a:r>
              <a:rPr lang="ro-RO" sz="1800" dirty="0">
                <a:solidFill>
                  <a:schemeClr val="bg2">
                    <a:lumMod val="75000"/>
                  </a:schemeClr>
                </a:solidFill>
                <a:latin typeface="Times New Roman" pitchFamily="18" charset="0"/>
                <a:cs typeface="Times New Roman" pitchFamily="18" charset="0"/>
              </a:rPr>
              <a:t>şi au sentimentul că </a:t>
            </a:r>
            <a:r>
              <a:rPr lang="ro-RO" sz="1800" dirty="0" err="1">
                <a:solidFill>
                  <a:schemeClr val="bg2">
                    <a:lumMod val="75000"/>
                  </a:schemeClr>
                </a:solidFill>
                <a:latin typeface="Times New Roman" pitchFamily="18" charset="0"/>
                <a:cs typeface="Times New Roman" pitchFamily="18" charset="0"/>
              </a:rPr>
              <a:t>aparţin</a:t>
            </a:r>
            <a:r>
              <a:rPr lang="ro-RO" sz="1800" dirty="0">
                <a:solidFill>
                  <a:schemeClr val="bg2">
                    <a:lumMod val="75000"/>
                  </a:schemeClr>
                </a:solidFill>
                <a:latin typeface="Times New Roman" pitchFamily="18" charset="0"/>
                <a:cs typeface="Times New Roman" pitchFamily="18" charset="0"/>
              </a:rPr>
              <a:t> </a:t>
            </a:r>
            <a:r>
              <a:rPr lang="ro-RO" sz="1800" dirty="0" err="1">
                <a:solidFill>
                  <a:schemeClr val="bg2">
                    <a:lumMod val="75000"/>
                  </a:schemeClr>
                </a:solidFill>
                <a:latin typeface="Times New Roman" pitchFamily="18" charset="0"/>
                <a:cs typeface="Times New Roman" pitchFamily="18" charset="0"/>
              </a:rPr>
              <a:t>aceleiaşi</a:t>
            </a:r>
            <a:r>
              <a:rPr lang="ro-RO" sz="1800" dirty="0">
                <a:solidFill>
                  <a:schemeClr val="bg2">
                    <a:lumMod val="75000"/>
                  </a:schemeClr>
                </a:solidFill>
                <a:latin typeface="Times New Roman" pitchFamily="18" charset="0"/>
                <a:cs typeface="Times New Roman" pitchFamily="18" charset="0"/>
              </a:rPr>
              <a:t> </a:t>
            </a:r>
            <a:r>
              <a:rPr lang="ro-RO" sz="1800" dirty="0" err="1">
                <a:solidFill>
                  <a:schemeClr val="bg2">
                    <a:lumMod val="75000"/>
                  </a:schemeClr>
                </a:solidFill>
                <a:latin typeface="Times New Roman" pitchFamily="18" charset="0"/>
                <a:cs typeface="Times New Roman" pitchFamily="18" charset="0"/>
              </a:rPr>
              <a:t>comunităţi</a:t>
            </a:r>
            <a:r>
              <a:rPr lang="ro-RO" sz="1800" dirty="0">
                <a:solidFill>
                  <a:schemeClr val="bg2">
                    <a:lumMod val="75000"/>
                  </a:schemeClr>
                </a:solidFill>
                <a:latin typeface="Times New Roman" pitchFamily="18" charset="0"/>
                <a:cs typeface="Times New Roman" pitchFamily="18" charset="0"/>
              </a:rPr>
              <a:t> </a:t>
            </a:r>
            <a:endParaRPr lang="en-US" sz="1800" dirty="0">
              <a:solidFill>
                <a:schemeClr val="bg2">
                  <a:lumMod val="75000"/>
                </a:schemeClr>
              </a:solidFill>
              <a:latin typeface="Times New Roman" pitchFamily="18" charset="0"/>
              <a:cs typeface="Times New Roman" pitchFamily="18" charset="0"/>
            </a:endParaRPr>
          </a:p>
        </p:txBody>
      </p:sp>
      <p:sp>
        <p:nvSpPr>
          <p:cNvPr id="4" name="Rectangle 3"/>
          <p:cNvSpPr/>
          <p:nvPr/>
        </p:nvSpPr>
        <p:spPr>
          <a:xfrm>
            <a:off x="1752600" y="304800"/>
            <a:ext cx="5791200" cy="3810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r>
              <a:rPr lang="ro-RO" sz="2400" b="1" dirty="0" smtClean="0">
                <a:solidFill>
                  <a:schemeClr val="bg2">
                    <a:lumMod val="75000"/>
                  </a:schemeClr>
                </a:solidFill>
                <a:latin typeface="Times New Roman" pitchFamily="18" charset="0"/>
                <a:cs typeface="Times New Roman" pitchFamily="18" charset="0"/>
              </a:rPr>
              <a:t>Stat şi naţiune în sistemul internaţional</a:t>
            </a:r>
            <a:endParaRPr lang="en-US" sz="2400" dirty="0">
              <a:solidFill>
                <a:schemeClr val="bg2">
                  <a:lumMod val="75000"/>
                </a:schemeClr>
              </a:solidFill>
              <a:latin typeface="Times New Roman" pitchFamily="18" charset="0"/>
              <a:cs typeface="Times New Roman" pitchFamily="18" charset="0"/>
            </a:endParaRPr>
          </a:p>
        </p:txBody>
      </p:sp>
      <p:graphicFrame>
        <p:nvGraphicFramePr>
          <p:cNvPr id="6" name="Diagram 5"/>
          <p:cNvGraphicFramePr/>
          <p:nvPr>
            <p:extLst>
              <p:ext uri="{D42A27DB-BD31-4B8C-83A1-F6EECF244321}">
                <p14:modId xmlns:p14="http://schemas.microsoft.com/office/powerpoint/2010/main" val="1798172440"/>
              </p:ext>
            </p:extLst>
          </p:nvPr>
        </p:nvGraphicFramePr>
        <p:xfrm>
          <a:off x="228600" y="3886200"/>
          <a:ext cx="8610600" cy="274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2787772468"/>
              </p:ext>
            </p:extLst>
          </p:nvPr>
        </p:nvGraphicFramePr>
        <p:xfrm>
          <a:off x="381000" y="304800"/>
          <a:ext cx="85344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52400" y="152400"/>
            <a:ext cx="8915400" cy="6629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sz="1800" dirty="0" smtClean="0">
                <a:solidFill>
                  <a:schemeClr val="bg2">
                    <a:lumMod val="75000"/>
                  </a:schemeClr>
                </a:solidFill>
                <a:latin typeface="Times New Roman" pitchFamily="18" charset="0"/>
                <a:cs typeface="Times New Roman" pitchFamily="18" charset="0"/>
              </a:rPr>
              <a:t>	</a:t>
            </a:r>
            <a:endParaRPr lang="en-US" sz="1800" dirty="0">
              <a:solidFill>
                <a:schemeClr val="bg2">
                  <a:lumMod val="75000"/>
                </a:schemeClr>
              </a:solidFill>
              <a:latin typeface="Times New Roman" pitchFamily="18" charset="0"/>
              <a:cs typeface="Times New Roman" pitchFamily="18" charset="0"/>
            </a:endParaRPr>
          </a:p>
        </p:txBody>
      </p:sp>
      <p:graphicFrame>
        <p:nvGraphicFramePr>
          <p:cNvPr id="6" name="Diagram 5"/>
          <p:cNvGraphicFramePr/>
          <p:nvPr>
            <p:extLst>
              <p:ext uri="{D42A27DB-BD31-4B8C-83A1-F6EECF244321}">
                <p14:modId xmlns:p14="http://schemas.microsoft.com/office/powerpoint/2010/main" val="1139979314"/>
              </p:ext>
            </p:extLst>
          </p:nvPr>
        </p:nvGraphicFramePr>
        <p:xfrm>
          <a:off x="381000" y="304800"/>
          <a:ext cx="83820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52400" y="152400"/>
            <a:ext cx="8915400" cy="6400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sz="1800" dirty="0" smtClean="0">
                <a:solidFill>
                  <a:schemeClr val="tx2">
                    <a:lumMod val="25000"/>
                  </a:schemeClr>
                </a:solidFill>
                <a:latin typeface="Times New Roman" pitchFamily="18" charset="0"/>
                <a:cs typeface="Times New Roman" pitchFamily="18" charset="0"/>
              </a:rPr>
              <a:t>	</a:t>
            </a: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r>
              <a:rPr lang="ro-RO" sz="2000" b="1" dirty="0" smtClean="0">
                <a:solidFill>
                  <a:schemeClr val="tx2">
                    <a:lumMod val="25000"/>
                  </a:schemeClr>
                </a:solidFill>
                <a:latin typeface="Times New Roman" pitchFamily="18" charset="0"/>
                <a:cs typeface="Times New Roman" pitchFamily="18" charset="0"/>
              </a:rPr>
              <a:t>	Chiar şi unele state europene se confruntă cu asemenea crize, cum ar fi Belgia, Spania, fosta </a:t>
            </a:r>
            <a:r>
              <a:rPr lang="ro-RO" sz="2000" b="1" dirty="0" err="1" smtClean="0">
                <a:solidFill>
                  <a:schemeClr val="tx2">
                    <a:lumMod val="25000"/>
                  </a:schemeClr>
                </a:solidFill>
                <a:latin typeface="Times New Roman" pitchFamily="18" charset="0"/>
                <a:cs typeface="Times New Roman" pitchFamily="18" charset="0"/>
              </a:rPr>
              <a:t>Cehoslovacie</a:t>
            </a:r>
            <a:r>
              <a:rPr lang="ro-RO" sz="2000" b="1" dirty="0" smtClean="0">
                <a:solidFill>
                  <a:schemeClr val="tx2">
                    <a:lumMod val="25000"/>
                  </a:schemeClr>
                </a:solidFill>
                <a:latin typeface="Times New Roman" pitchFamily="18" charset="0"/>
                <a:cs typeface="Times New Roman" pitchFamily="18" charset="0"/>
              </a:rPr>
              <a:t>.</a:t>
            </a:r>
          </a:p>
          <a:p>
            <a:pPr algn="l"/>
            <a:endParaRPr lang="en-US" sz="2000" b="1" dirty="0" smtClean="0">
              <a:solidFill>
                <a:schemeClr val="tx2">
                  <a:lumMod val="25000"/>
                </a:schemeClr>
              </a:solidFill>
              <a:latin typeface="Times New Roman" pitchFamily="18" charset="0"/>
              <a:cs typeface="Times New Roman" pitchFamily="18" charset="0"/>
            </a:endParaRPr>
          </a:p>
          <a:p>
            <a:pPr algn="l"/>
            <a:r>
              <a:rPr lang="ro-RO" sz="2000" b="1" dirty="0" smtClean="0">
                <a:solidFill>
                  <a:schemeClr val="tx2">
                    <a:lumMod val="25000"/>
                  </a:schemeClr>
                </a:solidFill>
                <a:latin typeface="Times New Roman" pitchFamily="18" charset="0"/>
                <a:cs typeface="Times New Roman" pitchFamily="18" charset="0"/>
              </a:rPr>
              <a:t>	În fosta Iugoslavie, crizele au atins şi depășit punctul critic, încât au provocat destrămarea statului şi au declanşat războaie între naţiunile care s-au declarat independente.</a:t>
            </a:r>
            <a:endParaRPr lang="en-US" sz="2000" b="1" dirty="0">
              <a:solidFill>
                <a:schemeClr val="tx2">
                  <a:lumMod val="25000"/>
                </a:schemeClr>
              </a:solidFill>
              <a:latin typeface="Times New Roman" pitchFamily="18" charset="0"/>
              <a:cs typeface="Times New Roman" pitchFamily="18" charset="0"/>
            </a:endParaRPr>
          </a:p>
        </p:txBody>
      </p:sp>
      <p:graphicFrame>
        <p:nvGraphicFramePr>
          <p:cNvPr id="4" name="Diagram 3"/>
          <p:cNvGraphicFramePr/>
          <p:nvPr/>
        </p:nvGraphicFramePr>
        <p:xfrm>
          <a:off x="228600" y="304800"/>
          <a:ext cx="8610600" cy="2667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52400" y="76200"/>
            <a:ext cx="8915400" cy="67056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sz="1800" dirty="0" smtClean="0">
                <a:solidFill>
                  <a:schemeClr val="tx2">
                    <a:lumMod val="25000"/>
                  </a:schemeClr>
                </a:solidFill>
                <a:latin typeface="Times New Roman" pitchFamily="18" charset="0"/>
                <a:cs typeface="Times New Roman" pitchFamily="18" charset="0"/>
              </a:rPr>
              <a:t>	</a:t>
            </a: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r>
              <a:rPr lang="ro-RO" sz="2000" dirty="0" smtClean="0"/>
              <a:t> </a:t>
            </a:r>
            <a:r>
              <a:rPr lang="ro-RO" sz="2000" dirty="0" smtClean="0">
                <a:solidFill>
                  <a:schemeClr val="tx2">
                    <a:lumMod val="10000"/>
                  </a:schemeClr>
                </a:solidFill>
                <a:latin typeface="Times New Roman" pitchFamily="18" charset="0"/>
                <a:cs typeface="Times New Roman" pitchFamily="18" charset="0"/>
              </a:rPr>
              <a:t>care pun însăşi statalitatea ţării într-un real pericol şi tărăgănează soluţionarea problemelor ce ţin de aceste interese. Realizarea intereselor naționale ale statului este nemijlocit legată de asigurarea condiţiilor interne şi externe corespunzătoare pentru materializarea lor.</a:t>
            </a:r>
          </a:p>
          <a:p>
            <a:pPr algn="l">
              <a:spcBef>
                <a:spcPts val="0"/>
              </a:spcBef>
            </a:pPr>
            <a:r>
              <a:rPr lang="ro-RO" sz="2000" dirty="0" smtClean="0">
                <a:solidFill>
                  <a:schemeClr val="tx2">
                    <a:lumMod val="10000"/>
                  </a:schemeClr>
                </a:solidFill>
                <a:latin typeface="Times New Roman" pitchFamily="18" charset="0"/>
                <a:cs typeface="Times New Roman" pitchFamily="18" charset="0"/>
              </a:rPr>
              <a:t>	Teritoriul Republicii Moldova este plasat în regiunea unde se ciocnesc interesele unor state mai mari şi mai puternice, unde situaţia geopolitică s-a manifestat prin instabilitate, fiind agravată şi de prezenţa forţelor militare staţionate în mod ilegal, care nu se află sub controlul direct al conducerii ţării, multiple tentative de presiuni politice, economice şi militare asupra statului, reprezentând un pericol real pentru securitatea naţională. Iată de ce identificarea riscurilor şi ameninţărilor, ca şi a provocărilor, sfidărilor şi tensiunilor, rămâne o chestiune cu un grad înalt de actualitate, acest proces situându-se undeva, la graniţa dintre obiectiv şi subiectiv.</a:t>
            </a:r>
            <a:endParaRPr lang="en-US" sz="2000" b="1" dirty="0">
              <a:solidFill>
                <a:schemeClr val="tx2">
                  <a:lumMod val="10000"/>
                </a:schemeClr>
              </a:solidFill>
              <a:latin typeface="Times New Roman" pitchFamily="18" charset="0"/>
              <a:cs typeface="Times New Roman" pitchFamily="18" charset="0"/>
            </a:endParaRPr>
          </a:p>
        </p:txBody>
      </p:sp>
      <p:graphicFrame>
        <p:nvGraphicFramePr>
          <p:cNvPr id="6" name="Diagram 5"/>
          <p:cNvGraphicFramePr/>
          <p:nvPr/>
        </p:nvGraphicFramePr>
        <p:xfrm>
          <a:off x="381000" y="304800"/>
          <a:ext cx="8382000" cy="228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6400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sz="1800" dirty="0" smtClean="0">
                <a:solidFill>
                  <a:schemeClr val="tx2">
                    <a:lumMod val="25000"/>
                  </a:schemeClr>
                </a:solidFill>
                <a:latin typeface="Times New Roman" pitchFamily="18" charset="0"/>
                <a:cs typeface="Times New Roman" pitchFamily="18" charset="0"/>
              </a:rPr>
              <a:t>	</a:t>
            </a: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r>
              <a:rPr lang="ro-RO" sz="2000" dirty="0" smtClean="0"/>
              <a:t> </a:t>
            </a:r>
            <a:endParaRPr lang="en-US" sz="2000" b="1" dirty="0">
              <a:solidFill>
                <a:schemeClr val="tx2">
                  <a:lumMod val="10000"/>
                </a:schemeClr>
              </a:solidFill>
              <a:latin typeface="Times New Roman" pitchFamily="18" charset="0"/>
              <a:cs typeface="Times New Roman" pitchFamily="18" charset="0"/>
            </a:endParaRPr>
          </a:p>
        </p:txBody>
      </p:sp>
      <p:graphicFrame>
        <p:nvGraphicFramePr>
          <p:cNvPr id="4" name="Diagram 3"/>
          <p:cNvGraphicFramePr/>
          <p:nvPr/>
        </p:nvGraphicFramePr>
        <p:xfrm>
          <a:off x="1524000" y="23368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457200" y="609600"/>
          <a:ext cx="8001000" cy="1143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304800"/>
            <a:ext cx="8763000" cy="6400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r>
              <a:rPr lang="ro-RO" sz="1800" dirty="0" smtClean="0">
                <a:solidFill>
                  <a:schemeClr val="bg2">
                    <a:lumMod val="75000"/>
                  </a:schemeClr>
                </a:solidFill>
                <a:latin typeface="Times New Roman" pitchFamily="18" charset="0"/>
                <a:cs typeface="Times New Roman" pitchFamily="18" charset="0"/>
              </a:rPr>
              <a:t>	În </a:t>
            </a:r>
            <a:r>
              <a:rPr lang="ro-RO" sz="1800" dirty="0">
                <a:solidFill>
                  <a:schemeClr val="bg2">
                    <a:lumMod val="75000"/>
                  </a:schemeClr>
                </a:solidFill>
                <a:latin typeface="Times New Roman" pitchFamily="18" charset="0"/>
                <a:cs typeface="Times New Roman" pitchFamily="18" charset="0"/>
              </a:rPr>
              <a:t>pofida faptului că </a:t>
            </a:r>
            <a:r>
              <a:rPr lang="ro-RO" sz="1800" dirty="0" err="1">
                <a:solidFill>
                  <a:schemeClr val="bg2">
                    <a:lumMod val="75000"/>
                  </a:schemeClr>
                </a:solidFill>
                <a:latin typeface="Times New Roman" pitchFamily="18" charset="0"/>
                <a:cs typeface="Times New Roman" pitchFamily="18" charset="0"/>
              </a:rPr>
              <a:t>ameninţarea</a:t>
            </a:r>
            <a:r>
              <a:rPr lang="ro-RO" sz="1800" dirty="0">
                <a:solidFill>
                  <a:schemeClr val="bg2">
                    <a:lumMod val="75000"/>
                  </a:schemeClr>
                </a:solidFill>
                <a:latin typeface="Times New Roman" pitchFamily="18" charset="0"/>
                <a:cs typeface="Times New Roman" pitchFamily="18" charset="0"/>
              </a:rPr>
              <a:t> de-a lungul timpului a fost permanent prezentă în </a:t>
            </a:r>
            <a:r>
              <a:rPr lang="ro-RO" sz="1800" dirty="0" err="1">
                <a:solidFill>
                  <a:schemeClr val="bg2">
                    <a:lumMod val="75000"/>
                  </a:schemeClr>
                </a:solidFill>
                <a:latin typeface="Times New Roman" pitchFamily="18" charset="0"/>
                <a:cs typeface="Times New Roman" pitchFamily="18" charset="0"/>
              </a:rPr>
              <a:t>relaţiile</a:t>
            </a:r>
            <a:r>
              <a:rPr lang="ro-RO" sz="1800" dirty="0">
                <a:solidFill>
                  <a:schemeClr val="bg2">
                    <a:lumMod val="75000"/>
                  </a:schemeClr>
                </a:solidFill>
                <a:latin typeface="Times New Roman" pitchFamily="18" charset="0"/>
                <a:cs typeface="Times New Roman" pitchFamily="18" charset="0"/>
              </a:rPr>
              <a:t> dintre oameni, că şi-a </a:t>
            </a:r>
            <a:r>
              <a:rPr lang="ro-RO" sz="1800" dirty="0" err="1">
                <a:solidFill>
                  <a:schemeClr val="bg2">
                    <a:lumMod val="75000"/>
                  </a:schemeClr>
                </a:solidFill>
                <a:latin typeface="Times New Roman" pitchFamily="18" charset="0"/>
                <a:cs typeface="Times New Roman" pitchFamily="18" charset="0"/>
              </a:rPr>
              <a:t>perfecţionat</a:t>
            </a:r>
            <a:r>
              <a:rPr lang="ro-RO" sz="1800" dirty="0">
                <a:solidFill>
                  <a:schemeClr val="bg2">
                    <a:lumMod val="75000"/>
                  </a:schemeClr>
                </a:solidFill>
                <a:latin typeface="Times New Roman" pitchFamily="18" charset="0"/>
                <a:cs typeface="Times New Roman" pitchFamily="18" charset="0"/>
              </a:rPr>
              <a:t> formele şi metodele specifice, stând la baza cauzelor nenumăratelor stări conflictuale care au umbrit </a:t>
            </a:r>
            <a:r>
              <a:rPr lang="ro-RO" sz="1800" dirty="0" err="1">
                <a:solidFill>
                  <a:schemeClr val="bg2">
                    <a:lumMod val="75000"/>
                  </a:schemeClr>
                </a:solidFill>
                <a:latin typeface="Times New Roman" pitchFamily="18" charset="0"/>
                <a:cs typeface="Times New Roman" pitchFamily="18" charset="0"/>
              </a:rPr>
              <a:t>evoluţia</a:t>
            </a:r>
            <a:r>
              <a:rPr lang="ro-RO" sz="1800" dirty="0">
                <a:solidFill>
                  <a:schemeClr val="bg2">
                    <a:lumMod val="75000"/>
                  </a:schemeClr>
                </a:solidFill>
                <a:latin typeface="Times New Roman" pitchFamily="18" charset="0"/>
                <a:cs typeface="Times New Roman" pitchFamily="18" charset="0"/>
              </a:rPr>
              <a:t> societăţii </a:t>
            </a:r>
            <a:r>
              <a:rPr lang="ro-RO" sz="1800" dirty="0" err="1">
                <a:solidFill>
                  <a:schemeClr val="bg2">
                    <a:lumMod val="75000"/>
                  </a:schemeClr>
                </a:solidFill>
                <a:latin typeface="Times New Roman" pitchFamily="18" charset="0"/>
                <a:cs typeface="Times New Roman" pitchFamily="18" charset="0"/>
              </a:rPr>
              <a:t>omeneşti</a:t>
            </a:r>
            <a:r>
              <a:rPr lang="ro-RO" sz="1800" dirty="0">
                <a:solidFill>
                  <a:schemeClr val="bg2">
                    <a:lumMod val="75000"/>
                  </a:schemeClr>
                </a:solidFill>
                <a:latin typeface="Times New Roman" pitchFamily="18" charset="0"/>
                <a:cs typeface="Times New Roman" pitchFamily="18" charset="0"/>
              </a:rPr>
              <a:t>, situația actuală impune căutarea unor soluții adecvate</a:t>
            </a:r>
            <a:r>
              <a:rPr lang="ro-RO" sz="1800" dirty="0" smtClean="0">
                <a:solidFill>
                  <a:schemeClr val="bg2">
                    <a:lumMod val="75000"/>
                  </a:schemeClr>
                </a:solidFill>
                <a:latin typeface="Times New Roman" pitchFamily="18" charset="0"/>
                <a:cs typeface="Times New Roman" pitchFamily="18" charset="0"/>
              </a:rPr>
              <a:t>.</a:t>
            </a:r>
            <a:r>
              <a:rPr lang="ro-RO" dirty="0" smtClean="0">
                <a:solidFill>
                  <a:schemeClr val="bg2">
                    <a:lumMod val="75000"/>
                  </a:schemeClr>
                </a:solidFill>
                <a:latin typeface="Times New Roman" pitchFamily="18" charset="0"/>
                <a:cs typeface="Times New Roman" pitchFamily="18" charset="0"/>
              </a:rPr>
              <a:t>	</a:t>
            </a:r>
          </a:p>
          <a:p>
            <a:pPr algn="l">
              <a:spcBef>
                <a:spcPts val="0"/>
              </a:spcBef>
            </a:pPr>
            <a:r>
              <a:rPr lang="ro-RO" sz="1800" dirty="0" smtClean="0">
                <a:solidFill>
                  <a:schemeClr val="bg2">
                    <a:lumMod val="75000"/>
                  </a:schemeClr>
                </a:solidFill>
                <a:latin typeface="Times New Roman" pitchFamily="18" charset="0"/>
                <a:cs typeface="Times New Roman" pitchFamily="18" charset="0"/>
              </a:rPr>
              <a:t>	Amenințările la adresa securităţii, din cauze variate, pot deveni unele dintre cele mai active şi mai puternice, atât în funcţie de vulnerabilităţile proprii unui mediu de securitate sau altul, cât şi datorită unor factori aleatorii: </a:t>
            </a:r>
            <a:endParaRPr lang="ro-RO" sz="1800" dirty="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r>
              <a:rPr lang="ro-RO" sz="1800" dirty="0" smtClean="0">
                <a:solidFill>
                  <a:schemeClr val="bg2">
                    <a:lumMod val="75000"/>
                  </a:schemeClr>
                </a:solidFill>
                <a:latin typeface="Times New Roman" pitchFamily="18" charset="0"/>
                <a:cs typeface="Times New Roman" pitchFamily="18" charset="0"/>
              </a:rPr>
              <a:t>	Astfel, frecvența de apariţie şi de manifestare, precum şi intensitatea lor este diferită de la o perioadă de timp la alta. Toate tipurile de ameninţări la adresa securităţii sunt interdependente şi complementare, atât sub aspectul efectelor lor nefavorabile, cât şi a măsurilor de combatere.</a:t>
            </a:r>
            <a:endParaRPr lang="en-US" sz="1800" b="1" dirty="0">
              <a:solidFill>
                <a:schemeClr val="bg2">
                  <a:lumMod val="75000"/>
                </a:schemeClr>
              </a:solidFill>
              <a:latin typeface="Times New Roman" pitchFamily="18" charset="0"/>
              <a:cs typeface="Times New Roman" pitchFamily="18" charset="0"/>
            </a:endParaRPr>
          </a:p>
        </p:txBody>
      </p:sp>
      <p:graphicFrame>
        <p:nvGraphicFramePr>
          <p:cNvPr id="8" name="Diagram 7"/>
          <p:cNvGraphicFramePr/>
          <p:nvPr>
            <p:extLst>
              <p:ext uri="{D42A27DB-BD31-4B8C-83A1-F6EECF244321}">
                <p14:modId xmlns:p14="http://schemas.microsoft.com/office/powerpoint/2010/main" val="2278351380"/>
              </p:ext>
            </p:extLst>
          </p:nvPr>
        </p:nvGraphicFramePr>
        <p:xfrm>
          <a:off x="76200" y="2590800"/>
          <a:ext cx="8382000" cy="261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6400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r>
              <a:rPr lang="ro-RO" dirty="0" smtClean="0">
                <a:solidFill>
                  <a:schemeClr val="bg2">
                    <a:lumMod val="75000"/>
                  </a:schemeClr>
                </a:solidFill>
                <a:latin typeface="Times New Roman" pitchFamily="18" charset="0"/>
                <a:cs typeface="Times New Roman" pitchFamily="18" charset="0"/>
              </a:rPr>
              <a:t> </a:t>
            </a: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r>
              <a:rPr lang="ro-RO" sz="2000" dirty="0" smtClean="0">
                <a:solidFill>
                  <a:schemeClr val="bg2">
                    <a:lumMod val="75000"/>
                  </a:schemeClr>
                </a:solidFill>
                <a:latin typeface="Times New Roman" pitchFamily="18" charset="0"/>
                <a:cs typeface="Times New Roman" pitchFamily="18" charset="0"/>
              </a:rPr>
              <a:t>	</a:t>
            </a:r>
            <a:r>
              <a:rPr lang="ro-RO" sz="2000" dirty="0" smtClean="0">
                <a:solidFill>
                  <a:schemeClr val="bg2">
                    <a:lumMod val="50000"/>
                  </a:schemeClr>
                </a:solidFill>
                <a:latin typeface="Times New Roman" pitchFamily="18" charset="0"/>
                <a:cs typeface="Times New Roman" pitchFamily="18" charset="0"/>
              </a:rPr>
              <a:t>Ameninţările, atunci când se transformă în atacuri, pot avea efecte greu de imaginat asupra grupurilor sociale. Ameninţările prezentului la adresa securităţii diferă în mod esenţial de cele care înveninau relaţiile internaţionale acum câteva decenii.</a:t>
            </a:r>
            <a:endParaRPr lang="en-US" sz="2000" b="1" dirty="0">
              <a:solidFill>
                <a:schemeClr val="bg2">
                  <a:lumMod val="50000"/>
                </a:schemeClr>
              </a:solidFill>
              <a:latin typeface="Times New Roman" pitchFamily="18" charset="0"/>
              <a:cs typeface="Times New Roman" pitchFamily="18" charset="0"/>
            </a:endParaRPr>
          </a:p>
        </p:txBody>
      </p:sp>
      <p:graphicFrame>
        <p:nvGraphicFramePr>
          <p:cNvPr id="4" name="Diagram 3"/>
          <p:cNvGraphicFramePr/>
          <p:nvPr/>
        </p:nvGraphicFramePr>
        <p:xfrm>
          <a:off x="685800" y="228600"/>
          <a:ext cx="62484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nvGraphicFramePr>
        <p:xfrm>
          <a:off x="5638800" y="381000"/>
          <a:ext cx="2895600"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6400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r>
              <a:rPr lang="ro-RO" dirty="0" smtClean="0">
                <a:solidFill>
                  <a:schemeClr val="bg2">
                    <a:lumMod val="75000"/>
                  </a:schemeClr>
                </a:solidFill>
                <a:latin typeface="Times New Roman" pitchFamily="18" charset="0"/>
                <a:cs typeface="Times New Roman" pitchFamily="18" charset="0"/>
              </a:rPr>
              <a:t> </a:t>
            </a: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r>
              <a:rPr lang="ro-RO" sz="2000" dirty="0" smtClean="0">
                <a:solidFill>
                  <a:schemeClr val="bg2">
                    <a:lumMod val="75000"/>
                  </a:schemeClr>
                </a:solidFill>
                <a:latin typeface="Times New Roman" pitchFamily="18" charset="0"/>
                <a:cs typeface="Times New Roman" pitchFamily="18" charset="0"/>
              </a:rPr>
              <a:t>	</a:t>
            </a:r>
            <a:endParaRPr lang="en-US" sz="2000" b="1" dirty="0">
              <a:solidFill>
                <a:schemeClr val="bg2">
                  <a:lumMod val="50000"/>
                </a:schemeClr>
              </a:solidFill>
              <a:latin typeface="Times New Roman" pitchFamily="18" charset="0"/>
              <a:cs typeface="Times New Roman" pitchFamily="18" charset="0"/>
            </a:endParaRPr>
          </a:p>
        </p:txBody>
      </p:sp>
      <p:graphicFrame>
        <p:nvGraphicFramePr>
          <p:cNvPr id="8" name="Diagram 7"/>
          <p:cNvGraphicFramePr/>
          <p:nvPr/>
        </p:nvGraphicFramePr>
        <p:xfrm>
          <a:off x="381000" y="304800"/>
          <a:ext cx="8382000" cy="609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6400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r>
              <a:rPr lang="ro-RO" dirty="0" smtClean="0">
                <a:solidFill>
                  <a:schemeClr val="bg2">
                    <a:lumMod val="75000"/>
                  </a:schemeClr>
                </a:solidFill>
                <a:latin typeface="Times New Roman" pitchFamily="18" charset="0"/>
                <a:cs typeface="Times New Roman" pitchFamily="18" charset="0"/>
              </a:rPr>
              <a:t> </a:t>
            </a: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r>
              <a:rPr lang="ro-RO" sz="2000" dirty="0" smtClean="0">
                <a:solidFill>
                  <a:schemeClr val="bg2">
                    <a:lumMod val="75000"/>
                  </a:schemeClr>
                </a:solidFill>
                <a:latin typeface="Times New Roman" pitchFamily="18" charset="0"/>
                <a:cs typeface="Times New Roman" pitchFamily="18" charset="0"/>
              </a:rPr>
              <a:t>	</a:t>
            </a:r>
            <a:endParaRPr lang="en-US" sz="2000" b="1" dirty="0">
              <a:solidFill>
                <a:schemeClr val="bg2">
                  <a:lumMod val="50000"/>
                </a:schemeClr>
              </a:solidFill>
              <a:latin typeface="Times New Roman" pitchFamily="18" charset="0"/>
              <a:cs typeface="Times New Roman" pitchFamily="18" charset="0"/>
            </a:endParaRPr>
          </a:p>
        </p:txBody>
      </p:sp>
      <p:graphicFrame>
        <p:nvGraphicFramePr>
          <p:cNvPr id="4" name="Diagram 3"/>
          <p:cNvGraphicFramePr/>
          <p:nvPr>
            <p:extLst>
              <p:ext uri="{D42A27DB-BD31-4B8C-83A1-F6EECF244321}">
                <p14:modId xmlns:p14="http://schemas.microsoft.com/office/powerpoint/2010/main" val="4023727997"/>
              </p:ext>
            </p:extLst>
          </p:nvPr>
        </p:nvGraphicFramePr>
        <p:xfrm>
          <a:off x="533400" y="304800"/>
          <a:ext cx="83058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04800"/>
            <a:ext cx="8610600" cy="61722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endParaRPr lang="ro-RO" sz="2000" dirty="0" smtClean="0">
              <a:solidFill>
                <a:schemeClr val="accent2">
                  <a:lumMod val="50000"/>
                </a:schemeClr>
              </a:solidFill>
              <a:latin typeface="Times New Roman" pitchFamily="18" charset="0"/>
              <a:cs typeface="Times New Roman" pitchFamily="18" charset="0"/>
            </a:endParaRPr>
          </a:p>
          <a:p>
            <a:pPr algn="l">
              <a:spcBef>
                <a:spcPts val="0"/>
              </a:spcBef>
            </a:pPr>
            <a:endParaRPr lang="ro-RO" sz="2000" dirty="0">
              <a:solidFill>
                <a:schemeClr val="accent2">
                  <a:lumMod val="50000"/>
                </a:schemeClr>
              </a:solidFill>
              <a:latin typeface="Times New Roman" pitchFamily="18" charset="0"/>
              <a:cs typeface="Times New Roman" pitchFamily="18" charset="0"/>
            </a:endParaRPr>
          </a:p>
          <a:p>
            <a:pPr algn="l">
              <a:spcBef>
                <a:spcPts val="0"/>
              </a:spcBef>
            </a:pPr>
            <a:endParaRPr lang="ro-RO" sz="1600" b="1" dirty="0" smtClean="0">
              <a:solidFill>
                <a:schemeClr val="accent2">
                  <a:lumMod val="50000"/>
                </a:schemeClr>
              </a:solidFill>
              <a:latin typeface="Times New Roman" pitchFamily="18" charset="0"/>
              <a:cs typeface="Times New Roman" pitchFamily="18" charset="0"/>
            </a:endParaRPr>
          </a:p>
          <a:p>
            <a:pPr algn="l">
              <a:spcBef>
                <a:spcPts val="0"/>
              </a:spcBef>
            </a:pPr>
            <a:r>
              <a:rPr lang="ro-RO" sz="1600" b="1" dirty="0" smtClean="0">
                <a:solidFill>
                  <a:schemeClr val="accent2">
                    <a:lumMod val="50000"/>
                  </a:schemeClr>
                </a:solidFill>
                <a:latin typeface="Times New Roman" pitchFamily="18" charset="0"/>
                <a:cs typeface="Times New Roman" pitchFamily="18" charset="0"/>
              </a:rPr>
              <a:t>Conținuturi:</a:t>
            </a:r>
          </a:p>
          <a:p>
            <a:pPr marL="342900" indent="-342900" algn="l">
              <a:buFont typeface="+mj-lt"/>
              <a:buAutoNum type="arabicPeriod"/>
            </a:pPr>
            <a:r>
              <a:rPr lang="ro-RO" sz="1600" dirty="0" smtClean="0">
                <a:solidFill>
                  <a:schemeClr val="accent2">
                    <a:lumMod val="50000"/>
                  </a:schemeClr>
                </a:solidFill>
                <a:latin typeface="Times New Roman" pitchFamily="18" charset="0"/>
                <a:cs typeface="Times New Roman" pitchFamily="18" charset="0"/>
              </a:rPr>
              <a:t> Statul - obiect al securităţii internaţionale.</a:t>
            </a:r>
          </a:p>
          <a:p>
            <a:pPr marL="342900" lvl="0" indent="-342900" algn="l" fontAlgn="base">
              <a:buFont typeface="+mj-lt"/>
              <a:buAutoNum type="arabicPeriod"/>
            </a:pPr>
            <a:r>
              <a:rPr lang="ro-RO" sz="1600" dirty="0" smtClean="0">
                <a:solidFill>
                  <a:schemeClr val="accent2">
                    <a:lumMod val="50000"/>
                  </a:schemeClr>
                </a:solidFill>
                <a:latin typeface="Times New Roman" pitchFamily="18" charset="0"/>
                <a:cs typeface="Times New Roman" pitchFamily="18" charset="0"/>
              </a:rPr>
              <a:t>Complexitatea relațiilor națiune – stat şi stat – națiune.</a:t>
            </a:r>
          </a:p>
          <a:p>
            <a:pPr marL="342900" lvl="0" indent="-342900" algn="l" fontAlgn="base">
              <a:buFont typeface="+mj-lt"/>
              <a:buAutoNum type="arabicPeriod"/>
            </a:pPr>
            <a:r>
              <a:rPr lang="ro-RO" sz="1600" dirty="0" smtClean="0">
                <a:solidFill>
                  <a:schemeClr val="accent2">
                    <a:lumMod val="50000"/>
                  </a:schemeClr>
                </a:solidFill>
                <a:latin typeface="Times New Roman" pitchFamily="18" charset="0"/>
                <a:cs typeface="Times New Roman" pitchFamily="18" charset="0"/>
              </a:rPr>
              <a:t>Factorii de influență asupra securităţii statale.</a:t>
            </a:r>
          </a:p>
          <a:p>
            <a:pPr marL="342900" lvl="0" indent="-342900" algn="l" fontAlgn="base">
              <a:buFont typeface="+mj-lt"/>
              <a:buAutoNum type="arabicPeriod"/>
            </a:pPr>
            <a:r>
              <a:rPr lang="ro-RO" sz="1600" dirty="0" smtClean="0">
                <a:solidFill>
                  <a:schemeClr val="accent2">
                    <a:lumMod val="50000"/>
                  </a:schemeClr>
                </a:solidFill>
                <a:latin typeface="Times New Roman" pitchFamily="18" charset="0"/>
                <a:cs typeface="Times New Roman" pitchFamily="18" charset="0"/>
              </a:rPr>
              <a:t>Statul - factor de amenințare a securităţii internaţionale.</a:t>
            </a:r>
          </a:p>
          <a:p>
            <a:pPr algn="l"/>
            <a:endParaRPr lang="ro-RO" sz="1600" b="1" dirty="0" smtClean="0">
              <a:solidFill>
                <a:schemeClr val="accent2">
                  <a:lumMod val="50000"/>
                </a:schemeClr>
              </a:solidFill>
              <a:latin typeface="Times New Roman" pitchFamily="18" charset="0"/>
              <a:cs typeface="Times New Roman" pitchFamily="18" charset="0"/>
            </a:endParaRPr>
          </a:p>
          <a:p>
            <a:pPr algn="l"/>
            <a:r>
              <a:rPr lang="ro-RO" sz="1600" b="1" dirty="0" smtClean="0">
                <a:solidFill>
                  <a:schemeClr val="accent2">
                    <a:lumMod val="50000"/>
                  </a:schemeClr>
                </a:solidFill>
                <a:latin typeface="Times New Roman" pitchFamily="18" charset="0"/>
                <a:cs typeface="Times New Roman" pitchFamily="18" charset="0"/>
              </a:rPr>
              <a:t> Obiective de referință:</a:t>
            </a:r>
          </a:p>
          <a:p>
            <a:pPr algn="l"/>
            <a:r>
              <a:rPr lang="ro-RO" sz="1600" dirty="0" smtClean="0">
                <a:solidFill>
                  <a:schemeClr val="accent2">
                    <a:lumMod val="50000"/>
                  </a:schemeClr>
                </a:solidFill>
                <a:latin typeface="Times New Roman" pitchFamily="18" charset="0"/>
                <a:cs typeface="Times New Roman" pitchFamily="18" charset="0"/>
              </a:rPr>
              <a:t> </a:t>
            </a:r>
          </a:p>
          <a:p>
            <a:pPr marL="285750" lvl="0" indent="-285750" algn="l" fontAlgn="base">
              <a:buFont typeface="Wingdings" panose="05000000000000000000" pitchFamily="2" charset="2"/>
              <a:buChar char="§"/>
            </a:pPr>
            <a:r>
              <a:rPr lang="ro-RO" sz="1600" dirty="0" smtClean="0">
                <a:solidFill>
                  <a:schemeClr val="accent2">
                    <a:lumMod val="50000"/>
                  </a:schemeClr>
                </a:solidFill>
                <a:latin typeface="Times New Roman" pitchFamily="18" charset="0"/>
                <a:cs typeface="Times New Roman" pitchFamily="18" charset="0"/>
              </a:rPr>
              <a:t>să descrie rolul statului în gestionarea problemelor de securitate internaţională; </a:t>
            </a:r>
          </a:p>
          <a:p>
            <a:pPr marL="285750" lvl="0" indent="-285750" algn="l" fontAlgn="base">
              <a:buFont typeface="Wingdings" panose="05000000000000000000" pitchFamily="2" charset="2"/>
              <a:buChar char="§"/>
            </a:pPr>
            <a:r>
              <a:rPr lang="ro-RO" sz="1600" dirty="0" smtClean="0">
                <a:solidFill>
                  <a:schemeClr val="accent2">
                    <a:lumMod val="50000"/>
                  </a:schemeClr>
                </a:solidFill>
                <a:latin typeface="Times New Roman" pitchFamily="18" charset="0"/>
                <a:cs typeface="Times New Roman" pitchFamily="18" charset="0"/>
              </a:rPr>
              <a:t>să stabilească relațiile dintre </a:t>
            </a:r>
            <a:r>
              <a:rPr lang="ro-RO" sz="1600" dirty="0" err="1" smtClean="0">
                <a:solidFill>
                  <a:schemeClr val="accent2">
                    <a:lumMod val="50000"/>
                  </a:schemeClr>
                </a:solidFill>
                <a:latin typeface="Times New Roman" pitchFamily="18" charset="0"/>
                <a:cs typeface="Times New Roman" pitchFamily="18" charset="0"/>
              </a:rPr>
              <a:t>naţiune</a:t>
            </a:r>
            <a:r>
              <a:rPr lang="ro-RO" sz="1600" dirty="0" smtClean="0">
                <a:solidFill>
                  <a:schemeClr val="accent2">
                    <a:lumMod val="50000"/>
                  </a:schemeClr>
                </a:solidFill>
                <a:latin typeface="Times New Roman" pitchFamily="18" charset="0"/>
                <a:cs typeface="Times New Roman" pitchFamily="18" charset="0"/>
              </a:rPr>
              <a:t>-stat și stat-națiune;</a:t>
            </a:r>
          </a:p>
          <a:p>
            <a:pPr marL="285750" lvl="0" indent="-285750" algn="l" fontAlgn="base">
              <a:buFont typeface="Wingdings" panose="05000000000000000000" pitchFamily="2" charset="2"/>
              <a:buChar char="§"/>
            </a:pPr>
            <a:r>
              <a:rPr lang="ro-RO" sz="1600" dirty="0" smtClean="0">
                <a:solidFill>
                  <a:schemeClr val="accent2">
                    <a:lumMod val="50000"/>
                  </a:schemeClr>
                </a:solidFill>
                <a:latin typeface="Times New Roman" pitchFamily="18" charset="0"/>
                <a:cs typeface="Times New Roman" pitchFamily="18" charset="0"/>
              </a:rPr>
              <a:t>să clasifice factorii de influență asupra securităţii statale;</a:t>
            </a:r>
          </a:p>
          <a:p>
            <a:pPr marL="285750" lvl="0" indent="-285750" algn="l" fontAlgn="base">
              <a:buFont typeface="Wingdings" panose="05000000000000000000" pitchFamily="2" charset="2"/>
              <a:buChar char="§"/>
            </a:pPr>
            <a:r>
              <a:rPr lang="ro-RO" sz="1600" dirty="0" smtClean="0">
                <a:solidFill>
                  <a:schemeClr val="accent2">
                    <a:lumMod val="50000"/>
                  </a:schemeClr>
                </a:solidFill>
                <a:latin typeface="Times New Roman" pitchFamily="18" charset="0"/>
                <a:cs typeface="Times New Roman" pitchFamily="18" charset="0"/>
              </a:rPr>
              <a:t>să generalizeze factorii de influență asupra securităţii statale;</a:t>
            </a:r>
          </a:p>
          <a:p>
            <a:pPr algn="l"/>
            <a:endParaRPr lang="ro-RO" sz="1600" b="1" dirty="0" smtClean="0">
              <a:solidFill>
                <a:schemeClr val="accent2">
                  <a:lumMod val="50000"/>
                </a:schemeClr>
              </a:solidFill>
              <a:latin typeface="Times New Roman" pitchFamily="18" charset="0"/>
              <a:cs typeface="Times New Roman" pitchFamily="18" charset="0"/>
            </a:endParaRPr>
          </a:p>
          <a:p>
            <a:pPr algn="l"/>
            <a:r>
              <a:rPr lang="ro-RO" sz="1600" b="1" dirty="0" smtClean="0">
                <a:solidFill>
                  <a:schemeClr val="accent2">
                    <a:lumMod val="50000"/>
                  </a:schemeClr>
                </a:solidFill>
                <a:latin typeface="Times New Roman" pitchFamily="18" charset="0"/>
                <a:cs typeface="Times New Roman" pitchFamily="18" charset="0"/>
              </a:rPr>
              <a:t>Termeni-cheie: </a:t>
            </a:r>
          </a:p>
          <a:p>
            <a:pPr algn="l"/>
            <a:r>
              <a:rPr lang="ro-RO" sz="1600" i="1" dirty="0" smtClean="0">
                <a:solidFill>
                  <a:schemeClr val="accent2">
                    <a:lumMod val="50000"/>
                  </a:schemeClr>
                </a:solidFill>
                <a:latin typeface="Times New Roman" pitchFamily="18" charset="0"/>
                <a:cs typeface="Times New Roman" pitchFamily="18" charset="0"/>
              </a:rPr>
              <a:t>stat, națiune, factori, amenințări, securitate, naționalitate, teritoriu, națiune-stat, stat-națiune.</a:t>
            </a:r>
          </a:p>
          <a:p>
            <a:pPr algn="l">
              <a:spcBef>
                <a:spcPts val="0"/>
              </a:spcBef>
            </a:pPr>
            <a:endParaRPr lang="en-US" sz="1600" dirty="0">
              <a:solidFill>
                <a:schemeClr val="accent2">
                  <a:lumMod val="50000"/>
                </a:schemeClr>
              </a:solidFill>
              <a:latin typeface="Times New Roman" pitchFamily="18" charset="0"/>
              <a:cs typeface="Times New Roman" pitchFamily="18" charset="0"/>
            </a:endParaRPr>
          </a:p>
          <a:p>
            <a:pPr algn="just">
              <a:spcBef>
                <a:spcPts val="0"/>
              </a:spcBef>
            </a:pPr>
            <a:endParaRPr lang="en-US" sz="2000" dirty="0">
              <a:solidFill>
                <a:schemeClr val="accent2">
                  <a:lumMod val="50000"/>
                </a:schemeClr>
              </a:solidFill>
              <a:latin typeface="Times New Roman" pitchFamily="18" charset="0"/>
              <a:cs typeface="Times New Roman" pitchFamily="18" charset="0"/>
            </a:endParaRPr>
          </a:p>
          <a:p>
            <a:pPr algn="just">
              <a:lnSpc>
                <a:spcPct val="150000"/>
              </a:lnSpc>
              <a:spcBef>
                <a:spcPts val="0"/>
              </a:spcBef>
            </a:pPr>
            <a:endParaRPr lang="en-US" sz="2000" dirty="0">
              <a:solidFill>
                <a:schemeClr val="accent2">
                  <a:lumMod val="50000"/>
                </a:schemeClr>
              </a:solidFill>
              <a:latin typeface="Times New Roman" pitchFamily="18" charset="0"/>
              <a:cs typeface="Times New Roman" pitchFamily="18" charset="0"/>
            </a:endParaRPr>
          </a:p>
          <a:p>
            <a:pPr algn="just">
              <a:lnSpc>
                <a:spcPct val="150000"/>
              </a:lnSpc>
              <a:spcBef>
                <a:spcPts val="0"/>
              </a:spcBef>
            </a:pPr>
            <a:endParaRPr lang="en-US" sz="2000" dirty="0">
              <a:solidFill>
                <a:schemeClr val="accent2">
                  <a:lumMod val="50000"/>
                </a:schemeClr>
              </a:solidFill>
              <a:latin typeface="Times New Roman" pitchFamily="18" charset="0"/>
              <a:cs typeface="Times New Roman" pitchFamily="18" charset="0"/>
            </a:endParaRPr>
          </a:p>
        </p:txBody>
      </p:sp>
      <p:sp>
        <p:nvSpPr>
          <p:cNvPr id="5" name="Subtitle 2"/>
          <p:cNvSpPr txBox="1">
            <a:spLocks/>
          </p:cNvSpPr>
          <p:nvPr/>
        </p:nvSpPr>
        <p:spPr>
          <a:xfrm>
            <a:off x="253721" y="312336"/>
            <a:ext cx="8610600" cy="762000"/>
          </a:xfrm>
          <a:prstGeom prst="rect">
            <a:avLst/>
          </a:prstGeo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w="381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vert="horz">
            <a:noAutofit/>
          </a:bodyPr>
          <a:lstStyle>
            <a:lvl1pPr marL="0" indent="0" algn="ctr" rtl="0" eaLnBrk="1" latinLnBrk="0" hangingPunct="1">
              <a:spcBef>
                <a:spcPts val="600"/>
              </a:spcBef>
              <a:buClr>
                <a:schemeClr val="accent2"/>
              </a:buClr>
              <a:buSzPct val="85000"/>
              <a:buFont typeface="Wingdings 2"/>
              <a:buNone/>
              <a:defRPr kumimoji="0" sz="2200" kern="1200" spc="100" baseline="0">
                <a:solidFill>
                  <a:schemeClr val="tx2"/>
                </a:solidFill>
                <a:latin typeface="+mn-lt"/>
                <a:ea typeface="+mn-ea"/>
                <a:cs typeface="+mn-cs"/>
              </a:defRPr>
            </a:lvl1pPr>
            <a:lvl2pPr marL="457200" indent="0" algn="ctr" rtl="0" eaLnBrk="1" latinLnBrk="0" hangingPunct="1">
              <a:spcBef>
                <a:spcPts val="300"/>
              </a:spcBef>
              <a:buClr>
                <a:schemeClr val="accent2">
                  <a:shade val="75000"/>
                </a:schemeClr>
              </a:buClr>
              <a:buSzPct val="85000"/>
              <a:buFont typeface="Wingdings 2"/>
              <a:buNone/>
              <a:defRPr kumimoji="0" sz="2400" kern="1200">
                <a:solidFill>
                  <a:schemeClr val="dk1"/>
                </a:solidFill>
                <a:latin typeface="+mn-lt"/>
                <a:ea typeface="+mn-ea"/>
                <a:cs typeface="+mn-cs"/>
              </a:defRPr>
            </a:lvl2pPr>
            <a:lvl3pPr marL="914400" indent="0" algn="ctr" rtl="0" eaLnBrk="1" latinLnBrk="0" hangingPunct="1">
              <a:spcBef>
                <a:spcPts val="300"/>
              </a:spcBef>
              <a:buClr>
                <a:schemeClr val="accent2">
                  <a:shade val="50000"/>
                </a:schemeClr>
              </a:buClr>
              <a:buSzPct val="85000"/>
              <a:buFont typeface="Wingdings 2"/>
              <a:buNone/>
              <a:defRPr kumimoji="0" sz="2100" kern="1200">
                <a:solidFill>
                  <a:schemeClr val="dk1"/>
                </a:solidFill>
                <a:latin typeface="+mn-lt"/>
                <a:ea typeface="+mn-ea"/>
                <a:cs typeface="+mn-cs"/>
              </a:defRPr>
            </a:lvl3pPr>
            <a:lvl4pPr marL="1371600" indent="0" algn="ctr" rtl="0" eaLnBrk="1" latinLnBrk="0" hangingPunct="1">
              <a:spcBef>
                <a:spcPts val="300"/>
              </a:spcBef>
              <a:buClr>
                <a:schemeClr val="accent2">
                  <a:shade val="75000"/>
                </a:schemeClr>
              </a:buClr>
              <a:buSzPct val="85000"/>
              <a:buFont typeface="Wingdings 2" pitchFamily="18" charset="2"/>
              <a:buNone/>
              <a:defRPr kumimoji="0" sz="1900" kern="1200">
                <a:solidFill>
                  <a:schemeClr val="dk1"/>
                </a:solidFill>
                <a:latin typeface="+mn-lt"/>
                <a:ea typeface="+mn-ea"/>
                <a:cs typeface="+mn-cs"/>
              </a:defRPr>
            </a:lvl4pPr>
            <a:lvl5pPr marL="1828800" indent="0" algn="ctr" rtl="0" eaLnBrk="1" latinLnBrk="0" hangingPunct="1">
              <a:spcBef>
                <a:spcPts val="340"/>
              </a:spcBef>
              <a:buClr>
                <a:schemeClr val="accent2">
                  <a:shade val="75000"/>
                </a:schemeClr>
              </a:buClr>
              <a:buSzPct val="85000"/>
              <a:buFont typeface="Wingdings 2" pitchFamily="18" charset="2"/>
              <a:buNone/>
              <a:defRPr kumimoji="0" sz="1600" kern="1200">
                <a:solidFill>
                  <a:schemeClr val="dk1"/>
                </a:solidFill>
                <a:latin typeface="+mn-lt"/>
                <a:ea typeface="+mn-ea"/>
                <a:cs typeface="+mn-cs"/>
              </a:defRPr>
            </a:lvl5pPr>
            <a:lvl6pPr marL="2286000" indent="0" algn="ctr" rtl="0" eaLnBrk="1" latinLnBrk="0" hangingPunct="1">
              <a:spcBef>
                <a:spcPts val="340"/>
              </a:spcBef>
              <a:buClr>
                <a:schemeClr val="accent2">
                  <a:shade val="75000"/>
                </a:schemeClr>
              </a:buClr>
              <a:buSzPct val="85000"/>
              <a:buFont typeface="Wingdings 2" pitchFamily="18" charset="2"/>
              <a:buNone/>
              <a:defRPr kumimoji="0" sz="1700" kern="1200">
                <a:solidFill>
                  <a:schemeClr val="dk1"/>
                </a:solidFill>
                <a:latin typeface="+mn-lt"/>
                <a:ea typeface="+mn-ea"/>
                <a:cs typeface="+mn-cs"/>
              </a:defRPr>
            </a:lvl6pPr>
            <a:lvl7pPr marL="2743200" indent="0" algn="ctr" rtl="0" eaLnBrk="1" latinLnBrk="0" hangingPunct="1">
              <a:spcBef>
                <a:spcPts val="340"/>
              </a:spcBef>
              <a:buClr>
                <a:schemeClr val="accent2">
                  <a:shade val="75000"/>
                </a:schemeClr>
              </a:buClr>
              <a:buSzPct val="85000"/>
              <a:buFont typeface="Wingdings 2" pitchFamily="18" charset="2"/>
              <a:buNone/>
              <a:defRPr kumimoji="0" sz="1600" kern="1200" baseline="0">
                <a:solidFill>
                  <a:schemeClr val="dk1"/>
                </a:solidFill>
                <a:latin typeface="+mn-lt"/>
                <a:ea typeface="+mn-ea"/>
                <a:cs typeface="+mn-cs"/>
              </a:defRPr>
            </a:lvl7pPr>
            <a:lvl8pPr marL="32004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dk1"/>
                </a:solidFill>
                <a:latin typeface="+mn-lt"/>
                <a:ea typeface="+mn-ea"/>
                <a:cs typeface="+mn-cs"/>
              </a:defRPr>
            </a:lvl8pPr>
            <a:lvl9pPr marL="36576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dk1"/>
                </a:solidFill>
                <a:latin typeface="+mn-lt"/>
                <a:ea typeface="+mn-ea"/>
                <a:cs typeface="+mn-cs"/>
              </a:defRPr>
            </a:lvl9pPr>
          </a:lstStyle>
          <a:p>
            <a:pPr algn="l">
              <a:spcBef>
                <a:spcPts val="0"/>
              </a:spcBef>
            </a:pPr>
            <a:r>
              <a:rPr lang="ro-RO" sz="2000" dirty="0" smtClean="0">
                <a:solidFill>
                  <a:schemeClr val="accent2">
                    <a:lumMod val="50000"/>
                  </a:schemeClr>
                </a:solidFill>
                <a:latin typeface="Times New Roman" pitchFamily="18" charset="0"/>
                <a:cs typeface="Times New Roman" pitchFamily="18" charset="0"/>
              </a:rPr>
              <a:t>	</a:t>
            </a:r>
            <a:r>
              <a:rPr lang="ro-RO" sz="2000" b="1" dirty="0">
                <a:solidFill>
                  <a:schemeClr val="accent2">
                    <a:lumMod val="50000"/>
                  </a:schemeClr>
                </a:solidFill>
                <a:latin typeface="Times New Roman" pitchFamily="18" charset="0"/>
                <a:cs typeface="Times New Roman" pitchFamily="18" charset="0"/>
              </a:rPr>
              <a:t> </a:t>
            </a:r>
            <a:r>
              <a:rPr lang="ro-RO" sz="2000" b="1" dirty="0" smtClean="0">
                <a:solidFill>
                  <a:schemeClr val="accent2">
                    <a:lumMod val="50000"/>
                  </a:schemeClr>
                </a:solidFill>
                <a:latin typeface="Times New Roman" pitchFamily="18" charset="0"/>
                <a:cs typeface="Times New Roman" pitchFamily="18" charset="0"/>
              </a:rPr>
              <a:t>Conținuturi; Obiective de referință; Termeni-cheie </a:t>
            </a:r>
            <a:endParaRPr lang="en-US" sz="2000" dirty="0" smtClean="0">
              <a:solidFill>
                <a:schemeClr val="accent2">
                  <a:lumMod val="50000"/>
                </a:schemeClr>
              </a:solidFill>
              <a:latin typeface="Times New Roman" pitchFamily="18" charset="0"/>
              <a:cs typeface="Times New Roman" pitchFamily="18" charset="0"/>
            </a:endParaRPr>
          </a:p>
          <a:p>
            <a:pPr algn="l">
              <a:spcBef>
                <a:spcPts val="0"/>
              </a:spcBef>
            </a:pPr>
            <a:endParaRPr lang="en-US" sz="2000" dirty="0" smtClean="0">
              <a:solidFill>
                <a:schemeClr val="accent2">
                  <a:lumMod val="50000"/>
                </a:schemeClr>
              </a:solidFill>
              <a:latin typeface="Times New Roman" pitchFamily="18" charset="0"/>
              <a:cs typeface="Times New Roman" pitchFamily="18" charset="0"/>
            </a:endParaRPr>
          </a:p>
          <a:p>
            <a:pPr algn="l">
              <a:spcBef>
                <a:spcPts val="0"/>
              </a:spcBef>
            </a:pPr>
            <a:endParaRPr lang="en-US" sz="2000" dirty="0">
              <a:solidFill>
                <a:schemeClr val="accent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2715648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304800" y="76200"/>
            <a:ext cx="8610600" cy="6629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just">
              <a:lnSpc>
                <a:spcPct val="150000"/>
              </a:lnSpc>
            </a:pPr>
            <a:r>
              <a:rPr lang="ro-RO" dirty="0">
                <a:solidFill>
                  <a:schemeClr val="bg2">
                    <a:lumMod val="75000"/>
                  </a:schemeClr>
                </a:solidFill>
                <a:latin typeface="Times New Roman" pitchFamily="18" charset="0"/>
                <a:cs typeface="Times New Roman" pitchFamily="18" charset="0"/>
              </a:rPr>
              <a:t>	</a:t>
            </a:r>
            <a:r>
              <a:rPr lang="ro-RO" dirty="0" smtClean="0">
                <a:solidFill>
                  <a:schemeClr val="bg2">
                    <a:lumMod val="75000"/>
                  </a:schemeClr>
                </a:solidFill>
                <a:latin typeface="Times New Roman" pitchFamily="18" charset="0"/>
                <a:cs typeface="Times New Roman" pitchFamily="18" charset="0"/>
              </a:rPr>
              <a:t>Concomitent </a:t>
            </a:r>
            <a:r>
              <a:rPr lang="ro-RO" dirty="0">
                <a:solidFill>
                  <a:schemeClr val="bg2">
                    <a:lumMod val="75000"/>
                  </a:schemeClr>
                </a:solidFill>
                <a:latin typeface="Times New Roman" pitchFamily="18" charset="0"/>
                <a:cs typeface="Times New Roman" pitchFamily="18" charset="0"/>
              </a:rPr>
              <a:t>cu cele </a:t>
            </a:r>
            <a:r>
              <a:rPr lang="ro-RO" dirty="0" err="1">
                <a:solidFill>
                  <a:schemeClr val="bg2">
                    <a:lumMod val="75000"/>
                  </a:schemeClr>
                </a:solidFill>
                <a:latin typeface="Times New Roman" pitchFamily="18" charset="0"/>
                <a:cs typeface="Times New Roman" pitchFamily="18" charset="0"/>
              </a:rPr>
              <a:t>tradiţionale</a:t>
            </a:r>
            <a:r>
              <a:rPr lang="ro-RO" dirty="0">
                <a:solidFill>
                  <a:schemeClr val="bg2">
                    <a:lumMod val="75000"/>
                  </a:schemeClr>
                </a:solidFill>
                <a:latin typeface="Times New Roman" pitchFamily="18" charset="0"/>
                <a:cs typeface="Times New Roman" pitchFamily="18" charset="0"/>
              </a:rPr>
              <a:t> apar şi </a:t>
            </a:r>
            <a:r>
              <a:rPr lang="ro-RO" dirty="0" err="1">
                <a:solidFill>
                  <a:schemeClr val="bg2">
                    <a:lumMod val="75000"/>
                  </a:schemeClr>
                </a:solidFill>
                <a:latin typeface="Times New Roman" pitchFamily="18" charset="0"/>
                <a:cs typeface="Times New Roman" pitchFamily="18" charset="0"/>
              </a:rPr>
              <a:t>ameninţări</a:t>
            </a:r>
            <a:r>
              <a:rPr lang="ro-RO" dirty="0">
                <a:solidFill>
                  <a:schemeClr val="bg2">
                    <a:lumMod val="75000"/>
                  </a:schemeClr>
                </a:solidFill>
                <a:latin typeface="Times New Roman" pitchFamily="18" charset="0"/>
                <a:cs typeface="Times New Roman" pitchFamily="18" charset="0"/>
              </a:rPr>
              <a:t> noi, necunoscute anterior, provocări care </a:t>
            </a:r>
            <a:r>
              <a:rPr lang="ro-RO" dirty="0" err="1">
                <a:solidFill>
                  <a:schemeClr val="bg2">
                    <a:lumMod val="75000"/>
                  </a:schemeClr>
                </a:solidFill>
                <a:latin typeface="Times New Roman" pitchFamily="18" charset="0"/>
                <a:cs typeface="Times New Roman" pitchFamily="18" charset="0"/>
              </a:rPr>
              <a:t>ameninţă</a:t>
            </a:r>
            <a:r>
              <a:rPr lang="ro-RO" dirty="0">
                <a:solidFill>
                  <a:schemeClr val="bg2">
                    <a:lumMod val="75000"/>
                  </a:schemeClr>
                </a:solidFill>
                <a:latin typeface="Times New Roman" pitchFamily="18" charset="0"/>
                <a:cs typeface="Times New Roman" pitchFamily="18" charset="0"/>
              </a:rPr>
              <a:t> stabilitatea, securitatea </a:t>
            </a:r>
            <a:r>
              <a:rPr lang="ro-RO" dirty="0" err="1">
                <a:solidFill>
                  <a:schemeClr val="bg2">
                    <a:lumMod val="75000"/>
                  </a:schemeClr>
                </a:solidFill>
                <a:latin typeface="Times New Roman" pitchFamily="18" charset="0"/>
                <a:cs typeface="Times New Roman" pitchFamily="18" charset="0"/>
              </a:rPr>
              <a:t>naţională</a:t>
            </a:r>
            <a:r>
              <a:rPr lang="ro-RO" dirty="0">
                <a:solidFill>
                  <a:schemeClr val="bg2">
                    <a:lumMod val="75000"/>
                  </a:schemeClr>
                </a:solidFill>
                <a:latin typeface="Times New Roman" pitchFamily="18" charset="0"/>
                <a:cs typeface="Times New Roman" pitchFamily="18" charset="0"/>
              </a:rPr>
              <a:t> şi politică. Se intensifică </a:t>
            </a:r>
            <a:r>
              <a:rPr lang="ro-RO" dirty="0" err="1">
                <a:solidFill>
                  <a:schemeClr val="bg2">
                    <a:lumMod val="75000"/>
                  </a:schemeClr>
                </a:solidFill>
                <a:latin typeface="Times New Roman" pitchFamily="18" charset="0"/>
                <a:cs typeface="Times New Roman" pitchFamily="18" charset="0"/>
              </a:rPr>
              <a:t>ameninţările</a:t>
            </a:r>
            <a:r>
              <a:rPr lang="ro-RO" dirty="0">
                <a:solidFill>
                  <a:schemeClr val="bg2">
                    <a:lumMod val="75000"/>
                  </a:schemeClr>
                </a:solidFill>
                <a:latin typeface="Times New Roman" pitchFamily="18" charset="0"/>
                <a:cs typeface="Times New Roman" pitchFamily="18" charset="0"/>
              </a:rPr>
              <a:t> din sfera </a:t>
            </a:r>
            <a:r>
              <a:rPr lang="ro-RO" dirty="0" err="1">
                <a:solidFill>
                  <a:schemeClr val="bg2">
                    <a:lumMod val="75000"/>
                  </a:schemeClr>
                </a:solidFill>
                <a:latin typeface="Times New Roman" pitchFamily="18" charset="0"/>
                <a:cs typeface="Times New Roman" pitchFamily="18" charset="0"/>
              </a:rPr>
              <a:t>informaţională</a:t>
            </a:r>
            <a:r>
              <a:rPr lang="ro-RO" dirty="0">
                <a:solidFill>
                  <a:schemeClr val="bg2">
                    <a:lumMod val="75000"/>
                  </a:schemeClr>
                </a:solidFill>
                <a:latin typeface="Times New Roman" pitchFamily="18" charset="0"/>
                <a:cs typeface="Times New Roman" pitchFamily="18" charset="0"/>
              </a:rPr>
              <a:t>, în rezultatul elaborării de către unele ţări a conceptelor de război </a:t>
            </a:r>
            <a:r>
              <a:rPr lang="ro-RO" dirty="0" err="1">
                <a:solidFill>
                  <a:schemeClr val="bg2">
                    <a:lumMod val="75000"/>
                  </a:schemeClr>
                </a:solidFill>
                <a:latin typeface="Times New Roman" pitchFamily="18" charset="0"/>
                <a:cs typeface="Times New Roman" pitchFamily="18" charset="0"/>
              </a:rPr>
              <a:t>informaţional</a:t>
            </a:r>
            <a:r>
              <a:rPr lang="ro-RO" dirty="0">
                <a:solidFill>
                  <a:schemeClr val="bg2">
                    <a:lumMod val="75000"/>
                  </a:schemeClr>
                </a:solidFill>
                <a:latin typeface="Times New Roman" pitchFamily="18" charset="0"/>
                <a:cs typeface="Times New Roman" pitchFamily="18" charset="0"/>
              </a:rPr>
              <a:t>, care presupune </a:t>
            </a:r>
            <a:r>
              <a:rPr lang="ro-RO" dirty="0" err="1">
                <a:solidFill>
                  <a:schemeClr val="bg2">
                    <a:lumMod val="75000"/>
                  </a:schemeClr>
                </a:solidFill>
                <a:latin typeface="Times New Roman" pitchFamily="18" charset="0"/>
                <a:cs typeface="Times New Roman" pitchFamily="18" charset="0"/>
              </a:rPr>
              <a:t>influenţă</a:t>
            </a:r>
            <a:r>
              <a:rPr lang="ro-RO" dirty="0">
                <a:solidFill>
                  <a:schemeClr val="bg2">
                    <a:lumMod val="75000"/>
                  </a:schemeClr>
                </a:solidFill>
                <a:latin typeface="Times New Roman" pitchFamily="18" charset="0"/>
                <a:cs typeface="Times New Roman" pitchFamily="18" charset="0"/>
              </a:rPr>
              <a:t> asupra sferelor </a:t>
            </a:r>
            <a:r>
              <a:rPr lang="ro-RO" dirty="0" err="1">
                <a:solidFill>
                  <a:schemeClr val="bg2">
                    <a:lumMod val="75000"/>
                  </a:schemeClr>
                </a:solidFill>
                <a:latin typeface="Times New Roman" pitchFamily="18" charset="0"/>
                <a:cs typeface="Times New Roman" pitchFamily="18" charset="0"/>
              </a:rPr>
              <a:t>informaţionale</a:t>
            </a:r>
            <a:r>
              <a:rPr lang="ro-RO" dirty="0">
                <a:solidFill>
                  <a:schemeClr val="bg2">
                    <a:lumMod val="75000"/>
                  </a:schemeClr>
                </a:solidFill>
                <a:latin typeface="Times New Roman" pitchFamily="18" charset="0"/>
                <a:cs typeface="Times New Roman" pitchFamily="18" charset="0"/>
              </a:rPr>
              <a:t> a altor ţări. Asemenea riscuri se referă la posibile perturbări în </a:t>
            </a:r>
            <a:r>
              <a:rPr lang="ro-RO" dirty="0" err="1">
                <a:solidFill>
                  <a:schemeClr val="bg2">
                    <a:lumMod val="75000"/>
                  </a:schemeClr>
                </a:solidFill>
                <a:latin typeface="Times New Roman" pitchFamily="18" charset="0"/>
                <a:cs typeface="Times New Roman" pitchFamily="18" charset="0"/>
              </a:rPr>
              <a:t>funcţionarea</a:t>
            </a:r>
            <a:r>
              <a:rPr lang="ro-RO" dirty="0">
                <a:solidFill>
                  <a:schemeClr val="bg2">
                    <a:lumMod val="75000"/>
                  </a:schemeClr>
                </a:solidFill>
                <a:latin typeface="Times New Roman" pitchFamily="18" charset="0"/>
                <a:cs typeface="Times New Roman" pitchFamily="18" charset="0"/>
              </a:rPr>
              <a:t> sistemelor de </a:t>
            </a:r>
            <a:r>
              <a:rPr lang="ro-RO" dirty="0" err="1">
                <a:solidFill>
                  <a:schemeClr val="bg2">
                    <a:lumMod val="75000"/>
                  </a:schemeClr>
                </a:solidFill>
                <a:latin typeface="Times New Roman" pitchFamily="18" charset="0"/>
                <a:cs typeface="Times New Roman" pitchFamily="18" charset="0"/>
              </a:rPr>
              <a:t>informaţii</a:t>
            </a:r>
            <a:r>
              <a:rPr lang="ro-RO" dirty="0">
                <a:solidFill>
                  <a:schemeClr val="bg2">
                    <a:lumMod val="75000"/>
                  </a:schemeClr>
                </a:solidFill>
                <a:latin typeface="Times New Roman" pitchFamily="18" charset="0"/>
                <a:cs typeface="Times New Roman" pitchFamily="18" charset="0"/>
              </a:rPr>
              <a:t> şi de </a:t>
            </a:r>
            <a:r>
              <a:rPr lang="ro-RO" dirty="0" err="1">
                <a:solidFill>
                  <a:schemeClr val="bg2">
                    <a:lumMod val="75000"/>
                  </a:schemeClr>
                </a:solidFill>
                <a:latin typeface="Times New Roman" pitchFamily="18" charset="0"/>
                <a:cs typeface="Times New Roman" pitchFamily="18" charset="0"/>
              </a:rPr>
              <a:t>telecomunicaţii</a:t>
            </a:r>
            <a:r>
              <a:rPr lang="ro-RO" dirty="0">
                <a:solidFill>
                  <a:schemeClr val="bg2">
                    <a:lumMod val="75000"/>
                  </a:schemeClr>
                </a:solidFill>
                <a:latin typeface="Times New Roman" pitchFamily="18" charset="0"/>
                <a:cs typeface="Times New Roman" pitchFamily="18" charset="0"/>
              </a:rPr>
              <a:t>, precum şi securitatea păstrării resurselor </a:t>
            </a:r>
            <a:r>
              <a:rPr lang="ro-RO" dirty="0" err="1">
                <a:solidFill>
                  <a:schemeClr val="bg2">
                    <a:lumMod val="75000"/>
                  </a:schemeClr>
                </a:solidFill>
                <a:latin typeface="Times New Roman" pitchFamily="18" charset="0"/>
                <a:cs typeface="Times New Roman" pitchFamily="18" charset="0"/>
              </a:rPr>
              <a:t>informaţionale</a:t>
            </a:r>
            <a:r>
              <a:rPr lang="ro-RO" dirty="0">
                <a:solidFill>
                  <a:schemeClr val="bg2">
                    <a:lumMod val="75000"/>
                  </a:schemeClr>
                </a:solidFill>
                <a:latin typeface="Times New Roman" pitchFamily="18" charset="0"/>
                <a:cs typeface="Times New Roman" pitchFamily="18" charset="0"/>
              </a:rPr>
              <a:t>, </a:t>
            </a:r>
            <a:r>
              <a:rPr lang="ro-RO" dirty="0" err="1">
                <a:solidFill>
                  <a:schemeClr val="bg2">
                    <a:lumMod val="75000"/>
                  </a:schemeClr>
                </a:solidFill>
                <a:latin typeface="Times New Roman" pitchFamily="18" charset="0"/>
                <a:cs typeface="Times New Roman" pitchFamily="18" charset="0"/>
              </a:rPr>
              <a:t>obţinerea</a:t>
            </a:r>
            <a:r>
              <a:rPr lang="ro-RO" dirty="0">
                <a:solidFill>
                  <a:schemeClr val="bg2">
                    <a:lumMod val="75000"/>
                  </a:schemeClr>
                </a:solidFill>
                <a:latin typeface="Times New Roman" pitchFamily="18" charset="0"/>
                <a:cs typeface="Times New Roman" pitchFamily="18" charset="0"/>
              </a:rPr>
              <a:t> accesului neautorizat la </a:t>
            </a:r>
            <a:r>
              <a:rPr lang="ro-RO" dirty="0" smtClean="0">
                <a:solidFill>
                  <a:schemeClr val="bg2">
                    <a:lumMod val="75000"/>
                  </a:schemeClr>
                </a:solidFill>
                <a:latin typeface="Times New Roman" pitchFamily="18" charset="0"/>
                <a:cs typeface="Times New Roman" pitchFamily="18" charset="0"/>
              </a:rPr>
              <a:t>acestea.</a:t>
            </a:r>
            <a:endParaRPr lang="en-US" dirty="0">
              <a:solidFill>
                <a:schemeClr val="bg2">
                  <a:lumMod val="75000"/>
                </a:schemeClr>
              </a:solidFill>
              <a:latin typeface="Times New Roman" pitchFamily="18" charset="0"/>
              <a:cs typeface="Times New Roman" pitchFamily="18" charset="0"/>
            </a:endParaRPr>
          </a:p>
          <a:p>
            <a:pPr algn="just">
              <a:lnSpc>
                <a:spcPct val="150000"/>
              </a:lnSpc>
            </a:pPr>
            <a:endParaRPr lang="en-US" b="1" dirty="0">
              <a:solidFill>
                <a:schemeClr val="bg2">
                  <a:lumMod val="75000"/>
                </a:schemeClr>
              </a:solidFill>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6400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r>
              <a:rPr lang="ro-RO" dirty="0" smtClean="0">
                <a:solidFill>
                  <a:schemeClr val="bg2">
                    <a:lumMod val="75000"/>
                  </a:schemeClr>
                </a:solidFill>
                <a:latin typeface="Times New Roman" pitchFamily="18" charset="0"/>
                <a:cs typeface="Times New Roman" pitchFamily="18" charset="0"/>
              </a:rPr>
              <a:t> </a:t>
            </a: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r>
              <a:rPr lang="ro-RO" sz="2000" dirty="0" smtClean="0">
                <a:solidFill>
                  <a:schemeClr val="bg2">
                    <a:lumMod val="75000"/>
                  </a:schemeClr>
                </a:solidFill>
                <a:latin typeface="Times New Roman" pitchFamily="18" charset="0"/>
                <a:cs typeface="Times New Roman" pitchFamily="18" charset="0"/>
              </a:rPr>
              <a:t>	</a:t>
            </a:r>
            <a:endParaRPr lang="en-US" sz="2000" b="1" dirty="0">
              <a:solidFill>
                <a:schemeClr val="bg2">
                  <a:lumMod val="50000"/>
                </a:schemeClr>
              </a:solidFill>
              <a:latin typeface="Times New Roman" pitchFamily="18" charset="0"/>
              <a:cs typeface="Times New Roman" pitchFamily="18" charset="0"/>
            </a:endParaRPr>
          </a:p>
        </p:txBody>
      </p:sp>
      <p:graphicFrame>
        <p:nvGraphicFramePr>
          <p:cNvPr id="6" name="Diagram 5"/>
          <p:cNvGraphicFramePr/>
          <p:nvPr>
            <p:extLst>
              <p:ext uri="{D42A27DB-BD31-4B8C-83A1-F6EECF244321}">
                <p14:modId xmlns:p14="http://schemas.microsoft.com/office/powerpoint/2010/main" val="547416996"/>
              </p:ext>
            </p:extLst>
          </p:nvPr>
        </p:nvGraphicFramePr>
        <p:xfrm>
          <a:off x="533400" y="304800"/>
          <a:ext cx="8229600" cy="609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6400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sz="2000" dirty="0" smtClean="0">
                <a:solidFill>
                  <a:schemeClr val="bg2">
                    <a:lumMod val="50000"/>
                  </a:schemeClr>
                </a:solidFill>
                <a:latin typeface="Times New Roman" pitchFamily="18" charset="0"/>
                <a:cs typeface="Times New Roman" pitchFamily="18" charset="0"/>
              </a:rPr>
              <a:t>	 Analizând riscurile care ameninţă securitatea politică a Republicii Moldova, observăm că acestea sunt printre cele mai variabile.</a:t>
            </a:r>
          </a:p>
          <a:p>
            <a:pPr algn="l"/>
            <a:endParaRPr lang="ro-RO" sz="2000" dirty="0" smtClean="0">
              <a:solidFill>
                <a:schemeClr val="bg2">
                  <a:lumMod val="50000"/>
                </a:schemeClr>
              </a:solidFill>
              <a:latin typeface="Times New Roman" pitchFamily="18" charset="0"/>
              <a:cs typeface="Times New Roman" pitchFamily="18" charset="0"/>
            </a:endParaRPr>
          </a:p>
          <a:p>
            <a:pPr algn="l"/>
            <a:endParaRPr lang="ro-RO" sz="2000" dirty="0" smtClean="0">
              <a:solidFill>
                <a:schemeClr val="bg2">
                  <a:lumMod val="50000"/>
                </a:schemeClr>
              </a:solidFill>
              <a:latin typeface="Times New Roman" pitchFamily="18" charset="0"/>
              <a:cs typeface="Times New Roman" pitchFamily="18" charset="0"/>
            </a:endParaRPr>
          </a:p>
          <a:p>
            <a:pPr algn="l"/>
            <a:endParaRPr lang="ro-RO" sz="2000" dirty="0" smtClean="0">
              <a:solidFill>
                <a:schemeClr val="bg2">
                  <a:lumMod val="50000"/>
                </a:schemeClr>
              </a:solidFill>
              <a:latin typeface="Times New Roman" pitchFamily="18" charset="0"/>
              <a:cs typeface="Times New Roman" pitchFamily="18" charset="0"/>
            </a:endParaRPr>
          </a:p>
          <a:p>
            <a:pPr algn="l"/>
            <a:endParaRPr lang="ro-RO" sz="2000" dirty="0" smtClean="0">
              <a:solidFill>
                <a:schemeClr val="bg2">
                  <a:lumMod val="50000"/>
                </a:schemeClr>
              </a:solidFill>
              <a:latin typeface="Times New Roman" pitchFamily="18" charset="0"/>
              <a:cs typeface="Times New Roman" pitchFamily="18" charset="0"/>
            </a:endParaRPr>
          </a:p>
          <a:p>
            <a:pPr algn="l"/>
            <a:endParaRPr lang="ro-RO" sz="2000" dirty="0" smtClean="0">
              <a:solidFill>
                <a:schemeClr val="bg2">
                  <a:lumMod val="50000"/>
                </a:schemeClr>
              </a:solidFill>
              <a:latin typeface="Times New Roman" pitchFamily="18" charset="0"/>
              <a:cs typeface="Times New Roman" pitchFamily="18" charset="0"/>
            </a:endParaRPr>
          </a:p>
          <a:p>
            <a:pPr algn="l"/>
            <a:endParaRPr lang="ro-RO" sz="2000" dirty="0" smtClean="0">
              <a:solidFill>
                <a:schemeClr val="bg2">
                  <a:lumMod val="50000"/>
                </a:schemeClr>
              </a:solidFill>
              <a:latin typeface="Times New Roman" pitchFamily="18" charset="0"/>
              <a:cs typeface="Times New Roman" pitchFamily="18" charset="0"/>
            </a:endParaRPr>
          </a:p>
          <a:p>
            <a:pPr algn="l"/>
            <a:endParaRPr lang="ro-RO" sz="2000" dirty="0" smtClean="0">
              <a:solidFill>
                <a:schemeClr val="bg2">
                  <a:lumMod val="50000"/>
                </a:schemeClr>
              </a:solidFill>
              <a:latin typeface="Times New Roman" pitchFamily="18" charset="0"/>
              <a:cs typeface="Times New Roman" pitchFamily="18" charset="0"/>
            </a:endParaRPr>
          </a:p>
          <a:p>
            <a:pPr algn="l"/>
            <a:r>
              <a:rPr lang="ro-RO" sz="2000" dirty="0" smtClean="0">
                <a:solidFill>
                  <a:schemeClr val="bg2">
                    <a:lumMod val="50000"/>
                  </a:schemeClr>
                </a:solidFill>
                <a:latin typeface="Times New Roman" pitchFamily="18" charset="0"/>
                <a:cs typeface="Times New Roman" pitchFamily="18" charset="0"/>
              </a:rPr>
              <a:t> </a:t>
            </a:r>
          </a:p>
          <a:p>
            <a:pPr algn="l"/>
            <a:endParaRPr lang="ro-RO" sz="2000" dirty="0" smtClean="0">
              <a:solidFill>
                <a:schemeClr val="bg2">
                  <a:lumMod val="50000"/>
                </a:schemeClr>
              </a:solidFill>
              <a:latin typeface="Times New Roman" pitchFamily="18" charset="0"/>
              <a:cs typeface="Times New Roman" pitchFamily="18" charset="0"/>
            </a:endParaRPr>
          </a:p>
          <a:p>
            <a:pPr algn="l"/>
            <a:endParaRPr lang="ro-RO" sz="2000" dirty="0" smtClean="0">
              <a:solidFill>
                <a:schemeClr val="bg2">
                  <a:lumMod val="50000"/>
                </a:schemeClr>
              </a:solidFill>
              <a:latin typeface="Times New Roman" pitchFamily="18" charset="0"/>
              <a:cs typeface="Times New Roman" pitchFamily="18" charset="0"/>
            </a:endParaRPr>
          </a:p>
          <a:p>
            <a:pPr algn="l"/>
            <a:endParaRPr lang="ro-RO" sz="2000" dirty="0" smtClean="0">
              <a:solidFill>
                <a:schemeClr val="bg2">
                  <a:lumMod val="50000"/>
                </a:schemeClr>
              </a:solidFill>
              <a:latin typeface="Times New Roman" pitchFamily="18" charset="0"/>
              <a:cs typeface="Times New Roman" pitchFamily="18" charset="0"/>
            </a:endParaRPr>
          </a:p>
          <a:p>
            <a:pPr algn="l"/>
            <a:r>
              <a:rPr lang="ro-RO" sz="2000" dirty="0" smtClean="0">
                <a:solidFill>
                  <a:schemeClr val="bg2">
                    <a:lumMod val="50000"/>
                  </a:schemeClr>
                </a:solidFill>
                <a:latin typeface="Times New Roman" pitchFamily="18" charset="0"/>
                <a:cs typeface="Times New Roman" pitchFamily="18" charset="0"/>
              </a:rPr>
              <a:t>	</a:t>
            </a:r>
            <a:endParaRPr lang="en-US" sz="2000" b="1" dirty="0">
              <a:solidFill>
                <a:schemeClr val="bg2">
                  <a:lumMod val="50000"/>
                </a:schemeClr>
              </a:solidFill>
              <a:latin typeface="Times New Roman" pitchFamily="18" charset="0"/>
              <a:cs typeface="Times New Roman" pitchFamily="18" charset="0"/>
            </a:endParaRPr>
          </a:p>
        </p:txBody>
      </p:sp>
      <p:graphicFrame>
        <p:nvGraphicFramePr>
          <p:cNvPr id="4" name="Diagram 3"/>
          <p:cNvGraphicFramePr/>
          <p:nvPr/>
        </p:nvGraphicFramePr>
        <p:xfrm>
          <a:off x="533400" y="914400"/>
          <a:ext cx="81534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38100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just"/>
            <a:r>
              <a:rPr lang="ro-RO" dirty="0" smtClean="0">
                <a:solidFill>
                  <a:schemeClr val="bg2">
                    <a:lumMod val="50000"/>
                  </a:schemeClr>
                </a:solidFill>
                <a:latin typeface="Times New Roman" pitchFamily="18" charset="0"/>
                <a:cs typeface="Times New Roman" pitchFamily="18" charset="0"/>
              </a:rPr>
              <a:t>	Însă, indiferent de situaţiile prefigurate anterior, este cert că la etapa actuală au crescut şi continuă să crească </a:t>
            </a:r>
            <a:r>
              <a:rPr lang="ro-RO" b="1" dirty="0" smtClean="0">
                <a:solidFill>
                  <a:schemeClr val="bg2">
                    <a:lumMod val="50000"/>
                  </a:schemeClr>
                </a:solidFill>
                <a:latin typeface="Times New Roman" pitchFamily="18" charset="0"/>
                <a:cs typeface="Times New Roman" pitchFamily="18" charset="0"/>
              </a:rPr>
              <a:t>riscurile şi pericolele</a:t>
            </a:r>
            <a:r>
              <a:rPr lang="ro-RO" dirty="0" smtClean="0">
                <a:solidFill>
                  <a:schemeClr val="bg2">
                    <a:lumMod val="50000"/>
                  </a:schemeClr>
                </a:solidFill>
                <a:latin typeface="Times New Roman" pitchFamily="18" charset="0"/>
                <a:cs typeface="Times New Roman" pitchFamily="18" charset="0"/>
              </a:rPr>
              <a:t> de </a:t>
            </a:r>
            <a:r>
              <a:rPr lang="ro-RO" b="1" dirty="0" smtClean="0">
                <a:solidFill>
                  <a:schemeClr val="bg2">
                    <a:lumMod val="50000"/>
                  </a:schemeClr>
                </a:solidFill>
                <a:latin typeface="Times New Roman" pitchFamily="18" charset="0"/>
                <a:cs typeface="Times New Roman" pitchFamily="18" charset="0"/>
              </a:rPr>
              <a:t>natură internă</a:t>
            </a:r>
            <a:r>
              <a:rPr lang="ro-RO" dirty="0" smtClean="0">
                <a:solidFill>
                  <a:schemeClr val="bg2">
                    <a:lumMod val="50000"/>
                  </a:schemeClr>
                </a:solidFill>
                <a:latin typeface="Times New Roman" pitchFamily="18" charset="0"/>
                <a:cs typeface="Times New Roman" pitchFamily="18" charset="0"/>
              </a:rPr>
              <a:t>, care le potenţează alarmant pe cele </a:t>
            </a:r>
            <a:r>
              <a:rPr lang="ro-RO" b="1" dirty="0" smtClean="0">
                <a:solidFill>
                  <a:schemeClr val="bg2">
                    <a:lumMod val="50000"/>
                  </a:schemeClr>
                </a:solidFill>
                <a:latin typeface="Times New Roman" pitchFamily="18" charset="0"/>
                <a:cs typeface="Times New Roman" pitchFamily="18" charset="0"/>
              </a:rPr>
              <a:t>externe</a:t>
            </a:r>
            <a:r>
              <a:rPr lang="ro-RO" dirty="0" smtClean="0">
                <a:solidFill>
                  <a:schemeClr val="bg2">
                    <a:lumMod val="50000"/>
                  </a:schemeClr>
                </a:solidFill>
                <a:latin typeface="Times New Roman" pitchFamily="18" charset="0"/>
                <a:cs typeface="Times New Roman" pitchFamily="18" charset="0"/>
              </a:rPr>
              <a:t>. Pericolele şi ameninţările la adresa securităţii naţionale constituie, în majoritatea lor, consecinţe directe sau indirecte ale destrămării URSS, însă apreciem că tabloul surselor de insecuritate se supune unei dinamici proprii, în care rolul esenţial revine includerii Moldovei în una din schemele de securitate viabile în contextul procesului de integrare europeană. Republica Moldova întârzie cu reacţiile la acele oportunităţi pe care ni le oferă configuraţia geopolitică a Europei. </a:t>
            </a:r>
            <a:endParaRPr lang="en-US" b="1" dirty="0">
              <a:solidFill>
                <a:schemeClr val="bg2">
                  <a:lumMod val="50000"/>
                </a:schemeClr>
              </a:solidFill>
              <a:latin typeface="Times New Roman" pitchFamily="18" charset="0"/>
              <a:cs typeface="Times New Roman" pitchFamily="18" charset="0"/>
            </a:endParaRPr>
          </a:p>
        </p:txBody>
      </p:sp>
      <p:graphicFrame>
        <p:nvGraphicFramePr>
          <p:cNvPr id="6" name="Diagram 5"/>
          <p:cNvGraphicFramePr/>
          <p:nvPr/>
        </p:nvGraphicFramePr>
        <p:xfrm>
          <a:off x="304800" y="3962400"/>
          <a:ext cx="8610600" cy="274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304800" y="76200"/>
            <a:ext cx="8610600" cy="6629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just">
              <a:lnSpc>
                <a:spcPct val="150000"/>
              </a:lnSpc>
            </a:pPr>
            <a:r>
              <a:rPr lang="ro-RO" dirty="0" smtClean="0">
                <a:solidFill>
                  <a:schemeClr val="bg2">
                    <a:lumMod val="75000"/>
                  </a:schemeClr>
                </a:solidFill>
                <a:latin typeface="Times New Roman" pitchFamily="18" charset="0"/>
                <a:cs typeface="Times New Roman" pitchFamily="18" charset="0"/>
              </a:rPr>
              <a:t>	În comparaţie cu succesele altor ţări ex-socialiste (spre exemplu ţările Baltice şi România), Republica Moldova nu are încă o strategie coerentă de securitate naţională, de consolidare şi dezvoltare a unui proces veritabil și stabil de democratizare. Un lucru este cert că cele mai multe din pericolele existente astăzi trebuie căutate în organizarea şubredă a instituţiilor de stat, în corupţia şi abuzul de putere, în instituţiile slabe şi în responsabilitatea limitată a oficialilor pentru obligaţiile lor, ceea ce erodează calitatea administrării în stat şi alimentează insecuritatea individuală şi regională. Această realitate obligă autorităţile Republicii Moldova să perfecţioneze cadrul legislativ, sa implementeze unele practici, procedee şi mecanisme mai performante în acest domeniu. </a:t>
            </a:r>
            <a:endParaRPr lang="en-US" dirty="0" smtClean="0">
              <a:solidFill>
                <a:schemeClr val="bg2">
                  <a:lumMod val="75000"/>
                </a:schemeClr>
              </a:solidFill>
              <a:latin typeface="Times New Roman" pitchFamily="18" charset="0"/>
              <a:cs typeface="Times New Roman" pitchFamily="18" charset="0"/>
            </a:endParaRPr>
          </a:p>
          <a:p>
            <a:pPr algn="just">
              <a:lnSpc>
                <a:spcPct val="150000"/>
              </a:lnSpc>
            </a:pPr>
            <a:endParaRPr lang="en-US" b="1" dirty="0">
              <a:solidFill>
                <a:schemeClr val="bg2">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42750930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304800" y="228600"/>
            <a:ext cx="85344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graphicFrame>
        <p:nvGraphicFramePr>
          <p:cNvPr id="6" name="Diagram 5"/>
          <p:cNvGraphicFramePr/>
          <p:nvPr>
            <p:extLst>
              <p:ext uri="{D42A27DB-BD31-4B8C-83A1-F6EECF244321}">
                <p14:modId xmlns:p14="http://schemas.microsoft.com/office/powerpoint/2010/main" val="1174396027"/>
              </p:ext>
            </p:extLst>
          </p:nvPr>
        </p:nvGraphicFramePr>
        <p:xfrm>
          <a:off x="457200" y="304800"/>
          <a:ext cx="80010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fontAlgn="base">
              <a:lnSpc>
                <a:spcPct val="80000"/>
              </a:lnSpc>
            </a:pPr>
            <a:r>
              <a:rPr lang="ro-RO"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Relatați despre istoricul serviciilor de informații;</a:t>
            </a:r>
          </a:p>
          <a:p>
            <a:pPr lvl="0" fontAlgn="base">
              <a:lnSpc>
                <a:spcPct val="80000"/>
              </a:lnSpc>
            </a:pPr>
            <a:r>
              <a:rPr lang="ro-RO"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Estimați importanța activității serviciilor de informații; </a:t>
            </a:r>
          </a:p>
          <a:p>
            <a:pPr lvl="0" fontAlgn="base">
              <a:lnSpc>
                <a:spcPct val="80000"/>
              </a:lnSpc>
            </a:pPr>
            <a:r>
              <a:rPr lang="ro-RO"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Proiectați direcțiile sferelor de activitate a serviciilor de informații;</a:t>
            </a:r>
          </a:p>
          <a:p>
            <a:pPr lvl="0" fontAlgn="base">
              <a:lnSpc>
                <a:spcPct val="80000"/>
              </a:lnSpc>
            </a:pPr>
            <a:r>
              <a:rPr lang="ro-RO"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Stabiliți scopul, efortul şi misiunea primară a serviciilor de informații.</a:t>
            </a:r>
          </a:p>
          <a:p>
            <a:pPr lvl="0" fontAlgn="base">
              <a:lnSpc>
                <a:spcPct val="80000"/>
              </a:lnSpc>
            </a:pPr>
            <a:r>
              <a:rPr lang="ro-RO"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Caracterizați instrumentele de comunicare, supraveghere, control şi documentare a serviciilor de informații.</a:t>
            </a:r>
          </a:p>
          <a:p>
            <a:pPr lvl="0" fontAlgn="base">
              <a:lnSpc>
                <a:spcPct val="80000"/>
              </a:lnSpc>
            </a:pPr>
            <a:r>
              <a:rPr lang="ro-RO"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Evaluați amenințările contemporane la adresa serviciilor de informații.</a:t>
            </a:r>
          </a:p>
          <a:p>
            <a:pPr marL="0" indent="0">
              <a:buNone/>
            </a:pPr>
            <a:endParaRPr lang="en-US" sz="2400" dirty="0"/>
          </a:p>
          <a:p>
            <a:endParaRPr lang="en-US" dirty="0"/>
          </a:p>
        </p:txBody>
      </p:sp>
      <p:sp>
        <p:nvSpPr>
          <p:cNvPr id="3" name="Title 2"/>
          <p:cNvSpPr>
            <a:spLocks noGrp="1"/>
          </p:cNvSpPr>
          <p:nvPr>
            <p:ph type="title"/>
          </p:nvPr>
        </p:nvSpPr>
        <p:spPr/>
        <p:txBody>
          <a:bodyPr>
            <a:normAutofit/>
          </a:bodyPr>
          <a:lstStyle/>
          <a:p>
            <a:pPr algn="ctr"/>
            <a:r>
              <a:rPr lang="ru-RU" sz="3000" b="1" dirty="0">
                <a:solidFill>
                  <a:schemeClr val="accent2">
                    <a:lumMod val="50000"/>
                  </a:schemeClr>
                </a:solidFill>
                <a:latin typeface="Times New Roman" pitchFamily="18" charset="0"/>
                <a:ea typeface="+mn-ea"/>
                <a:cs typeface="Times New Roman" pitchFamily="18" charset="0"/>
              </a:rPr>
              <a:t>Sarcini de </a:t>
            </a:r>
            <a:r>
              <a:rPr lang="ro-RO" sz="3000" b="1" dirty="0" smtClean="0">
                <a:solidFill>
                  <a:schemeClr val="accent2">
                    <a:lumMod val="50000"/>
                  </a:schemeClr>
                </a:solidFill>
                <a:latin typeface="Times New Roman" pitchFamily="18" charset="0"/>
                <a:ea typeface="+mn-ea"/>
                <a:cs typeface="Times New Roman" pitchFamily="18" charset="0"/>
              </a:rPr>
              <a:t>auto</a:t>
            </a:r>
            <a:r>
              <a:rPr lang="ru-RU" sz="3000" b="1" dirty="0" smtClean="0">
                <a:solidFill>
                  <a:schemeClr val="accent2">
                    <a:lumMod val="50000"/>
                  </a:schemeClr>
                </a:solidFill>
                <a:latin typeface="Times New Roman" pitchFamily="18" charset="0"/>
                <a:ea typeface="+mn-ea"/>
                <a:cs typeface="Times New Roman" pitchFamily="18" charset="0"/>
              </a:rPr>
              <a:t>evaluare</a:t>
            </a:r>
            <a:r>
              <a:rPr lang="ru-RU" sz="3000" b="1" dirty="0">
                <a:solidFill>
                  <a:schemeClr val="accent2">
                    <a:lumMod val="50000"/>
                  </a:schemeClr>
                </a:solidFill>
                <a:latin typeface="Times New Roman" pitchFamily="18" charset="0"/>
                <a:ea typeface="+mn-ea"/>
                <a:cs typeface="Times New Roman" pitchFamily="18" charset="0"/>
              </a:rPr>
              <a:t>:</a:t>
            </a:r>
            <a:r>
              <a:rPr lang="en-US" sz="3000" b="1" dirty="0">
                <a:solidFill>
                  <a:schemeClr val="accent2">
                    <a:lumMod val="50000"/>
                  </a:schemeClr>
                </a:solidFill>
                <a:latin typeface="Times New Roman" pitchFamily="18" charset="0"/>
                <a:ea typeface="+mn-ea"/>
                <a:cs typeface="Times New Roman" pitchFamily="18" charset="0"/>
              </a:rPr>
              <a:t/>
            </a:r>
            <a:br>
              <a:rPr lang="en-US" sz="3000" b="1" dirty="0">
                <a:solidFill>
                  <a:schemeClr val="accent2">
                    <a:lumMod val="50000"/>
                  </a:schemeClr>
                </a:solidFill>
                <a:latin typeface="Times New Roman" pitchFamily="18" charset="0"/>
                <a:ea typeface="+mn-ea"/>
                <a:cs typeface="Times New Roman" pitchFamily="18" charset="0"/>
              </a:rPr>
            </a:br>
            <a:endParaRPr lang="en-US" sz="3000" b="1" dirty="0">
              <a:solidFill>
                <a:schemeClr val="accent2">
                  <a:lumMod val="50000"/>
                </a:schemeClr>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4040019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0" lvl="0" indent="0">
              <a:spcBef>
                <a:spcPct val="0"/>
              </a:spcBef>
              <a:buNone/>
            </a:pPr>
            <a:endPar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marL="514350" indent="-514350" fontAlgn="base">
              <a:buFont typeface="+mj-lt"/>
              <a:buAutoNum type="arabicPeriod"/>
            </a:pPr>
            <a:r>
              <a:rPr lang="ro-RO" sz="28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Relatați despre importanța colaborării serviciilor de informații în cadrul structurilor internaţionale de asigurare a securităţii.</a:t>
            </a:r>
          </a:p>
          <a:p>
            <a:pPr marL="514350" indent="-514350" fontAlgn="base">
              <a:buFont typeface="+mj-lt"/>
              <a:buAutoNum type="arabicPeriod"/>
            </a:pPr>
            <a:r>
              <a:rPr lang="ro-RO" sz="28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Esența și importanța instituţiilor de învățământ în activitatea serviciilor de informații.</a:t>
            </a:r>
          </a:p>
          <a:p>
            <a:pPr marL="514350" indent="-514350" fontAlgn="base">
              <a:buFont typeface="+mj-lt"/>
              <a:buAutoNum type="arabicPeriod"/>
            </a:pPr>
            <a:r>
              <a:rPr lang="ro-RO" sz="28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Delimitați esența conceptelor de bază ale securităţii informaționale.</a:t>
            </a:r>
          </a:p>
          <a:p>
            <a:pPr marL="514350" indent="-514350" fontAlgn="base">
              <a:buFont typeface="+mj-lt"/>
              <a:buAutoNum type="arabicPeriod"/>
            </a:pPr>
            <a:r>
              <a:rPr lang="ro-RO" sz="28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Evoluția istorică a serviciilor de informații.</a:t>
            </a:r>
          </a:p>
          <a:p>
            <a:pPr marL="514350" indent="-514350" fontAlgn="base">
              <a:buFont typeface="+mj-lt"/>
              <a:buAutoNum type="arabicPeriod"/>
            </a:pPr>
            <a:r>
              <a:rPr lang="ro-RO" sz="28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Demonstrarea impactului globalizării asupra activității serviciilor de informații.</a:t>
            </a:r>
          </a:p>
          <a:p>
            <a:pPr marL="514350" indent="-514350" fontAlgn="base">
              <a:buFont typeface="+mj-lt"/>
              <a:buAutoNum type="arabicPeriod"/>
            </a:pPr>
            <a:r>
              <a:rPr lang="ro-RO" sz="28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Analizați cadrul instituțional şi normativ al serviciilor de informații.</a:t>
            </a:r>
          </a:p>
          <a:p>
            <a:pPr marL="514350" indent="-514350" fontAlgn="base">
              <a:buFont typeface="+mj-lt"/>
              <a:buAutoNum type="arabicPeriod"/>
            </a:pPr>
            <a:r>
              <a:rPr lang="ro-RO" sz="28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Determinarea esenței şi rolului serviciilor speciale de informații în ierarhia instituţiilor de stat.</a:t>
            </a:r>
          </a:p>
          <a:p>
            <a:pPr marL="514350" indent="-514350" fontAlgn="base">
              <a:buFont typeface="+mj-lt"/>
              <a:buAutoNum type="arabicPeriod"/>
            </a:pPr>
            <a:r>
              <a:rPr lang="ro-RO" sz="28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Caracterizați metodele şi instrumentele de acțiune a serviciilor de informații.</a:t>
            </a:r>
          </a:p>
          <a:p>
            <a:pPr marL="514350" indent="-514350" fontAlgn="base">
              <a:buFont typeface="+mj-lt"/>
              <a:buAutoNum type="arabicPeriod"/>
            </a:pPr>
            <a:r>
              <a:rPr lang="ro-RO" sz="28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Elaborarea unei prezentări privind Serviciul de Informaţii şi Securitate al Republicii Moldova. </a:t>
            </a:r>
          </a:p>
          <a:p>
            <a:pPr marL="0" indent="0">
              <a:buNone/>
            </a:pPr>
            <a:endParaRPr lang="en-US" sz="2400" dirty="0"/>
          </a:p>
          <a:p>
            <a:endParaRPr lang="en-US" dirty="0"/>
          </a:p>
        </p:txBody>
      </p:sp>
      <p:sp>
        <p:nvSpPr>
          <p:cNvPr id="3" name="Title 2"/>
          <p:cNvSpPr>
            <a:spLocks noGrp="1"/>
          </p:cNvSpPr>
          <p:nvPr>
            <p:ph type="title"/>
          </p:nvPr>
        </p:nvSpPr>
        <p:spPr/>
        <p:txBody>
          <a:bodyPr>
            <a:normAutofit/>
          </a:bodyPr>
          <a:lstStyle/>
          <a:p>
            <a:pPr algn="ctr"/>
            <a:r>
              <a:rPr lang="ro-RO" sz="3000" b="1" dirty="0" smtClean="0">
                <a:solidFill>
                  <a:schemeClr val="accent2">
                    <a:lumMod val="50000"/>
                  </a:schemeClr>
                </a:solidFill>
                <a:latin typeface="Times New Roman" pitchFamily="18" charset="0"/>
                <a:ea typeface="+mn-ea"/>
                <a:cs typeface="Times New Roman" pitchFamily="18" charset="0"/>
              </a:rPr>
              <a:t>Teme pentru lucru individual</a:t>
            </a:r>
            <a:r>
              <a:rPr lang="ru-RU" sz="3000" b="1" dirty="0" smtClean="0">
                <a:solidFill>
                  <a:schemeClr val="accent2">
                    <a:lumMod val="50000"/>
                  </a:schemeClr>
                </a:solidFill>
                <a:latin typeface="Times New Roman" pitchFamily="18" charset="0"/>
                <a:ea typeface="+mn-ea"/>
                <a:cs typeface="Times New Roman" pitchFamily="18" charset="0"/>
              </a:rPr>
              <a:t>:</a:t>
            </a:r>
            <a:r>
              <a:rPr lang="en-US" sz="3000" b="1" dirty="0">
                <a:solidFill>
                  <a:schemeClr val="accent2">
                    <a:lumMod val="50000"/>
                  </a:schemeClr>
                </a:solidFill>
                <a:latin typeface="Times New Roman" pitchFamily="18" charset="0"/>
                <a:ea typeface="+mn-ea"/>
                <a:cs typeface="Times New Roman" pitchFamily="18" charset="0"/>
              </a:rPr>
              <a:t/>
            </a:r>
            <a:br>
              <a:rPr lang="en-US" sz="3000" b="1" dirty="0">
                <a:solidFill>
                  <a:schemeClr val="accent2">
                    <a:lumMod val="50000"/>
                  </a:schemeClr>
                </a:solidFill>
                <a:latin typeface="Times New Roman" pitchFamily="18" charset="0"/>
                <a:ea typeface="+mn-ea"/>
                <a:cs typeface="Times New Roman" pitchFamily="18" charset="0"/>
              </a:rPr>
            </a:br>
            <a:endParaRPr lang="en-US" sz="3000" b="1" dirty="0">
              <a:solidFill>
                <a:schemeClr val="accent2">
                  <a:lumMod val="50000"/>
                </a:schemeClr>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728068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7500" lnSpcReduction="20000"/>
          </a:bodyPr>
          <a:lstStyle/>
          <a:p>
            <a:pPr marL="514350" lvl="0" indent="-514350" fontAlgn="base">
              <a:buFont typeface="+mj-lt"/>
              <a:buAutoNum type="arabicPeriod"/>
            </a:pP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Braşoveanu</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V.,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Poncea</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T.V.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Istoria</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Serviciilor</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Secrete,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Bucureşti</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1999, p. 39;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Troncotă</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T.,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Blidaru</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H.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Careul</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de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Aşi</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Bucureşti</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2003, p. 70-71.</a:t>
            </a:r>
          </a:p>
          <a:p>
            <a:pPr marL="514350" lvl="0" indent="-514350" fontAlgn="base">
              <a:buFont typeface="+mj-lt"/>
              <a:buAutoNum type="arabicPeriod"/>
            </a:pP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Busuncian T.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Rolul</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Comunității</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de Informaţii a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Statelor</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Unite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privind</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combaterea</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terorismului</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internaţional</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History &amp; Politics</a:t>
            </a:r>
            <a:r>
              <a:rPr lang="ru-RU"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2011, An. IV, Nr.1, p. 77-91. </a:t>
            </a:r>
            <a:endPar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marL="514350" lvl="0" indent="-514350" fontAlgn="base">
              <a:buFont typeface="+mj-lt"/>
              <a:buAutoNum type="arabicPeriod"/>
            </a:pP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Busuncian T.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Securitatea</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informațională</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și</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activitatea</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serviciilor</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de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informații</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în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contextul</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globalizării</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Studii</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naționale</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de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securitate</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Revistă</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științifico-practică</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Nr</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1 (1) 2020,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Chișinău</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2020, p. 70-82.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Accesibil</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la: </a:t>
            </a:r>
          </a:p>
          <a:p>
            <a:pPr marL="514350" indent="-514350" fontAlgn="base">
              <a:buFont typeface="+mj-lt"/>
              <a:buAutoNum type="arabicPeriod"/>
            </a:pP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hlinkClick r:id="rId2"/>
              </a:rPr>
              <a:t>https://sis.md/sites/default/files/comunicate/fisiere/Materialele%20conferintei%202020_1.pdf</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Accesat</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24.09.2021].</a:t>
            </a:r>
          </a:p>
          <a:p>
            <a:pPr marL="514350" lvl="0" indent="-514350" fontAlgn="base">
              <a:buFont typeface="+mj-lt"/>
              <a:buAutoNum type="arabicPeriod"/>
            </a:pP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Dziak</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J. J.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Chekisty</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 History of the KGB. San Francisco: Lexington Books, 1988. 234 p. </a:t>
            </a:r>
          </a:p>
          <a:p>
            <a:pPr marL="514350" lvl="0" indent="-514350" fontAlgn="base">
              <a:buFont typeface="+mj-lt"/>
              <a:buAutoNum type="arabicPeriod"/>
            </a:pP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Faligot</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R.,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Kauffer</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R.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Istoria</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mondială</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serviciilor</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secrete. </a:t>
            </a:r>
            <a:r>
              <a:rPr lang="ru-RU"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Bucureşti:  Nemira, 2002, vol. 3, 4,  532 p. </a:t>
            </a:r>
            <a:endPar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marL="514350" lvl="0" indent="-514350" fontAlgn="base">
              <a:buFont typeface="+mj-lt"/>
              <a:buAutoNum type="arabicPeriod"/>
            </a:pP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Gottfredson</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L. S. The General Intelligence Factor, Scientific American, 1998,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nr</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4.  </a:t>
            </a:r>
            <a:r>
              <a:rPr lang="ru-RU"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 24–29.</a:t>
            </a:r>
            <a:endPar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marL="514350" lvl="0" indent="-514350" fontAlgn="base">
              <a:buFont typeface="+mj-lt"/>
              <a:buAutoNum type="arabicPeriod"/>
            </a:pP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Graham E., Newnham J.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Dicţionar</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de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relaţii</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internaţionale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englez-român</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Bucureşti</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Universal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Dalsi</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2001, 600 p. </a:t>
            </a:r>
          </a:p>
          <a:p>
            <a:pPr marL="514350" lvl="0" indent="-514350" fontAlgn="base">
              <a:buFont typeface="+mj-lt"/>
              <a:buAutoNum type="arabicPeriod"/>
            </a:pP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Lowenthal</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M. M. Intelligence: From Secrets to Policy. Washington DC: Congressional Quarterly Press, 2011. </a:t>
            </a:r>
            <a:r>
              <a:rPr lang="ru-RU"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5 th edition. 377 p. </a:t>
            </a:r>
            <a:endPar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marL="514350" lvl="0" indent="-514350" fontAlgn="base">
              <a:buFont typeface="+mj-lt"/>
              <a:buAutoNum type="arabicPeriod"/>
            </a:pP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Maior</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G. C. Intelligence. În: Intelligence, 2008,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anul</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5,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serie</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nouă</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32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nr</a:t>
            </a:r>
            <a:r>
              <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11. p. 1-13. </a:t>
            </a:r>
          </a:p>
          <a:p>
            <a:pPr marL="514350" lvl="0" indent="-514350" fontAlgn="base">
              <a:buFont typeface="+mj-lt"/>
              <a:buAutoNum type="arabicPeriod"/>
            </a:pPr>
            <a:endPar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marL="0" indent="0">
              <a:buNone/>
            </a:pPr>
            <a:r>
              <a:rPr lang="en-US" sz="2000" dirty="0"/>
              <a:t> </a:t>
            </a:r>
          </a:p>
          <a:p>
            <a:pPr marL="0" indent="0">
              <a:buNone/>
            </a:pPr>
            <a:endParaRPr lang="en-US" sz="2400" dirty="0"/>
          </a:p>
          <a:p>
            <a:endParaRPr lang="en-US" dirty="0"/>
          </a:p>
        </p:txBody>
      </p:sp>
      <p:sp>
        <p:nvSpPr>
          <p:cNvPr id="3" name="Title 2"/>
          <p:cNvSpPr>
            <a:spLocks noGrp="1"/>
          </p:cNvSpPr>
          <p:nvPr>
            <p:ph type="title"/>
          </p:nvPr>
        </p:nvSpPr>
        <p:spPr/>
        <p:txBody>
          <a:bodyPr>
            <a:normAutofit/>
          </a:bodyPr>
          <a:lstStyle/>
          <a:p>
            <a:pPr algn="ctr"/>
            <a:r>
              <a:rPr lang="ro-RO" sz="3000" b="1" dirty="0" smtClean="0">
                <a:solidFill>
                  <a:schemeClr val="accent2">
                    <a:lumMod val="50000"/>
                  </a:schemeClr>
                </a:solidFill>
                <a:latin typeface="Times New Roman" pitchFamily="18" charset="0"/>
                <a:ea typeface="+mn-ea"/>
                <a:cs typeface="Times New Roman" pitchFamily="18" charset="0"/>
              </a:rPr>
              <a:t>Bibliografie selectivă</a:t>
            </a:r>
            <a:r>
              <a:rPr lang="ru-RU" sz="3000" b="1" dirty="0" smtClean="0">
                <a:solidFill>
                  <a:schemeClr val="accent2">
                    <a:lumMod val="50000"/>
                  </a:schemeClr>
                </a:solidFill>
                <a:latin typeface="Times New Roman" pitchFamily="18" charset="0"/>
                <a:ea typeface="+mn-ea"/>
                <a:cs typeface="Times New Roman" pitchFamily="18" charset="0"/>
              </a:rPr>
              <a:t>:</a:t>
            </a:r>
            <a:r>
              <a:rPr lang="en-US" sz="3000" b="1" dirty="0">
                <a:solidFill>
                  <a:schemeClr val="accent2">
                    <a:lumMod val="50000"/>
                  </a:schemeClr>
                </a:solidFill>
                <a:latin typeface="Times New Roman" pitchFamily="18" charset="0"/>
                <a:ea typeface="+mn-ea"/>
                <a:cs typeface="Times New Roman" pitchFamily="18" charset="0"/>
              </a:rPr>
              <a:t/>
            </a:r>
            <a:br>
              <a:rPr lang="en-US" sz="3000" b="1" dirty="0">
                <a:solidFill>
                  <a:schemeClr val="accent2">
                    <a:lumMod val="50000"/>
                  </a:schemeClr>
                </a:solidFill>
                <a:latin typeface="Times New Roman" pitchFamily="18" charset="0"/>
                <a:ea typeface="+mn-ea"/>
                <a:cs typeface="Times New Roman" pitchFamily="18" charset="0"/>
              </a:rPr>
            </a:br>
            <a:endParaRPr lang="en-US" sz="3000" b="1" dirty="0">
              <a:solidFill>
                <a:schemeClr val="accent2">
                  <a:lumMod val="50000"/>
                </a:schemeClr>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0316144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lvl="0" indent="0" fontAlgn="base">
              <a:buNone/>
            </a:pPr>
            <a:r>
              <a:rPr lang="ro-RO" sz="16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11. </a:t>
            </a:r>
            <a:r>
              <a:rPr lang="en-US" sz="1600" b="1" spc="-100" dirty="0" err="1"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Maior</a:t>
            </a:r>
            <a:r>
              <a:rPr lang="en-US" sz="16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G.C.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Istoricism</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legalism şi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teoretizare</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în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studiul</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intelligence-</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lui</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ru-RU"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În: Revista romană de studii de intelligence, 2009, p. 5 – 8. </a:t>
            </a:r>
            <a:endPar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marL="0" lvl="0" indent="0" fontAlgn="base">
              <a:buNone/>
            </a:pPr>
            <a:r>
              <a:rPr lang="ro-RO" sz="16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12. </a:t>
            </a:r>
            <a:r>
              <a:rPr lang="en-US" sz="1600" b="1" spc="-100" dirty="0" err="1"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Niţă</a:t>
            </a:r>
            <a:r>
              <a:rPr lang="en-US" sz="16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C. </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O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încercare</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de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definire</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termenului</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„intelligence”. În: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Revista</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Română</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de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Studii</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de Intelligence. 2009,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nr</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1-2, p. 57.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Accesibil</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la: </a:t>
            </a:r>
            <a:r>
              <a:rPr lang="fr-FR"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hlinkClick r:id="rId2"/>
              </a:rPr>
              <a:t>http://www.animv.ro/ro/doc/rrsi1_2.pdf</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Accesat</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24.09.2021].</a:t>
            </a:r>
          </a:p>
          <a:p>
            <a:pPr marL="0" lvl="0" indent="0" fontAlgn="base">
              <a:buNone/>
            </a:pPr>
            <a:r>
              <a:rPr lang="ro-RO" sz="16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13. </a:t>
            </a:r>
            <a:r>
              <a:rPr lang="it-IT" sz="16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Sebe </a:t>
            </a:r>
            <a:r>
              <a:rPr lang="it-IT"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M</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it-IT"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Despre intelligence (I)</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În: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Revista</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romană</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de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studii</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de intelligence,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nr</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1-2, 2009, p. 17 –32. </a:t>
            </a:r>
          </a:p>
          <a:p>
            <a:pPr marL="0" lvl="0" indent="0" fontAlgn="base">
              <a:buNone/>
            </a:pPr>
            <a:r>
              <a:rPr lang="ro-RO" sz="16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14. </a:t>
            </a:r>
            <a:r>
              <a:rPr lang="en-US" sz="1600" b="1" spc="-100" dirty="0" err="1"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Strauțiu</a:t>
            </a:r>
            <a:r>
              <a:rPr lang="en-US" sz="16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E.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Teme</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introductive în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Relații</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Internaționale</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Sibiu, 2007.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Editura</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Universității</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:”Lucian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Blaga</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ru-RU"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ISBN 978-973-739-502-3, p. 167-175.</a:t>
            </a:r>
            <a:endPar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marL="0" lvl="0" indent="0" fontAlgn="base">
              <a:buNone/>
            </a:pPr>
            <a:r>
              <a:rPr lang="ro-RO" sz="16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15. </a:t>
            </a:r>
            <a:r>
              <a:rPr lang="en-US" sz="1600" b="1" spc="-100" dirty="0" err="1"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Terriff</a:t>
            </a:r>
            <a:r>
              <a:rPr lang="en-US" sz="16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T.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ş.a</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Security Studies Today.  Cambridge: Policy Press, 1999. 240 p. </a:t>
            </a:r>
          </a:p>
          <a:p>
            <a:pPr marL="0" lvl="0" indent="0" fontAlgn="base">
              <a:buNone/>
            </a:pPr>
            <a:r>
              <a:rPr lang="ro-RO" sz="16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16. </a:t>
            </a:r>
            <a:r>
              <a:rPr lang="en-US" sz="16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Tsang </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Serviciile</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de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informaţii</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şi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drepturile</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omului</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în era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terorismului</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global. </a:t>
            </a:r>
            <a:r>
              <a:rPr lang="ru-RU"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Bucureşti:Univers Enciclopedic, 2008.  259 p.</a:t>
            </a:r>
            <a:endPar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marL="0" lvl="0" indent="0" fontAlgn="base">
              <a:buNone/>
            </a:pPr>
            <a:r>
              <a:rPr lang="ro-RO" sz="16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17. </a:t>
            </a:r>
            <a:r>
              <a:rPr lang="en-US" sz="1600" b="1" spc="-100" dirty="0" err="1"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Ureche</a:t>
            </a:r>
            <a:r>
              <a:rPr lang="en-US" sz="16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M.,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Rogojan</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Servicii</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secrete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străine</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Bucureşti</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Paco</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2000, vol. I. 561 p.   </a:t>
            </a:r>
          </a:p>
          <a:p>
            <a:pPr marL="0" lvl="0" indent="0" fontAlgn="base">
              <a:buNone/>
            </a:pPr>
            <a:r>
              <a:rPr lang="ro-RO" sz="16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18. </a:t>
            </a:r>
            <a:r>
              <a:rPr lang="en-US" sz="1600" b="1" spc="-100" dirty="0" err="1"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Wohlstetter</a:t>
            </a:r>
            <a:r>
              <a:rPr lang="en-US" sz="16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R. </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Pearl Harbor: Warning and Decision. Stanford: Stanford University Press, 1962. 428 p. </a:t>
            </a:r>
          </a:p>
          <a:p>
            <a:pPr marL="0" lvl="0" indent="0" fontAlgn="base">
              <a:buNone/>
            </a:pPr>
            <a:r>
              <a:rPr lang="ro-RO" sz="16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19. </a:t>
            </a:r>
            <a:r>
              <a:rPr lang="en-US" sz="1600" b="1" spc="-100" dirty="0" err="1"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Zeman</a:t>
            </a:r>
            <a:r>
              <a:rPr lang="en-US" sz="16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 </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Intelligence Services of the Czech Republic: Current Legal Status and its Development. În: I-intelligence. 2007.  http://www.uzsi.cz/uploads/cis_2006.pdf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Accesat</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24.09.2021].</a:t>
            </a:r>
          </a:p>
          <a:p>
            <a:pPr marL="0" lvl="0" indent="0" fontAlgn="base">
              <a:buNone/>
            </a:pPr>
            <a:r>
              <a:rPr lang="ro-RO" sz="1600" b="1" spc="-10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20. </a:t>
            </a:r>
            <a:r>
              <a:rPr lang="ru-RU" sz="1600" b="1" spc="-10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Чем </a:t>
            </a:r>
            <a:r>
              <a:rPr lang="ru-RU"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опасны склады с боеприпасами в Кобасне. </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În: Moldova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noastră</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Chişinău, 2005. </a:t>
            </a:r>
            <a:r>
              <a:rPr lang="ro-RO"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Accesibil la: </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hlinkClick r:id="rId3"/>
              </a:rPr>
              <a:t>http://www.mdn.md/ru/index.php?day=1390</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16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Accesat</a:t>
            </a:r>
            <a:r>
              <a:rPr lang="en-US" sz="16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24.09.2021].</a:t>
            </a:r>
          </a:p>
          <a:p>
            <a:pPr marL="0" indent="0">
              <a:buNone/>
            </a:pPr>
            <a:endParaRPr lang="en-US" sz="32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marL="0" indent="0">
              <a:buNone/>
            </a:pPr>
            <a:r>
              <a:rPr lang="en-US" sz="2000" dirty="0"/>
              <a:t> </a:t>
            </a:r>
          </a:p>
          <a:p>
            <a:pPr marL="0" indent="0">
              <a:buNone/>
            </a:pPr>
            <a:endParaRPr lang="en-US" sz="2400" dirty="0"/>
          </a:p>
          <a:p>
            <a:endParaRPr lang="en-US" dirty="0"/>
          </a:p>
        </p:txBody>
      </p:sp>
      <p:sp>
        <p:nvSpPr>
          <p:cNvPr id="3" name="Title 2"/>
          <p:cNvSpPr>
            <a:spLocks noGrp="1"/>
          </p:cNvSpPr>
          <p:nvPr>
            <p:ph type="title"/>
          </p:nvPr>
        </p:nvSpPr>
        <p:spPr/>
        <p:txBody>
          <a:bodyPr>
            <a:normAutofit/>
          </a:bodyPr>
          <a:lstStyle/>
          <a:p>
            <a:pPr algn="ctr"/>
            <a:r>
              <a:rPr lang="ro-RO" sz="3000" b="1" dirty="0" smtClean="0">
                <a:solidFill>
                  <a:schemeClr val="accent2">
                    <a:lumMod val="50000"/>
                  </a:schemeClr>
                </a:solidFill>
                <a:latin typeface="Times New Roman" pitchFamily="18" charset="0"/>
                <a:ea typeface="+mn-ea"/>
                <a:cs typeface="Times New Roman" pitchFamily="18" charset="0"/>
              </a:rPr>
              <a:t>Bibliografie selectivă</a:t>
            </a:r>
            <a:r>
              <a:rPr lang="ru-RU" sz="3000" b="1" dirty="0" smtClean="0">
                <a:solidFill>
                  <a:schemeClr val="accent2">
                    <a:lumMod val="50000"/>
                  </a:schemeClr>
                </a:solidFill>
                <a:latin typeface="Times New Roman" pitchFamily="18" charset="0"/>
                <a:ea typeface="+mn-ea"/>
                <a:cs typeface="Times New Roman" pitchFamily="18" charset="0"/>
              </a:rPr>
              <a:t>:</a:t>
            </a:r>
            <a:r>
              <a:rPr lang="en-US" sz="3000" b="1" dirty="0">
                <a:solidFill>
                  <a:schemeClr val="accent2">
                    <a:lumMod val="50000"/>
                  </a:schemeClr>
                </a:solidFill>
                <a:latin typeface="Times New Roman" pitchFamily="18" charset="0"/>
                <a:ea typeface="+mn-ea"/>
                <a:cs typeface="Times New Roman" pitchFamily="18" charset="0"/>
              </a:rPr>
              <a:t/>
            </a:r>
            <a:br>
              <a:rPr lang="en-US" sz="3000" b="1" dirty="0">
                <a:solidFill>
                  <a:schemeClr val="accent2">
                    <a:lumMod val="50000"/>
                  </a:schemeClr>
                </a:solidFill>
                <a:latin typeface="Times New Roman" pitchFamily="18" charset="0"/>
                <a:ea typeface="+mn-ea"/>
                <a:cs typeface="Times New Roman" pitchFamily="18" charset="0"/>
              </a:rPr>
            </a:br>
            <a:endParaRPr lang="en-US" sz="3000" b="1" dirty="0">
              <a:solidFill>
                <a:schemeClr val="accent2">
                  <a:lumMod val="50000"/>
                </a:schemeClr>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428807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04800"/>
            <a:ext cx="8610600" cy="61722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endParaRPr lang="ro-RO" sz="2000" dirty="0" smtClean="0">
              <a:solidFill>
                <a:schemeClr val="accent2">
                  <a:lumMod val="50000"/>
                </a:schemeClr>
              </a:solidFill>
              <a:latin typeface="Times New Roman" pitchFamily="18" charset="0"/>
              <a:cs typeface="Times New Roman" pitchFamily="18" charset="0"/>
            </a:endParaRPr>
          </a:p>
          <a:p>
            <a:pPr algn="l">
              <a:spcBef>
                <a:spcPts val="0"/>
              </a:spcBef>
            </a:pPr>
            <a:endParaRPr lang="ro-RO" sz="2000" dirty="0">
              <a:solidFill>
                <a:schemeClr val="accent2">
                  <a:lumMod val="50000"/>
                </a:schemeClr>
              </a:solidFill>
              <a:latin typeface="Times New Roman" pitchFamily="18" charset="0"/>
              <a:cs typeface="Times New Roman" pitchFamily="18" charset="0"/>
            </a:endParaRPr>
          </a:p>
          <a:p>
            <a:pPr algn="l">
              <a:spcBef>
                <a:spcPts val="0"/>
              </a:spcBef>
            </a:pPr>
            <a:endParaRPr lang="ro-RO" sz="2000" dirty="0" smtClean="0">
              <a:solidFill>
                <a:schemeClr val="accent2">
                  <a:lumMod val="50000"/>
                </a:schemeClr>
              </a:solidFill>
              <a:latin typeface="Times New Roman" pitchFamily="18" charset="0"/>
              <a:cs typeface="Times New Roman" pitchFamily="18" charset="0"/>
            </a:endParaRPr>
          </a:p>
          <a:p>
            <a:pPr algn="l">
              <a:spcBef>
                <a:spcPts val="0"/>
              </a:spcBef>
            </a:pPr>
            <a:endParaRPr lang="ro-RO" sz="2000" dirty="0">
              <a:solidFill>
                <a:schemeClr val="accent2">
                  <a:lumMod val="50000"/>
                </a:schemeClr>
              </a:solidFill>
              <a:latin typeface="Times New Roman" pitchFamily="18" charset="0"/>
              <a:cs typeface="Times New Roman" pitchFamily="18" charset="0"/>
            </a:endParaRPr>
          </a:p>
          <a:p>
            <a:pPr algn="l">
              <a:spcBef>
                <a:spcPts val="0"/>
              </a:spcBef>
            </a:pPr>
            <a:r>
              <a:rPr lang="ro-RO" sz="2000" dirty="0" smtClean="0">
                <a:solidFill>
                  <a:schemeClr val="accent2">
                    <a:lumMod val="50000"/>
                  </a:schemeClr>
                </a:solidFill>
                <a:latin typeface="Times New Roman" pitchFamily="18" charset="0"/>
                <a:cs typeface="Times New Roman" pitchFamily="18" charset="0"/>
              </a:rPr>
              <a:t>	</a:t>
            </a:r>
          </a:p>
          <a:p>
            <a:pPr algn="l">
              <a:spcBef>
                <a:spcPts val="0"/>
              </a:spcBef>
            </a:pPr>
            <a:endParaRPr lang="ro-RO" sz="2000" dirty="0">
              <a:solidFill>
                <a:schemeClr val="accent2">
                  <a:lumMod val="50000"/>
                </a:schemeClr>
              </a:solidFill>
              <a:latin typeface="Times New Roman" pitchFamily="18" charset="0"/>
              <a:cs typeface="Times New Roman" pitchFamily="18" charset="0"/>
            </a:endParaRPr>
          </a:p>
          <a:p>
            <a:pPr algn="l">
              <a:spcBef>
                <a:spcPts val="0"/>
              </a:spcBef>
            </a:pPr>
            <a:r>
              <a:rPr lang="ro-RO" sz="2000" dirty="0" smtClean="0">
                <a:solidFill>
                  <a:schemeClr val="accent2">
                    <a:lumMod val="50000"/>
                  </a:schemeClr>
                </a:solidFill>
                <a:latin typeface="Times New Roman" pitchFamily="18" charset="0"/>
                <a:cs typeface="Times New Roman" pitchFamily="18" charset="0"/>
              </a:rPr>
              <a:t>	De </a:t>
            </a:r>
            <a:r>
              <a:rPr lang="ro-RO" sz="2000" dirty="0">
                <a:solidFill>
                  <a:schemeClr val="accent2">
                    <a:lumMod val="50000"/>
                  </a:schemeClr>
                </a:solidFill>
                <a:latin typeface="Times New Roman" pitchFamily="18" charset="0"/>
                <a:cs typeface="Times New Roman" pitchFamily="18" charset="0"/>
              </a:rPr>
              <a:t>la forma sa din Antichitate până la cea modernă din zilele noastre, statul a </a:t>
            </a:r>
            <a:r>
              <a:rPr lang="ro-RO" sz="2000" dirty="0" err="1">
                <a:solidFill>
                  <a:schemeClr val="accent2">
                    <a:lumMod val="50000"/>
                  </a:schemeClr>
                </a:solidFill>
                <a:latin typeface="Times New Roman" pitchFamily="18" charset="0"/>
                <a:cs typeface="Times New Roman" pitchFamily="18" charset="0"/>
              </a:rPr>
              <a:t>deţinut</a:t>
            </a:r>
            <a:r>
              <a:rPr lang="ro-RO" sz="2000" dirty="0">
                <a:solidFill>
                  <a:schemeClr val="accent2">
                    <a:lumMod val="50000"/>
                  </a:schemeClr>
                </a:solidFill>
                <a:latin typeface="Times New Roman" pitchFamily="18" charset="0"/>
                <a:cs typeface="Times New Roman" pitchFamily="18" charset="0"/>
              </a:rPr>
              <a:t> în </a:t>
            </a:r>
            <a:r>
              <a:rPr lang="ro-RO" sz="2000" dirty="0" err="1">
                <a:solidFill>
                  <a:schemeClr val="accent2">
                    <a:lumMod val="50000"/>
                  </a:schemeClr>
                </a:solidFill>
                <a:latin typeface="Times New Roman" pitchFamily="18" charset="0"/>
                <a:cs typeface="Times New Roman" pitchFamily="18" charset="0"/>
              </a:rPr>
              <a:t>permanenţă</a:t>
            </a:r>
            <a:r>
              <a:rPr lang="ro-RO" sz="2000" dirty="0">
                <a:solidFill>
                  <a:schemeClr val="accent2">
                    <a:lumMod val="50000"/>
                  </a:schemeClr>
                </a:solidFill>
                <a:latin typeface="Times New Roman" pitchFamily="18" charset="0"/>
                <a:cs typeface="Times New Roman" pitchFamily="18" charset="0"/>
              </a:rPr>
              <a:t> un rol deosebit de important în configurarea </a:t>
            </a:r>
            <a:r>
              <a:rPr lang="ro-RO" sz="2000" dirty="0" err="1">
                <a:solidFill>
                  <a:schemeClr val="accent2">
                    <a:lumMod val="50000"/>
                  </a:schemeClr>
                </a:solidFill>
                <a:latin typeface="Times New Roman" pitchFamily="18" charset="0"/>
                <a:cs typeface="Times New Roman" pitchFamily="18" charset="0"/>
              </a:rPr>
              <a:t>securităţii</a:t>
            </a:r>
            <a:r>
              <a:rPr lang="ro-RO" sz="2000" dirty="0">
                <a:solidFill>
                  <a:schemeClr val="accent2">
                    <a:lumMod val="50000"/>
                  </a:schemeClr>
                </a:solidFill>
                <a:latin typeface="Times New Roman" pitchFamily="18" charset="0"/>
                <a:cs typeface="Times New Roman" pitchFamily="18" charset="0"/>
              </a:rPr>
              <a:t> la diferite niveluri</a:t>
            </a:r>
            <a:r>
              <a:rPr lang="ro-RO" sz="2000" dirty="0" smtClean="0">
                <a:solidFill>
                  <a:schemeClr val="accent2">
                    <a:lumMod val="50000"/>
                  </a:schemeClr>
                </a:solidFill>
                <a:latin typeface="Times New Roman" pitchFamily="18" charset="0"/>
                <a:cs typeface="Times New Roman" pitchFamily="18" charset="0"/>
              </a:rPr>
              <a:t>:</a:t>
            </a:r>
          </a:p>
          <a:p>
            <a:pPr algn="l">
              <a:spcBef>
                <a:spcPts val="0"/>
              </a:spcBef>
            </a:pPr>
            <a:endParaRPr lang="en-US" sz="2000" dirty="0">
              <a:solidFill>
                <a:schemeClr val="accent2">
                  <a:lumMod val="50000"/>
                </a:schemeClr>
              </a:solidFill>
              <a:latin typeface="Times New Roman" pitchFamily="18" charset="0"/>
              <a:cs typeface="Times New Roman" pitchFamily="18" charset="0"/>
            </a:endParaRPr>
          </a:p>
          <a:p>
            <a:pPr algn="l">
              <a:spcBef>
                <a:spcPts val="0"/>
              </a:spcBef>
            </a:pPr>
            <a:r>
              <a:rPr lang="ro-RO" sz="2000" b="1" dirty="0">
                <a:solidFill>
                  <a:schemeClr val="accent2">
                    <a:lumMod val="50000"/>
                  </a:schemeClr>
                </a:solidFill>
                <a:latin typeface="Times New Roman" pitchFamily="18" charset="0"/>
                <a:cs typeface="Times New Roman" pitchFamily="18" charset="0"/>
              </a:rPr>
              <a:t>de la individ la grupări de state. </a:t>
            </a:r>
            <a:endParaRPr lang="ro-RO" sz="2000" b="1" dirty="0" smtClean="0">
              <a:solidFill>
                <a:schemeClr val="accent2">
                  <a:lumMod val="50000"/>
                </a:schemeClr>
              </a:solidFill>
              <a:latin typeface="Times New Roman" pitchFamily="18" charset="0"/>
              <a:cs typeface="Times New Roman" pitchFamily="18" charset="0"/>
            </a:endParaRPr>
          </a:p>
          <a:p>
            <a:pPr algn="l">
              <a:spcBef>
                <a:spcPts val="0"/>
              </a:spcBef>
            </a:pPr>
            <a:endParaRPr lang="en-US" sz="2000" dirty="0">
              <a:solidFill>
                <a:schemeClr val="accent2">
                  <a:lumMod val="50000"/>
                </a:schemeClr>
              </a:solidFill>
              <a:latin typeface="Times New Roman" pitchFamily="18" charset="0"/>
              <a:cs typeface="Times New Roman" pitchFamily="18" charset="0"/>
            </a:endParaRPr>
          </a:p>
          <a:p>
            <a:pPr algn="l">
              <a:spcBef>
                <a:spcPts val="0"/>
              </a:spcBef>
            </a:pPr>
            <a:r>
              <a:rPr lang="ro-RO" sz="2000" dirty="0" smtClean="0">
                <a:solidFill>
                  <a:schemeClr val="accent2">
                    <a:lumMod val="50000"/>
                  </a:schemeClr>
                </a:solidFill>
                <a:latin typeface="Times New Roman" pitchFamily="18" charset="0"/>
                <a:cs typeface="Times New Roman" pitchFamily="18" charset="0"/>
              </a:rPr>
              <a:t>Începând </a:t>
            </a:r>
            <a:r>
              <a:rPr lang="ro-RO" sz="2000" dirty="0">
                <a:solidFill>
                  <a:schemeClr val="accent2">
                    <a:lumMod val="50000"/>
                  </a:schemeClr>
                </a:solidFill>
                <a:latin typeface="Times New Roman" pitchFamily="18" charset="0"/>
                <a:cs typeface="Times New Roman" pitchFamily="18" charset="0"/>
              </a:rPr>
              <a:t>cu secolul XIV-XVII, statul desemna corpul politic în general, </a:t>
            </a:r>
            <a:r>
              <a:rPr lang="en-US" sz="2000" dirty="0">
                <a:solidFill>
                  <a:schemeClr val="accent2">
                    <a:lumMod val="50000"/>
                  </a:schemeClr>
                </a:solidFill>
                <a:latin typeface="Times New Roman" pitchFamily="18" charset="0"/>
                <a:cs typeface="Times New Roman" pitchFamily="18" charset="0"/>
              </a:rPr>
              <a:t>“</a:t>
            </a:r>
            <a:r>
              <a:rPr lang="ro-RO" sz="2000" dirty="0">
                <a:solidFill>
                  <a:schemeClr val="accent2">
                    <a:lumMod val="50000"/>
                  </a:schemeClr>
                </a:solidFill>
                <a:latin typeface="Times New Roman" pitchFamily="18" charset="0"/>
                <a:cs typeface="Times New Roman" pitchFamily="18" charset="0"/>
              </a:rPr>
              <a:t>state generale</a:t>
            </a:r>
            <a:r>
              <a:rPr lang="en-US" sz="2000" dirty="0">
                <a:solidFill>
                  <a:schemeClr val="accent2">
                    <a:lumMod val="50000"/>
                  </a:schemeClr>
                </a:solidFill>
                <a:latin typeface="Times New Roman" pitchFamily="18" charset="0"/>
                <a:cs typeface="Times New Roman" pitchFamily="18" charset="0"/>
              </a:rPr>
              <a:t>”,  ale </a:t>
            </a:r>
            <a:r>
              <a:rPr lang="ro-RO" sz="2000" dirty="0" smtClean="0">
                <a:solidFill>
                  <a:schemeClr val="accent2">
                    <a:lumMod val="50000"/>
                  </a:schemeClr>
                </a:solidFill>
                <a:latin typeface="Times New Roman" pitchFamily="18" charset="0"/>
                <a:cs typeface="Times New Roman" pitchFamily="18" charset="0"/>
              </a:rPr>
              <a:t>cărui</a:t>
            </a:r>
            <a:r>
              <a:rPr lang="en-US" sz="2000" dirty="0" smtClean="0">
                <a:solidFill>
                  <a:schemeClr val="accent2">
                    <a:lumMod val="50000"/>
                  </a:schemeClr>
                </a:solidFill>
                <a:latin typeface="Times New Roman" pitchFamily="18" charset="0"/>
                <a:cs typeface="Times New Roman" pitchFamily="18" charset="0"/>
              </a:rPr>
              <a:t> </a:t>
            </a:r>
            <a:r>
              <a:rPr lang="ro-RO" sz="2000" dirty="0">
                <a:solidFill>
                  <a:schemeClr val="accent2">
                    <a:lumMod val="50000"/>
                  </a:schemeClr>
                </a:solidFill>
                <a:latin typeface="Times New Roman" pitchFamily="18" charset="0"/>
                <a:cs typeface="Times New Roman" pitchFamily="18" charset="0"/>
              </a:rPr>
              <a:t>atribute esențiale erau</a:t>
            </a:r>
            <a:r>
              <a:rPr lang="ro-RO" sz="2000" dirty="0" smtClean="0">
                <a:solidFill>
                  <a:schemeClr val="accent2">
                    <a:lumMod val="50000"/>
                  </a:schemeClr>
                </a:solidFill>
                <a:latin typeface="Times New Roman" pitchFamily="18" charset="0"/>
                <a:cs typeface="Times New Roman" pitchFamily="18" charset="0"/>
              </a:rPr>
              <a:t>:</a:t>
            </a:r>
          </a:p>
          <a:p>
            <a:pPr algn="l">
              <a:spcBef>
                <a:spcPts val="0"/>
              </a:spcBef>
            </a:pPr>
            <a:endParaRPr lang="ro-RO" sz="2000" dirty="0">
              <a:solidFill>
                <a:schemeClr val="accent2">
                  <a:lumMod val="50000"/>
                </a:schemeClr>
              </a:solidFill>
              <a:latin typeface="Times New Roman" pitchFamily="18" charset="0"/>
              <a:cs typeface="Times New Roman" pitchFamily="18" charset="0"/>
            </a:endParaRPr>
          </a:p>
          <a:p>
            <a:pPr marL="342900" indent="-342900" algn="l">
              <a:spcBef>
                <a:spcPts val="0"/>
              </a:spcBef>
              <a:buFont typeface="Arial" panose="020B0604020202020204" pitchFamily="34" charset="0"/>
              <a:buChar char="•"/>
            </a:pPr>
            <a:r>
              <a:rPr lang="ro-RO" sz="2000" dirty="0" smtClean="0">
                <a:solidFill>
                  <a:schemeClr val="accent2">
                    <a:lumMod val="50000"/>
                  </a:schemeClr>
                </a:solidFill>
                <a:latin typeface="Times New Roman" pitchFamily="18" charset="0"/>
                <a:cs typeface="Times New Roman" pitchFamily="18" charset="0"/>
              </a:rPr>
              <a:t>suveranitatea;</a:t>
            </a:r>
            <a:endParaRPr lang="ro-RO" sz="2000" dirty="0">
              <a:solidFill>
                <a:schemeClr val="accent2">
                  <a:lumMod val="50000"/>
                </a:schemeClr>
              </a:solidFill>
              <a:latin typeface="Times New Roman" pitchFamily="18" charset="0"/>
              <a:cs typeface="Times New Roman" pitchFamily="18" charset="0"/>
            </a:endParaRPr>
          </a:p>
          <a:p>
            <a:pPr marL="342900" indent="-342900" algn="l">
              <a:spcBef>
                <a:spcPts val="0"/>
              </a:spcBef>
              <a:buFont typeface="Arial" panose="020B0604020202020204" pitchFamily="34" charset="0"/>
              <a:buChar char="•"/>
            </a:pPr>
            <a:r>
              <a:rPr lang="ro-RO" sz="2000" dirty="0">
                <a:solidFill>
                  <a:schemeClr val="accent2">
                    <a:lumMod val="50000"/>
                  </a:schemeClr>
                </a:solidFill>
                <a:latin typeface="Times New Roman" pitchFamily="18" charset="0"/>
                <a:cs typeface="Times New Roman" pitchFamily="18" charset="0"/>
              </a:rPr>
              <a:t>capacitatea de autodeterminare;</a:t>
            </a:r>
          </a:p>
          <a:p>
            <a:pPr marL="342900" indent="-342900" algn="l">
              <a:spcBef>
                <a:spcPts val="0"/>
              </a:spcBef>
              <a:buFont typeface="Arial" panose="020B0604020202020204" pitchFamily="34" charset="0"/>
              <a:buChar char="•"/>
            </a:pPr>
            <a:r>
              <a:rPr lang="ro-RO" sz="2000" dirty="0">
                <a:solidFill>
                  <a:schemeClr val="accent2">
                    <a:lumMod val="50000"/>
                  </a:schemeClr>
                </a:solidFill>
                <a:latin typeface="Times New Roman" pitchFamily="18" charset="0"/>
                <a:cs typeface="Times New Roman" pitchFamily="18" charset="0"/>
              </a:rPr>
              <a:t>unitatea de </a:t>
            </a:r>
            <a:r>
              <a:rPr lang="ro-RO" sz="2000" dirty="0" smtClean="0">
                <a:solidFill>
                  <a:schemeClr val="accent2">
                    <a:lumMod val="50000"/>
                  </a:schemeClr>
                </a:solidFill>
                <a:latin typeface="Times New Roman" pitchFamily="18" charset="0"/>
                <a:cs typeface="Times New Roman" pitchFamily="18" charset="0"/>
              </a:rPr>
              <a:t>teritoriu;</a:t>
            </a:r>
            <a:endParaRPr lang="ro-RO" sz="2000" dirty="0">
              <a:solidFill>
                <a:schemeClr val="accent2">
                  <a:lumMod val="50000"/>
                </a:schemeClr>
              </a:solidFill>
              <a:latin typeface="Times New Roman" pitchFamily="18" charset="0"/>
              <a:cs typeface="Times New Roman" pitchFamily="18" charset="0"/>
            </a:endParaRPr>
          </a:p>
          <a:p>
            <a:pPr marL="342900" indent="-342900" algn="l">
              <a:spcBef>
                <a:spcPts val="0"/>
              </a:spcBef>
              <a:buFont typeface="Arial" panose="020B0604020202020204" pitchFamily="34" charset="0"/>
              <a:buChar char="•"/>
            </a:pPr>
            <a:r>
              <a:rPr lang="ro-RO" sz="2000" dirty="0">
                <a:solidFill>
                  <a:schemeClr val="accent2">
                    <a:lumMod val="50000"/>
                  </a:schemeClr>
                </a:solidFill>
                <a:latin typeface="Times New Roman" pitchFamily="18" charset="0"/>
                <a:cs typeface="Times New Roman" pitchFamily="18" charset="0"/>
              </a:rPr>
              <a:t>reprezentativitatea.  </a:t>
            </a:r>
            <a:endParaRPr lang="en-US" sz="2000" dirty="0">
              <a:solidFill>
                <a:schemeClr val="accent2">
                  <a:lumMod val="50000"/>
                </a:schemeClr>
              </a:solidFill>
              <a:latin typeface="Times New Roman" pitchFamily="18" charset="0"/>
              <a:cs typeface="Times New Roman" pitchFamily="18" charset="0"/>
            </a:endParaRPr>
          </a:p>
          <a:p>
            <a:pPr algn="just">
              <a:lnSpc>
                <a:spcPct val="150000"/>
              </a:lnSpc>
              <a:spcBef>
                <a:spcPts val="0"/>
              </a:spcBef>
            </a:pPr>
            <a:endParaRPr lang="en-US" sz="2000" dirty="0">
              <a:solidFill>
                <a:schemeClr val="accent2">
                  <a:lumMod val="50000"/>
                </a:schemeClr>
              </a:solidFill>
              <a:latin typeface="Times New Roman" pitchFamily="18" charset="0"/>
              <a:cs typeface="Times New Roman" pitchFamily="18" charset="0"/>
            </a:endParaRPr>
          </a:p>
          <a:p>
            <a:pPr algn="just">
              <a:lnSpc>
                <a:spcPct val="150000"/>
              </a:lnSpc>
              <a:spcBef>
                <a:spcPts val="0"/>
              </a:spcBef>
            </a:pPr>
            <a:endParaRPr lang="en-US" sz="2000" dirty="0">
              <a:solidFill>
                <a:schemeClr val="accent2">
                  <a:lumMod val="50000"/>
                </a:schemeClr>
              </a:solidFill>
              <a:latin typeface="Times New Roman" pitchFamily="18" charset="0"/>
              <a:cs typeface="Times New Roman" pitchFamily="18" charset="0"/>
            </a:endParaRPr>
          </a:p>
          <a:p>
            <a:pPr algn="just">
              <a:lnSpc>
                <a:spcPct val="150000"/>
              </a:lnSpc>
              <a:spcBef>
                <a:spcPts val="0"/>
              </a:spcBef>
            </a:pPr>
            <a:endParaRPr lang="en-US" sz="2000" dirty="0">
              <a:solidFill>
                <a:schemeClr val="accent2">
                  <a:lumMod val="50000"/>
                </a:schemeClr>
              </a:solidFill>
              <a:latin typeface="Times New Roman" pitchFamily="18" charset="0"/>
              <a:cs typeface="Times New Roman" pitchFamily="18" charset="0"/>
            </a:endParaRPr>
          </a:p>
        </p:txBody>
      </p:sp>
      <p:sp>
        <p:nvSpPr>
          <p:cNvPr id="4" name="Subtitle 2"/>
          <p:cNvSpPr txBox="1">
            <a:spLocks/>
          </p:cNvSpPr>
          <p:nvPr/>
        </p:nvSpPr>
        <p:spPr>
          <a:xfrm>
            <a:off x="304800" y="533400"/>
            <a:ext cx="8610600" cy="1600200"/>
          </a:xfrm>
          <a:prstGeom prst="rect">
            <a:avLst/>
          </a:prstGeo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w="381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vert="horz">
            <a:noAutofit/>
          </a:bodyPr>
          <a:lstStyle>
            <a:lvl1pPr marL="0" indent="0" algn="ctr" rtl="0" eaLnBrk="1" latinLnBrk="0" hangingPunct="1">
              <a:spcBef>
                <a:spcPts val="600"/>
              </a:spcBef>
              <a:buClr>
                <a:schemeClr val="accent2"/>
              </a:buClr>
              <a:buSzPct val="85000"/>
              <a:buFont typeface="Wingdings 2"/>
              <a:buNone/>
              <a:defRPr kumimoji="0" sz="2200" kern="1200" spc="100" baseline="0">
                <a:solidFill>
                  <a:schemeClr val="tx2"/>
                </a:solidFill>
                <a:latin typeface="+mn-lt"/>
                <a:ea typeface="+mn-ea"/>
                <a:cs typeface="+mn-cs"/>
              </a:defRPr>
            </a:lvl1pPr>
            <a:lvl2pPr marL="457200" indent="0" algn="ctr" rtl="0" eaLnBrk="1" latinLnBrk="0" hangingPunct="1">
              <a:spcBef>
                <a:spcPts val="300"/>
              </a:spcBef>
              <a:buClr>
                <a:schemeClr val="accent2">
                  <a:shade val="75000"/>
                </a:schemeClr>
              </a:buClr>
              <a:buSzPct val="85000"/>
              <a:buFont typeface="Wingdings 2"/>
              <a:buNone/>
              <a:defRPr kumimoji="0" sz="2400" kern="1200">
                <a:solidFill>
                  <a:schemeClr val="dk1"/>
                </a:solidFill>
                <a:latin typeface="+mn-lt"/>
                <a:ea typeface="+mn-ea"/>
                <a:cs typeface="+mn-cs"/>
              </a:defRPr>
            </a:lvl2pPr>
            <a:lvl3pPr marL="914400" indent="0" algn="ctr" rtl="0" eaLnBrk="1" latinLnBrk="0" hangingPunct="1">
              <a:spcBef>
                <a:spcPts val="300"/>
              </a:spcBef>
              <a:buClr>
                <a:schemeClr val="accent2">
                  <a:shade val="50000"/>
                </a:schemeClr>
              </a:buClr>
              <a:buSzPct val="85000"/>
              <a:buFont typeface="Wingdings 2"/>
              <a:buNone/>
              <a:defRPr kumimoji="0" sz="2100" kern="1200">
                <a:solidFill>
                  <a:schemeClr val="dk1"/>
                </a:solidFill>
                <a:latin typeface="+mn-lt"/>
                <a:ea typeface="+mn-ea"/>
                <a:cs typeface="+mn-cs"/>
              </a:defRPr>
            </a:lvl3pPr>
            <a:lvl4pPr marL="1371600" indent="0" algn="ctr" rtl="0" eaLnBrk="1" latinLnBrk="0" hangingPunct="1">
              <a:spcBef>
                <a:spcPts val="300"/>
              </a:spcBef>
              <a:buClr>
                <a:schemeClr val="accent2">
                  <a:shade val="75000"/>
                </a:schemeClr>
              </a:buClr>
              <a:buSzPct val="85000"/>
              <a:buFont typeface="Wingdings 2" pitchFamily="18" charset="2"/>
              <a:buNone/>
              <a:defRPr kumimoji="0" sz="1900" kern="1200">
                <a:solidFill>
                  <a:schemeClr val="dk1"/>
                </a:solidFill>
                <a:latin typeface="+mn-lt"/>
                <a:ea typeface="+mn-ea"/>
                <a:cs typeface="+mn-cs"/>
              </a:defRPr>
            </a:lvl4pPr>
            <a:lvl5pPr marL="1828800" indent="0" algn="ctr" rtl="0" eaLnBrk="1" latinLnBrk="0" hangingPunct="1">
              <a:spcBef>
                <a:spcPts val="340"/>
              </a:spcBef>
              <a:buClr>
                <a:schemeClr val="accent2">
                  <a:shade val="75000"/>
                </a:schemeClr>
              </a:buClr>
              <a:buSzPct val="85000"/>
              <a:buFont typeface="Wingdings 2" pitchFamily="18" charset="2"/>
              <a:buNone/>
              <a:defRPr kumimoji="0" sz="1600" kern="1200">
                <a:solidFill>
                  <a:schemeClr val="dk1"/>
                </a:solidFill>
                <a:latin typeface="+mn-lt"/>
                <a:ea typeface="+mn-ea"/>
                <a:cs typeface="+mn-cs"/>
              </a:defRPr>
            </a:lvl5pPr>
            <a:lvl6pPr marL="2286000" indent="0" algn="ctr" rtl="0" eaLnBrk="1" latinLnBrk="0" hangingPunct="1">
              <a:spcBef>
                <a:spcPts val="340"/>
              </a:spcBef>
              <a:buClr>
                <a:schemeClr val="accent2">
                  <a:shade val="75000"/>
                </a:schemeClr>
              </a:buClr>
              <a:buSzPct val="85000"/>
              <a:buFont typeface="Wingdings 2" pitchFamily="18" charset="2"/>
              <a:buNone/>
              <a:defRPr kumimoji="0" sz="1700" kern="1200">
                <a:solidFill>
                  <a:schemeClr val="dk1"/>
                </a:solidFill>
                <a:latin typeface="+mn-lt"/>
                <a:ea typeface="+mn-ea"/>
                <a:cs typeface="+mn-cs"/>
              </a:defRPr>
            </a:lvl6pPr>
            <a:lvl7pPr marL="2743200" indent="0" algn="ctr" rtl="0" eaLnBrk="1" latinLnBrk="0" hangingPunct="1">
              <a:spcBef>
                <a:spcPts val="340"/>
              </a:spcBef>
              <a:buClr>
                <a:schemeClr val="accent2">
                  <a:shade val="75000"/>
                </a:schemeClr>
              </a:buClr>
              <a:buSzPct val="85000"/>
              <a:buFont typeface="Wingdings 2" pitchFamily="18" charset="2"/>
              <a:buNone/>
              <a:defRPr kumimoji="0" sz="1600" kern="1200" baseline="0">
                <a:solidFill>
                  <a:schemeClr val="dk1"/>
                </a:solidFill>
                <a:latin typeface="+mn-lt"/>
                <a:ea typeface="+mn-ea"/>
                <a:cs typeface="+mn-cs"/>
              </a:defRPr>
            </a:lvl7pPr>
            <a:lvl8pPr marL="32004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dk1"/>
                </a:solidFill>
                <a:latin typeface="+mn-lt"/>
                <a:ea typeface="+mn-ea"/>
                <a:cs typeface="+mn-cs"/>
              </a:defRPr>
            </a:lvl8pPr>
            <a:lvl9pPr marL="36576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dk1"/>
                </a:solidFill>
                <a:latin typeface="+mn-lt"/>
                <a:ea typeface="+mn-ea"/>
                <a:cs typeface="+mn-cs"/>
              </a:defRPr>
            </a:lvl9pPr>
          </a:lstStyle>
          <a:p>
            <a:pPr algn="l">
              <a:spcBef>
                <a:spcPts val="0"/>
              </a:spcBef>
            </a:pPr>
            <a:r>
              <a:rPr lang="ro-RO" sz="2000" dirty="0" smtClean="0">
                <a:solidFill>
                  <a:schemeClr val="accent2">
                    <a:lumMod val="50000"/>
                  </a:schemeClr>
                </a:solidFill>
                <a:latin typeface="Times New Roman" pitchFamily="18" charset="0"/>
                <a:cs typeface="Times New Roman" pitchFamily="18" charset="0"/>
              </a:rPr>
              <a:t>	 Statul reprezintă mai mult decât un concept cristalizat treptat prin analize </a:t>
            </a:r>
            <a:r>
              <a:rPr lang="ro-RO" sz="2000" dirty="0" err="1" smtClean="0">
                <a:solidFill>
                  <a:schemeClr val="accent2">
                    <a:lumMod val="50000"/>
                  </a:schemeClr>
                </a:solidFill>
                <a:latin typeface="Times New Roman" pitchFamily="18" charset="0"/>
                <a:cs typeface="Times New Roman" pitchFamily="18" charset="0"/>
              </a:rPr>
              <a:t>ştiinţifice</a:t>
            </a:r>
            <a:r>
              <a:rPr lang="ro-RO" sz="2000" dirty="0" smtClean="0">
                <a:solidFill>
                  <a:schemeClr val="accent2">
                    <a:lumMod val="50000"/>
                  </a:schemeClr>
                </a:solidFill>
                <a:latin typeface="Times New Roman" pitchFamily="18" charset="0"/>
                <a:cs typeface="Times New Roman" pitchFamily="18" charset="0"/>
              </a:rPr>
              <a:t> şi </a:t>
            </a:r>
            <a:r>
              <a:rPr lang="ro-RO" sz="2000" dirty="0" err="1" smtClean="0">
                <a:solidFill>
                  <a:schemeClr val="accent2">
                    <a:lumMod val="50000"/>
                  </a:schemeClr>
                </a:solidFill>
                <a:latin typeface="Times New Roman" pitchFamily="18" charset="0"/>
                <a:cs typeface="Times New Roman" pitchFamily="18" charset="0"/>
              </a:rPr>
              <a:t>reflecţii</a:t>
            </a:r>
            <a:r>
              <a:rPr lang="ro-RO" sz="2000" dirty="0" smtClean="0">
                <a:solidFill>
                  <a:schemeClr val="accent2">
                    <a:lumMod val="50000"/>
                  </a:schemeClr>
                </a:solidFill>
                <a:latin typeface="Times New Roman" pitchFamily="18" charset="0"/>
                <a:cs typeface="Times New Roman" pitchFamily="18" charset="0"/>
              </a:rPr>
              <a:t> filosofice şi implică un fenomen istoric complex. El constituie cel mai des întâlnit obiect, dar şi unitate de analiză atât în sfera </a:t>
            </a:r>
            <a:r>
              <a:rPr lang="ro-RO" sz="2000" dirty="0" err="1" smtClean="0">
                <a:solidFill>
                  <a:schemeClr val="accent2">
                    <a:lumMod val="50000"/>
                  </a:schemeClr>
                </a:solidFill>
                <a:latin typeface="Times New Roman" pitchFamily="18" charset="0"/>
                <a:cs typeface="Times New Roman" pitchFamily="18" charset="0"/>
              </a:rPr>
              <a:t>relaţiilor</a:t>
            </a:r>
            <a:r>
              <a:rPr lang="ro-RO" sz="2000" dirty="0" smtClean="0">
                <a:solidFill>
                  <a:schemeClr val="accent2">
                    <a:lumMod val="50000"/>
                  </a:schemeClr>
                </a:solidFill>
                <a:latin typeface="Times New Roman" pitchFamily="18" charset="0"/>
                <a:cs typeface="Times New Roman" pitchFamily="18" charset="0"/>
              </a:rPr>
              <a:t> </a:t>
            </a:r>
            <a:r>
              <a:rPr lang="ro-RO" sz="2000" dirty="0" err="1" smtClean="0">
                <a:solidFill>
                  <a:schemeClr val="accent2">
                    <a:lumMod val="50000"/>
                  </a:schemeClr>
                </a:solidFill>
                <a:latin typeface="Times New Roman" pitchFamily="18" charset="0"/>
                <a:cs typeface="Times New Roman" pitchFamily="18" charset="0"/>
              </a:rPr>
              <a:t>internaţionale</a:t>
            </a:r>
            <a:r>
              <a:rPr lang="ro-RO" sz="2000" dirty="0" smtClean="0">
                <a:solidFill>
                  <a:schemeClr val="accent2">
                    <a:lumMod val="50000"/>
                  </a:schemeClr>
                </a:solidFill>
                <a:latin typeface="Times New Roman" pitchFamily="18" charset="0"/>
                <a:cs typeface="Times New Roman" pitchFamily="18" charset="0"/>
              </a:rPr>
              <a:t> (RI), cât şi în cea a </a:t>
            </a:r>
            <a:r>
              <a:rPr lang="ro-RO" sz="2000" dirty="0" err="1" smtClean="0">
                <a:solidFill>
                  <a:schemeClr val="accent2">
                    <a:lumMod val="50000"/>
                  </a:schemeClr>
                </a:solidFill>
                <a:latin typeface="Times New Roman" pitchFamily="18" charset="0"/>
                <a:cs typeface="Times New Roman" pitchFamily="18" charset="0"/>
              </a:rPr>
              <a:t>securităţii</a:t>
            </a:r>
            <a:r>
              <a:rPr lang="ro-RO" sz="2000" dirty="0" smtClean="0">
                <a:solidFill>
                  <a:schemeClr val="accent2">
                    <a:lumMod val="50000"/>
                  </a:schemeClr>
                </a:solidFill>
                <a:latin typeface="Times New Roman" pitchFamily="18" charset="0"/>
                <a:cs typeface="Times New Roman" pitchFamily="18" charset="0"/>
              </a:rPr>
              <a:t> şi apărării. </a:t>
            </a:r>
            <a:endParaRPr lang="en-US" sz="2000" dirty="0" smtClean="0">
              <a:solidFill>
                <a:schemeClr val="accent2">
                  <a:lumMod val="50000"/>
                </a:schemeClr>
              </a:solidFill>
              <a:latin typeface="Times New Roman" pitchFamily="18" charset="0"/>
              <a:cs typeface="Times New Roman" pitchFamily="18" charset="0"/>
            </a:endParaRPr>
          </a:p>
          <a:p>
            <a:pPr algn="l">
              <a:spcBef>
                <a:spcPts val="0"/>
              </a:spcBef>
            </a:pPr>
            <a:endParaRPr lang="en-US" sz="2000" dirty="0" smtClean="0">
              <a:solidFill>
                <a:schemeClr val="accent2">
                  <a:lumMod val="50000"/>
                </a:schemeClr>
              </a:solidFill>
              <a:latin typeface="Times New Roman" pitchFamily="18" charset="0"/>
              <a:cs typeface="Times New Roman" pitchFamily="18" charset="0"/>
            </a:endParaRPr>
          </a:p>
          <a:p>
            <a:pPr algn="l">
              <a:spcBef>
                <a:spcPts val="0"/>
              </a:spcBef>
            </a:pPr>
            <a:endParaRPr lang="en-US" sz="2000" dirty="0" smtClean="0">
              <a:solidFill>
                <a:schemeClr val="accent2">
                  <a:lumMod val="50000"/>
                </a:schemeClr>
              </a:solidFill>
              <a:latin typeface="Times New Roman" pitchFamily="18" charset="0"/>
              <a:cs typeface="Times New Roman" pitchFamily="18" charset="0"/>
            </a:endParaRPr>
          </a:p>
          <a:p>
            <a:pPr algn="l">
              <a:spcBef>
                <a:spcPts val="0"/>
              </a:spcBef>
            </a:pPr>
            <a:endParaRPr lang="en-US" sz="2000" dirty="0">
              <a:solidFill>
                <a:schemeClr val="accent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571072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2682435532"/>
              </p:ext>
            </p:extLst>
          </p:nvPr>
        </p:nvGraphicFramePr>
        <p:xfrm>
          <a:off x="304800" y="609600"/>
          <a:ext cx="85344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228600"/>
            <a:ext cx="8610600" cy="61722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just"/>
            <a:r>
              <a:rPr lang="ro-RO" sz="2400" dirty="0" smtClean="0">
                <a:solidFill>
                  <a:schemeClr val="accent2">
                    <a:lumMod val="50000"/>
                  </a:schemeClr>
                </a:solidFill>
                <a:latin typeface="Times New Roman" pitchFamily="18" charset="0"/>
                <a:cs typeface="Times New Roman" pitchFamily="18" charset="0"/>
              </a:rPr>
              <a:t>	</a:t>
            </a:r>
          </a:p>
          <a:p>
            <a:pPr algn="just"/>
            <a:endParaRPr lang="ro-RO" sz="2400" dirty="0" smtClean="0">
              <a:solidFill>
                <a:schemeClr val="accent2">
                  <a:lumMod val="50000"/>
                </a:schemeClr>
              </a:solidFill>
              <a:latin typeface="Times New Roman" pitchFamily="18" charset="0"/>
              <a:cs typeface="Times New Roman" pitchFamily="18" charset="0"/>
            </a:endParaRPr>
          </a:p>
          <a:p>
            <a:pPr algn="just"/>
            <a:r>
              <a:rPr lang="ro-RO" sz="2400" dirty="0" smtClean="0">
                <a:solidFill>
                  <a:schemeClr val="accent2">
                    <a:lumMod val="50000"/>
                  </a:schemeClr>
                </a:solidFill>
                <a:latin typeface="Times New Roman" pitchFamily="18" charset="0"/>
                <a:cs typeface="Times New Roman" pitchFamily="18" charset="0"/>
              </a:rPr>
              <a:t>	</a:t>
            </a:r>
          </a:p>
          <a:p>
            <a:pPr algn="just"/>
            <a:endParaRPr lang="ro-RO" sz="2400" dirty="0" smtClean="0">
              <a:solidFill>
                <a:schemeClr val="accent2">
                  <a:lumMod val="50000"/>
                </a:schemeClr>
              </a:solidFill>
              <a:latin typeface="Times New Roman" pitchFamily="18" charset="0"/>
              <a:cs typeface="Times New Roman" pitchFamily="18" charset="0"/>
            </a:endParaRPr>
          </a:p>
          <a:p>
            <a:pPr algn="just"/>
            <a:endParaRPr lang="ro-RO" sz="2400" dirty="0" smtClean="0">
              <a:solidFill>
                <a:schemeClr val="accent2">
                  <a:lumMod val="50000"/>
                </a:schemeClr>
              </a:solidFill>
              <a:latin typeface="Times New Roman" pitchFamily="18" charset="0"/>
              <a:cs typeface="Times New Roman" pitchFamily="18" charset="0"/>
            </a:endParaRPr>
          </a:p>
          <a:p>
            <a:pPr algn="just"/>
            <a:endParaRPr lang="ro-RO" sz="2400" dirty="0" smtClean="0">
              <a:solidFill>
                <a:schemeClr val="accent2">
                  <a:lumMod val="50000"/>
                </a:schemeClr>
              </a:solidFill>
              <a:latin typeface="Times New Roman" pitchFamily="18" charset="0"/>
              <a:cs typeface="Times New Roman" pitchFamily="18" charset="0"/>
            </a:endParaRPr>
          </a:p>
          <a:p>
            <a:pPr algn="just"/>
            <a:endParaRPr lang="ro-RO" sz="2400" dirty="0" smtClean="0">
              <a:solidFill>
                <a:schemeClr val="accent2">
                  <a:lumMod val="50000"/>
                </a:schemeClr>
              </a:solidFill>
              <a:latin typeface="Times New Roman" pitchFamily="18" charset="0"/>
              <a:cs typeface="Times New Roman" pitchFamily="18" charset="0"/>
            </a:endParaRPr>
          </a:p>
          <a:p>
            <a:pPr algn="just"/>
            <a:endParaRPr lang="ro-RO" sz="2400" dirty="0" smtClean="0">
              <a:solidFill>
                <a:schemeClr val="accent2">
                  <a:lumMod val="50000"/>
                </a:schemeClr>
              </a:solidFill>
              <a:latin typeface="Times New Roman" pitchFamily="18" charset="0"/>
              <a:cs typeface="Times New Roman" pitchFamily="18" charset="0"/>
            </a:endParaRPr>
          </a:p>
          <a:p>
            <a:pPr algn="just"/>
            <a:r>
              <a:rPr lang="ro-RO" sz="2400" dirty="0" smtClean="0">
                <a:solidFill>
                  <a:schemeClr val="accent2">
                    <a:lumMod val="50000"/>
                  </a:schemeClr>
                </a:solidFill>
                <a:latin typeface="Times New Roman" pitchFamily="18" charset="0"/>
                <a:cs typeface="Times New Roman" pitchFamily="18" charset="0"/>
              </a:rPr>
              <a:t>	Specialiştii în RI consideră că </a:t>
            </a:r>
            <a:r>
              <a:rPr lang="ro-RO" sz="2400" b="1" dirty="0" smtClean="0">
                <a:solidFill>
                  <a:schemeClr val="accent2">
                    <a:lumMod val="50000"/>
                  </a:schemeClr>
                </a:solidFill>
                <a:latin typeface="Times New Roman" pitchFamily="18" charset="0"/>
                <a:cs typeface="Times New Roman" pitchFamily="18" charset="0"/>
              </a:rPr>
              <a:t>statul naţional</a:t>
            </a:r>
            <a:r>
              <a:rPr lang="ro-RO" sz="2400" dirty="0" smtClean="0">
                <a:solidFill>
                  <a:schemeClr val="accent2">
                    <a:lumMod val="50000"/>
                  </a:schemeClr>
                </a:solidFill>
                <a:latin typeface="Times New Roman" pitchFamily="18" charset="0"/>
                <a:cs typeface="Times New Roman" pitchFamily="18" charset="0"/>
              </a:rPr>
              <a:t> reprezintă transpunerea în contemporaneitate a statului de drept public roman şi constituie expresia juridică a unei comunităţi unite ce este conştientă de identitatea sa şi care s-a organizat, pe această bază, într-un cadru teritorial şi instituţional distincte de cele ale altor comunităţi. </a:t>
            </a:r>
            <a:endParaRPr lang="en-US" sz="2400" dirty="0" smtClean="0">
              <a:solidFill>
                <a:schemeClr val="accent2">
                  <a:lumMod val="50000"/>
                </a:schemeClr>
              </a:solidFill>
              <a:latin typeface="Times New Roman" pitchFamily="18" charset="0"/>
              <a:cs typeface="Times New Roman" pitchFamily="18" charset="0"/>
            </a:endParaRPr>
          </a:p>
          <a:p>
            <a:pPr algn="just">
              <a:spcBef>
                <a:spcPts val="0"/>
              </a:spcBef>
            </a:pPr>
            <a:endParaRPr lang="en-US" sz="2400" dirty="0" smtClean="0">
              <a:solidFill>
                <a:schemeClr val="accent2">
                  <a:lumMod val="50000"/>
                </a:schemeClr>
              </a:solidFill>
              <a:latin typeface="Times New Roman" pitchFamily="18" charset="0"/>
              <a:cs typeface="Times New Roman" pitchFamily="18" charset="0"/>
            </a:endParaRPr>
          </a:p>
          <a:p>
            <a:pPr algn="just">
              <a:spcBef>
                <a:spcPts val="0"/>
              </a:spcBef>
            </a:pPr>
            <a:endParaRPr lang="en-US" sz="2400" dirty="0" smtClean="0">
              <a:solidFill>
                <a:schemeClr val="accent2">
                  <a:lumMod val="50000"/>
                </a:schemeClr>
              </a:solidFill>
              <a:latin typeface="Times New Roman" pitchFamily="18" charset="0"/>
              <a:cs typeface="Times New Roman" pitchFamily="18" charset="0"/>
            </a:endParaRPr>
          </a:p>
          <a:p>
            <a:pPr algn="just">
              <a:spcBef>
                <a:spcPts val="0"/>
              </a:spcBef>
            </a:pPr>
            <a:endParaRPr lang="en-US" sz="2400" dirty="0" smtClean="0">
              <a:solidFill>
                <a:schemeClr val="accent2">
                  <a:lumMod val="50000"/>
                </a:schemeClr>
              </a:solidFill>
              <a:latin typeface="Times New Roman" pitchFamily="18" charset="0"/>
              <a:cs typeface="Times New Roman" pitchFamily="18" charset="0"/>
            </a:endParaRPr>
          </a:p>
          <a:p>
            <a:pPr algn="just">
              <a:spcBef>
                <a:spcPts val="0"/>
              </a:spcBef>
            </a:pPr>
            <a:endParaRPr lang="en-US" sz="2400" dirty="0">
              <a:solidFill>
                <a:schemeClr val="accent2">
                  <a:lumMod val="50000"/>
                </a:schemeClr>
              </a:solidFill>
              <a:latin typeface="Times New Roman" pitchFamily="18" charset="0"/>
              <a:cs typeface="Times New Roman" pitchFamily="18" charset="0"/>
            </a:endParaRPr>
          </a:p>
        </p:txBody>
      </p:sp>
      <p:graphicFrame>
        <p:nvGraphicFramePr>
          <p:cNvPr id="6" name="Схема 1"/>
          <p:cNvGraphicFramePr/>
          <p:nvPr>
            <p:extLst>
              <p:ext uri="{D42A27DB-BD31-4B8C-83A1-F6EECF244321}">
                <p14:modId xmlns:p14="http://schemas.microsoft.com/office/powerpoint/2010/main" val="71411524"/>
              </p:ext>
            </p:extLst>
          </p:nvPr>
        </p:nvGraphicFramePr>
        <p:xfrm>
          <a:off x="457200" y="381000"/>
          <a:ext cx="8229600" cy="297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457200"/>
            <a:ext cx="8610600" cy="61722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just">
              <a:lnSpc>
                <a:spcPct val="150000"/>
              </a:lnSpc>
            </a:pPr>
            <a:r>
              <a:rPr lang="ro-RO" sz="2400" dirty="0" smtClean="0">
                <a:solidFill>
                  <a:schemeClr val="accent2">
                    <a:lumMod val="50000"/>
                  </a:schemeClr>
                </a:solidFill>
                <a:latin typeface="Times New Roman" pitchFamily="18" charset="0"/>
                <a:cs typeface="Times New Roman" pitchFamily="18" charset="0"/>
              </a:rPr>
              <a:t>	</a:t>
            </a:r>
            <a:r>
              <a:rPr lang="ro-RO" sz="2400" b="1" dirty="0" smtClean="0">
                <a:solidFill>
                  <a:schemeClr val="accent2">
                    <a:lumMod val="50000"/>
                  </a:schemeClr>
                </a:solidFill>
                <a:latin typeface="Times New Roman" pitchFamily="18" charset="0"/>
                <a:cs typeface="Times New Roman" pitchFamily="18" charset="0"/>
              </a:rPr>
              <a:t>Statul-naţiune</a:t>
            </a:r>
            <a:r>
              <a:rPr lang="ro-RO" sz="2400" dirty="0" smtClean="0">
                <a:solidFill>
                  <a:schemeClr val="accent2">
                    <a:lumMod val="50000"/>
                  </a:schemeClr>
                </a:solidFill>
                <a:latin typeface="Times New Roman" pitchFamily="18" charset="0"/>
                <a:cs typeface="Times New Roman" pitchFamily="18" charset="0"/>
              </a:rPr>
              <a:t> este considerat a fi o formă modernă a statului feudal ce are drept factor generator cucerirea teritorială a locuitorilor spaţiului respectiv. În cele ce urmează, optăm pentru folosirea noţiunii de stat naţional, ce, prin originea sa, este compatibilă cu principiile democraţiei moderne. Statul modern este prezent în RI de peste trei sute de ani. Existenţa sa este dependentă de existenţa interesului naţional, ce, în diverse teorii ale RI, are un conţinut specific. Astfel, în teoriile realiste, interesul naţional este reprezentat de realizarea puterii statului, în timp ce în cele neorealiste de supravieţuirea acestuia.</a:t>
            </a:r>
            <a:endParaRPr lang="en-US" sz="2400" dirty="0" smtClean="0">
              <a:solidFill>
                <a:schemeClr val="accent2">
                  <a:lumMod val="50000"/>
                </a:schemeClr>
              </a:solidFill>
              <a:latin typeface="Times New Roman" pitchFamily="18" charset="0"/>
              <a:cs typeface="Times New Roman" pitchFamily="18" charset="0"/>
            </a:endParaRPr>
          </a:p>
          <a:p>
            <a:pPr algn="just">
              <a:lnSpc>
                <a:spcPct val="150000"/>
              </a:lnSpc>
              <a:spcBef>
                <a:spcPts val="0"/>
              </a:spcBef>
            </a:pPr>
            <a:endParaRPr lang="en-US" sz="2400" dirty="0" smtClean="0">
              <a:solidFill>
                <a:schemeClr val="accent2">
                  <a:lumMod val="50000"/>
                </a:schemeClr>
              </a:solidFill>
              <a:latin typeface="Times New Roman" pitchFamily="18" charset="0"/>
              <a:cs typeface="Times New Roman" pitchFamily="18" charset="0"/>
            </a:endParaRPr>
          </a:p>
          <a:p>
            <a:pPr algn="just">
              <a:lnSpc>
                <a:spcPct val="150000"/>
              </a:lnSpc>
              <a:spcBef>
                <a:spcPts val="0"/>
              </a:spcBef>
            </a:pPr>
            <a:endParaRPr lang="en-US" sz="2400" dirty="0" smtClean="0">
              <a:solidFill>
                <a:schemeClr val="accent2">
                  <a:lumMod val="50000"/>
                </a:schemeClr>
              </a:solidFill>
              <a:latin typeface="Times New Roman" pitchFamily="18" charset="0"/>
              <a:cs typeface="Times New Roman" pitchFamily="18" charset="0"/>
            </a:endParaRPr>
          </a:p>
          <a:p>
            <a:pPr algn="just">
              <a:lnSpc>
                <a:spcPct val="150000"/>
              </a:lnSpc>
              <a:spcBef>
                <a:spcPts val="0"/>
              </a:spcBef>
            </a:pPr>
            <a:endParaRPr lang="en-US" sz="2400" dirty="0">
              <a:solidFill>
                <a:schemeClr val="accent2">
                  <a:lumMod val="50000"/>
                </a:schemeClr>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Diagram 16"/>
          <p:cNvGraphicFramePr/>
          <p:nvPr/>
        </p:nvGraphicFramePr>
        <p:xfrm>
          <a:off x="304800" y="76200"/>
          <a:ext cx="4800600" cy="297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extLst>
              <p:ext uri="{D42A27DB-BD31-4B8C-83A1-F6EECF244321}">
                <p14:modId xmlns:p14="http://schemas.microsoft.com/office/powerpoint/2010/main" val="3569426681"/>
              </p:ext>
            </p:extLst>
          </p:nvPr>
        </p:nvGraphicFramePr>
        <p:xfrm>
          <a:off x="76200" y="3048000"/>
          <a:ext cx="5257800" cy="3581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7" name="Diagram 6"/>
          <p:cNvGraphicFramePr/>
          <p:nvPr>
            <p:extLst>
              <p:ext uri="{D42A27DB-BD31-4B8C-83A1-F6EECF244321}">
                <p14:modId xmlns:p14="http://schemas.microsoft.com/office/powerpoint/2010/main" val="140968991"/>
              </p:ext>
            </p:extLst>
          </p:nvPr>
        </p:nvGraphicFramePr>
        <p:xfrm>
          <a:off x="5486400" y="762000"/>
          <a:ext cx="3505200" cy="50292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0"/>
            <a:ext cx="8763000" cy="65532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r>
              <a:rPr lang="ro-RO" b="1" dirty="0" smtClean="0">
                <a:solidFill>
                  <a:schemeClr val="tx2">
                    <a:lumMod val="10000"/>
                  </a:schemeClr>
                </a:solidFill>
                <a:latin typeface="Times New Roman" pitchFamily="18" charset="0"/>
                <a:cs typeface="Times New Roman" pitchFamily="18" charset="0"/>
              </a:rPr>
              <a:t>	</a:t>
            </a:r>
            <a:r>
              <a:rPr lang="ro-RO" dirty="0" smtClean="0">
                <a:solidFill>
                  <a:schemeClr val="tx2">
                    <a:lumMod val="10000"/>
                  </a:schemeClr>
                </a:solidFill>
                <a:latin typeface="Times New Roman" pitchFamily="18" charset="0"/>
                <a:cs typeface="Times New Roman" pitchFamily="18" charset="0"/>
              </a:rPr>
              <a:t> Critica reconstructivă a statului încearcă să identifice gradul de corespondenţă dintre condiţiile actuale ale existenţei sale pe baza standardelor teoretice şi propune alte forme de organizare politică, economică şi socială, care ar fi preferabile în condiţiile standard asupra cărora s-a convenit. În ultimele cinci decenii, în cadrul dezbaterilor a intervenit un element ce aduce o nouă dimensiune a existenţei statului, în special a celui naţional, anume </a:t>
            </a:r>
            <a:r>
              <a:rPr lang="ro-RO" b="1" dirty="0" smtClean="0">
                <a:solidFill>
                  <a:schemeClr val="tx2">
                    <a:lumMod val="10000"/>
                  </a:schemeClr>
                </a:solidFill>
                <a:latin typeface="Times New Roman" pitchFamily="18" charset="0"/>
                <a:cs typeface="Times New Roman" pitchFamily="18" charset="0"/>
              </a:rPr>
              <a:t>globalizarea</a:t>
            </a:r>
            <a:r>
              <a:rPr lang="ro-RO" dirty="0" smtClean="0">
                <a:solidFill>
                  <a:schemeClr val="tx2">
                    <a:lumMod val="10000"/>
                  </a:schemeClr>
                </a:solidFill>
                <a:latin typeface="Times New Roman" pitchFamily="18" charset="0"/>
                <a:cs typeface="Times New Roman" pitchFamily="18" charset="0"/>
              </a:rPr>
              <a:t>. 	De la început globalizarea a fost privită ca o ameninţare la adresa sistemului westfalian, adică la adresa statelor suverane care posedă monopolul forţei în teritoriile proprii recunoscute în mod reciproc. Se consideră că separarea dintre sfera internă şi cea externă a statelor ce, în ordinea westfalică, nu permitea intervenţia legitimă a unui stat în problemele interne ale altuia, a fost eliminată de către globalizare, fiind adus în discuţie chiar şi „declinul democraţiei”. În acelaşi timp, a fost susţinută şi ideea conform căreia globalizarea, prin efectele sale, întăreşte puterea statului, dovadă fiind faptul că cele mai puternice naţiuni continuă să fie dominante din punct de vedere politic, economic şi chiar militar în actuala ordine internaţională.  	</a:t>
            </a:r>
            <a:endParaRPr lang="en-US" dirty="0" smtClean="0">
              <a:solidFill>
                <a:schemeClr val="tx2">
                  <a:lumMod val="10000"/>
                </a:schemeClr>
              </a:solidFill>
              <a:latin typeface="Times New Roman" pitchFamily="18" charset="0"/>
              <a:cs typeface="Times New Roman" pitchFamily="18" charset="0"/>
            </a:endParaRPr>
          </a:p>
          <a:p>
            <a:pPr algn="l">
              <a:spcBef>
                <a:spcPts val="0"/>
              </a:spcBef>
            </a:pPr>
            <a:endParaRPr lang="en-US" dirty="0">
              <a:solidFill>
                <a:schemeClr val="tx2">
                  <a:lumMod val="10000"/>
                </a:schemeClr>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65532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r>
              <a:rPr lang="ro-RO" b="1" dirty="0" smtClean="0">
                <a:solidFill>
                  <a:schemeClr val="tx2">
                    <a:lumMod val="10000"/>
                  </a:schemeClr>
                </a:solidFill>
                <a:latin typeface="Times New Roman" pitchFamily="18" charset="0"/>
                <a:cs typeface="Times New Roman" pitchFamily="18" charset="0"/>
              </a:rPr>
              <a:t>	</a:t>
            </a:r>
            <a:endParaRPr lang="ro-RO" dirty="0" smtClean="0">
              <a:solidFill>
                <a:schemeClr val="tx2">
                  <a:lumMod val="10000"/>
                </a:schemeClr>
              </a:solidFill>
              <a:latin typeface="Times New Roman" pitchFamily="18" charset="0"/>
              <a:cs typeface="Times New Roman" pitchFamily="18" charset="0"/>
            </a:endParaRPr>
          </a:p>
          <a:p>
            <a:pPr algn="l">
              <a:spcBef>
                <a:spcPts val="0"/>
              </a:spcBef>
            </a:pPr>
            <a:endParaRPr lang="ro-RO" dirty="0" smtClean="0">
              <a:solidFill>
                <a:schemeClr val="tx2">
                  <a:lumMod val="10000"/>
                </a:schemeClr>
              </a:solidFill>
              <a:latin typeface="Times New Roman" pitchFamily="18" charset="0"/>
              <a:cs typeface="Times New Roman" pitchFamily="18" charset="0"/>
            </a:endParaRPr>
          </a:p>
          <a:p>
            <a:pPr algn="l">
              <a:spcBef>
                <a:spcPts val="0"/>
              </a:spcBef>
            </a:pPr>
            <a:endParaRPr lang="ro-RO" dirty="0" smtClean="0">
              <a:solidFill>
                <a:schemeClr val="tx2">
                  <a:lumMod val="10000"/>
                </a:schemeClr>
              </a:solidFill>
              <a:latin typeface="Times New Roman" pitchFamily="18" charset="0"/>
              <a:cs typeface="Times New Roman" pitchFamily="18" charset="0"/>
            </a:endParaRPr>
          </a:p>
          <a:p>
            <a:pPr algn="l">
              <a:spcBef>
                <a:spcPts val="0"/>
              </a:spcBef>
            </a:pPr>
            <a:endParaRPr lang="ro-RO" dirty="0" smtClean="0">
              <a:solidFill>
                <a:schemeClr val="tx2">
                  <a:lumMod val="10000"/>
                </a:schemeClr>
              </a:solidFill>
              <a:latin typeface="Times New Roman" pitchFamily="18" charset="0"/>
              <a:cs typeface="Times New Roman" pitchFamily="18" charset="0"/>
            </a:endParaRPr>
          </a:p>
          <a:p>
            <a:pPr algn="l">
              <a:spcBef>
                <a:spcPts val="0"/>
              </a:spcBef>
            </a:pPr>
            <a:endParaRPr lang="ro-RO" dirty="0" smtClean="0">
              <a:solidFill>
                <a:schemeClr val="tx2">
                  <a:lumMod val="10000"/>
                </a:schemeClr>
              </a:solidFill>
              <a:latin typeface="Times New Roman" pitchFamily="18" charset="0"/>
              <a:cs typeface="Times New Roman" pitchFamily="18" charset="0"/>
            </a:endParaRPr>
          </a:p>
          <a:p>
            <a:pPr algn="l">
              <a:spcBef>
                <a:spcPts val="0"/>
              </a:spcBef>
            </a:pPr>
            <a:endParaRPr lang="ro-RO" dirty="0" smtClean="0">
              <a:solidFill>
                <a:schemeClr val="tx2">
                  <a:lumMod val="10000"/>
                </a:schemeClr>
              </a:solidFill>
              <a:latin typeface="Times New Roman" pitchFamily="18" charset="0"/>
              <a:cs typeface="Times New Roman" pitchFamily="18" charset="0"/>
            </a:endParaRPr>
          </a:p>
          <a:p>
            <a:pPr algn="l">
              <a:spcBef>
                <a:spcPts val="0"/>
              </a:spcBef>
            </a:pPr>
            <a:endParaRPr lang="ro-RO" dirty="0" smtClean="0">
              <a:solidFill>
                <a:schemeClr val="tx2">
                  <a:lumMod val="10000"/>
                </a:schemeClr>
              </a:solidFill>
              <a:latin typeface="Times New Roman" pitchFamily="18" charset="0"/>
              <a:cs typeface="Times New Roman" pitchFamily="18" charset="0"/>
            </a:endParaRPr>
          </a:p>
          <a:p>
            <a:pPr algn="l">
              <a:spcBef>
                <a:spcPts val="0"/>
              </a:spcBef>
            </a:pPr>
            <a:r>
              <a:rPr lang="ro-RO" dirty="0" smtClean="0">
                <a:solidFill>
                  <a:schemeClr val="tx2">
                    <a:lumMod val="10000"/>
                  </a:schemeClr>
                </a:solidFill>
                <a:latin typeface="Times New Roman" pitchFamily="18" charset="0"/>
                <a:cs typeface="Times New Roman" pitchFamily="18" charset="0"/>
              </a:rPr>
              <a:t>statul naţional continuă să îşi păstreze un rol însemnat în sfera guvernării, deoarece integrează o mare parte a formelor de guvernare şi constituie o structură în care puterea este distribuită de jos în sus către nivelul internaţional, dar şi de sus în jos către agenţiile subnaţionale</a:t>
            </a:r>
          </a:p>
          <a:p>
            <a:pPr algn="l">
              <a:spcBef>
                <a:spcPts val="0"/>
              </a:spcBef>
            </a:pPr>
            <a:endParaRPr lang="ro-RO" dirty="0" smtClean="0">
              <a:solidFill>
                <a:schemeClr val="tx2">
                  <a:lumMod val="10000"/>
                </a:schemeClr>
              </a:solidFill>
              <a:latin typeface="Times New Roman" pitchFamily="18" charset="0"/>
              <a:cs typeface="Times New Roman" pitchFamily="18" charset="0"/>
            </a:endParaRPr>
          </a:p>
          <a:p>
            <a:pPr algn="l">
              <a:spcBef>
                <a:spcPts val="0"/>
              </a:spcBef>
            </a:pPr>
            <a:r>
              <a:rPr lang="ro-RO" dirty="0" smtClean="0">
                <a:solidFill>
                  <a:schemeClr val="tx2">
                    <a:lumMod val="10000"/>
                  </a:schemeClr>
                </a:solidFill>
                <a:latin typeface="Times New Roman" pitchFamily="18" charset="0"/>
                <a:cs typeface="Times New Roman" pitchFamily="18" charset="0"/>
              </a:rPr>
              <a:t>	Astfel, nu </a:t>
            </a:r>
            <a:r>
              <a:rPr lang="ro-RO" dirty="0">
                <a:solidFill>
                  <a:schemeClr val="tx2">
                    <a:lumMod val="10000"/>
                  </a:schemeClr>
                </a:solidFill>
                <a:latin typeface="Times New Roman" pitchFamily="18" charset="0"/>
                <a:cs typeface="Times New Roman" pitchFamily="18" charset="0"/>
              </a:rPr>
              <a:t>este </a:t>
            </a:r>
            <a:r>
              <a:rPr lang="ro-RO" dirty="0" smtClean="0">
                <a:solidFill>
                  <a:schemeClr val="tx2">
                    <a:lumMod val="10000"/>
                  </a:schemeClr>
                </a:solidFill>
                <a:latin typeface="Times New Roman" pitchFamily="18" charset="0"/>
                <a:cs typeface="Times New Roman" pitchFamily="18" charset="0"/>
              </a:rPr>
              <a:t>vorba </a:t>
            </a:r>
            <a:r>
              <a:rPr lang="ro-RO" dirty="0">
                <a:solidFill>
                  <a:schemeClr val="tx2">
                    <a:lumMod val="10000"/>
                  </a:schemeClr>
                </a:solidFill>
                <a:latin typeface="Times New Roman" pitchFamily="18" charset="0"/>
                <a:cs typeface="Times New Roman" pitchFamily="18" charset="0"/>
              </a:rPr>
              <a:t>despre o degradare a </a:t>
            </a:r>
            <a:r>
              <a:rPr lang="ro-RO" dirty="0" err="1">
                <a:solidFill>
                  <a:schemeClr val="tx2">
                    <a:lumMod val="10000"/>
                  </a:schemeClr>
                </a:solidFill>
                <a:latin typeface="Times New Roman" pitchFamily="18" charset="0"/>
                <a:cs typeface="Times New Roman" pitchFamily="18" charset="0"/>
              </a:rPr>
              <a:t>graniţelor</a:t>
            </a:r>
            <a:r>
              <a:rPr lang="ro-RO" dirty="0">
                <a:solidFill>
                  <a:schemeClr val="tx2">
                    <a:lumMod val="10000"/>
                  </a:schemeClr>
                </a:solidFill>
                <a:latin typeface="Times New Roman" pitchFamily="18" charset="0"/>
                <a:cs typeface="Times New Roman" pitchFamily="18" charset="0"/>
              </a:rPr>
              <a:t> ca limite care despart două </a:t>
            </a:r>
            <a:r>
              <a:rPr lang="ro-RO" dirty="0" err="1">
                <a:solidFill>
                  <a:schemeClr val="tx2">
                    <a:lumMod val="10000"/>
                  </a:schemeClr>
                </a:solidFill>
                <a:latin typeface="Times New Roman" pitchFamily="18" charset="0"/>
                <a:cs typeface="Times New Roman" pitchFamily="18" charset="0"/>
              </a:rPr>
              <a:t>entităţi</a:t>
            </a:r>
            <a:r>
              <a:rPr lang="ro-RO" dirty="0">
                <a:solidFill>
                  <a:schemeClr val="tx2">
                    <a:lumMod val="10000"/>
                  </a:schemeClr>
                </a:solidFill>
                <a:latin typeface="Times New Roman" pitchFamily="18" charset="0"/>
                <a:cs typeface="Times New Roman" pitchFamily="18" charset="0"/>
              </a:rPr>
              <a:t> politice (state, guverne sau ţări), ci a frontierelor, definite din punct de vedere imaginar şi simbolic, ce delimitează sistemele de valori comune, de </a:t>
            </a:r>
            <a:r>
              <a:rPr lang="ro-RO" dirty="0" err="1">
                <a:solidFill>
                  <a:schemeClr val="tx2">
                    <a:lumMod val="10000"/>
                  </a:schemeClr>
                </a:solidFill>
                <a:latin typeface="Times New Roman" pitchFamily="18" charset="0"/>
                <a:cs typeface="Times New Roman" pitchFamily="18" charset="0"/>
              </a:rPr>
              <a:t>identităţi</a:t>
            </a:r>
            <a:r>
              <a:rPr lang="ro-RO" dirty="0">
                <a:solidFill>
                  <a:schemeClr val="tx2">
                    <a:lumMod val="10000"/>
                  </a:schemeClr>
                </a:solidFill>
                <a:latin typeface="Times New Roman" pitchFamily="18" charset="0"/>
                <a:cs typeface="Times New Roman" pitchFamily="18" charset="0"/>
              </a:rPr>
              <a:t> adesea aflate în </a:t>
            </a:r>
            <a:r>
              <a:rPr lang="ro-RO" dirty="0" err="1">
                <a:solidFill>
                  <a:schemeClr val="tx2">
                    <a:lumMod val="10000"/>
                  </a:schemeClr>
                </a:solidFill>
                <a:latin typeface="Times New Roman" pitchFamily="18" charset="0"/>
                <a:cs typeface="Times New Roman" pitchFamily="18" charset="0"/>
              </a:rPr>
              <a:t>opoziţie</a:t>
            </a:r>
            <a:r>
              <a:rPr lang="ro-RO" dirty="0">
                <a:solidFill>
                  <a:schemeClr val="tx2">
                    <a:lumMod val="10000"/>
                  </a:schemeClr>
                </a:solidFill>
                <a:latin typeface="Times New Roman" pitchFamily="18" charset="0"/>
                <a:cs typeface="Times New Roman" pitchFamily="18" charset="0"/>
              </a:rPr>
              <a:t> unele cu celelalte. </a:t>
            </a:r>
            <a:endParaRPr lang="en-US" dirty="0">
              <a:solidFill>
                <a:schemeClr val="tx2">
                  <a:lumMod val="10000"/>
                </a:schemeClr>
              </a:solidFill>
              <a:latin typeface="Times New Roman" pitchFamily="18" charset="0"/>
              <a:cs typeface="Times New Roman" pitchFamily="18" charset="0"/>
            </a:endParaRPr>
          </a:p>
          <a:p>
            <a:pPr algn="l">
              <a:spcBef>
                <a:spcPts val="0"/>
              </a:spcBef>
            </a:pPr>
            <a:endParaRPr lang="en-US" dirty="0">
              <a:solidFill>
                <a:schemeClr val="tx2">
                  <a:lumMod val="10000"/>
                </a:schemeClr>
              </a:solidFill>
              <a:latin typeface="Times New Roman" pitchFamily="18" charset="0"/>
              <a:cs typeface="Times New Roman" pitchFamily="18" charset="0"/>
            </a:endParaRPr>
          </a:p>
        </p:txBody>
      </p:sp>
      <p:graphicFrame>
        <p:nvGraphicFramePr>
          <p:cNvPr id="3" name="Diagram 2"/>
          <p:cNvGraphicFramePr/>
          <p:nvPr/>
        </p:nvGraphicFramePr>
        <p:xfrm>
          <a:off x="457200" y="304800"/>
          <a:ext cx="8229600" cy="182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2120</TotalTime>
  <Words>1861</Words>
  <Application>Microsoft Office PowerPoint</Application>
  <PresentationFormat>On-screen Show (4:3)</PresentationFormat>
  <Paragraphs>329</Paragraphs>
  <Slides>29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Constantia</vt:lpstr>
      <vt:lpstr>Times New Roman</vt:lpstr>
      <vt:lpstr>Wingdings</vt:lpstr>
      <vt:lpstr>Wingdings 2</vt:lpstr>
      <vt:lpstr>Paper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Sarcini de autoevaluare: </vt:lpstr>
      <vt:lpstr>Teme pentru lucru individual: </vt:lpstr>
      <vt:lpstr>Bibliografie selectivă: </vt:lpstr>
      <vt:lpstr>Bibliografie selectivă: </vt:lpstr>
    </vt:vector>
  </TitlesOfParts>
  <Company>Vinvico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Tatiana Busuncian</dc:creator>
  <cp:lastModifiedBy>user</cp:lastModifiedBy>
  <cp:revision>245</cp:revision>
  <cp:lastPrinted>2016-11-22T08:39:18Z</cp:lastPrinted>
  <dcterms:created xsi:type="dcterms:W3CDTF">2016-10-10T06:51:47Z</dcterms:created>
  <dcterms:modified xsi:type="dcterms:W3CDTF">2021-12-09T15:20:33Z</dcterms:modified>
</cp:coreProperties>
</file>