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3" r:id="rId6"/>
    <p:sldId id="278" r:id="rId7"/>
    <p:sldId id="279" r:id="rId8"/>
    <p:sldId id="291" r:id="rId9"/>
    <p:sldId id="292" r:id="rId10"/>
    <p:sldId id="293" r:id="rId11"/>
    <p:sldId id="260" r:id="rId12"/>
    <p:sldId id="261" r:id="rId13"/>
    <p:sldId id="277" r:id="rId14"/>
    <p:sldId id="265" r:id="rId15"/>
    <p:sldId id="266" r:id="rId16"/>
    <p:sldId id="267" r:id="rId17"/>
    <p:sldId id="268" r:id="rId18"/>
    <p:sldId id="289" r:id="rId19"/>
    <p:sldId id="290" r:id="rId20"/>
    <p:sldId id="269" r:id="rId21"/>
    <p:sldId id="286" r:id="rId22"/>
    <p:sldId id="287" r:id="rId23"/>
    <p:sldId id="270" r:id="rId24"/>
    <p:sldId id="280" r:id="rId25"/>
    <p:sldId id="285" r:id="rId26"/>
    <p:sldId id="272" r:id="rId27"/>
    <p:sldId id="273" r:id="rId28"/>
    <p:sldId id="274" r:id="rId29"/>
    <p:sldId id="275" r:id="rId30"/>
    <p:sldId id="281" r:id="rId31"/>
    <p:sldId id="288" r:id="rId32"/>
    <p:sldId id="284" r:id="rId33"/>
    <p:sldId id="25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38B1855-1B75-4FBE-930C-398BA8C253C6}" styleName="Стиль из темы 2 - акцент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Стиль из темы 2 - акцент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p:scale>
          <a:sx n="97" d="100"/>
          <a:sy n="97" d="100"/>
        </p:scale>
        <p:origin x="-12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617C97-611B-4626-985C-2C93D792A4E3}" type="doc">
      <dgm:prSet loTypeId="urn:microsoft.com/office/officeart/2005/8/layout/vList6" loCatId="list" qsTypeId="urn:microsoft.com/office/officeart/2005/8/quickstyle/simple1" qsCatId="simple" csTypeId="urn:microsoft.com/office/officeart/2005/8/colors/colorful1" csCatId="colorful" phldr="1"/>
      <dgm:spPr/>
      <dgm:t>
        <a:bodyPr/>
        <a:lstStyle/>
        <a:p>
          <a:endParaRPr lang="ru-RU"/>
        </a:p>
      </dgm:t>
    </dgm:pt>
    <dgm:pt modelId="{08B19343-E38C-4AB3-870F-EAA88FF6A5B9}">
      <dgm:prSet phldrT="[Текст]"/>
      <dgm:spPr/>
      <dgm:t>
        <a:bodyPr/>
        <a:lstStyle/>
        <a:p>
          <a:r>
            <a:rPr lang="ro-RO" i="1" dirty="0">
              <a:latin typeface="Times New Roman" panose="02020603050405020304" pitchFamily="18" charset="0"/>
              <a:cs typeface="Times New Roman" panose="02020603050405020304" pitchFamily="18" charset="0"/>
            </a:rPr>
            <a:t>Cheltuieli ale activităţii operaţionale</a:t>
          </a:r>
          <a:endParaRPr lang="ru-RU" dirty="0">
            <a:latin typeface="Times New Roman" panose="02020603050405020304" pitchFamily="18" charset="0"/>
            <a:cs typeface="Times New Roman" panose="02020603050405020304" pitchFamily="18" charset="0"/>
          </a:endParaRPr>
        </a:p>
      </dgm:t>
    </dgm:pt>
    <dgm:pt modelId="{D3A723C0-2D99-4F13-A543-DD02D00410A6}" type="parTrans" cxnId="{4B420E1D-4DD5-43F0-9A80-C948B2D04B39}">
      <dgm:prSet/>
      <dgm:spPr/>
      <dgm:t>
        <a:bodyPr/>
        <a:lstStyle/>
        <a:p>
          <a:endParaRPr lang="ru-RU"/>
        </a:p>
      </dgm:t>
    </dgm:pt>
    <dgm:pt modelId="{96E24675-2E04-431B-9D92-D722FDA032F2}" type="sibTrans" cxnId="{4B420E1D-4DD5-43F0-9A80-C948B2D04B39}">
      <dgm:prSet/>
      <dgm:spPr/>
      <dgm:t>
        <a:bodyPr/>
        <a:lstStyle/>
        <a:p>
          <a:endParaRPr lang="ru-RU"/>
        </a:p>
      </dgm:t>
    </dgm:pt>
    <dgm:pt modelId="{C84E504F-D2D3-46AA-A63B-1D0BB364E2BD}">
      <dgm:prSet phldrT="[Текст]"/>
      <dgm:spPr/>
      <dgm:t>
        <a:bodyPr/>
        <a:lstStyle/>
        <a:p>
          <a:r>
            <a:rPr lang="ro-RO" dirty="0">
              <a:latin typeface="Times New Roman" panose="02020603050405020304" pitchFamily="18" charset="0"/>
              <a:cs typeface="Times New Roman" panose="02020603050405020304" pitchFamily="18" charset="0"/>
            </a:rPr>
            <a:t>costul vânzărilor</a:t>
          </a:r>
          <a:endParaRPr lang="ru-RU" dirty="0">
            <a:latin typeface="Times New Roman" panose="02020603050405020304" pitchFamily="18" charset="0"/>
            <a:cs typeface="Times New Roman" panose="02020603050405020304" pitchFamily="18" charset="0"/>
          </a:endParaRPr>
        </a:p>
      </dgm:t>
    </dgm:pt>
    <dgm:pt modelId="{7C2139BE-F63E-4902-AD1D-01449D69EED6}" type="parTrans" cxnId="{9E73E7BE-7982-4513-8960-0BE80687CAF4}">
      <dgm:prSet/>
      <dgm:spPr/>
      <dgm:t>
        <a:bodyPr/>
        <a:lstStyle/>
        <a:p>
          <a:endParaRPr lang="ru-RU"/>
        </a:p>
      </dgm:t>
    </dgm:pt>
    <dgm:pt modelId="{836BACEC-C5D1-44C4-85CC-953DD0B64D30}" type="sibTrans" cxnId="{9E73E7BE-7982-4513-8960-0BE80687CAF4}">
      <dgm:prSet/>
      <dgm:spPr/>
      <dgm:t>
        <a:bodyPr/>
        <a:lstStyle/>
        <a:p>
          <a:endParaRPr lang="ru-RU"/>
        </a:p>
      </dgm:t>
    </dgm:pt>
    <dgm:pt modelId="{FFF1480C-758D-46F0-97BC-C04BEDC86315}">
      <dgm:prSet phldrT="[Текст]"/>
      <dgm:spPr/>
      <dgm:t>
        <a:bodyPr/>
        <a:lstStyle/>
        <a:p>
          <a:r>
            <a:rPr lang="ro-RO" i="1" dirty="0">
              <a:latin typeface="Times New Roman" panose="02020603050405020304" pitchFamily="18" charset="0"/>
              <a:cs typeface="Times New Roman" panose="02020603050405020304" pitchFamily="18" charset="0"/>
            </a:rPr>
            <a:t>Cheltuielile altor activităţi</a:t>
          </a:r>
          <a:r>
            <a:rPr lang="ro-RO" b="1" i="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dgm:t>
    </dgm:pt>
    <dgm:pt modelId="{280DB05B-C6FE-4636-B1D8-E9E7D4364DD1}" type="parTrans" cxnId="{07E65D50-D3FB-41CC-B4F5-60A6D0A51FCB}">
      <dgm:prSet/>
      <dgm:spPr/>
      <dgm:t>
        <a:bodyPr/>
        <a:lstStyle/>
        <a:p>
          <a:endParaRPr lang="ru-RU"/>
        </a:p>
      </dgm:t>
    </dgm:pt>
    <dgm:pt modelId="{C5E4703E-0D12-4B53-9546-D2089A8154F4}" type="sibTrans" cxnId="{07E65D50-D3FB-41CC-B4F5-60A6D0A51FCB}">
      <dgm:prSet/>
      <dgm:spPr/>
      <dgm:t>
        <a:bodyPr/>
        <a:lstStyle/>
        <a:p>
          <a:endParaRPr lang="ru-RU"/>
        </a:p>
      </dgm:t>
    </dgm:pt>
    <dgm:pt modelId="{05134B40-7E26-4531-B30F-42153ECFECC4}">
      <dgm:prSet phldrT="[Текст]"/>
      <dgm:spPr/>
      <dgm:t>
        <a:bodyPr/>
        <a:lstStyle/>
        <a:p>
          <a:r>
            <a:rPr lang="ro-RO" dirty="0">
              <a:latin typeface="Times New Roman" panose="02020603050405020304" pitchFamily="18" charset="0"/>
              <a:cs typeface="Times New Roman" panose="02020603050405020304" pitchFamily="18" charset="0"/>
            </a:rPr>
            <a:t>cheltuielile cu activele imobilizate;</a:t>
          </a:r>
          <a:endParaRPr lang="ru-RU" dirty="0">
            <a:latin typeface="Times New Roman" panose="02020603050405020304" pitchFamily="18" charset="0"/>
            <a:cs typeface="Times New Roman" panose="02020603050405020304" pitchFamily="18" charset="0"/>
          </a:endParaRPr>
        </a:p>
      </dgm:t>
    </dgm:pt>
    <dgm:pt modelId="{33D93206-77DD-4006-AABE-9E48B1EE496B}" type="parTrans" cxnId="{9A77E6C3-FFDD-4EA5-9A60-3927420D0E9A}">
      <dgm:prSet/>
      <dgm:spPr/>
      <dgm:t>
        <a:bodyPr/>
        <a:lstStyle/>
        <a:p>
          <a:endParaRPr lang="ru-RU"/>
        </a:p>
      </dgm:t>
    </dgm:pt>
    <dgm:pt modelId="{6CF6AC06-D512-448A-8AA6-427DF938ED91}" type="sibTrans" cxnId="{9A77E6C3-FFDD-4EA5-9A60-3927420D0E9A}">
      <dgm:prSet/>
      <dgm:spPr/>
      <dgm:t>
        <a:bodyPr/>
        <a:lstStyle/>
        <a:p>
          <a:endParaRPr lang="ru-RU"/>
        </a:p>
      </dgm:t>
    </dgm:pt>
    <dgm:pt modelId="{29CBEC29-1714-413C-99E3-B26295CC14AD}">
      <dgm:prSet phldrT="[Текст]"/>
      <dgm:spPr/>
      <dgm:t>
        <a:bodyPr/>
        <a:lstStyle/>
        <a:p>
          <a:r>
            <a:rPr lang="ro-RO" i="1" dirty="0">
              <a:latin typeface="Times New Roman" panose="02020603050405020304" pitchFamily="18" charset="0"/>
              <a:cs typeface="Times New Roman" panose="02020603050405020304" pitchFamily="18" charset="0"/>
            </a:rPr>
            <a:t>Cheltuielile privind impozitul pe venit.</a:t>
          </a:r>
          <a:endParaRPr lang="ru-RU" dirty="0">
            <a:latin typeface="Times New Roman" panose="02020603050405020304" pitchFamily="18" charset="0"/>
            <a:cs typeface="Times New Roman" panose="02020603050405020304" pitchFamily="18" charset="0"/>
          </a:endParaRPr>
        </a:p>
      </dgm:t>
    </dgm:pt>
    <dgm:pt modelId="{D6E1927C-00D2-47DB-A698-E218100CBEB8}" type="parTrans" cxnId="{9B9AC5C9-8EBA-45E4-BC08-5ED0DC1391CE}">
      <dgm:prSet/>
      <dgm:spPr/>
      <dgm:t>
        <a:bodyPr/>
        <a:lstStyle/>
        <a:p>
          <a:endParaRPr lang="ru-RU"/>
        </a:p>
      </dgm:t>
    </dgm:pt>
    <dgm:pt modelId="{5C3A7ABC-3F08-478C-B881-2D66E10E9764}" type="sibTrans" cxnId="{9B9AC5C9-8EBA-45E4-BC08-5ED0DC1391CE}">
      <dgm:prSet/>
      <dgm:spPr/>
      <dgm:t>
        <a:bodyPr/>
        <a:lstStyle/>
        <a:p>
          <a:endParaRPr lang="ru-RU"/>
        </a:p>
      </dgm:t>
    </dgm:pt>
    <dgm:pt modelId="{B29726B5-6BD6-4C1B-B1D2-864523188705}">
      <dgm:prSet phldrT="[Текст]"/>
      <dgm:spPr/>
      <dgm:t>
        <a:bodyPr/>
        <a:lstStyle/>
        <a:p>
          <a:r>
            <a:rPr lang="ro-RO" dirty="0">
              <a:latin typeface="Times New Roman" panose="02020603050405020304" pitchFamily="18" charset="0"/>
              <a:cs typeface="Times New Roman" panose="02020603050405020304" pitchFamily="18" charset="0"/>
            </a:rPr>
            <a:t>cheltuielile de distribuire;</a:t>
          </a:r>
          <a:endParaRPr lang="ru-RU" dirty="0">
            <a:latin typeface="Times New Roman" panose="02020603050405020304" pitchFamily="18" charset="0"/>
            <a:cs typeface="Times New Roman" panose="02020603050405020304" pitchFamily="18" charset="0"/>
          </a:endParaRPr>
        </a:p>
      </dgm:t>
    </dgm:pt>
    <dgm:pt modelId="{0661788D-4950-47F2-A04D-FFECE719E8D3}" type="parTrans" cxnId="{44A1D4A6-63F4-49C7-84CA-05A0EF32286D}">
      <dgm:prSet/>
      <dgm:spPr/>
      <dgm:t>
        <a:bodyPr/>
        <a:lstStyle/>
        <a:p>
          <a:endParaRPr lang="ru-RU"/>
        </a:p>
      </dgm:t>
    </dgm:pt>
    <dgm:pt modelId="{A2A1BD45-B579-4F9F-861A-ABC8EE93191D}" type="sibTrans" cxnId="{44A1D4A6-63F4-49C7-84CA-05A0EF32286D}">
      <dgm:prSet/>
      <dgm:spPr/>
      <dgm:t>
        <a:bodyPr/>
        <a:lstStyle/>
        <a:p>
          <a:endParaRPr lang="ru-RU"/>
        </a:p>
      </dgm:t>
    </dgm:pt>
    <dgm:pt modelId="{4357DF1E-A50F-46B8-B800-A8F5AB8A9D59}">
      <dgm:prSet/>
      <dgm:spPr/>
      <dgm:t>
        <a:bodyPr/>
        <a:lstStyle/>
        <a:p>
          <a:r>
            <a:rPr lang="ro-RO" dirty="0">
              <a:latin typeface="Times New Roman" panose="02020603050405020304" pitchFamily="18" charset="0"/>
              <a:cs typeface="Times New Roman" panose="02020603050405020304" pitchFamily="18" charset="0"/>
            </a:rPr>
            <a:t>cheltuielile administrative;</a:t>
          </a:r>
          <a:endParaRPr lang="ru-RU" dirty="0">
            <a:latin typeface="Times New Roman" panose="02020603050405020304" pitchFamily="18" charset="0"/>
            <a:cs typeface="Times New Roman" panose="02020603050405020304" pitchFamily="18" charset="0"/>
          </a:endParaRPr>
        </a:p>
      </dgm:t>
    </dgm:pt>
    <dgm:pt modelId="{8B1EA955-371F-45C7-A547-6189304753CD}" type="parTrans" cxnId="{A6125A44-F95B-4201-BAE0-8BF719BB8FD8}">
      <dgm:prSet/>
      <dgm:spPr/>
      <dgm:t>
        <a:bodyPr/>
        <a:lstStyle/>
        <a:p>
          <a:endParaRPr lang="ru-RU"/>
        </a:p>
      </dgm:t>
    </dgm:pt>
    <dgm:pt modelId="{F8948EF9-F4C8-408E-963C-69177A1F0702}" type="sibTrans" cxnId="{A6125A44-F95B-4201-BAE0-8BF719BB8FD8}">
      <dgm:prSet/>
      <dgm:spPr/>
      <dgm:t>
        <a:bodyPr/>
        <a:lstStyle/>
        <a:p>
          <a:endParaRPr lang="ru-RU"/>
        </a:p>
      </dgm:t>
    </dgm:pt>
    <dgm:pt modelId="{32D517E6-CC0C-4DE4-8DDC-DCE1AE4997DB}">
      <dgm:prSet/>
      <dgm:spPr/>
      <dgm:t>
        <a:bodyPr/>
        <a:lstStyle/>
        <a:p>
          <a:r>
            <a:rPr lang="ro-RO" dirty="0">
              <a:latin typeface="Times New Roman" panose="02020603050405020304" pitchFamily="18" charset="0"/>
              <a:cs typeface="Times New Roman" panose="02020603050405020304" pitchFamily="18" charset="0"/>
            </a:rPr>
            <a:t>alte cheltuieli din activitatea operaţională.</a:t>
          </a:r>
          <a:endParaRPr lang="ru-RU" dirty="0">
            <a:latin typeface="Times New Roman" panose="02020603050405020304" pitchFamily="18" charset="0"/>
            <a:cs typeface="Times New Roman" panose="02020603050405020304" pitchFamily="18" charset="0"/>
          </a:endParaRPr>
        </a:p>
      </dgm:t>
    </dgm:pt>
    <dgm:pt modelId="{677C7323-4B8F-4467-9129-833BDCC2F9ED}" type="parTrans" cxnId="{2A5510A4-7BE1-4C31-A43D-88CEC1CB064F}">
      <dgm:prSet/>
      <dgm:spPr/>
      <dgm:t>
        <a:bodyPr/>
        <a:lstStyle/>
        <a:p>
          <a:endParaRPr lang="ru-RU"/>
        </a:p>
      </dgm:t>
    </dgm:pt>
    <dgm:pt modelId="{7280D4D2-2BFE-49DB-A4BE-1C680A3F45DA}" type="sibTrans" cxnId="{2A5510A4-7BE1-4C31-A43D-88CEC1CB064F}">
      <dgm:prSet/>
      <dgm:spPr/>
      <dgm:t>
        <a:bodyPr/>
        <a:lstStyle/>
        <a:p>
          <a:endParaRPr lang="ru-RU"/>
        </a:p>
      </dgm:t>
    </dgm:pt>
    <dgm:pt modelId="{0E1416C4-0C51-4E1A-9531-89D3033D4340}">
      <dgm:prSet/>
      <dgm:spPr/>
      <dgm:t>
        <a:bodyPr/>
        <a:lstStyle/>
        <a:p>
          <a:r>
            <a:rPr lang="ro-RO" dirty="0">
              <a:latin typeface="Times New Roman" panose="02020603050405020304" pitchFamily="18" charset="0"/>
              <a:cs typeface="Times New Roman" panose="02020603050405020304" pitchFamily="18" charset="0"/>
            </a:rPr>
            <a:t>cheltuielile financiare;</a:t>
          </a:r>
          <a:endParaRPr lang="ru-RU" dirty="0">
            <a:latin typeface="Times New Roman" panose="02020603050405020304" pitchFamily="18" charset="0"/>
            <a:cs typeface="Times New Roman" panose="02020603050405020304" pitchFamily="18" charset="0"/>
          </a:endParaRPr>
        </a:p>
      </dgm:t>
    </dgm:pt>
    <dgm:pt modelId="{649B999D-5B47-4439-926A-C9E40BAFBC54}" type="parTrans" cxnId="{67366084-3926-4912-948B-E536B9EFEB1D}">
      <dgm:prSet/>
      <dgm:spPr/>
      <dgm:t>
        <a:bodyPr/>
        <a:lstStyle/>
        <a:p>
          <a:endParaRPr lang="ru-RU"/>
        </a:p>
      </dgm:t>
    </dgm:pt>
    <dgm:pt modelId="{2808349E-18AC-4915-8B8F-06D1138C5D74}" type="sibTrans" cxnId="{67366084-3926-4912-948B-E536B9EFEB1D}">
      <dgm:prSet/>
      <dgm:spPr/>
      <dgm:t>
        <a:bodyPr/>
        <a:lstStyle/>
        <a:p>
          <a:endParaRPr lang="ru-RU"/>
        </a:p>
      </dgm:t>
    </dgm:pt>
    <dgm:pt modelId="{838BC4CC-798B-4026-B284-2CA77E8A5FBB}">
      <dgm:prSet/>
      <dgm:spPr/>
      <dgm:t>
        <a:bodyPr/>
        <a:lstStyle/>
        <a:p>
          <a:r>
            <a:rPr lang="ro-RO" dirty="0">
              <a:latin typeface="Times New Roman" panose="02020603050405020304" pitchFamily="18" charset="0"/>
              <a:cs typeface="Times New Roman" panose="02020603050405020304" pitchFamily="18" charset="0"/>
            </a:rPr>
            <a:t>cheltuielile excepţionale.</a:t>
          </a:r>
          <a:endParaRPr lang="ru-RU" dirty="0">
            <a:latin typeface="Times New Roman" panose="02020603050405020304" pitchFamily="18" charset="0"/>
            <a:cs typeface="Times New Roman" panose="02020603050405020304" pitchFamily="18" charset="0"/>
          </a:endParaRPr>
        </a:p>
      </dgm:t>
    </dgm:pt>
    <dgm:pt modelId="{E39AF151-187E-4224-9D1D-B8861047A57E}" type="parTrans" cxnId="{66FC6F86-4651-4A0C-BDBC-8E5A4C4D8CF9}">
      <dgm:prSet/>
      <dgm:spPr/>
      <dgm:t>
        <a:bodyPr/>
        <a:lstStyle/>
        <a:p>
          <a:endParaRPr lang="ru-RU"/>
        </a:p>
      </dgm:t>
    </dgm:pt>
    <dgm:pt modelId="{215648E0-D954-42F7-AAC4-7939F0D9C0A7}" type="sibTrans" cxnId="{66FC6F86-4651-4A0C-BDBC-8E5A4C4D8CF9}">
      <dgm:prSet/>
      <dgm:spPr/>
      <dgm:t>
        <a:bodyPr/>
        <a:lstStyle/>
        <a:p>
          <a:endParaRPr lang="ru-RU"/>
        </a:p>
      </dgm:t>
    </dgm:pt>
    <dgm:pt modelId="{4B970A50-6493-4955-8BA8-A0DEBCA465D0}">
      <dgm:prSet/>
      <dgm:spPr/>
      <dgm:t>
        <a:bodyPr/>
        <a:lstStyle/>
        <a:p>
          <a:r>
            <a:rPr lang="ro-RO" dirty="0">
              <a:latin typeface="Times New Roman" panose="02020603050405020304" pitchFamily="18" charset="0"/>
              <a:cs typeface="Times New Roman" panose="02020603050405020304" pitchFamily="18" charset="0"/>
            </a:rPr>
            <a:t>în dependență de cota impozitului pe venit</a:t>
          </a:r>
          <a:endParaRPr lang="ru-RU" dirty="0">
            <a:latin typeface="Times New Roman" panose="02020603050405020304" pitchFamily="18" charset="0"/>
            <a:cs typeface="Times New Roman" panose="02020603050405020304" pitchFamily="18" charset="0"/>
          </a:endParaRPr>
        </a:p>
      </dgm:t>
    </dgm:pt>
    <dgm:pt modelId="{674B6D64-84CC-4595-B458-BDC3740858DF}" type="parTrans" cxnId="{65699228-86C2-4F5E-9D3A-884B2078BE98}">
      <dgm:prSet/>
      <dgm:spPr/>
      <dgm:t>
        <a:bodyPr/>
        <a:lstStyle/>
        <a:p>
          <a:endParaRPr lang="en-US"/>
        </a:p>
      </dgm:t>
    </dgm:pt>
    <dgm:pt modelId="{C15C07CF-8818-4A55-A244-3233A36C2B46}" type="sibTrans" cxnId="{65699228-86C2-4F5E-9D3A-884B2078BE98}">
      <dgm:prSet/>
      <dgm:spPr/>
      <dgm:t>
        <a:bodyPr/>
        <a:lstStyle/>
        <a:p>
          <a:endParaRPr lang="en-US"/>
        </a:p>
      </dgm:t>
    </dgm:pt>
    <dgm:pt modelId="{FBD9A89B-ADCB-4190-B62B-59AF464CD97E}" type="pres">
      <dgm:prSet presAssocID="{E2617C97-611B-4626-985C-2C93D792A4E3}" presName="Name0" presStyleCnt="0">
        <dgm:presLayoutVars>
          <dgm:dir/>
          <dgm:animLvl val="lvl"/>
          <dgm:resizeHandles/>
        </dgm:presLayoutVars>
      </dgm:prSet>
      <dgm:spPr/>
      <dgm:t>
        <a:bodyPr/>
        <a:lstStyle/>
        <a:p>
          <a:endParaRPr lang="ru-RU"/>
        </a:p>
      </dgm:t>
    </dgm:pt>
    <dgm:pt modelId="{3C74CE30-588D-491A-9E1B-5CE456130952}" type="pres">
      <dgm:prSet presAssocID="{08B19343-E38C-4AB3-870F-EAA88FF6A5B9}" presName="linNode" presStyleCnt="0"/>
      <dgm:spPr/>
    </dgm:pt>
    <dgm:pt modelId="{59EBCEB5-677F-48B7-A1C9-B974550FB489}" type="pres">
      <dgm:prSet presAssocID="{08B19343-E38C-4AB3-870F-EAA88FF6A5B9}" presName="parentShp" presStyleLbl="node1" presStyleIdx="0" presStyleCnt="3">
        <dgm:presLayoutVars>
          <dgm:bulletEnabled val="1"/>
        </dgm:presLayoutVars>
      </dgm:prSet>
      <dgm:spPr/>
      <dgm:t>
        <a:bodyPr/>
        <a:lstStyle/>
        <a:p>
          <a:endParaRPr lang="ru-RU"/>
        </a:p>
      </dgm:t>
    </dgm:pt>
    <dgm:pt modelId="{07F847C4-2DA4-4349-AF00-3537F63A575E}" type="pres">
      <dgm:prSet presAssocID="{08B19343-E38C-4AB3-870F-EAA88FF6A5B9}" presName="childShp" presStyleLbl="bgAccFollowNode1" presStyleIdx="0" presStyleCnt="3">
        <dgm:presLayoutVars>
          <dgm:bulletEnabled val="1"/>
        </dgm:presLayoutVars>
      </dgm:prSet>
      <dgm:spPr/>
      <dgm:t>
        <a:bodyPr/>
        <a:lstStyle/>
        <a:p>
          <a:endParaRPr lang="ru-RU"/>
        </a:p>
      </dgm:t>
    </dgm:pt>
    <dgm:pt modelId="{0A62850B-A094-4CD9-AD34-600E54522184}" type="pres">
      <dgm:prSet presAssocID="{96E24675-2E04-431B-9D92-D722FDA032F2}" presName="spacing" presStyleCnt="0"/>
      <dgm:spPr/>
    </dgm:pt>
    <dgm:pt modelId="{7762A5CF-143F-4750-BBDF-987C19CD16B2}" type="pres">
      <dgm:prSet presAssocID="{FFF1480C-758D-46F0-97BC-C04BEDC86315}" presName="linNode" presStyleCnt="0"/>
      <dgm:spPr/>
    </dgm:pt>
    <dgm:pt modelId="{2A4DA7DC-0D15-4A1C-9785-C45B6FE655AE}" type="pres">
      <dgm:prSet presAssocID="{FFF1480C-758D-46F0-97BC-C04BEDC86315}" presName="parentShp" presStyleLbl="node1" presStyleIdx="1" presStyleCnt="3">
        <dgm:presLayoutVars>
          <dgm:bulletEnabled val="1"/>
        </dgm:presLayoutVars>
      </dgm:prSet>
      <dgm:spPr/>
      <dgm:t>
        <a:bodyPr/>
        <a:lstStyle/>
        <a:p>
          <a:endParaRPr lang="ru-RU"/>
        </a:p>
      </dgm:t>
    </dgm:pt>
    <dgm:pt modelId="{0D83376C-E9FB-478B-84FF-343E21ABF26D}" type="pres">
      <dgm:prSet presAssocID="{FFF1480C-758D-46F0-97BC-C04BEDC86315}" presName="childShp" presStyleLbl="bgAccFollowNode1" presStyleIdx="1" presStyleCnt="3">
        <dgm:presLayoutVars>
          <dgm:bulletEnabled val="1"/>
        </dgm:presLayoutVars>
      </dgm:prSet>
      <dgm:spPr/>
      <dgm:t>
        <a:bodyPr/>
        <a:lstStyle/>
        <a:p>
          <a:endParaRPr lang="ru-RU"/>
        </a:p>
      </dgm:t>
    </dgm:pt>
    <dgm:pt modelId="{2FF77EF2-7374-437A-8B5F-555E52FD4E5F}" type="pres">
      <dgm:prSet presAssocID="{C5E4703E-0D12-4B53-9546-D2089A8154F4}" presName="spacing" presStyleCnt="0"/>
      <dgm:spPr/>
    </dgm:pt>
    <dgm:pt modelId="{C65770DB-ED29-4A9A-BE04-0990CAF477C6}" type="pres">
      <dgm:prSet presAssocID="{29CBEC29-1714-413C-99E3-B26295CC14AD}" presName="linNode" presStyleCnt="0"/>
      <dgm:spPr/>
    </dgm:pt>
    <dgm:pt modelId="{DB510E82-4E5C-4A45-BA09-E1DC1EAD5418}" type="pres">
      <dgm:prSet presAssocID="{29CBEC29-1714-413C-99E3-B26295CC14AD}" presName="parentShp" presStyleLbl="node1" presStyleIdx="2" presStyleCnt="3">
        <dgm:presLayoutVars>
          <dgm:bulletEnabled val="1"/>
        </dgm:presLayoutVars>
      </dgm:prSet>
      <dgm:spPr/>
      <dgm:t>
        <a:bodyPr/>
        <a:lstStyle/>
        <a:p>
          <a:endParaRPr lang="ru-RU"/>
        </a:p>
      </dgm:t>
    </dgm:pt>
    <dgm:pt modelId="{2B2682A5-DD71-4762-8DB4-52DE87D4C835}" type="pres">
      <dgm:prSet presAssocID="{29CBEC29-1714-413C-99E3-B26295CC14AD}" presName="childShp" presStyleLbl="bgAccFollowNode1" presStyleIdx="2" presStyleCnt="3">
        <dgm:presLayoutVars>
          <dgm:bulletEnabled val="1"/>
        </dgm:presLayoutVars>
      </dgm:prSet>
      <dgm:spPr/>
      <dgm:t>
        <a:bodyPr/>
        <a:lstStyle/>
        <a:p>
          <a:endParaRPr lang="ru-RU"/>
        </a:p>
      </dgm:t>
    </dgm:pt>
  </dgm:ptLst>
  <dgm:cxnLst>
    <dgm:cxn modelId="{9B9AC5C9-8EBA-45E4-BC08-5ED0DC1391CE}" srcId="{E2617C97-611B-4626-985C-2C93D792A4E3}" destId="{29CBEC29-1714-413C-99E3-B26295CC14AD}" srcOrd="2" destOrd="0" parTransId="{D6E1927C-00D2-47DB-A698-E218100CBEB8}" sibTransId="{5C3A7ABC-3F08-478C-B881-2D66E10E9764}"/>
    <dgm:cxn modelId="{65699228-86C2-4F5E-9D3A-884B2078BE98}" srcId="{29CBEC29-1714-413C-99E3-B26295CC14AD}" destId="{4B970A50-6493-4955-8BA8-A0DEBCA465D0}" srcOrd="0" destOrd="0" parTransId="{674B6D64-84CC-4595-B458-BDC3740858DF}" sibTransId="{C15C07CF-8818-4A55-A244-3233A36C2B46}"/>
    <dgm:cxn modelId="{2A5510A4-7BE1-4C31-A43D-88CEC1CB064F}" srcId="{08B19343-E38C-4AB3-870F-EAA88FF6A5B9}" destId="{32D517E6-CC0C-4DE4-8DDC-DCE1AE4997DB}" srcOrd="3" destOrd="0" parTransId="{677C7323-4B8F-4467-9129-833BDCC2F9ED}" sibTransId="{7280D4D2-2BFE-49DB-A4BE-1C680A3F45DA}"/>
    <dgm:cxn modelId="{A6125A44-F95B-4201-BAE0-8BF719BB8FD8}" srcId="{08B19343-E38C-4AB3-870F-EAA88FF6A5B9}" destId="{4357DF1E-A50F-46B8-B800-A8F5AB8A9D59}" srcOrd="2" destOrd="0" parTransId="{8B1EA955-371F-45C7-A547-6189304753CD}" sibTransId="{F8948EF9-F4C8-408E-963C-69177A1F0702}"/>
    <dgm:cxn modelId="{4B420E1D-4DD5-43F0-9A80-C948B2D04B39}" srcId="{E2617C97-611B-4626-985C-2C93D792A4E3}" destId="{08B19343-E38C-4AB3-870F-EAA88FF6A5B9}" srcOrd="0" destOrd="0" parTransId="{D3A723C0-2D99-4F13-A543-DD02D00410A6}" sibTransId="{96E24675-2E04-431B-9D92-D722FDA032F2}"/>
    <dgm:cxn modelId="{350AF9A0-0F5F-4183-8CAE-DB1D10856ECA}" type="presOf" srcId="{32D517E6-CC0C-4DE4-8DDC-DCE1AE4997DB}" destId="{07F847C4-2DA4-4349-AF00-3537F63A575E}" srcOrd="0" destOrd="3" presId="urn:microsoft.com/office/officeart/2005/8/layout/vList6"/>
    <dgm:cxn modelId="{9A77E6C3-FFDD-4EA5-9A60-3927420D0E9A}" srcId="{FFF1480C-758D-46F0-97BC-C04BEDC86315}" destId="{05134B40-7E26-4531-B30F-42153ECFECC4}" srcOrd="0" destOrd="0" parTransId="{33D93206-77DD-4006-AABE-9E48B1EE496B}" sibTransId="{6CF6AC06-D512-448A-8AA6-427DF938ED91}"/>
    <dgm:cxn modelId="{6F0F179B-E745-45AF-A46F-600ECE129415}" type="presOf" srcId="{E2617C97-611B-4626-985C-2C93D792A4E3}" destId="{FBD9A89B-ADCB-4190-B62B-59AF464CD97E}" srcOrd="0" destOrd="0" presId="urn:microsoft.com/office/officeart/2005/8/layout/vList6"/>
    <dgm:cxn modelId="{44A1D4A6-63F4-49C7-84CA-05A0EF32286D}" srcId="{08B19343-E38C-4AB3-870F-EAA88FF6A5B9}" destId="{B29726B5-6BD6-4C1B-B1D2-864523188705}" srcOrd="1" destOrd="0" parTransId="{0661788D-4950-47F2-A04D-FFECE719E8D3}" sibTransId="{A2A1BD45-B579-4F9F-861A-ABC8EE93191D}"/>
    <dgm:cxn modelId="{66FC6F86-4651-4A0C-BDBC-8E5A4C4D8CF9}" srcId="{FFF1480C-758D-46F0-97BC-C04BEDC86315}" destId="{838BC4CC-798B-4026-B284-2CA77E8A5FBB}" srcOrd="2" destOrd="0" parTransId="{E39AF151-187E-4224-9D1D-B8861047A57E}" sibTransId="{215648E0-D954-42F7-AAC4-7939F0D9C0A7}"/>
    <dgm:cxn modelId="{C9AD2C21-B0EB-4E1B-A574-5A487DC25287}" type="presOf" srcId="{B29726B5-6BD6-4C1B-B1D2-864523188705}" destId="{07F847C4-2DA4-4349-AF00-3537F63A575E}" srcOrd="0" destOrd="1" presId="urn:microsoft.com/office/officeart/2005/8/layout/vList6"/>
    <dgm:cxn modelId="{C7809036-6220-487B-A774-9D2266EBF41A}" type="presOf" srcId="{4B970A50-6493-4955-8BA8-A0DEBCA465D0}" destId="{2B2682A5-DD71-4762-8DB4-52DE87D4C835}" srcOrd="0" destOrd="0" presId="urn:microsoft.com/office/officeart/2005/8/layout/vList6"/>
    <dgm:cxn modelId="{2D91F7FA-3DB7-449F-A84F-88945CAB25D4}" type="presOf" srcId="{838BC4CC-798B-4026-B284-2CA77E8A5FBB}" destId="{0D83376C-E9FB-478B-84FF-343E21ABF26D}" srcOrd="0" destOrd="2" presId="urn:microsoft.com/office/officeart/2005/8/layout/vList6"/>
    <dgm:cxn modelId="{67366084-3926-4912-948B-E536B9EFEB1D}" srcId="{FFF1480C-758D-46F0-97BC-C04BEDC86315}" destId="{0E1416C4-0C51-4E1A-9531-89D3033D4340}" srcOrd="1" destOrd="0" parTransId="{649B999D-5B47-4439-926A-C9E40BAFBC54}" sibTransId="{2808349E-18AC-4915-8B8F-06D1138C5D74}"/>
    <dgm:cxn modelId="{71B91057-A9BA-4666-B55D-071AF1BA69EE}" type="presOf" srcId="{05134B40-7E26-4531-B30F-42153ECFECC4}" destId="{0D83376C-E9FB-478B-84FF-343E21ABF26D}" srcOrd="0" destOrd="0" presId="urn:microsoft.com/office/officeart/2005/8/layout/vList6"/>
    <dgm:cxn modelId="{1B7D93CF-654D-468B-914C-7DAB449020EF}" type="presOf" srcId="{08B19343-E38C-4AB3-870F-EAA88FF6A5B9}" destId="{59EBCEB5-677F-48B7-A1C9-B974550FB489}" srcOrd="0" destOrd="0" presId="urn:microsoft.com/office/officeart/2005/8/layout/vList6"/>
    <dgm:cxn modelId="{07E65D50-D3FB-41CC-B4F5-60A6D0A51FCB}" srcId="{E2617C97-611B-4626-985C-2C93D792A4E3}" destId="{FFF1480C-758D-46F0-97BC-C04BEDC86315}" srcOrd="1" destOrd="0" parTransId="{280DB05B-C6FE-4636-B1D8-E9E7D4364DD1}" sibTransId="{C5E4703E-0D12-4B53-9546-D2089A8154F4}"/>
    <dgm:cxn modelId="{9FCD8FD0-AF83-4D50-9DC0-F9EB4D1ED258}" type="presOf" srcId="{0E1416C4-0C51-4E1A-9531-89D3033D4340}" destId="{0D83376C-E9FB-478B-84FF-343E21ABF26D}" srcOrd="0" destOrd="1" presId="urn:microsoft.com/office/officeart/2005/8/layout/vList6"/>
    <dgm:cxn modelId="{BF1E2894-33B7-4960-8421-00AA4C9EB0C4}" type="presOf" srcId="{C84E504F-D2D3-46AA-A63B-1D0BB364E2BD}" destId="{07F847C4-2DA4-4349-AF00-3537F63A575E}" srcOrd="0" destOrd="0" presId="urn:microsoft.com/office/officeart/2005/8/layout/vList6"/>
    <dgm:cxn modelId="{36AD80F7-20EF-4C92-8EC9-F3AF3C1CF79D}" type="presOf" srcId="{29CBEC29-1714-413C-99E3-B26295CC14AD}" destId="{DB510E82-4E5C-4A45-BA09-E1DC1EAD5418}" srcOrd="0" destOrd="0" presId="urn:microsoft.com/office/officeart/2005/8/layout/vList6"/>
    <dgm:cxn modelId="{F595A40C-2E17-457A-84A0-CA4799978389}" type="presOf" srcId="{4357DF1E-A50F-46B8-B800-A8F5AB8A9D59}" destId="{07F847C4-2DA4-4349-AF00-3537F63A575E}" srcOrd="0" destOrd="2" presId="urn:microsoft.com/office/officeart/2005/8/layout/vList6"/>
    <dgm:cxn modelId="{AE76CCFB-0288-41A7-B32A-09A8923931DE}" type="presOf" srcId="{FFF1480C-758D-46F0-97BC-C04BEDC86315}" destId="{2A4DA7DC-0D15-4A1C-9785-C45B6FE655AE}" srcOrd="0" destOrd="0" presId="urn:microsoft.com/office/officeart/2005/8/layout/vList6"/>
    <dgm:cxn modelId="{9E73E7BE-7982-4513-8960-0BE80687CAF4}" srcId="{08B19343-E38C-4AB3-870F-EAA88FF6A5B9}" destId="{C84E504F-D2D3-46AA-A63B-1D0BB364E2BD}" srcOrd="0" destOrd="0" parTransId="{7C2139BE-F63E-4902-AD1D-01449D69EED6}" sibTransId="{836BACEC-C5D1-44C4-85CC-953DD0B64D30}"/>
    <dgm:cxn modelId="{9536B834-A737-4F28-BFE0-2B6F997C6F06}" type="presParOf" srcId="{FBD9A89B-ADCB-4190-B62B-59AF464CD97E}" destId="{3C74CE30-588D-491A-9E1B-5CE456130952}" srcOrd="0" destOrd="0" presId="urn:microsoft.com/office/officeart/2005/8/layout/vList6"/>
    <dgm:cxn modelId="{85025CE2-8C05-4DA4-9FF7-23FE98AEA488}" type="presParOf" srcId="{3C74CE30-588D-491A-9E1B-5CE456130952}" destId="{59EBCEB5-677F-48B7-A1C9-B974550FB489}" srcOrd="0" destOrd="0" presId="urn:microsoft.com/office/officeart/2005/8/layout/vList6"/>
    <dgm:cxn modelId="{CD1C304E-C866-485B-9EDE-D4BFAC69124F}" type="presParOf" srcId="{3C74CE30-588D-491A-9E1B-5CE456130952}" destId="{07F847C4-2DA4-4349-AF00-3537F63A575E}" srcOrd="1" destOrd="0" presId="urn:microsoft.com/office/officeart/2005/8/layout/vList6"/>
    <dgm:cxn modelId="{FF4D7D4C-B170-4DA0-AE79-1108788B4332}" type="presParOf" srcId="{FBD9A89B-ADCB-4190-B62B-59AF464CD97E}" destId="{0A62850B-A094-4CD9-AD34-600E54522184}" srcOrd="1" destOrd="0" presId="urn:microsoft.com/office/officeart/2005/8/layout/vList6"/>
    <dgm:cxn modelId="{1DA24B59-1FE8-4E2B-B97C-DA494508856F}" type="presParOf" srcId="{FBD9A89B-ADCB-4190-B62B-59AF464CD97E}" destId="{7762A5CF-143F-4750-BBDF-987C19CD16B2}" srcOrd="2" destOrd="0" presId="urn:microsoft.com/office/officeart/2005/8/layout/vList6"/>
    <dgm:cxn modelId="{C5448E72-21D9-4F38-8D5C-EA2AFFAA9D8C}" type="presParOf" srcId="{7762A5CF-143F-4750-BBDF-987C19CD16B2}" destId="{2A4DA7DC-0D15-4A1C-9785-C45B6FE655AE}" srcOrd="0" destOrd="0" presId="urn:microsoft.com/office/officeart/2005/8/layout/vList6"/>
    <dgm:cxn modelId="{4FEB69CC-7128-4266-9E68-F7DAAD88AD97}" type="presParOf" srcId="{7762A5CF-143F-4750-BBDF-987C19CD16B2}" destId="{0D83376C-E9FB-478B-84FF-343E21ABF26D}" srcOrd="1" destOrd="0" presId="urn:microsoft.com/office/officeart/2005/8/layout/vList6"/>
    <dgm:cxn modelId="{5EE7B93D-6A0F-4393-9CF8-034CF6A1FE32}" type="presParOf" srcId="{FBD9A89B-ADCB-4190-B62B-59AF464CD97E}" destId="{2FF77EF2-7374-437A-8B5F-555E52FD4E5F}" srcOrd="3" destOrd="0" presId="urn:microsoft.com/office/officeart/2005/8/layout/vList6"/>
    <dgm:cxn modelId="{6E5999CF-B6AD-450F-865D-AF971C6D2770}" type="presParOf" srcId="{FBD9A89B-ADCB-4190-B62B-59AF464CD97E}" destId="{C65770DB-ED29-4A9A-BE04-0990CAF477C6}" srcOrd="4" destOrd="0" presId="urn:microsoft.com/office/officeart/2005/8/layout/vList6"/>
    <dgm:cxn modelId="{6446AF0E-21E8-4DE8-BEF0-004981C4ADF3}" type="presParOf" srcId="{C65770DB-ED29-4A9A-BE04-0990CAF477C6}" destId="{DB510E82-4E5C-4A45-BA09-E1DC1EAD5418}" srcOrd="0" destOrd="0" presId="urn:microsoft.com/office/officeart/2005/8/layout/vList6"/>
    <dgm:cxn modelId="{845EF892-80A3-424B-97A3-848933261AA1}" type="presParOf" srcId="{C65770DB-ED29-4A9A-BE04-0990CAF477C6}" destId="{2B2682A5-DD71-4762-8DB4-52DE87D4C835}"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F658A8D-2DB5-4D46-8FC1-641EE8889A36}"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EEE08C44-EA9B-4D09-AD99-9703F02F8964}">
      <dgm:prSet custT="1"/>
      <dgm:spPr/>
      <dgm:t>
        <a:bodyPr/>
        <a:lstStyle/>
        <a:p>
          <a:r>
            <a:rPr lang="ro-RO" sz="3600" dirty="0">
              <a:latin typeface="Times New Roman" panose="02020603050405020304" pitchFamily="18" charset="0"/>
              <a:cs typeface="Times New Roman" panose="02020603050405020304" pitchFamily="18" charset="0"/>
            </a:rPr>
            <a:t>Constituirea rezervelor legale;</a:t>
          </a:r>
          <a:endParaRPr lang="en-US" sz="3600" dirty="0">
            <a:latin typeface="Times New Roman" panose="02020603050405020304" pitchFamily="18" charset="0"/>
            <a:cs typeface="Times New Roman" panose="02020603050405020304" pitchFamily="18" charset="0"/>
          </a:endParaRPr>
        </a:p>
      </dgm:t>
    </dgm:pt>
    <dgm:pt modelId="{C86BA7D7-5213-403D-BD3F-21FD83FEDDD1}" type="parTrans" cxnId="{B8A12F51-F4C3-4574-9090-5AC4959E78C5}">
      <dgm:prSet/>
      <dgm:spPr/>
      <dgm:t>
        <a:bodyPr/>
        <a:lstStyle/>
        <a:p>
          <a:endParaRPr lang="en-US"/>
        </a:p>
      </dgm:t>
    </dgm:pt>
    <dgm:pt modelId="{DEF0A53D-8FC7-42C2-9BBC-0569CC1AC80D}" type="sibTrans" cxnId="{B8A12F51-F4C3-4574-9090-5AC4959E78C5}">
      <dgm:prSet/>
      <dgm:spPr/>
      <dgm:t>
        <a:bodyPr/>
        <a:lstStyle/>
        <a:p>
          <a:endParaRPr lang="en-US"/>
        </a:p>
      </dgm:t>
    </dgm:pt>
    <dgm:pt modelId="{08D1DCF7-6062-4820-9FC1-D35DBA270D1B}">
      <dgm:prSet custT="1"/>
      <dgm:spPr/>
      <dgm:t>
        <a:bodyPr/>
        <a:lstStyle/>
        <a:p>
          <a:r>
            <a:rPr lang="ro-RO" sz="3600">
              <a:latin typeface="Times New Roman" panose="02020603050405020304" pitchFamily="18" charset="0"/>
              <a:cs typeface="Times New Roman" panose="02020603050405020304" pitchFamily="18" charset="0"/>
            </a:rPr>
            <a:t>Creşterea capitalului;</a:t>
          </a:r>
          <a:endParaRPr lang="en-US" sz="3600">
            <a:latin typeface="Times New Roman" panose="02020603050405020304" pitchFamily="18" charset="0"/>
            <a:cs typeface="Times New Roman" panose="02020603050405020304" pitchFamily="18" charset="0"/>
          </a:endParaRPr>
        </a:p>
      </dgm:t>
    </dgm:pt>
    <dgm:pt modelId="{6A2CFE31-91E0-41E4-8141-B94F9A1D0893}" type="parTrans" cxnId="{CA088AF8-42D5-4776-B3B4-E372D79F0FD0}">
      <dgm:prSet/>
      <dgm:spPr/>
      <dgm:t>
        <a:bodyPr/>
        <a:lstStyle/>
        <a:p>
          <a:endParaRPr lang="en-US"/>
        </a:p>
      </dgm:t>
    </dgm:pt>
    <dgm:pt modelId="{9A44F2A2-5D16-4834-899C-FA225075D162}" type="sibTrans" cxnId="{CA088AF8-42D5-4776-B3B4-E372D79F0FD0}">
      <dgm:prSet/>
      <dgm:spPr/>
      <dgm:t>
        <a:bodyPr/>
        <a:lstStyle/>
        <a:p>
          <a:endParaRPr lang="en-US"/>
        </a:p>
      </dgm:t>
    </dgm:pt>
    <dgm:pt modelId="{745A33B5-DA22-47C1-8474-3E3EF4DF53F6}">
      <dgm:prSet custT="1"/>
      <dgm:spPr/>
      <dgm:t>
        <a:bodyPr/>
        <a:lstStyle/>
        <a:p>
          <a:r>
            <a:rPr lang="ro-RO" sz="3600" dirty="0">
              <a:latin typeface="Times New Roman" panose="02020603050405020304" pitchFamily="18" charset="0"/>
              <a:cs typeface="Times New Roman" panose="02020603050405020304" pitchFamily="18" charset="0"/>
            </a:rPr>
            <a:t>Constituirea altor rezerve statutare sau facultative;</a:t>
          </a:r>
          <a:endParaRPr lang="en-US" sz="3600" dirty="0">
            <a:latin typeface="Times New Roman" panose="02020603050405020304" pitchFamily="18" charset="0"/>
            <a:cs typeface="Times New Roman" panose="02020603050405020304" pitchFamily="18" charset="0"/>
          </a:endParaRPr>
        </a:p>
      </dgm:t>
    </dgm:pt>
    <dgm:pt modelId="{1FBECCD8-A9AB-47C9-85F1-DEAE72771109}" type="parTrans" cxnId="{65F43692-0EBE-4CB8-8487-240B95524EC6}">
      <dgm:prSet/>
      <dgm:spPr/>
      <dgm:t>
        <a:bodyPr/>
        <a:lstStyle/>
        <a:p>
          <a:endParaRPr lang="en-US"/>
        </a:p>
      </dgm:t>
    </dgm:pt>
    <dgm:pt modelId="{29039F72-CF89-4ED1-9D09-B414808DA16A}" type="sibTrans" cxnId="{65F43692-0EBE-4CB8-8487-240B95524EC6}">
      <dgm:prSet/>
      <dgm:spPr/>
      <dgm:t>
        <a:bodyPr/>
        <a:lstStyle/>
        <a:p>
          <a:endParaRPr lang="en-US"/>
        </a:p>
      </dgm:t>
    </dgm:pt>
    <dgm:pt modelId="{050A2D27-E5A7-4928-878C-30C245096D1F}">
      <dgm:prSet custT="1"/>
      <dgm:spPr/>
      <dgm:t>
        <a:bodyPr/>
        <a:lstStyle/>
        <a:p>
          <a:r>
            <a:rPr lang="ro-RO" sz="3600" dirty="0">
              <a:latin typeface="Times New Roman" panose="02020603050405020304" pitchFamily="18" charset="0"/>
              <a:cs typeface="Times New Roman" panose="02020603050405020304" pitchFamily="18" charset="0"/>
            </a:rPr>
            <a:t>Repartizarea dividendelor.</a:t>
          </a:r>
          <a:endParaRPr lang="en-US" sz="3600" dirty="0">
            <a:latin typeface="Times New Roman" panose="02020603050405020304" pitchFamily="18" charset="0"/>
            <a:cs typeface="Times New Roman" panose="02020603050405020304" pitchFamily="18" charset="0"/>
          </a:endParaRPr>
        </a:p>
      </dgm:t>
    </dgm:pt>
    <dgm:pt modelId="{D48A74B8-0463-412D-9CB2-E7E983CFF12D}" type="parTrans" cxnId="{F67C8827-D097-4AAA-B8BE-FB5E165FDF0A}">
      <dgm:prSet/>
      <dgm:spPr/>
      <dgm:t>
        <a:bodyPr/>
        <a:lstStyle/>
        <a:p>
          <a:endParaRPr lang="en-US"/>
        </a:p>
      </dgm:t>
    </dgm:pt>
    <dgm:pt modelId="{7B811876-6F20-4B90-8B1C-442F0D650224}" type="sibTrans" cxnId="{F67C8827-D097-4AAA-B8BE-FB5E165FDF0A}">
      <dgm:prSet/>
      <dgm:spPr/>
      <dgm:t>
        <a:bodyPr/>
        <a:lstStyle/>
        <a:p>
          <a:endParaRPr lang="en-US"/>
        </a:p>
      </dgm:t>
    </dgm:pt>
    <dgm:pt modelId="{45B799E4-7DB4-43E5-8B0C-FB11D1B30BEC}" type="pres">
      <dgm:prSet presAssocID="{0F658A8D-2DB5-4D46-8FC1-641EE8889A36}" presName="linear" presStyleCnt="0">
        <dgm:presLayoutVars>
          <dgm:animLvl val="lvl"/>
          <dgm:resizeHandles val="exact"/>
        </dgm:presLayoutVars>
      </dgm:prSet>
      <dgm:spPr/>
      <dgm:t>
        <a:bodyPr/>
        <a:lstStyle/>
        <a:p>
          <a:endParaRPr lang="ru-RU"/>
        </a:p>
      </dgm:t>
    </dgm:pt>
    <dgm:pt modelId="{760411A2-8090-47E3-ACFE-547BF27C59D4}" type="pres">
      <dgm:prSet presAssocID="{EEE08C44-EA9B-4D09-AD99-9703F02F8964}" presName="parentText" presStyleLbl="node1" presStyleIdx="0" presStyleCnt="4">
        <dgm:presLayoutVars>
          <dgm:chMax val="0"/>
          <dgm:bulletEnabled val="1"/>
        </dgm:presLayoutVars>
      </dgm:prSet>
      <dgm:spPr/>
      <dgm:t>
        <a:bodyPr/>
        <a:lstStyle/>
        <a:p>
          <a:endParaRPr lang="ru-RU"/>
        </a:p>
      </dgm:t>
    </dgm:pt>
    <dgm:pt modelId="{E5DC397E-E8DE-4C6F-9D07-06F976E9DF4F}" type="pres">
      <dgm:prSet presAssocID="{DEF0A53D-8FC7-42C2-9BBC-0569CC1AC80D}" presName="spacer" presStyleCnt="0"/>
      <dgm:spPr/>
    </dgm:pt>
    <dgm:pt modelId="{46DB171A-76C3-4EBA-984C-95968C0239D4}" type="pres">
      <dgm:prSet presAssocID="{08D1DCF7-6062-4820-9FC1-D35DBA270D1B}" presName="parentText" presStyleLbl="node1" presStyleIdx="1" presStyleCnt="4">
        <dgm:presLayoutVars>
          <dgm:chMax val="0"/>
          <dgm:bulletEnabled val="1"/>
        </dgm:presLayoutVars>
      </dgm:prSet>
      <dgm:spPr/>
      <dgm:t>
        <a:bodyPr/>
        <a:lstStyle/>
        <a:p>
          <a:endParaRPr lang="ru-RU"/>
        </a:p>
      </dgm:t>
    </dgm:pt>
    <dgm:pt modelId="{8E29C8DA-FB61-456C-90CC-CFF1173A66E8}" type="pres">
      <dgm:prSet presAssocID="{9A44F2A2-5D16-4834-899C-FA225075D162}" presName="spacer" presStyleCnt="0"/>
      <dgm:spPr/>
    </dgm:pt>
    <dgm:pt modelId="{985AAFDC-638F-4BAA-ACC3-4CA61060AE82}" type="pres">
      <dgm:prSet presAssocID="{745A33B5-DA22-47C1-8474-3E3EF4DF53F6}" presName="parentText" presStyleLbl="node1" presStyleIdx="2" presStyleCnt="4">
        <dgm:presLayoutVars>
          <dgm:chMax val="0"/>
          <dgm:bulletEnabled val="1"/>
        </dgm:presLayoutVars>
      </dgm:prSet>
      <dgm:spPr/>
      <dgm:t>
        <a:bodyPr/>
        <a:lstStyle/>
        <a:p>
          <a:endParaRPr lang="ru-RU"/>
        </a:p>
      </dgm:t>
    </dgm:pt>
    <dgm:pt modelId="{2EAFEEC7-F083-4372-BC35-72482338490F}" type="pres">
      <dgm:prSet presAssocID="{29039F72-CF89-4ED1-9D09-B414808DA16A}" presName="spacer" presStyleCnt="0"/>
      <dgm:spPr/>
    </dgm:pt>
    <dgm:pt modelId="{73DF6F8F-2B1E-4070-8745-92C18BDC52A4}" type="pres">
      <dgm:prSet presAssocID="{050A2D27-E5A7-4928-878C-30C245096D1F}" presName="parentText" presStyleLbl="node1" presStyleIdx="3" presStyleCnt="4">
        <dgm:presLayoutVars>
          <dgm:chMax val="0"/>
          <dgm:bulletEnabled val="1"/>
        </dgm:presLayoutVars>
      </dgm:prSet>
      <dgm:spPr/>
      <dgm:t>
        <a:bodyPr/>
        <a:lstStyle/>
        <a:p>
          <a:endParaRPr lang="ru-RU"/>
        </a:p>
      </dgm:t>
    </dgm:pt>
  </dgm:ptLst>
  <dgm:cxnLst>
    <dgm:cxn modelId="{11DE7EC5-E64D-4367-8EC4-66F4146A42F4}" type="presOf" srcId="{050A2D27-E5A7-4928-878C-30C245096D1F}" destId="{73DF6F8F-2B1E-4070-8745-92C18BDC52A4}" srcOrd="0" destOrd="0" presId="urn:microsoft.com/office/officeart/2005/8/layout/vList2"/>
    <dgm:cxn modelId="{6654A3AB-1429-485C-AB60-314F98D111E8}" type="presOf" srcId="{08D1DCF7-6062-4820-9FC1-D35DBA270D1B}" destId="{46DB171A-76C3-4EBA-984C-95968C0239D4}" srcOrd="0" destOrd="0" presId="urn:microsoft.com/office/officeart/2005/8/layout/vList2"/>
    <dgm:cxn modelId="{F67C8827-D097-4AAA-B8BE-FB5E165FDF0A}" srcId="{0F658A8D-2DB5-4D46-8FC1-641EE8889A36}" destId="{050A2D27-E5A7-4928-878C-30C245096D1F}" srcOrd="3" destOrd="0" parTransId="{D48A74B8-0463-412D-9CB2-E7E983CFF12D}" sibTransId="{7B811876-6F20-4B90-8B1C-442F0D650224}"/>
    <dgm:cxn modelId="{B8A12F51-F4C3-4574-9090-5AC4959E78C5}" srcId="{0F658A8D-2DB5-4D46-8FC1-641EE8889A36}" destId="{EEE08C44-EA9B-4D09-AD99-9703F02F8964}" srcOrd="0" destOrd="0" parTransId="{C86BA7D7-5213-403D-BD3F-21FD83FEDDD1}" sibTransId="{DEF0A53D-8FC7-42C2-9BBC-0569CC1AC80D}"/>
    <dgm:cxn modelId="{CA088AF8-42D5-4776-B3B4-E372D79F0FD0}" srcId="{0F658A8D-2DB5-4D46-8FC1-641EE8889A36}" destId="{08D1DCF7-6062-4820-9FC1-D35DBA270D1B}" srcOrd="1" destOrd="0" parTransId="{6A2CFE31-91E0-41E4-8141-B94F9A1D0893}" sibTransId="{9A44F2A2-5D16-4834-899C-FA225075D162}"/>
    <dgm:cxn modelId="{F8F92A99-861B-4FB7-B80E-5A2B19D18D89}" type="presOf" srcId="{745A33B5-DA22-47C1-8474-3E3EF4DF53F6}" destId="{985AAFDC-638F-4BAA-ACC3-4CA61060AE82}" srcOrd="0" destOrd="0" presId="urn:microsoft.com/office/officeart/2005/8/layout/vList2"/>
    <dgm:cxn modelId="{92878C79-4370-4046-97F0-CB9DB7FB6F91}" type="presOf" srcId="{EEE08C44-EA9B-4D09-AD99-9703F02F8964}" destId="{760411A2-8090-47E3-ACFE-547BF27C59D4}" srcOrd="0" destOrd="0" presId="urn:microsoft.com/office/officeart/2005/8/layout/vList2"/>
    <dgm:cxn modelId="{F41449F3-780C-438B-81AF-734AE3DFFEE7}" type="presOf" srcId="{0F658A8D-2DB5-4D46-8FC1-641EE8889A36}" destId="{45B799E4-7DB4-43E5-8B0C-FB11D1B30BEC}" srcOrd="0" destOrd="0" presId="urn:microsoft.com/office/officeart/2005/8/layout/vList2"/>
    <dgm:cxn modelId="{65F43692-0EBE-4CB8-8487-240B95524EC6}" srcId="{0F658A8D-2DB5-4D46-8FC1-641EE8889A36}" destId="{745A33B5-DA22-47C1-8474-3E3EF4DF53F6}" srcOrd="2" destOrd="0" parTransId="{1FBECCD8-A9AB-47C9-85F1-DEAE72771109}" sibTransId="{29039F72-CF89-4ED1-9D09-B414808DA16A}"/>
    <dgm:cxn modelId="{FB7B5265-77C6-4329-B354-AD694C29DC89}" type="presParOf" srcId="{45B799E4-7DB4-43E5-8B0C-FB11D1B30BEC}" destId="{760411A2-8090-47E3-ACFE-547BF27C59D4}" srcOrd="0" destOrd="0" presId="urn:microsoft.com/office/officeart/2005/8/layout/vList2"/>
    <dgm:cxn modelId="{3DD482EC-CD82-41A1-B0BB-B00E3CBA599D}" type="presParOf" srcId="{45B799E4-7DB4-43E5-8B0C-FB11D1B30BEC}" destId="{E5DC397E-E8DE-4C6F-9D07-06F976E9DF4F}" srcOrd="1" destOrd="0" presId="urn:microsoft.com/office/officeart/2005/8/layout/vList2"/>
    <dgm:cxn modelId="{2CCF3CCE-D4D0-4A06-8CA8-DDE45AB32782}" type="presParOf" srcId="{45B799E4-7DB4-43E5-8B0C-FB11D1B30BEC}" destId="{46DB171A-76C3-4EBA-984C-95968C0239D4}" srcOrd="2" destOrd="0" presId="urn:microsoft.com/office/officeart/2005/8/layout/vList2"/>
    <dgm:cxn modelId="{291AD1F4-FA81-408C-8CCD-D6B33C8E3777}" type="presParOf" srcId="{45B799E4-7DB4-43E5-8B0C-FB11D1B30BEC}" destId="{8E29C8DA-FB61-456C-90CC-CFF1173A66E8}" srcOrd="3" destOrd="0" presId="urn:microsoft.com/office/officeart/2005/8/layout/vList2"/>
    <dgm:cxn modelId="{D904197D-9E3A-4D90-A1BC-534ED8A28702}" type="presParOf" srcId="{45B799E4-7DB4-43E5-8B0C-FB11D1B30BEC}" destId="{985AAFDC-638F-4BAA-ACC3-4CA61060AE82}" srcOrd="4" destOrd="0" presId="urn:microsoft.com/office/officeart/2005/8/layout/vList2"/>
    <dgm:cxn modelId="{FD639EAF-6203-4BBF-9009-2A9DE38E3278}" type="presParOf" srcId="{45B799E4-7DB4-43E5-8B0C-FB11D1B30BEC}" destId="{2EAFEEC7-F083-4372-BC35-72482338490F}" srcOrd="5" destOrd="0" presId="urn:microsoft.com/office/officeart/2005/8/layout/vList2"/>
    <dgm:cxn modelId="{E2264FB7-2790-48DE-A957-79CD1F6541B6}" type="presParOf" srcId="{45B799E4-7DB4-43E5-8B0C-FB11D1B30BEC}" destId="{73DF6F8F-2B1E-4070-8745-92C18BDC52A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7A2ED36-39E3-4389-9039-624022778493}"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en-US"/>
        </a:p>
      </dgm:t>
    </dgm:pt>
    <dgm:pt modelId="{E5055CDC-543C-4052-9AB8-28CF26FAC3B5}">
      <dgm:prSet/>
      <dgm:spPr/>
      <dgm:t>
        <a:bodyPr/>
        <a:lstStyle/>
        <a:p>
          <a:pPr rtl="0"/>
          <a:r>
            <a:rPr lang="en-US" dirty="0">
              <a:latin typeface="Times New Roman" panose="02020603050405020304" pitchFamily="18" charset="0"/>
              <a:cs typeface="Times New Roman" panose="02020603050405020304" pitchFamily="18" charset="0"/>
            </a:rPr>
            <a:t>Re</a:t>
          </a:r>
          <a:r>
            <a:rPr lang="ru-RU" dirty="0" err="1">
              <a:latin typeface="Times New Roman" panose="02020603050405020304" pitchFamily="18" charset="0"/>
              <a:cs typeface="Times New Roman" panose="02020603050405020304" pitchFamily="18" charset="0"/>
            </a:rPr>
            <a:t>ntabilitatea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vânzărilor</a:t>
          </a:r>
          <a:endParaRPr lang="en-US" dirty="0">
            <a:latin typeface="Times New Roman" panose="02020603050405020304" pitchFamily="18" charset="0"/>
            <a:cs typeface="Times New Roman" panose="02020603050405020304" pitchFamily="18" charset="0"/>
          </a:endParaRPr>
        </a:p>
      </dgm:t>
    </dgm:pt>
    <dgm:pt modelId="{F335BE61-F398-4A74-89D3-6FF8F7F4BD96}" type="parTrans" cxnId="{50B49FAB-4928-4777-9EFA-940C8E2B11A7}">
      <dgm:prSet/>
      <dgm:spPr/>
      <dgm:t>
        <a:bodyPr/>
        <a:lstStyle/>
        <a:p>
          <a:endParaRPr lang="en-US"/>
        </a:p>
      </dgm:t>
    </dgm:pt>
    <dgm:pt modelId="{D4A70A4C-1660-4C40-AE6E-33A54F45EEA4}" type="sibTrans" cxnId="{50B49FAB-4928-4777-9EFA-940C8E2B11A7}">
      <dgm:prSet/>
      <dgm:spPr/>
      <dgm:t>
        <a:bodyPr/>
        <a:lstStyle/>
        <a:p>
          <a:endParaRPr lang="en-US"/>
        </a:p>
      </dgm:t>
    </dgm:pt>
    <dgm:pt modelId="{A6E6F93C-A6B5-4B6B-BA2A-D7D8FB8F655F}">
      <dgm:prSet/>
      <dgm:spPr/>
      <dgm:t>
        <a:bodyPr/>
        <a:lstStyle/>
        <a:p>
          <a:pPr rtl="0"/>
          <a:r>
            <a:rPr lang="en-US" dirty="0">
              <a:latin typeface="Times New Roman" panose="02020603050405020304" pitchFamily="18" charset="0"/>
              <a:cs typeface="Times New Roman" panose="02020603050405020304" pitchFamily="18" charset="0"/>
            </a:rPr>
            <a:t>R</a:t>
          </a:r>
          <a:r>
            <a:rPr lang="ru-RU" dirty="0" err="1">
              <a:latin typeface="Times New Roman" panose="02020603050405020304" pitchFamily="18" charset="0"/>
              <a:cs typeface="Times New Roman" panose="02020603050405020304" pitchFamily="18" charset="0"/>
            </a:rPr>
            <a:t>ata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rentabilităţii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activelor</a:t>
          </a:r>
          <a:endParaRPr lang="en-US" dirty="0">
            <a:latin typeface="Times New Roman" panose="02020603050405020304" pitchFamily="18" charset="0"/>
            <a:cs typeface="Times New Roman" panose="02020603050405020304" pitchFamily="18" charset="0"/>
          </a:endParaRPr>
        </a:p>
      </dgm:t>
    </dgm:pt>
    <dgm:pt modelId="{889BD104-3F91-4014-B0C1-587C5ED53725}" type="parTrans" cxnId="{2B61E4A3-A6FA-4526-9592-8FA4A355DFBD}">
      <dgm:prSet/>
      <dgm:spPr/>
      <dgm:t>
        <a:bodyPr/>
        <a:lstStyle/>
        <a:p>
          <a:endParaRPr lang="en-US"/>
        </a:p>
      </dgm:t>
    </dgm:pt>
    <dgm:pt modelId="{B66C803F-2ED3-4859-B1F5-53CE66BE62CE}" type="sibTrans" cxnId="{2B61E4A3-A6FA-4526-9592-8FA4A355DFBD}">
      <dgm:prSet/>
      <dgm:spPr/>
      <dgm:t>
        <a:bodyPr/>
        <a:lstStyle/>
        <a:p>
          <a:endParaRPr lang="en-US"/>
        </a:p>
      </dgm:t>
    </dgm:pt>
    <dgm:pt modelId="{56A4B6F5-EAF6-424F-B67E-FBC1226BD451}">
      <dgm:prSet/>
      <dgm:spPr/>
      <dgm:t>
        <a:bodyPr/>
        <a:lstStyle/>
        <a:p>
          <a:pPr rtl="0"/>
          <a:r>
            <a:rPr lang="en-US" dirty="0">
              <a:latin typeface="Times New Roman" panose="02020603050405020304" pitchFamily="18" charset="0"/>
              <a:cs typeface="Times New Roman" panose="02020603050405020304" pitchFamily="18" charset="0"/>
            </a:rPr>
            <a:t>R</a:t>
          </a:r>
          <a:r>
            <a:rPr lang="ru-RU" dirty="0" err="1">
              <a:latin typeface="Times New Roman" panose="02020603050405020304" pitchFamily="18" charset="0"/>
              <a:cs typeface="Times New Roman" panose="02020603050405020304" pitchFamily="18" charset="0"/>
            </a:rPr>
            <a:t>ata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rentabilităţii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financiare</a:t>
          </a:r>
          <a:endParaRPr lang="en-US" dirty="0">
            <a:latin typeface="Times New Roman" panose="02020603050405020304" pitchFamily="18" charset="0"/>
            <a:cs typeface="Times New Roman" panose="02020603050405020304" pitchFamily="18" charset="0"/>
          </a:endParaRPr>
        </a:p>
      </dgm:t>
    </dgm:pt>
    <dgm:pt modelId="{CBFD7715-2C9A-47D0-A93D-2B5DD9CF86FD}" type="parTrans" cxnId="{DB6DDA64-7B09-4218-B92A-CC1AECA9518C}">
      <dgm:prSet/>
      <dgm:spPr/>
      <dgm:t>
        <a:bodyPr/>
        <a:lstStyle/>
        <a:p>
          <a:endParaRPr lang="en-US"/>
        </a:p>
      </dgm:t>
    </dgm:pt>
    <dgm:pt modelId="{C512CFB9-BD0B-45DF-AA57-7D50F1123ABA}" type="sibTrans" cxnId="{DB6DDA64-7B09-4218-B92A-CC1AECA9518C}">
      <dgm:prSet/>
      <dgm:spPr/>
      <dgm:t>
        <a:bodyPr/>
        <a:lstStyle/>
        <a:p>
          <a:endParaRPr lang="en-US"/>
        </a:p>
      </dgm:t>
    </dgm:pt>
    <dgm:pt modelId="{FFF85C73-B840-45C1-9B56-3EA047CB9C6C}">
      <dgm:prSet/>
      <dgm:spPr/>
      <dgm:t>
        <a:bodyPr/>
        <a:lstStyle/>
        <a:p>
          <a:pPr rtl="0"/>
          <a:r>
            <a:rPr lang="en-US" dirty="0">
              <a:latin typeface="Times New Roman" panose="02020603050405020304" pitchFamily="18" charset="0"/>
              <a:cs typeface="Times New Roman" panose="02020603050405020304" pitchFamily="18" charset="0"/>
            </a:rPr>
            <a:t>P</a:t>
          </a:r>
          <a:r>
            <a:rPr lang="ru-RU" dirty="0" err="1">
              <a:latin typeface="Times New Roman" panose="02020603050405020304" pitchFamily="18" charset="0"/>
              <a:cs typeface="Times New Roman" panose="02020603050405020304" pitchFamily="18" charset="0"/>
            </a:rPr>
            <a:t>rofitul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brut</a:t>
          </a:r>
          <a:endParaRPr lang="en-US" dirty="0">
            <a:latin typeface="Times New Roman" panose="02020603050405020304" pitchFamily="18" charset="0"/>
            <a:cs typeface="Times New Roman" panose="02020603050405020304" pitchFamily="18" charset="0"/>
          </a:endParaRPr>
        </a:p>
      </dgm:t>
    </dgm:pt>
    <dgm:pt modelId="{75D92DB1-DCD8-4D45-A60B-ADC73E7747FE}" type="parTrans" cxnId="{43A82E67-6B6E-407D-B456-AAC09AC29377}">
      <dgm:prSet/>
      <dgm:spPr/>
      <dgm:t>
        <a:bodyPr/>
        <a:lstStyle/>
        <a:p>
          <a:endParaRPr lang="en-US"/>
        </a:p>
      </dgm:t>
    </dgm:pt>
    <dgm:pt modelId="{B5270A13-43B0-4C23-B396-0C96700002D4}" type="sibTrans" cxnId="{43A82E67-6B6E-407D-B456-AAC09AC29377}">
      <dgm:prSet/>
      <dgm:spPr/>
      <dgm:t>
        <a:bodyPr/>
        <a:lstStyle/>
        <a:p>
          <a:endParaRPr lang="en-US"/>
        </a:p>
      </dgm:t>
    </dgm:pt>
    <dgm:pt modelId="{221BA871-C9F2-44B1-A29E-475EA0507FA9}">
      <dgm:prSet/>
      <dgm:spPr/>
      <dgm:t>
        <a:bodyPr/>
        <a:lstStyle/>
        <a:p>
          <a:pPr rtl="0"/>
          <a:r>
            <a:rPr lang="en-US" dirty="0" err="1">
              <a:latin typeface="Times New Roman" panose="02020603050405020304" pitchFamily="18" charset="0"/>
              <a:cs typeface="Times New Roman" panose="02020603050405020304" pitchFamily="18" charset="0"/>
            </a:rPr>
            <a:t>Venit</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vînzări</a:t>
          </a:r>
          <a:endParaRPr lang="en-US" dirty="0">
            <a:latin typeface="Times New Roman" panose="02020603050405020304" pitchFamily="18" charset="0"/>
            <a:cs typeface="Times New Roman" panose="02020603050405020304" pitchFamily="18" charset="0"/>
          </a:endParaRPr>
        </a:p>
      </dgm:t>
    </dgm:pt>
    <dgm:pt modelId="{C910E4DA-A9D2-4E90-B410-FA74402843DB}" type="parTrans" cxnId="{EF4D0ACC-4665-4B0B-8B21-A3013D986E0A}">
      <dgm:prSet/>
      <dgm:spPr/>
      <dgm:t>
        <a:bodyPr/>
        <a:lstStyle/>
        <a:p>
          <a:endParaRPr lang="en-US"/>
        </a:p>
      </dgm:t>
    </dgm:pt>
    <dgm:pt modelId="{37B68498-10CD-4AC5-B96F-DCEC6590B3EE}" type="sibTrans" cxnId="{EF4D0ACC-4665-4B0B-8B21-A3013D986E0A}">
      <dgm:prSet/>
      <dgm:spPr/>
      <dgm:t>
        <a:bodyPr/>
        <a:lstStyle/>
        <a:p>
          <a:endParaRPr lang="en-US"/>
        </a:p>
      </dgm:t>
    </dgm:pt>
    <dgm:pt modelId="{A88FC137-40A7-42B8-A59A-C2B6425891EC}">
      <dgm:prSet/>
      <dgm:spPr/>
      <dgm:t>
        <a:bodyPr/>
        <a:lstStyle/>
        <a:p>
          <a:pPr rtl="0"/>
          <a:r>
            <a:rPr lang="en-US" dirty="0">
              <a:latin typeface="Times New Roman" panose="02020603050405020304" pitchFamily="18" charset="0"/>
              <a:cs typeface="Times New Roman" panose="02020603050405020304" pitchFamily="18" charset="0"/>
            </a:rPr>
            <a:t>P</a:t>
          </a:r>
          <a:r>
            <a:rPr lang="ru-RU" dirty="0" err="1">
              <a:latin typeface="Times New Roman" panose="02020603050405020304" pitchFamily="18" charset="0"/>
              <a:cs typeface="Times New Roman" panose="02020603050405020304" pitchFamily="18" charset="0"/>
            </a:rPr>
            <a:t>rofitul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a:t>
          </a:r>
          <a:endParaRPr lang="en-US" dirty="0">
            <a:latin typeface="Times New Roman" panose="02020603050405020304" pitchFamily="18" charset="0"/>
            <a:cs typeface="Times New Roman" panose="02020603050405020304" pitchFamily="18" charset="0"/>
          </a:endParaRPr>
        </a:p>
      </dgm:t>
    </dgm:pt>
    <dgm:pt modelId="{D930992D-2EE6-461F-AE4B-0B12FB63DF85}" type="parTrans" cxnId="{D48503E4-23CE-44BF-BB34-52993A5B627B}">
      <dgm:prSet/>
      <dgm:spPr/>
      <dgm:t>
        <a:bodyPr/>
        <a:lstStyle/>
        <a:p>
          <a:endParaRPr lang="en-US"/>
        </a:p>
      </dgm:t>
    </dgm:pt>
    <dgm:pt modelId="{699549A2-6409-4F20-9EAB-1385D5B25654}" type="sibTrans" cxnId="{D48503E4-23CE-44BF-BB34-52993A5B627B}">
      <dgm:prSet/>
      <dgm:spPr/>
      <dgm:t>
        <a:bodyPr/>
        <a:lstStyle/>
        <a:p>
          <a:endParaRPr lang="en-US"/>
        </a:p>
      </dgm:t>
    </dgm:pt>
    <dgm:pt modelId="{82A24831-C8EE-4B41-91FA-DC2025877ED0}">
      <dgm:prSet/>
      <dgm:spPr/>
      <dgm:t>
        <a:bodyPr/>
        <a:lstStyle/>
        <a:p>
          <a:pPr rtl="0"/>
          <a:r>
            <a:rPr lang="en-US" dirty="0">
              <a:latin typeface="Times New Roman" panose="02020603050405020304" pitchFamily="18" charset="0"/>
              <a:cs typeface="Times New Roman" panose="02020603050405020304" pitchFamily="18" charset="0"/>
            </a:rPr>
            <a:t>Capital </a:t>
          </a:r>
          <a:r>
            <a:rPr lang="en-US" dirty="0" err="1">
              <a:latin typeface="Times New Roman" panose="02020603050405020304" pitchFamily="18" charset="0"/>
              <a:cs typeface="Times New Roman" panose="02020603050405020304" pitchFamily="18" charset="0"/>
            </a:rPr>
            <a:t>propriu</a:t>
          </a:r>
          <a:endParaRPr lang="en-US" dirty="0">
            <a:latin typeface="Times New Roman" panose="02020603050405020304" pitchFamily="18" charset="0"/>
            <a:cs typeface="Times New Roman" panose="02020603050405020304" pitchFamily="18" charset="0"/>
          </a:endParaRPr>
        </a:p>
      </dgm:t>
    </dgm:pt>
    <dgm:pt modelId="{D79C3067-7314-4546-9B9A-2B44A2B62C72}" type="parTrans" cxnId="{DF00A184-5504-4D57-BBBF-24E5ACAF13B8}">
      <dgm:prSet/>
      <dgm:spPr/>
      <dgm:t>
        <a:bodyPr/>
        <a:lstStyle/>
        <a:p>
          <a:endParaRPr lang="en-US"/>
        </a:p>
      </dgm:t>
    </dgm:pt>
    <dgm:pt modelId="{23B2A0BF-4D6A-4A74-AFA6-F8C27E414DC9}" type="sibTrans" cxnId="{DF00A184-5504-4D57-BBBF-24E5ACAF13B8}">
      <dgm:prSet/>
      <dgm:spPr/>
      <dgm:t>
        <a:bodyPr/>
        <a:lstStyle/>
        <a:p>
          <a:endParaRPr lang="en-US"/>
        </a:p>
      </dgm:t>
    </dgm:pt>
    <dgm:pt modelId="{69105E51-2678-4CBC-881A-8621E7DA33A2}">
      <dgm:prSet/>
      <dgm:spPr/>
      <dgm:t>
        <a:bodyPr/>
        <a:lstStyle/>
        <a:p>
          <a:pPr rtl="0"/>
          <a:r>
            <a:rPr lang="en-US" dirty="0">
              <a:latin typeface="Times New Roman" panose="02020603050405020304" pitchFamily="18" charset="0"/>
              <a:cs typeface="Times New Roman" panose="02020603050405020304" pitchFamily="18" charset="0"/>
            </a:rPr>
            <a:t>Pr</a:t>
          </a:r>
          <a:r>
            <a:rPr lang="ru-RU" dirty="0" err="1">
              <a:latin typeface="Times New Roman" panose="02020603050405020304" pitchFamily="18" charset="0"/>
              <a:cs typeface="Times New Roman" panose="02020603050405020304" pitchFamily="18" charset="0"/>
            </a:rPr>
            <a:t>ofitul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perioadei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gestiune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până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impozitare</a:t>
          </a:r>
          <a:endParaRPr lang="en-US" dirty="0">
            <a:latin typeface="Times New Roman" panose="02020603050405020304" pitchFamily="18" charset="0"/>
            <a:cs typeface="Times New Roman" panose="02020603050405020304" pitchFamily="18" charset="0"/>
          </a:endParaRPr>
        </a:p>
      </dgm:t>
    </dgm:pt>
    <dgm:pt modelId="{AAE4611A-0EEF-4244-97D7-B1B67A073061}" type="parTrans" cxnId="{23973D98-073D-4F52-9CC5-2B30B789907F}">
      <dgm:prSet/>
      <dgm:spPr/>
      <dgm:t>
        <a:bodyPr/>
        <a:lstStyle/>
        <a:p>
          <a:endParaRPr lang="en-US"/>
        </a:p>
      </dgm:t>
    </dgm:pt>
    <dgm:pt modelId="{53B05E69-E3EE-4148-ADD3-35628FEF60B4}" type="sibTrans" cxnId="{23973D98-073D-4F52-9CC5-2B30B789907F}">
      <dgm:prSet/>
      <dgm:spPr/>
      <dgm:t>
        <a:bodyPr/>
        <a:lstStyle/>
        <a:p>
          <a:endParaRPr lang="en-US"/>
        </a:p>
      </dgm:t>
    </dgm:pt>
    <dgm:pt modelId="{79C97F45-4EC0-43EC-8487-FC64C5E0EEB8}">
      <dgm:prSet/>
      <dgm:spPr/>
      <dgm:t>
        <a:bodyPr/>
        <a:lstStyle/>
        <a:p>
          <a:pPr rtl="0"/>
          <a:r>
            <a:rPr lang="en-US" dirty="0">
              <a:latin typeface="Times New Roman" panose="02020603050405020304" pitchFamily="18" charset="0"/>
              <a:cs typeface="Times New Roman" panose="02020603050405020304" pitchFamily="18" charset="0"/>
            </a:rPr>
            <a:t>Total </a:t>
          </a:r>
          <a:r>
            <a:rPr lang="en-US" dirty="0" err="1">
              <a:latin typeface="Times New Roman" panose="02020603050405020304" pitchFamily="18" charset="0"/>
              <a:cs typeface="Times New Roman" panose="02020603050405020304" pitchFamily="18" charset="0"/>
            </a:rPr>
            <a:t>activ</a:t>
          </a:r>
          <a:endParaRPr lang="en-US" dirty="0">
            <a:latin typeface="Times New Roman" panose="02020603050405020304" pitchFamily="18" charset="0"/>
            <a:cs typeface="Times New Roman" panose="02020603050405020304" pitchFamily="18" charset="0"/>
          </a:endParaRPr>
        </a:p>
      </dgm:t>
    </dgm:pt>
    <dgm:pt modelId="{9FE821E5-85B8-44B5-957C-D07A60B93AB4}" type="parTrans" cxnId="{1F7BF3CF-0BF7-4A40-8DF2-36B25ECAE9F3}">
      <dgm:prSet/>
      <dgm:spPr/>
      <dgm:t>
        <a:bodyPr/>
        <a:lstStyle/>
        <a:p>
          <a:endParaRPr lang="en-US"/>
        </a:p>
      </dgm:t>
    </dgm:pt>
    <dgm:pt modelId="{2B2C22B9-D6D6-4703-BBBB-C18F33A5E07C}" type="sibTrans" cxnId="{1F7BF3CF-0BF7-4A40-8DF2-36B25ECAE9F3}">
      <dgm:prSet/>
      <dgm:spPr/>
      <dgm:t>
        <a:bodyPr/>
        <a:lstStyle/>
        <a:p>
          <a:endParaRPr lang="en-US"/>
        </a:p>
      </dgm:t>
    </dgm:pt>
    <dgm:pt modelId="{7305DF36-382E-45DD-A58A-DF8B35ED99C4}" type="pres">
      <dgm:prSet presAssocID="{77A2ED36-39E3-4389-9039-624022778493}" presName="theList" presStyleCnt="0">
        <dgm:presLayoutVars>
          <dgm:dir/>
          <dgm:animLvl val="lvl"/>
          <dgm:resizeHandles val="exact"/>
        </dgm:presLayoutVars>
      </dgm:prSet>
      <dgm:spPr/>
      <dgm:t>
        <a:bodyPr/>
        <a:lstStyle/>
        <a:p>
          <a:endParaRPr lang="ru-RU"/>
        </a:p>
      </dgm:t>
    </dgm:pt>
    <dgm:pt modelId="{23780B06-839C-4083-9444-A6A3101B73DF}" type="pres">
      <dgm:prSet presAssocID="{E5055CDC-543C-4052-9AB8-28CF26FAC3B5}" presName="compNode" presStyleCnt="0"/>
      <dgm:spPr/>
    </dgm:pt>
    <dgm:pt modelId="{4F33FD42-E761-4F00-8D85-F0CBA414834F}" type="pres">
      <dgm:prSet presAssocID="{E5055CDC-543C-4052-9AB8-28CF26FAC3B5}" presName="aNode" presStyleLbl="bgShp" presStyleIdx="0" presStyleCnt="3"/>
      <dgm:spPr/>
      <dgm:t>
        <a:bodyPr/>
        <a:lstStyle/>
        <a:p>
          <a:endParaRPr lang="ru-RU"/>
        </a:p>
      </dgm:t>
    </dgm:pt>
    <dgm:pt modelId="{B2B464C6-ED99-44A5-8615-AE8C46928989}" type="pres">
      <dgm:prSet presAssocID="{E5055CDC-543C-4052-9AB8-28CF26FAC3B5}" presName="textNode" presStyleLbl="bgShp" presStyleIdx="0" presStyleCnt="3"/>
      <dgm:spPr/>
      <dgm:t>
        <a:bodyPr/>
        <a:lstStyle/>
        <a:p>
          <a:endParaRPr lang="ru-RU"/>
        </a:p>
      </dgm:t>
    </dgm:pt>
    <dgm:pt modelId="{1820C5DB-C5AB-450F-8865-B9112872ADC7}" type="pres">
      <dgm:prSet presAssocID="{E5055CDC-543C-4052-9AB8-28CF26FAC3B5}" presName="compChildNode" presStyleCnt="0"/>
      <dgm:spPr/>
    </dgm:pt>
    <dgm:pt modelId="{50898EBD-217D-4007-A1CB-499A227C4C22}" type="pres">
      <dgm:prSet presAssocID="{E5055CDC-543C-4052-9AB8-28CF26FAC3B5}" presName="theInnerList" presStyleCnt="0"/>
      <dgm:spPr/>
    </dgm:pt>
    <dgm:pt modelId="{D198DA39-055E-469A-910D-0ECE27E1FD81}" type="pres">
      <dgm:prSet presAssocID="{FFF85C73-B840-45C1-9B56-3EA047CB9C6C}" presName="childNode" presStyleLbl="node1" presStyleIdx="0" presStyleCnt="6">
        <dgm:presLayoutVars>
          <dgm:bulletEnabled val="1"/>
        </dgm:presLayoutVars>
      </dgm:prSet>
      <dgm:spPr/>
      <dgm:t>
        <a:bodyPr/>
        <a:lstStyle/>
        <a:p>
          <a:endParaRPr lang="ru-RU"/>
        </a:p>
      </dgm:t>
    </dgm:pt>
    <dgm:pt modelId="{354864C7-644D-4B8F-8902-D98D7EFE0BEC}" type="pres">
      <dgm:prSet presAssocID="{FFF85C73-B840-45C1-9B56-3EA047CB9C6C}" presName="aSpace2" presStyleCnt="0"/>
      <dgm:spPr/>
    </dgm:pt>
    <dgm:pt modelId="{18CC3D6F-1177-4DAB-A57E-C55C031399BB}" type="pres">
      <dgm:prSet presAssocID="{221BA871-C9F2-44B1-A29E-475EA0507FA9}" presName="childNode" presStyleLbl="node1" presStyleIdx="1" presStyleCnt="6">
        <dgm:presLayoutVars>
          <dgm:bulletEnabled val="1"/>
        </dgm:presLayoutVars>
      </dgm:prSet>
      <dgm:spPr/>
      <dgm:t>
        <a:bodyPr/>
        <a:lstStyle/>
        <a:p>
          <a:endParaRPr lang="ru-RU"/>
        </a:p>
      </dgm:t>
    </dgm:pt>
    <dgm:pt modelId="{5F662108-2B06-4786-9C85-91004157DB6F}" type="pres">
      <dgm:prSet presAssocID="{E5055CDC-543C-4052-9AB8-28CF26FAC3B5}" presName="aSpace" presStyleCnt="0"/>
      <dgm:spPr/>
    </dgm:pt>
    <dgm:pt modelId="{430E709B-F3CE-4A11-9D80-163CFCD00CAF}" type="pres">
      <dgm:prSet presAssocID="{A6E6F93C-A6B5-4B6B-BA2A-D7D8FB8F655F}" presName="compNode" presStyleCnt="0"/>
      <dgm:spPr/>
    </dgm:pt>
    <dgm:pt modelId="{75DC9522-088E-4C7B-B15B-2AD3F61BF574}" type="pres">
      <dgm:prSet presAssocID="{A6E6F93C-A6B5-4B6B-BA2A-D7D8FB8F655F}" presName="aNode" presStyleLbl="bgShp" presStyleIdx="1" presStyleCnt="3"/>
      <dgm:spPr/>
      <dgm:t>
        <a:bodyPr/>
        <a:lstStyle/>
        <a:p>
          <a:endParaRPr lang="ru-RU"/>
        </a:p>
      </dgm:t>
    </dgm:pt>
    <dgm:pt modelId="{7C1CB641-B8B0-4257-BBBD-E9BF4BD204BA}" type="pres">
      <dgm:prSet presAssocID="{A6E6F93C-A6B5-4B6B-BA2A-D7D8FB8F655F}" presName="textNode" presStyleLbl="bgShp" presStyleIdx="1" presStyleCnt="3"/>
      <dgm:spPr/>
      <dgm:t>
        <a:bodyPr/>
        <a:lstStyle/>
        <a:p>
          <a:endParaRPr lang="ru-RU"/>
        </a:p>
      </dgm:t>
    </dgm:pt>
    <dgm:pt modelId="{EC39C16F-D230-4778-B422-F3C80573C51D}" type="pres">
      <dgm:prSet presAssocID="{A6E6F93C-A6B5-4B6B-BA2A-D7D8FB8F655F}" presName="compChildNode" presStyleCnt="0"/>
      <dgm:spPr/>
    </dgm:pt>
    <dgm:pt modelId="{37652E23-C762-40B6-8F2F-6315F381131D}" type="pres">
      <dgm:prSet presAssocID="{A6E6F93C-A6B5-4B6B-BA2A-D7D8FB8F655F}" presName="theInnerList" presStyleCnt="0"/>
      <dgm:spPr/>
    </dgm:pt>
    <dgm:pt modelId="{B18DE7F0-4DE7-4E38-8A5E-57AD6D635501}" type="pres">
      <dgm:prSet presAssocID="{69105E51-2678-4CBC-881A-8621E7DA33A2}" presName="childNode" presStyleLbl="node1" presStyleIdx="2" presStyleCnt="6">
        <dgm:presLayoutVars>
          <dgm:bulletEnabled val="1"/>
        </dgm:presLayoutVars>
      </dgm:prSet>
      <dgm:spPr/>
      <dgm:t>
        <a:bodyPr/>
        <a:lstStyle/>
        <a:p>
          <a:endParaRPr lang="ru-RU"/>
        </a:p>
      </dgm:t>
    </dgm:pt>
    <dgm:pt modelId="{FF25236B-A640-4DEF-B946-D69589C95D6C}" type="pres">
      <dgm:prSet presAssocID="{69105E51-2678-4CBC-881A-8621E7DA33A2}" presName="aSpace2" presStyleCnt="0"/>
      <dgm:spPr/>
    </dgm:pt>
    <dgm:pt modelId="{984B1592-6B93-4F77-BF40-B8661882144A}" type="pres">
      <dgm:prSet presAssocID="{79C97F45-4EC0-43EC-8487-FC64C5E0EEB8}" presName="childNode" presStyleLbl="node1" presStyleIdx="3" presStyleCnt="6">
        <dgm:presLayoutVars>
          <dgm:bulletEnabled val="1"/>
        </dgm:presLayoutVars>
      </dgm:prSet>
      <dgm:spPr/>
      <dgm:t>
        <a:bodyPr/>
        <a:lstStyle/>
        <a:p>
          <a:endParaRPr lang="ru-RU"/>
        </a:p>
      </dgm:t>
    </dgm:pt>
    <dgm:pt modelId="{D83AA37B-844B-4FCC-934A-03EC993DABB3}" type="pres">
      <dgm:prSet presAssocID="{A6E6F93C-A6B5-4B6B-BA2A-D7D8FB8F655F}" presName="aSpace" presStyleCnt="0"/>
      <dgm:spPr/>
    </dgm:pt>
    <dgm:pt modelId="{DA78390D-FB43-4653-BA26-B86CF7185B1A}" type="pres">
      <dgm:prSet presAssocID="{56A4B6F5-EAF6-424F-B67E-FBC1226BD451}" presName="compNode" presStyleCnt="0"/>
      <dgm:spPr/>
    </dgm:pt>
    <dgm:pt modelId="{63DC4BE5-9508-4928-A71E-92670CA08CFE}" type="pres">
      <dgm:prSet presAssocID="{56A4B6F5-EAF6-424F-B67E-FBC1226BD451}" presName="aNode" presStyleLbl="bgShp" presStyleIdx="2" presStyleCnt="3"/>
      <dgm:spPr/>
      <dgm:t>
        <a:bodyPr/>
        <a:lstStyle/>
        <a:p>
          <a:endParaRPr lang="ru-RU"/>
        </a:p>
      </dgm:t>
    </dgm:pt>
    <dgm:pt modelId="{7C0F8A3E-34AA-4D50-A941-C189A9B8379D}" type="pres">
      <dgm:prSet presAssocID="{56A4B6F5-EAF6-424F-B67E-FBC1226BD451}" presName="textNode" presStyleLbl="bgShp" presStyleIdx="2" presStyleCnt="3"/>
      <dgm:spPr/>
      <dgm:t>
        <a:bodyPr/>
        <a:lstStyle/>
        <a:p>
          <a:endParaRPr lang="ru-RU"/>
        </a:p>
      </dgm:t>
    </dgm:pt>
    <dgm:pt modelId="{A31B5DC9-4060-4AD5-B56B-15F5CF932488}" type="pres">
      <dgm:prSet presAssocID="{56A4B6F5-EAF6-424F-B67E-FBC1226BD451}" presName="compChildNode" presStyleCnt="0"/>
      <dgm:spPr/>
    </dgm:pt>
    <dgm:pt modelId="{C9E98AC3-5F9E-483F-B364-EC7C17B11B0E}" type="pres">
      <dgm:prSet presAssocID="{56A4B6F5-EAF6-424F-B67E-FBC1226BD451}" presName="theInnerList" presStyleCnt="0"/>
      <dgm:spPr/>
    </dgm:pt>
    <dgm:pt modelId="{848309FF-6CC4-4C8F-B275-F2109E01D0C9}" type="pres">
      <dgm:prSet presAssocID="{A88FC137-40A7-42B8-A59A-C2B6425891EC}" presName="childNode" presStyleLbl="node1" presStyleIdx="4" presStyleCnt="6">
        <dgm:presLayoutVars>
          <dgm:bulletEnabled val="1"/>
        </dgm:presLayoutVars>
      </dgm:prSet>
      <dgm:spPr/>
      <dgm:t>
        <a:bodyPr/>
        <a:lstStyle/>
        <a:p>
          <a:endParaRPr lang="ru-RU"/>
        </a:p>
      </dgm:t>
    </dgm:pt>
    <dgm:pt modelId="{AA159B89-F78A-495C-AAB0-830713BF4EF9}" type="pres">
      <dgm:prSet presAssocID="{A88FC137-40A7-42B8-A59A-C2B6425891EC}" presName="aSpace2" presStyleCnt="0"/>
      <dgm:spPr/>
    </dgm:pt>
    <dgm:pt modelId="{4D283889-217D-4CD6-ACF4-E75FD33E0FEB}" type="pres">
      <dgm:prSet presAssocID="{82A24831-C8EE-4B41-91FA-DC2025877ED0}" presName="childNode" presStyleLbl="node1" presStyleIdx="5" presStyleCnt="6">
        <dgm:presLayoutVars>
          <dgm:bulletEnabled val="1"/>
        </dgm:presLayoutVars>
      </dgm:prSet>
      <dgm:spPr/>
      <dgm:t>
        <a:bodyPr/>
        <a:lstStyle/>
        <a:p>
          <a:endParaRPr lang="ru-RU"/>
        </a:p>
      </dgm:t>
    </dgm:pt>
  </dgm:ptLst>
  <dgm:cxnLst>
    <dgm:cxn modelId="{23973D98-073D-4F52-9CC5-2B30B789907F}" srcId="{A6E6F93C-A6B5-4B6B-BA2A-D7D8FB8F655F}" destId="{69105E51-2678-4CBC-881A-8621E7DA33A2}" srcOrd="0" destOrd="0" parTransId="{AAE4611A-0EEF-4244-97D7-B1B67A073061}" sibTransId="{53B05E69-E3EE-4148-ADD3-35628FEF60B4}"/>
    <dgm:cxn modelId="{3EDB4C0A-B146-4EA8-982E-9EFC90780F04}" type="presOf" srcId="{A6E6F93C-A6B5-4B6B-BA2A-D7D8FB8F655F}" destId="{75DC9522-088E-4C7B-B15B-2AD3F61BF574}" srcOrd="0" destOrd="0" presId="urn:microsoft.com/office/officeart/2005/8/layout/lProcess2"/>
    <dgm:cxn modelId="{97029903-74D0-45ED-BA9E-2AD63A2379C8}" type="presOf" srcId="{69105E51-2678-4CBC-881A-8621E7DA33A2}" destId="{B18DE7F0-4DE7-4E38-8A5E-57AD6D635501}" srcOrd="0" destOrd="0" presId="urn:microsoft.com/office/officeart/2005/8/layout/lProcess2"/>
    <dgm:cxn modelId="{43A82E67-6B6E-407D-B456-AAC09AC29377}" srcId="{E5055CDC-543C-4052-9AB8-28CF26FAC3B5}" destId="{FFF85C73-B840-45C1-9B56-3EA047CB9C6C}" srcOrd="0" destOrd="0" parTransId="{75D92DB1-DCD8-4D45-A60B-ADC73E7747FE}" sibTransId="{B5270A13-43B0-4C23-B396-0C96700002D4}"/>
    <dgm:cxn modelId="{B0834504-E7F2-4ACB-A79A-78CD849E0239}" type="presOf" srcId="{E5055CDC-543C-4052-9AB8-28CF26FAC3B5}" destId="{4F33FD42-E761-4F00-8D85-F0CBA414834F}" srcOrd="0" destOrd="0" presId="urn:microsoft.com/office/officeart/2005/8/layout/lProcess2"/>
    <dgm:cxn modelId="{1F11C396-5B1D-4C49-837F-4CE153B725CD}" type="presOf" srcId="{A88FC137-40A7-42B8-A59A-C2B6425891EC}" destId="{848309FF-6CC4-4C8F-B275-F2109E01D0C9}" srcOrd="0" destOrd="0" presId="urn:microsoft.com/office/officeart/2005/8/layout/lProcess2"/>
    <dgm:cxn modelId="{9F3624EB-807A-44C9-8C00-1A361A4E215C}" type="presOf" srcId="{221BA871-C9F2-44B1-A29E-475EA0507FA9}" destId="{18CC3D6F-1177-4DAB-A57E-C55C031399BB}" srcOrd="0" destOrd="0" presId="urn:microsoft.com/office/officeart/2005/8/layout/lProcess2"/>
    <dgm:cxn modelId="{0D49F8AC-6B12-48AF-BF33-87FDA861A552}" type="presOf" srcId="{82A24831-C8EE-4B41-91FA-DC2025877ED0}" destId="{4D283889-217D-4CD6-ACF4-E75FD33E0FEB}" srcOrd="0" destOrd="0" presId="urn:microsoft.com/office/officeart/2005/8/layout/lProcess2"/>
    <dgm:cxn modelId="{EF4D0ACC-4665-4B0B-8B21-A3013D986E0A}" srcId="{E5055CDC-543C-4052-9AB8-28CF26FAC3B5}" destId="{221BA871-C9F2-44B1-A29E-475EA0507FA9}" srcOrd="1" destOrd="0" parTransId="{C910E4DA-A9D2-4E90-B410-FA74402843DB}" sibTransId="{37B68498-10CD-4AC5-B96F-DCEC6590B3EE}"/>
    <dgm:cxn modelId="{A332BD7A-6C45-4478-A67C-DCB4FD2DF347}" type="presOf" srcId="{56A4B6F5-EAF6-424F-B67E-FBC1226BD451}" destId="{63DC4BE5-9508-4928-A71E-92670CA08CFE}" srcOrd="0" destOrd="0" presId="urn:microsoft.com/office/officeart/2005/8/layout/lProcess2"/>
    <dgm:cxn modelId="{1E0772BD-04FB-4B5A-8DA5-D4679BF5692B}" type="presOf" srcId="{A6E6F93C-A6B5-4B6B-BA2A-D7D8FB8F655F}" destId="{7C1CB641-B8B0-4257-BBBD-E9BF4BD204BA}" srcOrd="1" destOrd="0" presId="urn:microsoft.com/office/officeart/2005/8/layout/lProcess2"/>
    <dgm:cxn modelId="{DF00A184-5504-4D57-BBBF-24E5ACAF13B8}" srcId="{56A4B6F5-EAF6-424F-B67E-FBC1226BD451}" destId="{82A24831-C8EE-4B41-91FA-DC2025877ED0}" srcOrd="1" destOrd="0" parTransId="{D79C3067-7314-4546-9B9A-2B44A2B62C72}" sibTransId="{23B2A0BF-4D6A-4A74-AFA6-F8C27E414DC9}"/>
    <dgm:cxn modelId="{9057C27B-C532-4B87-8C33-06FACFB9B377}" type="presOf" srcId="{FFF85C73-B840-45C1-9B56-3EA047CB9C6C}" destId="{D198DA39-055E-469A-910D-0ECE27E1FD81}" srcOrd="0" destOrd="0" presId="urn:microsoft.com/office/officeart/2005/8/layout/lProcess2"/>
    <dgm:cxn modelId="{75F5052B-FEF5-4CBD-9ABF-786B2E89895F}" type="presOf" srcId="{77A2ED36-39E3-4389-9039-624022778493}" destId="{7305DF36-382E-45DD-A58A-DF8B35ED99C4}" srcOrd="0" destOrd="0" presId="urn:microsoft.com/office/officeart/2005/8/layout/lProcess2"/>
    <dgm:cxn modelId="{1F7BF3CF-0BF7-4A40-8DF2-36B25ECAE9F3}" srcId="{A6E6F93C-A6B5-4B6B-BA2A-D7D8FB8F655F}" destId="{79C97F45-4EC0-43EC-8487-FC64C5E0EEB8}" srcOrd="1" destOrd="0" parTransId="{9FE821E5-85B8-44B5-957C-D07A60B93AB4}" sibTransId="{2B2C22B9-D6D6-4703-BBBB-C18F33A5E07C}"/>
    <dgm:cxn modelId="{2B61E4A3-A6FA-4526-9592-8FA4A355DFBD}" srcId="{77A2ED36-39E3-4389-9039-624022778493}" destId="{A6E6F93C-A6B5-4B6B-BA2A-D7D8FB8F655F}" srcOrd="1" destOrd="0" parTransId="{889BD104-3F91-4014-B0C1-587C5ED53725}" sibTransId="{B66C803F-2ED3-4859-B1F5-53CE66BE62CE}"/>
    <dgm:cxn modelId="{50B49FAB-4928-4777-9EFA-940C8E2B11A7}" srcId="{77A2ED36-39E3-4389-9039-624022778493}" destId="{E5055CDC-543C-4052-9AB8-28CF26FAC3B5}" srcOrd="0" destOrd="0" parTransId="{F335BE61-F398-4A74-89D3-6FF8F7F4BD96}" sibTransId="{D4A70A4C-1660-4C40-AE6E-33A54F45EEA4}"/>
    <dgm:cxn modelId="{709C67E6-3F39-4D64-AE76-19F31346AFEC}" type="presOf" srcId="{79C97F45-4EC0-43EC-8487-FC64C5E0EEB8}" destId="{984B1592-6B93-4F77-BF40-B8661882144A}" srcOrd="0" destOrd="0" presId="urn:microsoft.com/office/officeart/2005/8/layout/lProcess2"/>
    <dgm:cxn modelId="{30152F52-B970-4AB3-B4ED-E5993E9E1B34}" type="presOf" srcId="{56A4B6F5-EAF6-424F-B67E-FBC1226BD451}" destId="{7C0F8A3E-34AA-4D50-A941-C189A9B8379D}" srcOrd="1" destOrd="0" presId="urn:microsoft.com/office/officeart/2005/8/layout/lProcess2"/>
    <dgm:cxn modelId="{D48503E4-23CE-44BF-BB34-52993A5B627B}" srcId="{56A4B6F5-EAF6-424F-B67E-FBC1226BD451}" destId="{A88FC137-40A7-42B8-A59A-C2B6425891EC}" srcOrd="0" destOrd="0" parTransId="{D930992D-2EE6-461F-AE4B-0B12FB63DF85}" sibTransId="{699549A2-6409-4F20-9EAB-1385D5B25654}"/>
    <dgm:cxn modelId="{DB6DDA64-7B09-4218-B92A-CC1AECA9518C}" srcId="{77A2ED36-39E3-4389-9039-624022778493}" destId="{56A4B6F5-EAF6-424F-B67E-FBC1226BD451}" srcOrd="2" destOrd="0" parTransId="{CBFD7715-2C9A-47D0-A93D-2B5DD9CF86FD}" sibTransId="{C512CFB9-BD0B-45DF-AA57-7D50F1123ABA}"/>
    <dgm:cxn modelId="{DDD28EFC-9CA5-41D0-8825-F17FB6D97825}" type="presOf" srcId="{E5055CDC-543C-4052-9AB8-28CF26FAC3B5}" destId="{B2B464C6-ED99-44A5-8615-AE8C46928989}" srcOrd="1" destOrd="0" presId="urn:microsoft.com/office/officeart/2005/8/layout/lProcess2"/>
    <dgm:cxn modelId="{95FE8A50-21B4-4502-8889-4A6BD4008706}" type="presParOf" srcId="{7305DF36-382E-45DD-A58A-DF8B35ED99C4}" destId="{23780B06-839C-4083-9444-A6A3101B73DF}" srcOrd="0" destOrd="0" presId="urn:microsoft.com/office/officeart/2005/8/layout/lProcess2"/>
    <dgm:cxn modelId="{208026A6-04AC-40B5-BFD6-6A103564D5E7}" type="presParOf" srcId="{23780B06-839C-4083-9444-A6A3101B73DF}" destId="{4F33FD42-E761-4F00-8D85-F0CBA414834F}" srcOrd="0" destOrd="0" presId="urn:microsoft.com/office/officeart/2005/8/layout/lProcess2"/>
    <dgm:cxn modelId="{E9BA3D46-1BBE-47A7-B549-DA0E8A5D5CE7}" type="presParOf" srcId="{23780B06-839C-4083-9444-A6A3101B73DF}" destId="{B2B464C6-ED99-44A5-8615-AE8C46928989}" srcOrd="1" destOrd="0" presId="urn:microsoft.com/office/officeart/2005/8/layout/lProcess2"/>
    <dgm:cxn modelId="{26974062-4678-417A-90D9-1DDDF54CFBA2}" type="presParOf" srcId="{23780B06-839C-4083-9444-A6A3101B73DF}" destId="{1820C5DB-C5AB-450F-8865-B9112872ADC7}" srcOrd="2" destOrd="0" presId="urn:microsoft.com/office/officeart/2005/8/layout/lProcess2"/>
    <dgm:cxn modelId="{FC0583FA-18D3-4980-92A4-0196AF8649F9}" type="presParOf" srcId="{1820C5DB-C5AB-450F-8865-B9112872ADC7}" destId="{50898EBD-217D-4007-A1CB-499A227C4C22}" srcOrd="0" destOrd="0" presId="urn:microsoft.com/office/officeart/2005/8/layout/lProcess2"/>
    <dgm:cxn modelId="{E8DC47D3-B0C5-4075-A8CD-8D125C91FCE6}" type="presParOf" srcId="{50898EBD-217D-4007-A1CB-499A227C4C22}" destId="{D198DA39-055E-469A-910D-0ECE27E1FD81}" srcOrd="0" destOrd="0" presId="urn:microsoft.com/office/officeart/2005/8/layout/lProcess2"/>
    <dgm:cxn modelId="{2D23CEE1-81AA-430D-B241-D6B6C9C9851D}" type="presParOf" srcId="{50898EBD-217D-4007-A1CB-499A227C4C22}" destId="{354864C7-644D-4B8F-8902-D98D7EFE0BEC}" srcOrd="1" destOrd="0" presId="urn:microsoft.com/office/officeart/2005/8/layout/lProcess2"/>
    <dgm:cxn modelId="{BAC34C9C-2700-482F-A42C-F483ADB2BBAA}" type="presParOf" srcId="{50898EBD-217D-4007-A1CB-499A227C4C22}" destId="{18CC3D6F-1177-4DAB-A57E-C55C031399BB}" srcOrd="2" destOrd="0" presId="urn:microsoft.com/office/officeart/2005/8/layout/lProcess2"/>
    <dgm:cxn modelId="{FE50A29B-1D9F-4F1D-9710-F9B6C6C84DBD}" type="presParOf" srcId="{7305DF36-382E-45DD-A58A-DF8B35ED99C4}" destId="{5F662108-2B06-4786-9C85-91004157DB6F}" srcOrd="1" destOrd="0" presId="urn:microsoft.com/office/officeart/2005/8/layout/lProcess2"/>
    <dgm:cxn modelId="{9E8CF709-102E-4771-B739-FC17E8730A7B}" type="presParOf" srcId="{7305DF36-382E-45DD-A58A-DF8B35ED99C4}" destId="{430E709B-F3CE-4A11-9D80-163CFCD00CAF}" srcOrd="2" destOrd="0" presId="urn:microsoft.com/office/officeart/2005/8/layout/lProcess2"/>
    <dgm:cxn modelId="{7AB84FBB-D1F5-4BAA-A19C-94EE0221CF57}" type="presParOf" srcId="{430E709B-F3CE-4A11-9D80-163CFCD00CAF}" destId="{75DC9522-088E-4C7B-B15B-2AD3F61BF574}" srcOrd="0" destOrd="0" presId="urn:microsoft.com/office/officeart/2005/8/layout/lProcess2"/>
    <dgm:cxn modelId="{51603EE0-E7FB-4749-A6A3-14B8595047A5}" type="presParOf" srcId="{430E709B-F3CE-4A11-9D80-163CFCD00CAF}" destId="{7C1CB641-B8B0-4257-BBBD-E9BF4BD204BA}" srcOrd="1" destOrd="0" presId="urn:microsoft.com/office/officeart/2005/8/layout/lProcess2"/>
    <dgm:cxn modelId="{BE22ACF9-4279-4DEE-A97A-672EA962B2EA}" type="presParOf" srcId="{430E709B-F3CE-4A11-9D80-163CFCD00CAF}" destId="{EC39C16F-D230-4778-B422-F3C80573C51D}" srcOrd="2" destOrd="0" presId="urn:microsoft.com/office/officeart/2005/8/layout/lProcess2"/>
    <dgm:cxn modelId="{7C36C229-BAC2-4E68-8DCC-97F0E72B9566}" type="presParOf" srcId="{EC39C16F-D230-4778-B422-F3C80573C51D}" destId="{37652E23-C762-40B6-8F2F-6315F381131D}" srcOrd="0" destOrd="0" presId="urn:microsoft.com/office/officeart/2005/8/layout/lProcess2"/>
    <dgm:cxn modelId="{B37EB967-4830-49C0-98FA-A5E791F47DC5}" type="presParOf" srcId="{37652E23-C762-40B6-8F2F-6315F381131D}" destId="{B18DE7F0-4DE7-4E38-8A5E-57AD6D635501}" srcOrd="0" destOrd="0" presId="urn:microsoft.com/office/officeart/2005/8/layout/lProcess2"/>
    <dgm:cxn modelId="{AD1C14DB-7D5C-4921-99D6-9348C97E58F4}" type="presParOf" srcId="{37652E23-C762-40B6-8F2F-6315F381131D}" destId="{FF25236B-A640-4DEF-B946-D69589C95D6C}" srcOrd="1" destOrd="0" presId="urn:microsoft.com/office/officeart/2005/8/layout/lProcess2"/>
    <dgm:cxn modelId="{0FBDC8B9-03C9-44DD-AE63-5218FADC6837}" type="presParOf" srcId="{37652E23-C762-40B6-8F2F-6315F381131D}" destId="{984B1592-6B93-4F77-BF40-B8661882144A}" srcOrd="2" destOrd="0" presId="urn:microsoft.com/office/officeart/2005/8/layout/lProcess2"/>
    <dgm:cxn modelId="{5F6DB937-9F03-475B-BBA4-BB098AAC7E61}" type="presParOf" srcId="{7305DF36-382E-45DD-A58A-DF8B35ED99C4}" destId="{D83AA37B-844B-4FCC-934A-03EC993DABB3}" srcOrd="3" destOrd="0" presId="urn:microsoft.com/office/officeart/2005/8/layout/lProcess2"/>
    <dgm:cxn modelId="{C26EDF10-3C05-4AE1-8246-4A7B5B2C0619}" type="presParOf" srcId="{7305DF36-382E-45DD-A58A-DF8B35ED99C4}" destId="{DA78390D-FB43-4653-BA26-B86CF7185B1A}" srcOrd="4" destOrd="0" presId="urn:microsoft.com/office/officeart/2005/8/layout/lProcess2"/>
    <dgm:cxn modelId="{ADB42AE7-FA15-4DAB-A309-7D34E237F48C}" type="presParOf" srcId="{DA78390D-FB43-4653-BA26-B86CF7185B1A}" destId="{63DC4BE5-9508-4928-A71E-92670CA08CFE}" srcOrd="0" destOrd="0" presId="urn:microsoft.com/office/officeart/2005/8/layout/lProcess2"/>
    <dgm:cxn modelId="{239BC6AE-2EBF-45CC-87B9-C6A3AD079088}" type="presParOf" srcId="{DA78390D-FB43-4653-BA26-B86CF7185B1A}" destId="{7C0F8A3E-34AA-4D50-A941-C189A9B8379D}" srcOrd="1" destOrd="0" presId="urn:microsoft.com/office/officeart/2005/8/layout/lProcess2"/>
    <dgm:cxn modelId="{727BC46D-DC6A-4B5D-A15D-B622F923C4B5}" type="presParOf" srcId="{DA78390D-FB43-4653-BA26-B86CF7185B1A}" destId="{A31B5DC9-4060-4AD5-B56B-15F5CF932488}" srcOrd="2" destOrd="0" presId="urn:microsoft.com/office/officeart/2005/8/layout/lProcess2"/>
    <dgm:cxn modelId="{3C42CA81-D5D9-46D4-919E-FEE5BD51F49A}" type="presParOf" srcId="{A31B5DC9-4060-4AD5-B56B-15F5CF932488}" destId="{C9E98AC3-5F9E-483F-B364-EC7C17B11B0E}" srcOrd="0" destOrd="0" presId="urn:microsoft.com/office/officeart/2005/8/layout/lProcess2"/>
    <dgm:cxn modelId="{CF33A543-92E7-4F5D-9D35-7A884629F757}" type="presParOf" srcId="{C9E98AC3-5F9E-483F-B364-EC7C17B11B0E}" destId="{848309FF-6CC4-4C8F-B275-F2109E01D0C9}" srcOrd="0" destOrd="0" presId="urn:microsoft.com/office/officeart/2005/8/layout/lProcess2"/>
    <dgm:cxn modelId="{C4077B05-67FB-4360-848E-AD2BF545CEAD}" type="presParOf" srcId="{C9E98AC3-5F9E-483F-B364-EC7C17B11B0E}" destId="{AA159B89-F78A-495C-AAB0-830713BF4EF9}" srcOrd="1" destOrd="0" presId="urn:microsoft.com/office/officeart/2005/8/layout/lProcess2"/>
    <dgm:cxn modelId="{8AE9E564-EA44-453B-8A54-F271B54EED0F}" type="presParOf" srcId="{C9E98AC3-5F9E-483F-B364-EC7C17B11B0E}" destId="{4D283889-217D-4CD6-ACF4-E75FD33E0FEB}"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83A5467-4D27-4847-826E-7D0AADC0BD8B}"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4D237FAA-457F-4A89-B001-A047EB67357A}">
      <dgm:prSet/>
      <dgm:spPr/>
      <dgm:t>
        <a:bodyPr/>
        <a:lstStyle/>
        <a:p>
          <a:r>
            <a:rPr lang="vi-VN" i="1" dirty="0">
              <a:latin typeface="+mj-lt"/>
            </a:rPr>
            <a:t>permite stabilirea dimensiunii la care producția devine rentabilă;</a:t>
          </a:r>
          <a:endParaRPr lang="en-US" i="1" dirty="0">
            <a:latin typeface="+mj-lt"/>
          </a:endParaRPr>
        </a:p>
      </dgm:t>
    </dgm:pt>
    <dgm:pt modelId="{A538B4F6-4A58-43AE-9B48-3AD54DF33FED}" type="parTrans" cxnId="{C22A3E76-BCCA-41D0-ACA4-F59BE6A4C0CA}">
      <dgm:prSet/>
      <dgm:spPr/>
      <dgm:t>
        <a:bodyPr/>
        <a:lstStyle/>
        <a:p>
          <a:endParaRPr lang="en-US"/>
        </a:p>
      </dgm:t>
    </dgm:pt>
    <dgm:pt modelId="{AA4695B7-7FEE-47B3-A915-243DE56730A8}" type="sibTrans" cxnId="{C22A3E76-BCCA-41D0-ACA4-F59BE6A4C0CA}">
      <dgm:prSet/>
      <dgm:spPr/>
      <dgm:t>
        <a:bodyPr/>
        <a:lstStyle/>
        <a:p>
          <a:endParaRPr lang="en-US"/>
        </a:p>
      </dgm:t>
    </dgm:pt>
    <dgm:pt modelId="{5B7688F6-2DE7-43E3-9509-7B624042CCF5}">
      <dgm:prSet/>
      <dgm:spPr/>
      <dgm:t>
        <a:bodyPr/>
        <a:lstStyle/>
        <a:p>
          <a:r>
            <a:rPr lang="vi-VN" i="1">
              <a:latin typeface="+mj-lt"/>
            </a:rPr>
            <a:t>indică volumul producției necesar pentru a obține un anumit profit;</a:t>
          </a:r>
          <a:endParaRPr lang="en-US" i="1">
            <a:latin typeface="+mj-lt"/>
          </a:endParaRPr>
        </a:p>
      </dgm:t>
    </dgm:pt>
    <dgm:pt modelId="{1A75EF2E-A45A-43A3-A0B6-892623414EE2}" type="parTrans" cxnId="{4DEDC404-826D-4EB7-9079-D016764A7199}">
      <dgm:prSet/>
      <dgm:spPr/>
      <dgm:t>
        <a:bodyPr/>
        <a:lstStyle/>
        <a:p>
          <a:endParaRPr lang="en-US"/>
        </a:p>
      </dgm:t>
    </dgm:pt>
    <dgm:pt modelId="{AB6AFD64-14C8-41FD-B453-F66F431C3A38}" type="sibTrans" cxnId="{4DEDC404-826D-4EB7-9079-D016764A7199}">
      <dgm:prSet/>
      <dgm:spPr/>
      <dgm:t>
        <a:bodyPr/>
        <a:lstStyle/>
        <a:p>
          <a:endParaRPr lang="en-US"/>
        </a:p>
      </dgm:t>
    </dgm:pt>
    <dgm:pt modelId="{1FB30028-642C-4661-8CA9-ABE59734A6C7}">
      <dgm:prSet/>
      <dgm:spPr/>
      <dgm:t>
        <a:bodyPr/>
        <a:lstStyle/>
        <a:p>
          <a:r>
            <a:rPr lang="vi-VN" i="1">
              <a:latin typeface="+mj-lt"/>
            </a:rPr>
            <a:t>pune în evidență corelațiile dintre dinamica producției, respectiv a veniturilor și dinamica costurilor grupate pe costuri variabile și fixe;</a:t>
          </a:r>
          <a:endParaRPr lang="en-US" i="1">
            <a:latin typeface="+mj-lt"/>
          </a:endParaRPr>
        </a:p>
      </dgm:t>
    </dgm:pt>
    <dgm:pt modelId="{8492C070-71E7-4848-A0BB-87220A7F57F0}" type="parTrans" cxnId="{68761FBE-6DD2-4425-A2F3-A52E931692CC}">
      <dgm:prSet/>
      <dgm:spPr/>
      <dgm:t>
        <a:bodyPr/>
        <a:lstStyle/>
        <a:p>
          <a:endParaRPr lang="en-US"/>
        </a:p>
      </dgm:t>
    </dgm:pt>
    <dgm:pt modelId="{92E27491-CBD5-4142-9C44-B8BD67FBDF3D}" type="sibTrans" cxnId="{68761FBE-6DD2-4425-A2F3-A52E931692CC}">
      <dgm:prSet/>
      <dgm:spPr/>
      <dgm:t>
        <a:bodyPr/>
        <a:lstStyle/>
        <a:p>
          <a:endParaRPr lang="en-US"/>
        </a:p>
      </dgm:t>
    </dgm:pt>
    <dgm:pt modelId="{7F148E57-6812-457C-98A7-223CE59C3C9A}">
      <dgm:prSet/>
      <dgm:spPr/>
      <dgm:t>
        <a:bodyPr/>
        <a:lstStyle/>
        <a:p>
          <a:r>
            <a:rPr lang="vi-VN" i="1" dirty="0">
              <a:latin typeface="+mj-lt"/>
            </a:rPr>
            <a:t>permite determinarea gradului de utilizare a capacității de producție în corelație cu un anumit profit dorit.</a:t>
          </a:r>
          <a:endParaRPr lang="en-US" i="1" dirty="0">
            <a:latin typeface="+mj-lt"/>
          </a:endParaRPr>
        </a:p>
      </dgm:t>
    </dgm:pt>
    <dgm:pt modelId="{964D7F29-1D3F-4EA0-9A4C-C7DB8D545ADB}" type="parTrans" cxnId="{4C286957-3825-4418-8B83-D08816E4D349}">
      <dgm:prSet/>
      <dgm:spPr/>
      <dgm:t>
        <a:bodyPr/>
        <a:lstStyle/>
        <a:p>
          <a:endParaRPr lang="en-US"/>
        </a:p>
      </dgm:t>
    </dgm:pt>
    <dgm:pt modelId="{4F0A0189-4950-403F-AA53-603537B1D8C0}" type="sibTrans" cxnId="{4C286957-3825-4418-8B83-D08816E4D349}">
      <dgm:prSet/>
      <dgm:spPr/>
      <dgm:t>
        <a:bodyPr/>
        <a:lstStyle/>
        <a:p>
          <a:endParaRPr lang="en-US"/>
        </a:p>
      </dgm:t>
    </dgm:pt>
    <dgm:pt modelId="{2969EC24-3D3E-4768-957D-CBDAD49ADE4E}" type="pres">
      <dgm:prSet presAssocID="{883A5467-4D27-4847-826E-7D0AADC0BD8B}" presName="linear" presStyleCnt="0">
        <dgm:presLayoutVars>
          <dgm:animLvl val="lvl"/>
          <dgm:resizeHandles val="exact"/>
        </dgm:presLayoutVars>
      </dgm:prSet>
      <dgm:spPr/>
      <dgm:t>
        <a:bodyPr/>
        <a:lstStyle/>
        <a:p>
          <a:endParaRPr lang="ru-RU"/>
        </a:p>
      </dgm:t>
    </dgm:pt>
    <dgm:pt modelId="{C18B8799-1BFD-4303-AD16-6A8B854F78D8}" type="pres">
      <dgm:prSet presAssocID="{4D237FAA-457F-4A89-B001-A047EB67357A}" presName="parentText" presStyleLbl="node1" presStyleIdx="0" presStyleCnt="4">
        <dgm:presLayoutVars>
          <dgm:chMax val="0"/>
          <dgm:bulletEnabled val="1"/>
        </dgm:presLayoutVars>
      </dgm:prSet>
      <dgm:spPr/>
      <dgm:t>
        <a:bodyPr/>
        <a:lstStyle/>
        <a:p>
          <a:endParaRPr lang="ru-RU"/>
        </a:p>
      </dgm:t>
    </dgm:pt>
    <dgm:pt modelId="{284931D4-CFEB-4158-A06E-FA29D76FA1AA}" type="pres">
      <dgm:prSet presAssocID="{AA4695B7-7FEE-47B3-A915-243DE56730A8}" presName="spacer" presStyleCnt="0"/>
      <dgm:spPr/>
    </dgm:pt>
    <dgm:pt modelId="{D91ED061-99B3-4388-BA49-AB03FCC050A2}" type="pres">
      <dgm:prSet presAssocID="{5B7688F6-2DE7-43E3-9509-7B624042CCF5}" presName="parentText" presStyleLbl="node1" presStyleIdx="1" presStyleCnt="4">
        <dgm:presLayoutVars>
          <dgm:chMax val="0"/>
          <dgm:bulletEnabled val="1"/>
        </dgm:presLayoutVars>
      </dgm:prSet>
      <dgm:spPr/>
      <dgm:t>
        <a:bodyPr/>
        <a:lstStyle/>
        <a:p>
          <a:endParaRPr lang="ru-RU"/>
        </a:p>
      </dgm:t>
    </dgm:pt>
    <dgm:pt modelId="{06ACCB73-D530-42C6-9DD3-A045AF0E80CB}" type="pres">
      <dgm:prSet presAssocID="{AB6AFD64-14C8-41FD-B453-F66F431C3A38}" presName="spacer" presStyleCnt="0"/>
      <dgm:spPr/>
    </dgm:pt>
    <dgm:pt modelId="{9475F6E7-5B51-478C-9A0D-E2033B02D783}" type="pres">
      <dgm:prSet presAssocID="{1FB30028-642C-4661-8CA9-ABE59734A6C7}" presName="parentText" presStyleLbl="node1" presStyleIdx="2" presStyleCnt="4">
        <dgm:presLayoutVars>
          <dgm:chMax val="0"/>
          <dgm:bulletEnabled val="1"/>
        </dgm:presLayoutVars>
      </dgm:prSet>
      <dgm:spPr/>
      <dgm:t>
        <a:bodyPr/>
        <a:lstStyle/>
        <a:p>
          <a:endParaRPr lang="ru-RU"/>
        </a:p>
      </dgm:t>
    </dgm:pt>
    <dgm:pt modelId="{03D16D62-F5DB-463C-BA69-6268A5F2ECD2}" type="pres">
      <dgm:prSet presAssocID="{92E27491-CBD5-4142-9C44-B8BD67FBDF3D}" presName="spacer" presStyleCnt="0"/>
      <dgm:spPr/>
    </dgm:pt>
    <dgm:pt modelId="{361DE427-A8DB-43FA-B660-7A7D11A8A36A}" type="pres">
      <dgm:prSet presAssocID="{7F148E57-6812-457C-98A7-223CE59C3C9A}" presName="parentText" presStyleLbl="node1" presStyleIdx="3" presStyleCnt="4">
        <dgm:presLayoutVars>
          <dgm:chMax val="0"/>
          <dgm:bulletEnabled val="1"/>
        </dgm:presLayoutVars>
      </dgm:prSet>
      <dgm:spPr/>
      <dgm:t>
        <a:bodyPr/>
        <a:lstStyle/>
        <a:p>
          <a:endParaRPr lang="ru-RU"/>
        </a:p>
      </dgm:t>
    </dgm:pt>
  </dgm:ptLst>
  <dgm:cxnLst>
    <dgm:cxn modelId="{00E14C78-A0BF-4158-A239-40847DDDDF15}" type="presOf" srcId="{5B7688F6-2DE7-43E3-9509-7B624042CCF5}" destId="{D91ED061-99B3-4388-BA49-AB03FCC050A2}" srcOrd="0" destOrd="0" presId="urn:microsoft.com/office/officeart/2005/8/layout/vList2"/>
    <dgm:cxn modelId="{9DFF7A1C-E5F3-4C55-87BB-869B790874F8}" type="presOf" srcId="{4D237FAA-457F-4A89-B001-A047EB67357A}" destId="{C18B8799-1BFD-4303-AD16-6A8B854F78D8}" srcOrd="0" destOrd="0" presId="urn:microsoft.com/office/officeart/2005/8/layout/vList2"/>
    <dgm:cxn modelId="{C22A3E76-BCCA-41D0-ACA4-F59BE6A4C0CA}" srcId="{883A5467-4D27-4847-826E-7D0AADC0BD8B}" destId="{4D237FAA-457F-4A89-B001-A047EB67357A}" srcOrd="0" destOrd="0" parTransId="{A538B4F6-4A58-43AE-9B48-3AD54DF33FED}" sibTransId="{AA4695B7-7FEE-47B3-A915-243DE56730A8}"/>
    <dgm:cxn modelId="{7387D1E0-E8AD-4E7F-8402-8D5A9322F25A}" type="presOf" srcId="{883A5467-4D27-4847-826E-7D0AADC0BD8B}" destId="{2969EC24-3D3E-4768-957D-CBDAD49ADE4E}" srcOrd="0" destOrd="0" presId="urn:microsoft.com/office/officeart/2005/8/layout/vList2"/>
    <dgm:cxn modelId="{8B65B467-7923-4ED9-83D7-EFBF08316435}" type="presOf" srcId="{7F148E57-6812-457C-98A7-223CE59C3C9A}" destId="{361DE427-A8DB-43FA-B660-7A7D11A8A36A}" srcOrd="0" destOrd="0" presId="urn:microsoft.com/office/officeart/2005/8/layout/vList2"/>
    <dgm:cxn modelId="{079A3FE2-6075-44D3-B48B-E47F265017FD}" type="presOf" srcId="{1FB30028-642C-4661-8CA9-ABE59734A6C7}" destId="{9475F6E7-5B51-478C-9A0D-E2033B02D783}" srcOrd="0" destOrd="0" presId="urn:microsoft.com/office/officeart/2005/8/layout/vList2"/>
    <dgm:cxn modelId="{68761FBE-6DD2-4425-A2F3-A52E931692CC}" srcId="{883A5467-4D27-4847-826E-7D0AADC0BD8B}" destId="{1FB30028-642C-4661-8CA9-ABE59734A6C7}" srcOrd="2" destOrd="0" parTransId="{8492C070-71E7-4848-A0BB-87220A7F57F0}" sibTransId="{92E27491-CBD5-4142-9C44-B8BD67FBDF3D}"/>
    <dgm:cxn modelId="{4DEDC404-826D-4EB7-9079-D016764A7199}" srcId="{883A5467-4D27-4847-826E-7D0AADC0BD8B}" destId="{5B7688F6-2DE7-43E3-9509-7B624042CCF5}" srcOrd="1" destOrd="0" parTransId="{1A75EF2E-A45A-43A3-A0B6-892623414EE2}" sibTransId="{AB6AFD64-14C8-41FD-B453-F66F431C3A38}"/>
    <dgm:cxn modelId="{4C286957-3825-4418-8B83-D08816E4D349}" srcId="{883A5467-4D27-4847-826E-7D0AADC0BD8B}" destId="{7F148E57-6812-457C-98A7-223CE59C3C9A}" srcOrd="3" destOrd="0" parTransId="{964D7F29-1D3F-4EA0-9A4C-C7DB8D545ADB}" sibTransId="{4F0A0189-4950-403F-AA53-603537B1D8C0}"/>
    <dgm:cxn modelId="{24CCB9AF-5F99-45FA-817F-E09ABB41104C}" type="presParOf" srcId="{2969EC24-3D3E-4768-957D-CBDAD49ADE4E}" destId="{C18B8799-1BFD-4303-AD16-6A8B854F78D8}" srcOrd="0" destOrd="0" presId="urn:microsoft.com/office/officeart/2005/8/layout/vList2"/>
    <dgm:cxn modelId="{0A690A79-BC12-4767-86DC-D3543CA42898}" type="presParOf" srcId="{2969EC24-3D3E-4768-957D-CBDAD49ADE4E}" destId="{284931D4-CFEB-4158-A06E-FA29D76FA1AA}" srcOrd="1" destOrd="0" presId="urn:microsoft.com/office/officeart/2005/8/layout/vList2"/>
    <dgm:cxn modelId="{1754B800-DBE9-4107-90E7-B946B7AAF3C3}" type="presParOf" srcId="{2969EC24-3D3E-4768-957D-CBDAD49ADE4E}" destId="{D91ED061-99B3-4388-BA49-AB03FCC050A2}" srcOrd="2" destOrd="0" presId="urn:microsoft.com/office/officeart/2005/8/layout/vList2"/>
    <dgm:cxn modelId="{2DCFBF7A-7254-47D6-88B8-8F2B4B7FA930}" type="presParOf" srcId="{2969EC24-3D3E-4768-957D-CBDAD49ADE4E}" destId="{06ACCB73-D530-42C6-9DD3-A045AF0E80CB}" srcOrd="3" destOrd="0" presId="urn:microsoft.com/office/officeart/2005/8/layout/vList2"/>
    <dgm:cxn modelId="{20B5AE11-EEAF-4337-A956-2F12CA5AEEB2}" type="presParOf" srcId="{2969EC24-3D3E-4768-957D-CBDAD49ADE4E}" destId="{9475F6E7-5B51-478C-9A0D-E2033B02D783}" srcOrd="4" destOrd="0" presId="urn:microsoft.com/office/officeart/2005/8/layout/vList2"/>
    <dgm:cxn modelId="{B863B122-E971-497F-9ADE-1F73B6A14231}" type="presParOf" srcId="{2969EC24-3D3E-4768-957D-CBDAD49ADE4E}" destId="{03D16D62-F5DB-463C-BA69-6268A5F2ECD2}" srcOrd="5" destOrd="0" presId="urn:microsoft.com/office/officeart/2005/8/layout/vList2"/>
    <dgm:cxn modelId="{275B4936-45C9-4D98-8A10-2EB9CC5A26A8}" type="presParOf" srcId="{2969EC24-3D3E-4768-957D-CBDAD49ADE4E}" destId="{361DE427-A8DB-43FA-B660-7A7D11A8A36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960579-C1DB-40AD-AA9C-3D23DCD0A296}"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ru-RU"/>
        </a:p>
      </dgm:t>
    </dgm:pt>
    <dgm:pt modelId="{87C909ED-7B42-4340-B326-2E2EFCF349DA}">
      <dgm:prSet phldrT="[Текст]" custT="1"/>
      <dgm:spPr/>
      <dgm:t>
        <a:bodyPr/>
        <a:lstStyle/>
        <a:p>
          <a:r>
            <a:rPr lang="vi-VN" sz="2400" b="0" i="1">
              <a:latin typeface="Times New Roman" pitchFamily="18" charset="0"/>
              <a:cs typeface="Times New Roman" pitchFamily="18" charset="0"/>
            </a:rPr>
            <a:t>Costul vînzărilor</a:t>
          </a:r>
          <a:endParaRPr lang="ru-RU" sz="2400" b="0" i="1" dirty="0">
            <a:latin typeface="Times New Roman" pitchFamily="18" charset="0"/>
            <a:cs typeface="Times New Roman" pitchFamily="18" charset="0"/>
          </a:endParaRPr>
        </a:p>
      </dgm:t>
    </dgm:pt>
    <dgm:pt modelId="{76F8489E-F0A4-470E-9BF3-3C46CB390877}" type="parTrans" cxnId="{83B8A2F0-73F5-44BA-A3CE-BA1559D3FE2A}">
      <dgm:prSet/>
      <dgm:spPr/>
      <dgm:t>
        <a:bodyPr/>
        <a:lstStyle/>
        <a:p>
          <a:endParaRPr lang="ru-RU"/>
        </a:p>
      </dgm:t>
    </dgm:pt>
    <dgm:pt modelId="{06FA81BC-6345-4DC7-83AC-7537528B0F5B}" type="sibTrans" cxnId="{83B8A2F0-73F5-44BA-A3CE-BA1559D3FE2A}">
      <dgm:prSet/>
      <dgm:spPr/>
      <dgm:t>
        <a:bodyPr/>
        <a:lstStyle/>
        <a:p>
          <a:endParaRPr lang="ru-RU"/>
        </a:p>
      </dgm:t>
    </dgm:pt>
    <dgm:pt modelId="{54152D44-612C-4D84-BCAD-7E69C63C683C}">
      <dgm:prSet phldrT="[Текст]" custT="1"/>
      <dgm:spPr/>
      <dgm:t>
        <a:bodyPr/>
        <a:lstStyle/>
        <a:p>
          <a:r>
            <a:rPr lang="en-US" sz="2400" b="0" i="1">
              <a:latin typeface="Times New Roman" pitchFamily="18" charset="0"/>
              <a:cs typeface="Times New Roman" pitchFamily="18" charset="0"/>
            </a:rPr>
            <a:t>Cheltuieli cu personalul comercial</a:t>
          </a:r>
          <a:endParaRPr lang="ru-RU" sz="2400" b="0" i="1" dirty="0">
            <a:latin typeface="Times New Roman" pitchFamily="18" charset="0"/>
            <a:cs typeface="Times New Roman" pitchFamily="18" charset="0"/>
          </a:endParaRPr>
        </a:p>
      </dgm:t>
    </dgm:pt>
    <dgm:pt modelId="{D9B69760-0164-4BEB-93A8-A90E6D219341}" type="parTrans" cxnId="{50C7BC47-0C4B-4CC8-A3E0-F86D339C3363}">
      <dgm:prSet/>
      <dgm:spPr/>
      <dgm:t>
        <a:bodyPr/>
        <a:lstStyle/>
        <a:p>
          <a:endParaRPr lang="ru-RU"/>
        </a:p>
      </dgm:t>
    </dgm:pt>
    <dgm:pt modelId="{EE4C2445-43B1-4EEB-8A68-50A17E10BAEA}" type="sibTrans" cxnId="{50C7BC47-0C4B-4CC8-A3E0-F86D339C3363}">
      <dgm:prSet/>
      <dgm:spPr/>
      <dgm:t>
        <a:bodyPr/>
        <a:lstStyle/>
        <a:p>
          <a:endParaRPr lang="ru-RU"/>
        </a:p>
      </dgm:t>
    </dgm:pt>
    <dgm:pt modelId="{D4E484BD-D913-4A7A-9918-6A2B2D901C44}">
      <dgm:prSet phldrT="[Текст]" custT="1"/>
      <dgm:spPr/>
      <dgm:t>
        <a:bodyPr/>
        <a:lstStyle/>
        <a:p>
          <a:r>
            <a:rPr lang="en-US" sz="2400" b="0" i="1">
              <a:latin typeface="Times New Roman" pitchFamily="18" charset="0"/>
              <a:cs typeface="Times New Roman" pitchFamily="18" charset="0"/>
            </a:rPr>
            <a:t>Cheltuieli de publicitate şi marketing</a:t>
          </a:r>
          <a:endParaRPr lang="ru-RU" sz="2400" b="0" i="1" dirty="0">
            <a:latin typeface="Times New Roman" pitchFamily="18" charset="0"/>
            <a:cs typeface="Times New Roman" pitchFamily="18" charset="0"/>
          </a:endParaRPr>
        </a:p>
      </dgm:t>
    </dgm:pt>
    <dgm:pt modelId="{6D903FE3-74C2-48B2-9917-AFE3DCD053B0}" type="parTrans" cxnId="{45E0E19C-2437-4D41-BF63-992DBE2BB906}">
      <dgm:prSet/>
      <dgm:spPr/>
      <dgm:t>
        <a:bodyPr/>
        <a:lstStyle/>
        <a:p>
          <a:endParaRPr lang="ru-RU"/>
        </a:p>
      </dgm:t>
    </dgm:pt>
    <dgm:pt modelId="{D82154E9-76A0-415B-B6A9-F32045385926}" type="sibTrans" cxnId="{45E0E19C-2437-4D41-BF63-992DBE2BB906}">
      <dgm:prSet/>
      <dgm:spPr/>
      <dgm:t>
        <a:bodyPr/>
        <a:lstStyle/>
        <a:p>
          <a:endParaRPr lang="ru-RU"/>
        </a:p>
      </dgm:t>
    </dgm:pt>
    <dgm:pt modelId="{6E36B60F-12D4-42A1-B516-771B3C46B1D6}">
      <dgm:prSet phldrT="[Текст]" custT="1"/>
      <dgm:spPr/>
      <dgm:t>
        <a:bodyPr/>
        <a:lstStyle/>
        <a:p>
          <a:r>
            <a:rPr lang="en-US" sz="2400" b="0" i="1">
              <a:latin typeface="Times New Roman" pitchFamily="18" charset="0"/>
              <a:cs typeface="Times New Roman" pitchFamily="18" charset="0"/>
            </a:rPr>
            <a:t>Cheltuieli cu personalul administrativ</a:t>
          </a:r>
          <a:endParaRPr lang="ru-RU" sz="2400" b="0" i="1" dirty="0">
            <a:latin typeface="Times New Roman" pitchFamily="18" charset="0"/>
            <a:cs typeface="Times New Roman" pitchFamily="18" charset="0"/>
          </a:endParaRPr>
        </a:p>
      </dgm:t>
    </dgm:pt>
    <dgm:pt modelId="{BB805ED4-1B52-47B8-A6E2-B4D0543FC57F}" type="parTrans" cxnId="{3879512A-1570-4641-B44D-E760403752C3}">
      <dgm:prSet/>
      <dgm:spPr/>
      <dgm:t>
        <a:bodyPr/>
        <a:lstStyle/>
        <a:p>
          <a:endParaRPr lang="ru-RU"/>
        </a:p>
      </dgm:t>
    </dgm:pt>
    <dgm:pt modelId="{C728BCCD-3DDA-4DB1-ACAE-98ABCA59F121}" type="sibTrans" cxnId="{3879512A-1570-4641-B44D-E760403752C3}">
      <dgm:prSet/>
      <dgm:spPr/>
      <dgm:t>
        <a:bodyPr/>
        <a:lstStyle/>
        <a:p>
          <a:endParaRPr lang="ru-RU"/>
        </a:p>
      </dgm:t>
    </dgm:pt>
    <dgm:pt modelId="{AB1DD94B-D19D-451E-AE1B-4E0DAF422BF6}">
      <dgm:prSet phldrT="[Текст]" custT="1"/>
      <dgm:spPr/>
      <dgm:t>
        <a:bodyPr/>
        <a:lstStyle/>
        <a:p>
          <a:r>
            <a:rPr lang="en-US" sz="2400" b="0" i="1">
              <a:latin typeface="Times New Roman" pitchFamily="18" charset="0"/>
              <a:cs typeface="Times New Roman" pitchFamily="18" charset="0"/>
            </a:rPr>
            <a:t>Cheltuieli privind dobînzile</a:t>
          </a:r>
          <a:endParaRPr lang="ru-RU" sz="2400" b="0" i="1" dirty="0">
            <a:latin typeface="Times New Roman" pitchFamily="18" charset="0"/>
            <a:cs typeface="Times New Roman" pitchFamily="18" charset="0"/>
          </a:endParaRPr>
        </a:p>
      </dgm:t>
    </dgm:pt>
    <dgm:pt modelId="{10D7385C-80FF-4C2C-B28F-50A1C5BF7480}" type="parTrans" cxnId="{73F4C06F-F932-4E33-98A5-7E2B8AC7B0FD}">
      <dgm:prSet/>
      <dgm:spPr/>
      <dgm:t>
        <a:bodyPr/>
        <a:lstStyle/>
        <a:p>
          <a:endParaRPr lang="ru-RU"/>
        </a:p>
      </dgm:t>
    </dgm:pt>
    <dgm:pt modelId="{2C4F09E6-B5B3-42A2-910C-2BA2C622A607}" type="sibTrans" cxnId="{73F4C06F-F932-4E33-98A5-7E2B8AC7B0FD}">
      <dgm:prSet/>
      <dgm:spPr/>
      <dgm:t>
        <a:bodyPr/>
        <a:lstStyle/>
        <a:p>
          <a:endParaRPr lang="ru-RU"/>
        </a:p>
      </dgm:t>
    </dgm:pt>
    <dgm:pt modelId="{459C1711-FCA4-4EA3-B062-F47AD1B79607}" type="pres">
      <dgm:prSet presAssocID="{9B960579-C1DB-40AD-AA9C-3D23DCD0A296}" presName="linear" presStyleCnt="0">
        <dgm:presLayoutVars>
          <dgm:dir/>
          <dgm:animLvl val="lvl"/>
          <dgm:resizeHandles val="exact"/>
        </dgm:presLayoutVars>
      </dgm:prSet>
      <dgm:spPr/>
      <dgm:t>
        <a:bodyPr/>
        <a:lstStyle/>
        <a:p>
          <a:endParaRPr lang="ru-RU"/>
        </a:p>
      </dgm:t>
    </dgm:pt>
    <dgm:pt modelId="{3FE8B1DF-6D0F-45BA-8AD4-D015423679A2}" type="pres">
      <dgm:prSet presAssocID="{87C909ED-7B42-4340-B326-2E2EFCF349DA}" presName="parentLin" presStyleCnt="0"/>
      <dgm:spPr/>
    </dgm:pt>
    <dgm:pt modelId="{4DEB1311-B078-48F1-8E33-BB9D7BD838C9}" type="pres">
      <dgm:prSet presAssocID="{87C909ED-7B42-4340-B326-2E2EFCF349DA}" presName="parentLeftMargin" presStyleLbl="node1" presStyleIdx="0" presStyleCnt="5"/>
      <dgm:spPr/>
      <dgm:t>
        <a:bodyPr/>
        <a:lstStyle/>
        <a:p>
          <a:endParaRPr lang="ru-RU"/>
        </a:p>
      </dgm:t>
    </dgm:pt>
    <dgm:pt modelId="{A90FDC63-DF94-4769-963A-E1B6110F902A}" type="pres">
      <dgm:prSet presAssocID="{87C909ED-7B42-4340-B326-2E2EFCF349DA}" presName="parentText" presStyleLbl="node1" presStyleIdx="0" presStyleCnt="5">
        <dgm:presLayoutVars>
          <dgm:chMax val="0"/>
          <dgm:bulletEnabled val="1"/>
        </dgm:presLayoutVars>
      </dgm:prSet>
      <dgm:spPr/>
      <dgm:t>
        <a:bodyPr/>
        <a:lstStyle/>
        <a:p>
          <a:endParaRPr lang="ru-RU"/>
        </a:p>
      </dgm:t>
    </dgm:pt>
    <dgm:pt modelId="{4AD9315E-3790-4617-987C-98BAB30EB081}" type="pres">
      <dgm:prSet presAssocID="{87C909ED-7B42-4340-B326-2E2EFCF349DA}" presName="negativeSpace" presStyleCnt="0"/>
      <dgm:spPr/>
    </dgm:pt>
    <dgm:pt modelId="{A9E6C939-5EF3-412C-AEA7-8AB2CDE9FA13}" type="pres">
      <dgm:prSet presAssocID="{87C909ED-7B42-4340-B326-2E2EFCF349DA}" presName="childText" presStyleLbl="conFgAcc1" presStyleIdx="0" presStyleCnt="5">
        <dgm:presLayoutVars>
          <dgm:bulletEnabled val="1"/>
        </dgm:presLayoutVars>
      </dgm:prSet>
      <dgm:spPr/>
    </dgm:pt>
    <dgm:pt modelId="{957E924C-1DE5-4BAB-9F8D-23506239B37A}" type="pres">
      <dgm:prSet presAssocID="{06FA81BC-6345-4DC7-83AC-7537528B0F5B}" presName="spaceBetweenRectangles" presStyleCnt="0"/>
      <dgm:spPr/>
    </dgm:pt>
    <dgm:pt modelId="{7D17774E-1C25-4F70-AA81-4A001BFD02E6}" type="pres">
      <dgm:prSet presAssocID="{54152D44-612C-4D84-BCAD-7E69C63C683C}" presName="parentLin" presStyleCnt="0"/>
      <dgm:spPr/>
    </dgm:pt>
    <dgm:pt modelId="{20AD6A40-7BC7-4553-9552-82C636E95B5E}" type="pres">
      <dgm:prSet presAssocID="{54152D44-612C-4D84-BCAD-7E69C63C683C}" presName="parentLeftMargin" presStyleLbl="node1" presStyleIdx="0" presStyleCnt="5"/>
      <dgm:spPr/>
      <dgm:t>
        <a:bodyPr/>
        <a:lstStyle/>
        <a:p>
          <a:endParaRPr lang="ru-RU"/>
        </a:p>
      </dgm:t>
    </dgm:pt>
    <dgm:pt modelId="{6202DE1A-249E-42DD-B68B-6CE4F0192FDB}" type="pres">
      <dgm:prSet presAssocID="{54152D44-612C-4D84-BCAD-7E69C63C683C}" presName="parentText" presStyleLbl="node1" presStyleIdx="1" presStyleCnt="5">
        <dgm:presLayoutVars>
          <dgm:chMax val="0"/>
          <dgm:bulletEnabled val="1"/>
        </dgm:presLayoutVars>
      </dgm:prSet>
      <dgm:spPr/>
      <dgm:t>
        <a:bodyPr/>
        <a:lstStyle/>
        <a:p>
          <a:endParaRPr lang="ru-RU"/>
        </a:p>
      </dgm:t>
    </dgm:pt>
    <dgm:pt modelId="{496CE434-3F18-4FCB-AB2B-2238A95C91AD}" type="pres">
      <dgm:prSet presAssocID="{54152D44-612C-4D84-BCAD-7E69C63C683C}" presName="negativeSpace" presStyleCnt="0"/>
      <dgm:spPr/>
    </dgm:pt>
    <dgm:pt modelId="{D56FAC61-7BA3-4767-95EB-A837D28FE51D}" type="pres">
      <dgm:prSet presAssocID="{54152D44-612C-4D84-BCAD-7E69C63C683C}" presName="childText" presStyleLbl="conFgAcc1" presStyleIdx="1" presStyleCnt="5">
        <dgm:presLayoutVars>
          <dgm:bulletEnabled val="1"/>
        </dgm:presLayoutVars>
      </dgm:prSet>
      <dgm:spPr/>
    </dgm:pt>
    <dgm:pt modelId="{C1D5BC24-028E-4001-A8FF-E63239256788}" type="pres">
      <dgm:prSet presAssocID="{EE4C2445-43B1-4EEB-8A68-50A17E10BAEA}" presName="spaceBetweenRectangles" presStyleCnt="0"/>
      <dgm:spPr/>
    </dgm:pt>
    <dgm:pt modelId="{5FED47E2-4633-4A5C-BB88-70AE91AC107E}" type="pres">
      <dgm:prSet presAssocID="{D4E484BD-D913-4A7A-9918-6A2B2D901C44}" presName="parentLin" presStyleCnt="0"/>
      <dgm:spPr/>
    </dgm:pt>
    <dgm:pt modelId="{F706A835-EC55-4649-BA03-62853AF62C4E}" type="pres">
      <dgm:prSet presAssocID="{D4E484BD-D913-4A7A-9918-6A2B2D901C44}" presName="parentLeftMargin" presStyleLbl="node1" presStyleIdx="1" presStyleCnt="5"/>
      <dgm:spPr/>
      <dgm:t>
        <a:bodyPr/>
        <a:lstStyle/>
        <a:p>
          <a:endParaRPr lang="ru-RU"/>
        </a:p>
      </dgm:t>
    </dgm:pt>
    <dgm:pt modelId="{476F2EB0-D87D-4E1F-862D-0C8201D08D31}" type="pres">
      <dgm:prSet presAssocID="{D4E484BD-D913-4A7A-9918-6A2B2D901C44}" presName="parentText" presStyleLbl="node1" presStyleIdx="2" presStyleCnt="5">
        <dgm:presLayoutVars>
          <dgm:chMax val="0"/>
          <dgm:bulletEnabled val="1"/>
        </dgm:presLayoutVars>
      </dgm:prSet>
      <dgm:spPr/>
      <dgm:t>
        <a:bodyPr/>
        <a:lstStyle/>
        <a:p>
          <a:endParaRPr lang="ru-RU"/>
        </a:p>
      </dgm:t>
    </dgm:pt>
    <dgm:pt modelId="{1495F958-F3AE-456F-9468-2C2A2AD7AD24}" type="pres">
      <dgm:prSet presAssocID="{D4E484BD-D913-4A7A-9918-6A2B2D901C44}" presName="negativeSpace" presStyleCnt="0"/>
      <dgm:spPr/>
    </dgm:pt>
    <dgm:pt modelId="{9BB66F73-A327-42FE-AE1F-60D8535FDAB4}" type="pres">
      <dgm:prSet presAssocID="{D4E484BD-D913-4A7A-9918-6A2B2D901C44}" presName="childText" presStyleLbl="conFgAcc1" presStyleIdx="2" presStyleCnt="5">
        <dgm:presLayoutVars>
          <dgm:bulletEnabled val="1"/>
        </dgm:presLayoutVars>
      </dgm:prSet>
      <dgm:spPr/>
    </dgm:pt>
    <dgm:pt modelId="{23CEAF33-0284-4075-8FCE-8F1478078892}" type="pres">
      <dgm:prSet presAssocID="{D82154E9-76A0-415B-B6A9-F32045385926}" presName="spaceBetweenRectangles" presStyleCnt="0"/>
      <dgm:spPr/>
    </dgm:pt>
    <dgm:pt modelId="{D40A38E1-2747-4125-B8B6-94826B85B01A}" type="pres">
      <dgm:prSet presAssocID="{6E36B60F-12D4-42A1-B516-771B3C46B1D6}" presName="parentLin" presStyleCnt="0"/>
      <dgm:spPr/>
    </dgm:pt>
    <dgm:pt modelId="{AEEC81E6-6DB3-4142-B2E4-61B54578EC13}" type="pres">
      <dgm:prSet presAssocID="{6E36B60F-12D4-42A1-B516-771B3C46B1D6}" presName="parentLeftMargin" presStyleLbl="node1" presStyleIdx="2" presStyleCnt="5"/>
      <dgm:spPr/>
      <dgm:t>
        <a:bodyPr/>
        <a:lstStyle/>
        <a:p>
          <a:endParaRPr lang="ru-RU"/>
        </a:p>
      </dgm:t>
    </dgm:pt>
    <dgm:pt modelId="{B831828B-B1B4-4617-BC77-C734871C980B}" type="pres">
      <dgm:prSet presAssocID="{6E36B60F-12D4-42A1-B516-771B3C46B1D6}" presName="parentText" presStyleLbl="node1" presStyleIdx="3" presStyleCnt="5">
        <dgm:presLayoutVars>
          <dgm:chMax val="0"/>
          <dgm:bulletEnabled val="1"/>
        </dgm:presLayoutVars>
      </dgm:prSet>
      <dgm:spPr/>
      <dgm:t>
        <a:bodyPr/>
        <a:lstStyle/>
        <a:p>
          <a:endParaRPr lang="ru-RU"/>
        </a:p>
      </dgm:t>
    </dgm:pt>
    <dgm:pt modelId="{E6C692F7-5773-456F-AE31-A558CC62B0F7}" type="pres">
      <dgm:prSet presAssocID="{6E36B60F-12D4-42A1-B516-771B3C46B1D6}" presName="negativeSpace" presStyleCnt="0"/>
      <dgm:spPr/>
    </dgm:pt>
    <dgm:pt modelId="{291A7F1C-9CDC-4F09-8E9C-69E37C608277}" type="pres">
      <dgm:prSet presAssocID="{6E36B60F-12D4-42A1-B516-771B3C46B1D6}" presName="childText" presStyleLbl="conFgAcc1" presStyleIdx="3" presStyleCnt="5">
        <dgm:presLayoutVars>
          <dgm:bulletEnabled val="1"/>
        </dgm:presLayoutVars>
      </dgm:prSet>
      <dgm:spPr/>
    </dgm:pt>
    <dgm:pt modelId="{9FED5188-6564-4F02-A5F4-E1E3231A08F6}" type="pres">
      <dgm:prSet presAssocID="{C728BCCD-3DDA-4DB1-ACAE-98ABCA59F121}" presName="spaceBetweenRectangles" presStyleCnt="0"/>
      <dgm:spPr/>
    </dgm:pt>
    <dgm:pt modelId="{92BB6F98-B33A-4FC0-B110-5DFF3B04D7A7}" type="pres">
      <dgm:prSet presAssocID="{AB1DD94B-D19D-451E-AE1B-4E0DAF422BF6}" presName="parentLin" presStyleCnt="0"/>
      <dgm:spPr/>
    </dgm:pt>
    <dgm:pt modelId="{CBA04B25-0FD2-4F7C-9E4C-11AEE19E9D65}" type="pres">
      <dgm:prSet presAssocID="{AB1DD94B-D19D-451E-AE1B-4E0DAF422BF6}" presName="parentLeftMargin" presStyleLbl="node1" presStyleIdx="3" presStyleCnt="5"/>
      <dgm:spPr/>
      <dgm:t>
        <a:bodyPr/>
        <a:lstStyle/>
        <a:p>
          <a:endParaRPr lang="ru-RU"/>
        </a:p>
      </dgm:t>
    </dgm:pt>
    <dgm:pt modelId="{6AD2E58B-BB49-411C-B01A-641978242A34}" type="pres">
      <dgm:prSet presAssocID="{AB1DD94B-D19D-451E-AE1B-4E0DAF422BF6}" presName="parentText" presStyleLbl="node1" presStyleIdx="4" presStyleCnt="5">
        <dgm:presLayoutVars>
          <dgm:chMax val="0"/>
          <dgm:bulletEnabled val="1"/>
        </dgm:presLayoutVars>
      </dgm:prSet>
      <dgm:spPr/>
      <dgm:t>
        <a:bodyPr/>
        <a:lstStyle/>
        <a:p>
          <a:endParaRPr lang="ru-RU"/>
        </a:p>
      </dgm:t>
    </dgm:pt>
    <dgm:pt modelId="{17D26878-374D-4F1B-A0DF-7E9914F667D2}" type="pres">
      <dgm:prSet presAssocID="{AB1DD94B-D19D-451E-AE1B-4E0DAF422BF6}" presName="negativeSpace" presStyleCnt="0"/>
      <dgm:spPr/>
    </dgm:pt>
    <dgm:pt modelId="{589E81EF-10AA-4063-B55F-C54DB54A85D7}" type="pres">
      <dgm:prSet presAssocID="{AB1DD94B-D19D-451E-AE1B-4E0DAF422BF6}" presName="childText" presStyleLbl="conFgAcc1" presStyleIdx="4" presStyleCnt="5">
        <dgm:presLayoutVars>
          <dgm:bulletEnabled val="1"/>
        </dgm:presLayoutVars>
      </dgm:prSet>
      <dgm:spPr/>
    </dgm:pt>
  </dgm:ptLst>
  <dgm:cxnLst>
    <dgm:cxn modelId="{73F4C06F-F932-4E33-98A5-7E2B8AC7B0FD}" srcId="{9B960579-C1DB-40AD-AA9C-3D23DCD0A296}" destId="{AB1DD94B-D19D-451E-AE1B-4E0DAF422BF6}" srcOrd="4" destOrd="0" parTransId="{10D7385C-80FF-4C2C-B28F-50A1C5BF7480}" sibTransId="{2C4F09E6-B5B3-42A2-910C-2BA2C622A607}"/>
    <dgm:cxn modelId="{BFB32EBD-1C8E-466F-866A-415C60721720}" type="presOf" srcId="{AB1DD94B-D19D-451E-AE1B-4E0DAF422BF6}" destId="{CBA04B25-0FD2-4F7C-9E4C-11AEE19E9D65}" srcOrd="0" destOrd="0" presId="urn:microsoft.com/office/officeart/2005/8/layout/list1"/>
    <dgm:cxn modelId="{2305B95B-31F3-4719-BF33-DF078B99A036}" type="presOf" srcId="{9B960579-C1DB-40AD-AA9C-3D23DCD0A296}" destId="{459C1711-FCA4-4EA3-B062-F47AD1B79607}" srcOrd="0" destOrd="0" presId="urn:microsoft.com/office/officeart/2005/8/layout/list1"/>
    <dgm:cxn modelId="{7C452C16-86BF-4A6F-B3A2-9C4AD7A2D1BA}" type="presOf" srcId="{AB1DD94B-D19D-451E-AE1B-4E0DAF422BF6}" destId="{6AD2E58B-BB49-411C-B01A-641978242A34}" srcOrd="1" destOrd="0" presId="urn:microsoft.com/office/officeart/2005/8/layout/list1"/>
    <dgm:cxn modelId="{83B8A2F0-73F5-44BA-A3CE-BA1559D3FE2A}" srcId="{9B960579-C1DB-40AD-AA9C-3D23DCD0A296}" destId="{87C909ED-7B42-4340-B326-2E2EFCF349DA}" srcOrd="0" destOrd="0" parTransId="{76F8489E-F0A4-470E-9BF3-3C46CB390877}" sibTransId="{06FA81BC-6345-4DC7-83AC-7537528B0F5B}"/>
    <dgm:cxn modelId="{45E0E19C-2437-4D41-BF63-992DBE2BB906}" srcId="{9B960579-C1DB-40AD-AA9C-3D23DCD0A296}" destId="{D4E484BD-D913-4A7A-9918-6A2B2D901C44}" srcOrd="2" destOrd="0" parTransId="{6D903FE3-74C2-48B2-9917-AFE3DCD053B0}" sibTransId="{D82154E9-76A0-415B-B6A9-F32045385926}"/>
    <dgm:cxn modelId="{3879512A-1570-4641-B44D-E760403752C3}" srcId="{9B960579-C1DB-40AD-AA9C-3D23DCD0A296}" destId="{6E36B60F-12D4-42A1-B516-771B3C46B1D6}" srcOrd="3" destOrd="0" parTransId="{BB805ED4-1B52-47B8-A6E2-B4D0543FC57F}" sibTransId="{C728BCCD-3DDA-4DB1-ACAE-98ABCA59F121}"/>
    <dgm:cxn modelId="{0E73838A-10CC-4738-A93C-B6EE2B92B055}" type="presOf" srcId="{6E36B60F-12D4-42A1-B516-771B3C46B1D6}" destId="{AEEC81E6-6DB3-4142-B2E4-61B54578EC13}" srcOrd="0" destOrd="0" presId="urn:microsoft.com/office/officeart/2005/8/layout/list1"/>
    <dgm:cxn modelId="{AE185BA4-47D6-4FDA-B48B-0BE5C5E1AEDB}" type="presOf" srcId="{54152D44-612C-4D84-BCAD-7E69C63C683C}" destId="{20AD6A40-7BC7-4553-9552-82C636E95B5E}" srcOrd="0" destOrd="0" presId="urn:microsoft.com/office/officeart/2005/8/layout/list1"/>
    <dgm:cxn modelId="{B4F96EF3-DFB5-4571-A1FB-AC97CD2232BC}" type="presOf" srcId="{87C909ED-7B42-4340-B326-2E2EFCF349DA}" destId="{4DEB1311-B078-48F1-8E33-BB9D7BD838C9}" srcOrd="0" destOrd="0" presId="urn:microsoft.com/office/officeart/2005/8/layout/list1"/>
    <dgm:cxn modelId="{50C7BC47-0C4B-4CC8-A3E0-F86D339C3363}" srcId="{9B960579-C1DB-40AD-AA9C-3D23DCD0A296}" destId="{54152D44-612C-4D84-BCAD-7E69C63C683C}" srcOrd="1" destOrd="0" parTransId="{D9B69760-0164-4BEB-93A8-A90E6D219341}" sibTransId="{EE4C2445-43B1-4EEB-8A68-50A17E10BAEA}"/>
    <dgm:cxn modelId="{C05A919A-5CA3-4B3C-82C9-037B1048180B}" type="presOf" srcId="{6E36B60F-12D4-42A1-B516-771B3C46B1D6}" destId="{B831828B-B1B4-4617-BC77-C734871C980B}" srcOrd="1" destOrd="0" presId="urn:microsoft.com/office/officeart/2005/8/layout/list1"/>
    <dgm:cxn modelId="{D98FF1F3-D45C-4808-ADAD-B5FC153A6168}" type="presOf" srcId="{87C909ED-7B42-4340-B326-2E2EFCF349DA}" destId="{A90FDC63-DF94-4769-963A-E1B6110F902A}" srcOrd="1" destOrd="0" presId="urn:microsoft.com/office/officeart/2005/8/layout/list1"/>
    <dgm:cxn modelId="{9CCC57D1-B29C-4CBF-88DC-07D443AA1C4B}" type="presOf" srcId="{D4E484BD-D913-4A7A-9918-6A2B2D901C44}" destId="{F706A835-EC55-4649-BA03-62853AF62C4E}" srcOrd="0" destOrd="0" presId="urn:microsoft.com/office/officeart/2005/8/layout/list1"/>
    <dgm:cxn modelId="{4ECDAFA9-5DD6-4B36-B70C-0EFC9D998069}" type="presOf" srcId="{D4E484BD-D913-4A7A-9918-6A2B2D901C44}" destId="{476F2EB0-D87D-4E1F-862D-0C8201D08D31}" srcOrd="1" destOrd="0" presId="urn:microsoft.com/office/officeart/2005/8/layout/list1"/>
    <dgm:cxn modelId="{5F745B53-BDEB-4DE2-87E6-7CBB5BB4B53A}" type="presOf" srcId="{54152D44-612C-4D84-BCAD-7E69C63C683C}" destId="{6202DE1A-249E-42DD-B68B-6CE4F0192FDB}" srcOrd="1" destOrd="0" presId="urn:microsoft.com/office/officeart/2005/8/layout/list1"/>
    <dgm:cxn modelId="{36DC8A0D-6FB7-410C-B6BA-0694B8C41396}" type="presParOf" srcId="{459C1711-FCA4-4EA3-B062-F47AD1B79607}" destId="{3FE8B1DF-6D0F-45BA-8AD4-D015423679A2}" srcOrd="0" destOrd="0" presId="urn:microsoft.com/office/officeart/2005/8/layout/list1"/>
    <dgm:cxn modelId="{88A655D6-E59B-45CA-8395-BF1D004019B5}" type="presParOf" srcId="{3FE8B1DF-6D0F-45BA-8AD4-D015423679A2}" destId="{4DEB1311-B078-48F1-8E33-BB9D7BD838C9}" srcOrd="0" destOrd="0" presId="urn:microsoft.com/office/officeart/2005/8/layout/list1"/>
    <dgm:cxn modelId="{468FCD88-5D9A-4C3C-AD6D-23289A12555C}" type="presParOf" srcId="{3FE8B1DF-6D0F-45BA-8AD4-D015423679A2}" destId="{A90FDC63-DF94-4769-963A-E1B6110F902A}" srcOrd="1" destOrd="0" presId="urn:microsoft.com/office/officeart/2005/8/layout/list1"/>
    <dgm:cxn modelId="{B83192FE-3E40-4C1A-9CFD-C8FF177EF78A}" type="presParOf" srcId="{459C1711-FCA4-4EA3-B062-F47AD1B79607}" destId="{4AD9315E-3790-4617-987C-98BAB30EB081}" srcOrd="1" destOrd="0" presId="urn:microsoft.com/office/officeart/2005/8/layout/list1"/>
    <dgm:cxn modelId="{948E36BA-8BEC-40A0-B859-E9FC0556043D}" type="presParOf" srcId="{459C1711-FCA4-4EA3-B062-F47AD1B79607}" destId="{A9E6C939-5EF3-412C-AEA7-8AB2CDE9FA13}" srcOrd="2" destOrd="0" presId="urn:microsoft.com/office/officeart/2005/8/layout/list1"/>
    <dgm:cxn modelId="{CBA27BA4-CB6B-4838-81F8-3FFBCD59BB1A}" type="presParOf" srcId="{459C1711-FCA4-4EA3-B062-F47AD1B79607}" destId="{957E924C-1DE5-4BAB-9F8D-23506239B37A}" srcOrd="3" destOrd="0" presId="urn:microsoft.com/office/officeart/2005/8/layout/list1"/>
    <dgm:cxn modelId="{E3183D1F-A797-4DAF-811A-D08B0CA24796}" type="presParOf" srcId="{459C1711-FCA4-4EA3-B062-F47AD1B79607}" destId="{7D17774E-1C25-4F70-AA81-4A001BFD02E6}" srcOrd="4" destOrd="0" presId="urn:microsoft.com/office/officeart/2005/8/layout/list1"/>
    <dgm:cxn modelId="{E5B8FB93-600C-432F-9626-0D3BA45DC835}" type="presParOf" srcId="{7D17774E-1C25-4F70-AA81-4A001BFD02E6}" destId="{20AD6A40-7BC7-4553-9552-82C636E95B5E}" srcOrd="0" destOrd="0" presId="urn:microsoft.com/office/officeart/2005/8/layout/list1"/>
    <dgm:cxn modelId="{AD83E646-6A8B-41E8-829D-AC3C299CA799}" type="presParOf" srcId="{7D17774E-1C25-4F70-AA81-4A001BFD02E6}" destId="{6202DE1A-249E-42DD-B68B-6CE4F0192FDB}" srcOrd="1" destOrd="0" presId="urn:microsoft.com/office/officeart/2005/8/layout/list1"/>
    <dgm:cxn modelId="{DF895BAE-0CB9-4AD3-8713-316ADD2629C7}" type="presParOf" srcId="{459C1711-FCA4-4EA3-B062-F47AD1B79607}" destId="{496CE434-3F18-4FCB-AB2B-2238A95C91AD}" srcOrd="5" destOrd="0" presId="urn:microsoft.com/office/officeart/2005/8/layout/list1"/>
    <dgm:cxn modelId="{44C266C2-950A-4DA3-91A6-2D561888E6D2}" type="presParOf" srcId="{459C1711-FCA4-4EA3-B062-F47AD1B79607}" destId="{D56FAC61-7BA3-4767-95EB-A837D28FE51D}" srcOrd="6" destOrd="0" presId="urn:microsoft.com/office/officeart/2005/8/layout/list1"/>
    <dgm:cxn modelId="{6F5C35A1-7EB9-4F20-8CEB-660FD7CFEB5A}" type="presParOf" srcId="{459C1711-FCA4-4EA3-B062-F47AD1B79607}" destId="{C1D5BC24-028E-4001-A8FF-E63239256788}" srcOrd="7" destOrd="0" presId="urn:microsoft.com/office/officeart/2005/8/layout/list1"/>
    <dgm:cxn modelId="{52DEB97A-ED13-46C5-B669-26BFFACFBC27}" type="presParOf" srcId="{459C1711-FCA4-4EA3-B062-F47AD1B79607}" destId="{5FED47E2-4633-4A5C-BB88-70AE91AC107E}" srcOrd="8" destOrd="0" presId="urn:microsoft.com/office/officeart/2005/8/layout/list1"/>
    <dgm:cxn modelId="{4CEF0770-6D16-464C-8A81-A9109EFAEDBF}" type="presParOf" srcId="{5FED47E2-4633-4A5C-BB88-70AE91AC107E}" destId="{F706A835-EC55-4649-BA03-62853AF62C4E}" srcOrd="0" destOrd="0" presId="urn:microsoft.com/office/officeart/2005/8/layout/list1"/>
    <dgm:cxn modelId="{4FEC5CA9-2FA8-49E7-AB8D-AF5332B1271C}" type="presParOf" srcId="{5FED47E2-4633-4A5C-BB88-70AE91AC107E}" destId="{476F2EB0-D87D-4E1F-862D-0C8201D08D31}" srcOrd="1" destOrd="0" presId="urn:microsoft.com/office/officeart/2005/8/layout/list1"/>
    <dgm:cxn modelId="{DEB33E32-97D4-413F-B748-B5A299400A0D}" type="presParOf" srcId="{459C1711-FCA4-4EA3-B062-F47AD1B79607}" destId="{1495F958-F3AE-456F-9468-2C2A2AD7AD24}" srcOrd="9" destOrd="0" presId="urn:microsoft.com/office/officeart/2005/8/layout/list1"/>
    <dgm:cxn modelId="{5AF3F58C-8098-4450-9114-9C69583E795A}" type="presParOf" srcId="{459C1711-FCA4-4EA3-B062-F47AD1B79607}" destId="{9BB66F73-A327-42FE-AE1F-60D8535FDAB4}" srcOrd="10" destOrd="0" presId="urn:microsoft.com/office/officeart/2005/8/layout/list1"/>
    <dgm:cxn modelId="{48CA2667-829B-4A02-9DA0-8417D9F68765}" type="presParOf" srcId="{459C1711-FCA4-4EA3-B062-F47AD1B79607}" destId="{23CEAF33-0284-4075-8FCE-8F1478078892}" srcOrd="11" destOrd="0" presId="urn:microsoft.com/office/officeart/2005/8/layout/list1"/>
    <dgm:cxn modelId="{D9370DB8-6ED1-42D2-89A7-FE9BE0926A8B}" type="presParOf" srcId="{459C1711-FCA4-4EA3-B062-F47AD1B79607}" destId="{D40A38E1-2747-4125-B8B6-94826B85B01A}" srcOrd="12" destOrd="0" presId="urn:microsoft.com/office/officeart/2005/8/layout/list1"/>
    <dgm:cxn modelId="{1AEFB77E-E307-46B0-A32E-4D9E64D1AF51}" type="presParOf" srcId="{D40A38E1-2747-4125-B8B6-94826B85B01A}" destId="{AEEC81E6-6DB3-4142-B2E4-61B54578EC13}" srcOrd="0" destOrd="0" presId="urn:microsoft.com/office/officeart/2005/8/layout/list1"/>
    <dgm:cxn modelId="{9B047EE5-DCC3-43AD-8062-B6626D91B13E}" type="presParOf" srcId="{D40A38E1-2747-4125-B8B6-94826B85B01A}" destId="{B831828B-B1B4-4617-BC77-C734871C980B}" srcOrd="1" destOrd="0" presId="urn:microsoft.com/office/officeart/2005/8/layout/list1"/>
    <dgm:cxn modelId="{07FE633A-A351-4C4B-8655-B5C773762EF4}" type="presParOf" srcId="{459C1711-FCA4-4EA3-B062-F47AD1B79607}" destId="{E6C692F7-5773-456F-AE31-A558CC62B0F7}" srcOrd="13" destOrd="0" presId="urn:microsoft.com/office/officeart/2005/8/layout/list1"/>
    <dgm:cxn modelId="{D7E44531-BD16-4D3D-B8A5-1A9ABBEF19BD}" type="presParOf" srcId="{459C1711-FCA4-4EA3-B062-F47AD1B79607}" destId="{291A7F1C-9CDC-4F09-8E9C-69E37C608277}" srcOrd="14" destOrd="0" presId="urn:microsoft.com/office/officeart/2005/8/layout/list1"/>
    <dgm:cxn modelId="{DF5CB812-CA78-4F5B-9F2D-C2B2ED086740}" type="presParOf" srcId="{459C1711-FCA4-4EA3-B062-F47AD1B79607}" destId="{9FED5188-6564-4F02-A5F4-E1E3231A08F6}" srcOrd="15" destOrd="0" presId="urn:microsoft.com/office/officeart/2005/8/layout/list1"/>
    <dgm:cxn modelId="{6E04721E-1BAF-4AE6-B104-A80A46CFF57D}" type="presParOf" srcId="{459C1711-FCA4-4EA3-B062-F47AD1B79607}" destId="{92BB6F98-B33A-4FC0-B110-5DFF3B04D7A7}" srcOrd="16" destOrd="0" presId="urn:microsoft.com/office/officeart/2005/8/layout/list1"/>
    <dgm:cxn modelId="{E500E040-ADAB-4D28-8689-6EA5ACD72908}" type="presParOf" srcId="{92BB6F98-B33A-4FC0-B110-5DFF3B04D7A7}" destId="{CBA04B25-0FD2-4F7C-9E4C-11AEE19E9D65}" srcOrd="0" destOrd="0" presId="urn:microsoft.com/office/officeart/2005/8/layout/list1"/>
    <dgm:cxn modelId="{FCBD890B-E5F1-4139-A5EF-9CB8E7655C2A}" type="presParOf" srcId="{92BB6F98-B33A-4FC0-B110-5DFF3B04D7A7}" destId="{6AD2E58B-BB49-411C-B01A-641978242A34}" srcOrd="1" destOrd="0" presId="urn:microsoft.com/office/officeart/2005/8/layout/list1"/>
    <dgm:cxn modelId="{DD6845DD-984D-4170-8E6B-1637E2428959}" type="presParOf" srcId="{459C1711-FCA4-4EA3-B062-F47AD1B79607}" destId="{17D26878-374D-4F1B-A0DF-7E9914F667D2}" srcOrd="17" destOrd="0" presId="urn:microsoft.com/office/officeart/2005/8/layout/list1"/>
    <dgm:cxn modelId="{64B52781-EAB5-476A-8071-9CBF97B11439}" type="presParOf" srcId="{459C1711-FCA4-4EA3-B062-F47AD1B79607}" destId="{589E81EF-10AA-4063-B55F-C54DB54A85D7}"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960579-C1DB-40AD-AA9C-3D23DCD0A296}"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ru-RU"/>
        </a:p>
      </dgm:t>
    </dgm:pt>
    <dgm:pt modelId="{87C909ED-7B42-4340-B326-2E2EFCF349DA}">
      <dgm:prSet phldrT="[Текст]" custT="1"/>
      <dgm:spPr/>
      <dgm:t>
        <a:bodyPr/>
        <a:lstStyle/>
        <a:p>
          <a:r>
            <a:rPr lang="ro-RO" sz="2400" b="0" i="1" dirty="0">
              <a:latin typeface="Times New Roman" panose="02020603050405020304" pitchFamily="18" charset="0"/>
              <a:cs typeface="Times New Roman" panose="02020603050405020304" pitchFamily="18" charset="0"/>
            </a:rPr>
            <a:t>V</a:t>
          </a:r>
          <a:r>
            <a:rPr lang="vi-VN" sz="2400" b="0" i="1" dirty="0">
              <a:latin typeface="Times New Roman" panose="02020603050405020304" pitchFamily="18" charset="0"/>
              <a:cs typeface="Times New Roman" panose="02020603050405020304" pitchFamily="18" charset="0"/>
            </a:rPr>
            <a:t>aloarea contabilă şi cheltuielile aferente imobilizărilor necorporale ieşite</a:t>
          </a:r>
          <a:endParaRPr lang="ru-RU" sz="2400" i="1" dirty="0">
            <a:latin typeface="Times New Roman" panose="02020603050405020304" pitchFamily="18" charset="0"/>
            <a:cs typeface="Times New Roman" panose="02020603050405020304" pitchFamily="18" charset="0"/>
          </a:endParaRPr>
        </a:p>
      </dgm:t>
    </dgm:pt>
    <dgm:pt modelId="{76F8489E-F0A4-470E-9BF3-3C46CB390877}" type="parTrans" cxnId="{83B8A2F0-73F5-44BA-A3CE-BA1559D3FE2A}">
      <dgm:prSet/>
      <dgm:spPr/>
      <dgm:t>
        <a:bodyPr/>
        <a:lstStyle/>
        <a:p>
          <a:endParaRPr lang="ru-RU">
            <a:solidFill>
              <a:schemeClr val="bg1"/>
            </a:solidFill>
          </a:endParaRPr>
        </a:p>
      </dgm:t>
    </dgm:pt>
    <dgm:pt modelId="{06FA81BC-6345-4DC7-83AC-7537528B0F5B}" type="sibTrans" cxnId="{83B8A2F0-73F5-44BA-A3CE-BA1559D3FE2A}">
      <dgm:prSet/>
      <dgm:spPr/>
      <dgm:t>
        <a:bodyPr/>
        <a:lstStyle/>
        <a:p>
          <a:endParaRPr lang="ru-RU">
            <a:solidFill>
              <a:schemeClr val="bg1"/>
            </a:solidFill>
          </a:endParaRPr>
        </a:p>
      </dgm:t>
    </dgm:pt>
    <dgm:pt modelId="{54152D44-612C-4D84-BCAD-7E69C63C683C}">
      <dgm:prSet phldrT="[Текст]" custT="1"/>
      <dgm:spPr/>
      <dgm:t>
        <a:bodyPr/>
        <a:lstStyle/>
        <a:p>
          <a:r>
            <a:rPr lang="vi-VN" sz="2400" b="0" i="1">
              <a:latin typeface="Times New Roman" panose="02020603050405020304" pitchFamily="18" charset="0"/>
              <a:cs typeface="Times New Roman" panose="02020603050405020304" pitchFamily="18" charset="0"/>
            </a:rPr>
            <a:t>Valoarea contabilă şi cheltuielile aferente imobilizărilor corporale ieşite</a:t>
          </a:r>
          <a:endParaRPr lang="ru-RU" sz="2400" i="1" dirty="0">
            <a:latin typeface="Times New Roman" panose="02020603050405020304" pitchFamily="18" charset="0"/>
            <a:cs typeface="Times New Roman" panose="02020603050405020304" pitchFamily="18" charset="0"/>
          </a:endParaRPr>
        </a:p>
      </dgm:t>
    </dgm:pt>
    <dgm:pt modelId="{D9B69760-0164-4BEB-93A8-A90E6D219341}" type="parTrans" cxnId="{50C7BC47-0C4B-4CC8-A3E0-F86D339C3363}">
      <dgm:prSet/>
      <dgm:spPr/>
      <dgm:t>
        <a:bodyPr/>
        <a:lstStyle/>
        <a:p>
          <a:endParaRPr lang="ru-RU">
            <a:solidFill>
              <a:schemeClr val="bg1"/>
            </a:solidFill>
          </a:endParaRPr>
        </a:p>
      </dgm:t>
    </dgm:pt>
    <dgm:pt modelId="{EE4C2445-43B1-4EEB-8A68-50A17E10BAEA}" type="sibTrans" cxnId="{50C7BC47-0C4B-4CC8-A3E0-F86D339C3363}">
      <dgm:prSet/>
      <dgm:spPr/>
      <dgm:t>
        <a:bodyPr/>
        <a:lstStyle/>
        <a:p>
          <a:endParaRPr lang="ru-RU">
            <a:solidFill>
              <a:schemeClr val="bg1"/>
            </a:solidFill>
          </a:endParaRPr>
        </a:p>
      </dgm:t>
    </dgm:pt>
    <dgm:pt modelId="{D4E484BD-D913-4A7A-9918-6A2B2D901C44}">
      <dgm:prSet phldrT="[Текст]" custT="1"/>
      <dgm:spPr/>
      <dgm:t>
        <a:bodyPr/>
        <a:lstStyle/>
        <a:p>
          <a:r>
            <a:rPr lang="en-US" sz="2400" b="0" i="1">
              <a:latin typeface="Times New Roman" panose="02020603050405020304" pitchFamily="18" charset="0"/>
              <a:cs typeface="Times New Roman" panose="02020603050405020304" pitchFamily="18" charset="0"/>
            </a:rPr>
            <a:t>Cheltuieli din diferenţe de curs valutar</a:t>
          </a:r>
          <a:endParaRPr lang="ru-RU" sz="2400" i="1" dirty="0">
            <a:latin typeface="Times New Roman" panose="02020603050405020304" pitchFamily="18" charset="0"/>
            <a:cs typeface="Times New Roman" panose="02020603050405020304" pitchFamily="18" charset="0"/>
          </a:endParaRPr>
        </a:p>
      </dgm:t>
    </dgm:pt>
    <dgm:pt modelId="{6D903FE3-74C2-48B2-9917-AFE3DCD053B0}" type="parTrans" cxnId="{45E0E19C-2437-4D41-BF63-992DBE2BB906}">
      <dgm:prSet/>
      <dgm:spPr/>
      <dgm:t>
        <a:bodyPr/>
        <a:lstStyle/>
        <a:p>
          <a:endParaRPr lang="ru-RU">
            <a:solidFill>
              <a:schemeClr val="bg1"/>
            </a:solidFill>
          </a:endParaRPr>
        </a:p>
      </dgm:t>
    </dgm:pt>
    <dgm:pt modelId="{D82154E9-76A0-415B-B6A9-F32045385926}" type="sibTrans" cxnId="{45E0E19C-2437-4D41-BF63-992DBE2BB906}">
      <dgm:prSet/>
      <dgm:spPr/>
      <dgm:t>
        <a:bodyPr/>
        <a:lstStyle/>
        <a:p>
          <a:endParaRPr lang="ru-RU">
            <a:solidFill>
              <a:schemeClr val="bg1"/>
            </a:solidFill>
          </a:endParaRPr>
        </a:p>
      </dgm:t>
    </dgm:pt>
    <dgm:pt modelId="{6E36B60F-12D4-42A1-B516-771B3C46B1D6}">
      <dgm:prSet phldrT="[Текст]" custT="1"/>
      <dgm:spPr/>
      <dgm:t>
        <a:bodyPr/>
        <a:lstStyle/>
        <a:p>
          <a:r>
            <a:rPr lang="en-US" sz="2400" b="0" i="1">
              <a:latin typeface="Times New Roman" panose="02020603050405020304" pitchFamily="18" charset="0"/>
              <a:cs typeface="Times New Roman" panose="02020603050405020304" pitchFamily="18" charset="0"/>
            </a:rPr>
            <a:t>Cheltuieli privind redevenţele</a:t>
          </a:r>
          <a:endParaRPr lang="ru-RU" sz="2400" i="1" dirty="0">
            <a:latin typeface="Times New Roman" panose="02020603050405020304" pitchFamily="18" charset="0"/>
            <a:cs typeface="Times New Roman" panose="02020603050405020304" pitchFamily="18" charset="0"/>
          </a:endParaRPr>
        </a:p>
      </dgm:t>
    </dgm:pt>
    <dgm:pt modelId="{BB805ED4-1B52-47B8-A6E2-B4D0543FC57F}" type="parTrans" cxnId="{3879512A-1570-4641-B44D-E760403752C3}">
      <dgm:prSet/>
      <dgm:spPr/>
      <dgm:t>
        <a:bodyPr/>
        <a:lstStyle/>
        <a:p>
          <a:endParaRPr lang="ru-RU">
            <a:solidFill>
              <a:schemeClr val="bg1"/>
            </a:solidFill>
          </a:endParaRPr>
        </a:p>
      </dgm:t>
    </dgm:pt>
    <dgm:pt modelId="{C728BCCD-3DDA-4DB1-ACAE-98ABCA59F121}" type="sibTrans" cxnId="{3879512A-1570-4641-B44D-E760403752C3}">
      <dgm:prSet/>
      <dgm:spPr/>
      <dgm:t>
        <a:bodyPr/>
        <a:lstStyle/>
        <a:p>
          <a:endParaRPr lang="ru-RU">
            <a:solidFill>
              <a:schemeClr val="bg1"/>
            </a:solidFill>
          </a:endParaRPr>
        </a:p>
      </dgm:t>
    </dgm:pt>
    <dgm:pt modelId="{AB1DD94B-D19D-451E-AE1B-4E0DAF422BF6}">
      <dgm:prSet phldrT="[Текст]" custT="1"/>
      <dgm:spPr/>
      <dgm:t>
        <a:bodyPr/>
        <a:lstStyle/>
        <a:p>
          <a:r>
            <a:rPr lang="vi-VN" sz="2400" b="0" i="1">
              <a:latin typeface="Times New Roman" panose="02020603050405020304" pitchFamily="18" charset="0"/>
              <a:cs typeface="Times New Roman" panose="02020603050405020304" pitchFamily="18" charset="0"/>
            </a:rPr>
            <a:t>Cheltuieli privind calamităţile</a:t>
          </a:r>
          <a:endParaRPr lang="ru-RU" sz="2400" i="1" dirty="0">
            <a:latin typeface="Times New Roman" panose="02020603050405020304" pitchFamily="18" charset="0"/>
            <a:cs typeface="Times New Roman" panose="02020603050405020304" pitchFamily="18" charset="0"/>
          </a:endParaRPr>
        </a:p>
      </dgm:t>
    </dgm:pt>
    <dgm:pt modelId="{10D7385C-80FF-4C2C-B28F-50A1C5BF7480}" type="parTrans" cxnId="{73F4C06F-F932-4E33-98A5-7E2B8AC7B0FD}">
      <dgm:prSet/>
      <dgm:spPr/>
      <dgm:t>
        <a:bodyPr/>
        <a:lstStyle/>
        <a:p>
          <a:endParaRPr lang="ru-RU">
            <a:solidFill>
              <a:schemeClr val="bg1"/>
            </a:solidFill>
          </a:endParaRPr>
        </a:p>
      </dgm:t>
    </dgm:pt>
    <dgm:pt modelId="{2C4F09E6-B5B3-42A2-910C-2BA2C622A607}" type="sibTrans" cxnId="{73F4C06F-F932-4E33-98A5-7E2B8AC7B0FD}">
      <dgm:prSet/>
      <dgm:spPr/>
      <dgm:t>
        <a:bodyPr/>
        <a:lstStyle/>
        <a:p>
          <a:endParaRPr lang="ru-RU">
            <a:solidFill>
              <a:schemeClr val="bg1"/>
            </a:solidFill>
          </a:endParaRPr>
        </a:p>
      </dgm:t>
    </dgm:pt>
    <dgm:pt modelId="{459C1711-FCA4-4EA3-B062-F47AD1B79607}" type="pres">
      <dgm:prSet presAssocID="{9B960579-C1DB-40AD-AA9C-3D23DCD0A296}" presName="linear" presStyleCnt="0">
        <dgm:presLayoutVars>
          <dgm:dir/>
          <dgm:animLvl val="lvl"/>
          <dgm:resizeHandles val="exact"/>
        </dgm:presLayoutVars>
      </dgm:prSet>
      <dgm:spPr/>
      <dgm:t>
        <a:bodyPr/>
        <a:lstStyle/>
        <a:p>
          <a:endParaRPr lang="ru-RU"/>
        </a:p>
      </dgm:t>
    </dgm:pt>
    <dgm:pt modelId="{3FE8B1DF-6D0F-45BA-8AD4-D015423679A2}" type="pres">
      <dgm:prSet presAssocID="{87C909ED-7B42-4340-B326-2E2EFCF349DA}" presName="parentLin" presStyleCnt="0"/>
      <dgm:spPr/>
    </dgm:pt>
    <dgm:pt modelId="{4DEB1311-B078-48F1-8E33-BB9D7BD838C9}" type="pres">
      <dgm:prSet presAssocID="{87C909ED-7B42-4340-B326-2E2EFCF349DA}" presName="parentLeftMargin" presStyleLbl="node1" presStyleIdx="0" presStyleCnt="5"/>
      <dgm:spPr/>
      <dgm:t>
        <a:bodyPr/>
        <a:lstStyle/>
        <a:p>
          <a:endParaRPr lang="ru-RU"/>
        </a:p>
      </dgm:t>
    </dgm:pt>
    <dgm:pt modelId="{A90FDC63-DF94-4769-963A-E1B6110F902A}" type="pres">
      <dgm:prSet presAssocID="{87C909ED-7B42-4340-B326-2E2EFCF349DA}" presName="parentText" presStyleLbl="node1" presStyleIdx="0" presStyleCnt="5">
        <dgm:presLayoutVars>
          <dgm:chMax val="0"/>
          <dgm:bulletEnabled val="1"/>
        </dgm:presLayoutVars>
      </dgm:prSet>
      <dgm:spPr/>
      <dgm:t>
        <a:bodyPr/>
        <a:lstStyle/>
        <a:p>
          <a:endParaRPr lang="ru-RU"/>
        </a:p>
      </dgm:t>
    </dgm:pt>
    <dgm:pt modelId="{4AD9315E-3790-4617-987C-98BAB30EB081}" type="pres">
      <dgm:prSet presAssocID="{87C909ED-7B42-4340-B326-2E2EFCF349DA}" presName="negativeSpace" presStyleCnt="0"/>
      <dgm:spPr/>
    </dgm:pt>
    <dgm:pt modelId="{A9E6C939-5EF3-412C-AEA7-8AB2CDE9FA13}" type="pres">
      <dgm:prSet presAssocID="{87C909ED-7B42-4340-B326-2E2EFCF349DA}" presName="childText" presStyleLbl="conFgAcc1" presStyleIdx="0" presStyleCnt="5">
        <dgm:presLayoutVars>
          <dgm:bulletEnabled val="1"/>
        </dgm:presLayoutVars>
      </dgm:prSet>
      <dgm:spPr/>
    </dgm:pt>
    <dgm:pt modelId="{957E924C-1DE5-4BAB-9F8D-23506239B37A}" type="pres">
      <dgm:prSet presAssocID="{06FA81BC-6345-4DC7-83AC-7537528B0F5B}" presName="spaceBetweenRectangles" presStyleCnt="0"/>
      <dgm:spPr/>
    </dgm:pt>
    <dgm:pt modelId="{7D17774E-1C25-4F70-AA81-4A001BFD02E6}" type="pres">
      <dgm:prSet presAssocID="{54152D44-612C-4D84-BCAD-7E69C63C683C}" presName="parentLin" presStyleCnt="0"/>
      <dgm:spPr/>
    </dgm:pt>
    <dgm:pt modelId="{20AD6A40-7BC7-4553-9552-82C636E95B5E}" type="pres">
      <dgm:prSet presAssocID="{54152D44-612C-4D84-BCAD-7E69C63C683C}" presName="parentLeftMargin" presStyleLbl="node1" presStyleIdx="0" presStyleCnt="5"/>
      <dgm:spPr/>
      <dgm:t>
        <a:bodyPr/>
        <a:lstStyle/>
        <a:p>
          <a:endParaRPr lang="ru-RU"/>
        </a:p>
      </dgm:t>
    </dgm:pt>
    <dgm:pt modelId="{6202DE1A-249E-42DD-B68B-6CE4F0192FDB}" type="pres">
      <dgm:prSet presAssocID="{54152D44-612C-4D84-BCAD-7E69C63C683C}" presName="parentText" presStyleLbl="node1" presStyleIdx="1" presStyleCnt="5">
        <dgm:presLayoutVars>
          <dgm:chMax val="0"/>
          <dgm:bulletEnabled val="1"/>
        </dgm:presLayoutVars>
      </dgm:prSet>
      <dgm:spPr/>
      <dgm:t>
        <a:bodyPr/>
        <a:lstStyle/>
        <a:p>
          <a:endParaRPr lang="ru-RU"/>
        </a:p>
      </dgm:t>
    </dgm:pt>
    <dgm:pt modelId="{496CE434-3F18-4FCB-AB2B-2238A95C91AD}" type="pres">
      <dgm:prSet presAssocID="{54152D44-612C-4D84-BCAD-7E69C63C683C}" presName="negativeSpace" presStyleCnt="0"/>
      <dgm:spPr/>
    </dgm:pt>
    <dgm:pt modelId="{D56FAC61-7BA3-4767-95EB-A837D28FE51D}" type="pres">
      <dgm:prSet presAssocID="{54152D44-612C-4D84-BCAD-7E69C63C683C}" presName="childText" presStyleLbl="conFgAcc1" presStyleIdx="1" presStyleCnt="5">
        <dgm:presLayoutVars>
          <dgm:bulletEnabled val="1"/>
        </dgm:presLayoutVars>
      </dgm:prSet>
      <dgm:spPr/>
    </dgm:pt>
    <dgm:pt modelId="{C1D5BC24-028E-4001-A8FF-E63239256788}" type="pres">
      <dgm:prSet presAssocID="{EE4C2445-43B1-4EEB-8A68-50A17E10BAEA}" presName="spaceBetweenRectangles" presStyleCnt="0"/>
      <dgm:spPr/>
    </dgm:pt>
    <dgm:pt modelId="{5FED47E2-4633-4A5C-BB88-70AE91AC107E}" type="pres">
      <dgm:prSet presAssocID="{D4E484BD-D913-4A7A-9918-6A2B2D901C44}" presName="parentLin" presStyleCnt="0"/>
      <dgm:spPr/>
    </dgm:pt>
    <dgm:pt modelId="{F706A835-EC55-4649-BA03-62853AF62C4E}" type="pres">
      <dgm:prSet presAssocID="{D4E484BD-D913-4A7A-9918-6A2B2D901C44}" presName="parentLeftMargin" presStyleLbl="node1" presStyleIdx="1" presStyleCnt="5"/>
      <dgm:spPr/>
      <dgm:t>
        <a:bodyPr/>
        <a:lstStyle/>
        <a:p>
          <a:endParaRPr lang="ru-RU"/>
        </a:p>
      </dgm:t>
    </dgm:pt>
    <dgm:pt modelId="{476F2EB0-D87D-4E1F-862D-0C8201D08D31}" type="pres">
      <dgm:prSet presAssocID="{D4E484BD-D913-4A7A-9918-6A2B2D901C44}" presName="parentText" presStyleLbl="node1" presStyleIdx="2" presStyleCnt="5">
        <dgm:presLayoutVars>
          <dgm:chMax val="0"/>
          <dgm:bulletEnabled val="1"/>
        </dgm:presLayoutVars>
      </dgm:prSet>
      <dgm:spPr/>
      <dgm:t>
        <a:bodyPr/>
        <a:lstStyle/>
        <a:p>
          <a:endParaRPr lang="ru-RU"/>
        </a:p>
      </dgm:t>
    </dgm:pt>
    <dgm:pt modelId="{1495F958-F3AE-456F-9468-2C2A2AD7AD24}" type="pres">
      <dgm:prSet presAssocID="{D4E484BD-D913-4A7A-9918-6A2B2D901C44}" presName="negativeSpace" presStyleCnt="0"/>
      <dgm:spPr/>
    </dgm:pt>
    <dgm:pt modelId="{9BB66F73-A327-42FE-AE1F-60D8535FDAB4}" type="pres">
      <dgm:prSet presAssocID="{D4E484BD-D913-4A7A-9918-6A2B2D901C44}" presName="childText" presStyleLbl="conFgAcc1" presStyleIdx="2" presStyleCnt="5">
        <dgm:presLayoutVars>
          <dgm:bulletEnabled val="1"/>
        </dgm:presLayoutVars>
      </dgm:prSet>
      <dgm:spPr/>
    </dgm:pt>
    <dgm:pt modelId="{23CEAF33-0284-4075-8FCE-8F1478078892}" type="pres">
      <dgm:prSet presAssocID="{D82154E9-76A0-415B-B6A9-F32045385926}" presName="spaceBetweenRectangles" presStyleCnt="0"/>
      <dgm:spPr/>
    </dgm:pt>
    <dgm:pt modelId="{D40A38E1-2747-4125-B8B6-94826B85B01A}" type="pres">
      <dgm:prSet presAssocID="{6E36B60F-12D4-42A1-B516-771B3C46B1D6}" presName="parentLin" presStyleCnt="0"/>
      <dgm:spPr/>
    </dgm:pt>
    <dgm:pt modelId="{AEEC81E6-6DB3-4142-B2E4-61B54578EC13}" type="pres">
      <dgm:prSet presAssocID="{6E36B60F-12D4-42A1-B516-771B3C46B1D6}" presName="parentLeftMargin" presStyleLbl="node1" presStyleIdx="2" presStyleCnt="5"/>
      <dgm:spPr/>
      <dgm:t>
        <a:bodyPr/>
        <a:lstStyle/>
        <a:p>
          <a:endParaRPr lang="ru-RU"/>
        </a:p>
      </dgm:t>
    </dgm:pt>
    <dgm:pt modelId="{B831828B-B1B4-4617-BC77-C734871C980B}" type="pres">
      <dgm:prSet presAssocID="{6E36B60F-12D4-42A1-B516-771B3C46B1D6}" presName="parentText" presStyleLbl="node1" presStyleIdx="3" presStyleCnt="5">
        <dgm:presLayoutVars>
          <dgm:chMax val="0"/>
          <dgm:bulletEnabled val="1"/>
        </dgm:presLayoutVars>
      </dgm:prSet>
      <dgm:spPr/>
      <dgm:t>
        <a:bodyPr/>
        <a:lstStyle/>
        <a:p>
          <a:endParaRPr lang="ru-RU"/>
        </a:p>
      </dgm:t>
    </dgm:pt>
    <dgm:pt modelId="{E6C692F7-5773-456F-AE31-A558CC62B0F7}" type="pres">
      <dgm:prSet presAssocID="{6E36B60F-12D4-42A1-B516-771B3C46B1D6}" presName="negativeSpace" presStyleCnt="0"/>
      <dgm:spPr/>
    </dgm:pt>
    <dgm:pt modelId="{291A7F1C-9CDC-4F09-8E9C-69E37C608277}" type="pres">
      <dgm:prSet presAssocID="{6E36B60F-12D4-42A1-B516-771B3C46B1D6}" presName="childText" presStyleLbl="conFgAcc1" presStyleIdx="3" presStyleCnt="5">
        <dgm:presLayoutVars>
          <dgm:bulletEnabled val="1"/>
        </dgm:presLayoutVars>
      </dgm:prSet>
      <dgm:spPr/>
    </dgm:pt>
    <dgm:pt modelId="{9FED5188-6564-4F02-A5F4-E1E3231A08F6}" type="pres">
      <dgm:prSet presAssocID="{C728BCCD-3DDA-4DB1-ACAE-98ABCA59F121}" presName="spaceBetweenRectangles" presStyleCnt="0"/>
      <dgm:spPr/>
    </dgm:pt>
    <dgm:pt modelId="{92BB6F98-B33A-4FC0-B110-5DFF3B04D7A7}" type="pres">
      <dgm:prSet presAssocID="{AB1DD94B-D19D-451E-AE1B-4E0DAF422BF6}" presName="parentLin" presStyleCnt="0"/>
      <dgm:spPr/>
    </dgm:pt>
    <dgm:pt modelId="{CBA04B25-0FD2-4F7C-9E4C-11AEE19E9D65}" type="pres">
      <dgm:prSet presAssocID="{AB1DD94B-D19D-451E-AE1B-4E0DAF422BF6}" presName="parentLeftMargin" presStyleLbl="node1" presStyleIdx="3" presStyleCnt="5"/>
      <dgm:spPr/>
      <dgm:t>
        <a:bodyPr/>
        <a:lstStyle/>
        <a:p>
          <a:endParaRPr lang="ru-RU"/>
        </a:p>
      </dgm:t>
    </dgm:pt>
    <dgm:pt modelId="{6AD2E58B-BB49-411C-B01A-641978242A34}" type="pres">
      <dgm:prSet presAssocID="{AB1DD94B-D19D-451E-AE1B-4E0DAF422BF6}" presName="parentText" presStyleLbl="node1" presStyleIdx="4" presStyleCnt="5">
        <dgm:presLayoutVars>
          <dgm:chMax val="0"/>
          <dgm:bulletEnabled val="1"/>
        </dgm:presLayoutVars>
      </dgm:prSet>
      <dgm:spPr/>
      <dgm:t>
        <a:bodyPr/>
        <a:lstStyle/>
        <a:p>
          <a:endParaRPr lang="ru-RU"/>
        </a:p>
      </dgm:t>
    </dgm:pt>
    <dgm:pt modelId="{17D26878-374D-4F1B-A0DF-7E9914F667D2}" type="pres">
      <dgm:prSet presAssocID="{AB1DD94B-D19D-451E-AE1B-4E0DAF422BF6}" presName="negativeSpace" presStyleCnt="0"/>
      <dgm:spPr/>
    </dgm:pt>
    <dgm:pt modelId="{589E81EF-10AA-4063-B55F-C54DB54A85D7}" type="pres">
      <dgm:prSet presAssocID="{AB1DD94B-D19D-451E-AE1B-4E0DAF422BF6}" presName="childText" presStyleLbl="conFgAcc1" presStyleIdx="4" presStyleCnt="5">
        <dgm:presLayoutVars>
          <dgm:bulletEnabled val="1"/>
        </dgm:presLayoutVars>
      </dgm:prSet>
      <dgm:spPr/>
    </dgm:pt>
  </dgm:ptLst>
  <dgm:cxnLst>
    <dgm:cxn modelId="{3879512A-1570-4641-B44D-E760403752C3}" srcId="{9B960579-C1DB-40AD-AA9C-3D23DCD0A296}" destId="{6E36B60F-12D4-42A1-B516-771B3C46B1D6}" srcOrd="3" destOrd="0" parTransId="{BB805ED4-1B52-47B8-A6E2-B4D0543FC57F}" sibTransId="{C728BCCD-3DDA-4DB1-ACAE-98ABCA59F121}"/>
    <dgm:cxn modelId="{9D471D71-3551-4C66-8D0E-79B4DA56F03E}" type="presOf" srcId="{D4E484BD-D913-4A7A-9918-6A2B2D901C44}" destId="{F706A835-EC55-4649-BA03-62853AF62C4E}" srcOrd="0" destOrd="0" presId="urn:microsoft.com/office/officeart/2005/8/layout/list1"/>
    <dgm:cxn modelId="{F86716F4-E5A0-4094-ACD8-B12F591E962E}" type="presOf" srcId="{D4E484BD-D913-4A7A-9918-6A2B2D901C44}" destId="{476F2EB0-D87D-4E1F-862D-0C8201D08D31}" srcOrd="1" destOrd="0" presId="urn:microsoft.com/office/officeart/2005/8/layout/list1"/>
    <dgm:cxn modelId="{896D6642-6AE9-4012-9C77-48E1A33BF780}" type="presOf" srcId="{54152D44-612C-4D84-BCAD-7E69C63C683C}" destId="{20AD6A40-7BC7-4553-9552-82C636E95B5E}" srcOrd="0" destOrd="0" presId="urn:microsoft.com/office/officeart/2005/8/layout/list1"/>
    <dgm:cxn modelId="{73F4C06F-F932-4E33-98A5-7E2B8AC7B0FD}" srcId="{9B960579-C1DB-40AD-AA9C-3D23DCD0A296}" destId="{AB1DD94B-D19D-451E-AE1B-4E0DAF422BF6}" srcOrd="4" destOrd="0" parTransId="{10D7385C-80FF-4C2C-B28F-50A1C5BF7480}" sibTransId="{2C4F09E6-B5B3-42A2-910C-2BA2C622A607}"/>
    <dgm:cxn modelId="{00A8D8CA-8DDC-426E-A075-06F38BC82F8B}" type="presOf" srcId="{54152D44-612C-4D84-BCAD-7E69C63C683C}" destId="{6202DE1A-249E-42DD-B68B-6CE4F0192FDB}" srcOrd="1" destOrd="0" presId="urn:microsoft.com/office/officeart/2005/8/layout/list1"/>
    <dgm:cxn modelId="{50C7BC47-0C4B-4CC8-A3E0-F86D339C3363}" srcId="{9B960579-C1DB-40AD-AA9C-3D23DCD0A296}" destId="{54152D44-612C-4D84-BCAD-7E69C63C683C}" srcOrd="1" destOrd="0" parTransId="{D9B69760-0164-4BEB-93A8-A90E6D219341}" sibTransId="{EE4C2445-43B1-4EEB-8A68-50A17E10BAEA}"/>
    <dgm:cxn modelId="{3762DD0A-B38B-4497-A0CF-EE2BBCA0E731}" type="presOf" srcId="{6E36B60F-12D4-42A1-B516-771B3C46B1D6}" destId="{B831828B-B1B4-4617-BC77-C734871C980B}" srcOrd="1" destOrd="0" presId="urn:microsoft.com/office/officeart/2005/8/layout/list1"/>
    <dgm:cxn modelId="{F488902A-0E17-455E-AF06-7F89FAFB3420}" type="presOf" srcId="{87C909ED-7B42-4340-B326-2E2EFCF349DA}" destId="{A90FDC63-DF94-4769-963A-E1B6110F902A}" srcOrd="1" destOrd="0" presId="urn:microsoft.com/office/officeart/2005/8/layout/list1"/>
    <dgm:cxn modelId="{45E0E19C-2437-4D41-BF63-992DBE2BB906}" srcId="{9B960579-C1DB-40AD-AA9C-3D23DCD0A296}" destId="{D4E484BD-D913-4A7A-9918-6A2B2D901C44}" srcOrd="2" destOrd="0" parTransId="{6D903FE3-74C2-48B2-9917-AFE3DCD053B0}" sibTransId="{D82154E9-76A0-415B-B6A9-F32045385926}"/>
    <dgm:cxn modelId="{83B8A2F0-73F5-44BA-A3CE-BA1559D3FE2A}" srcId="{9B960579-C1DB-40AD-AA9C-3D23DCD0A296}" destId="{87C909ED-7B42-4340-B326-2E2EFCF349DA}" srcOrd="0" destOrd="0" parTransId="{76F8489E-F0A4-470E-9BF3-3C46CB390877}" sibTransId="{06FA81BC-6345-4DC7-83AC-7537528B0F5B}"/>
    <dgm:cxn modelId="{E89CE71E-DAB1-468E-8018-F53A7CEA660B}" type="presOf" srcId="{87C909ED-7B42-4340-B326-2E2EFCF349DA}" destId="{4DEB1311-B078-48F1-8E33-BB9D7BD838C9}" srcOrd="0" destOrd="0" presId="urn:microsoft.com/office/officeart/2005/8/layout/list1"/>
    <dgm:cxn modelId="{D0A1D75C-E8C9-42E6-9E9A-E5F5E45C96A9}" type="presOf" srcId="{AB1DD94B-D19D-451E-AE1B-4E0DAF422BF6}" destId="{CBA04B25-0FD2-4F7C-9E4C-11AEE19E9D65}" srcOrd="0" destOrd="0" presId="urn:microsoft.com/office/officeart/2005/8/layout/list1"/>
    <dgm:cxn modelId="{D2862280-4675-4079-8C6B-36FCBE8E1A8E}" type="presOf" srcId="{9B960579-C1DB-40AD-AA9C-3D23DCD0A296}" destId="{459C1711-FCA4-4EA3-B062-F47AD1B79607}" srcOrd="0" destOrd="0" presId="urn:microsoft.com/office/officeart/2005/8/layout/list1"/>
    <dgm:cxn modelId="{1A27F610-B626-437F-A8EC-D54E1EC30B75}" type="presOf" srcId="{6E36B60F-12D4-42A1-B516-771B3C46B1D6}" destId="{AEEC81E6-6DB3-4142-B2E4-61B54578EC13}" srcOrd="0" destOrd="0" presId="urn:microsoft.com/office/officeart/2005/8/layout/list1"/>
    <dgm:cxn modelId="{B59B184F-CDA4-4A70-9C43-C9F722B3614C}" type="presOf" srcId="{AB1DD94B-D19D-451E-AE1B-4E0DAF422BF6}" destId="{6AD2E58B-BB49-411C-B01A-641978242A34}" srcOrd="1" destOrd="0" presId="urn:microsoft.com/office/officeart/2005/8/layout/list1"/>
    <dgm:cxn modelId="{A7F78425-5839-4354-9182-49BBA83FED88}" type="presParOf" srcId="{459C1711-FCA4-4EA3-B062-F47AD1B79607}" destId="{3FE8B1DF-6D0F-45BA-8AD4-D015423679A2}" srcOrd="0" destOrd="0" presId="urn:microsoft.com/office/officeart/2005/8/layout/list1"/>
    <dgm:cxn modelId="{D23BD9F0-B340-4218-BEBD-44205AE5A90E}" type="presParOf" srcId="{3FE8B1DF-6D0F-45BA-8AD4-D015423679A2}" destId="{4DEB1311-B078-48F1-8E33-BB9D7BD838C9}" srcOrd="0" destOrd="0" presId="urn:microsoft.com/office/officeart/2005/8/layout/list1"/>
    <dgm:cxn modelId="{186344E2-64AF-4C65-9467-E2C6F7EC76CA}" type="presParOf" srcId="{3FE8B1DF-6D0F-45BA-8AD4-D015423679A2}" destId="{A90FDC63-DF94-4769-963A-E1B6110F902A}" srcOrd="1" destOrd="0" presId="urn:microsoft.com/office/officeart/2005/8/layout/list1"/>
    <dgm:cxn modelId="{9F622890-640F-428E-B710-142C5531A351}" type="presParOf" srcId="{459C1711-FCA4-4EA3-B062-F47AD1B79607}" destId="{4AD9315E-3790-4617-987C-98BAB30EB081}" srcOrd="1" destOrd="0" presId="urn:microsoft.com/office/officeart/2005/8/layout/list1"/>
    <dgm:cxn modelId="{187EC3A4-F113-43F4-9C91-35C351D7A59C}" type="presParOf" srcId="{459C1711-FCA4-4EA3-B062-F47AD1B79607}" destId="{A9E6C939-5EF3-412C-AEA7-8AB2CDE9FA13}" srcOrd="2" destOrd="0" presId="urn:microsoft.com/office/officeart/2005/8/layout/list1"/>
    <dgm:cxn modelId="{A9C159E2-FF82-456E-BE86-5A49CAF9CA38}" type="presParOf" srcId="{459C1711-FCA4-4EA3-B062-F47AD1B79607}" destId="{957E924C-1DE5-4BAB-9F8D-23506239B37A}" srcOrd="3" destOrd="0" presId="urn:microsoft.com/office/officeart/2005/8/layout/list1"/>
    <dgm:cxn modelId="{1E671B8D-AA6F-482C-A0CB-F58EB81D2F26}" type="presParOf" srcId="{459C1711-FCA4-4EA3-B062-F47AD1B79607}" destId="{7D17774E-1C25-4F70-AA81-4A001BFD02E6}" srcOrd="4" destOrd="0" presId="urn:microsoft.com/office/officeart/2005/8/layout/list1"/>
    <dgm:cxn modelId="{3DDA52B9-5B69-4330-B842-3FDB1DACA728}" type="presParOf" srcId="{7D17774E-1C25-4F70-AA81-4A001BFD02E6}" destId="{20AD6A40-7BC7-4553-9552-82C636E95B5E}" srcOrd="0" destOrd="0" presId="urn:microsoft.com/office/officeart/2005/8/layout/list1"/>
    <dgm:cxn modelId="{CD32B933-8217-495C-A49C-8BAAF38A1C41}" type="presParOf" srcId="{7D17774E-1C25-4F70-AA81-4A001BFD02E6}" destId="{6202DE1A-249E-42DD-B68B-6CE4F0192FDB}" srcOrd="1" destOrd="0" presId="urn:microsoft.com/office/officeart/2005/8/layout/list1"/>
    <dgm:cxn modelId="{331900AA-BC79-482B-8F80-EAB048829913}" type="presParOf" srcId="{459C1711-FCA4-4EA3-B062-F47AD1B79607}" destId="{496CE434-3F18-4FCB-AB2B-2238A95C91AD}" srcOrd="5" destOrd="0" presId="urn:microsoft.com/office/officeart/2005/8/layout/list1"/>
    <dgm:cxn modelId="{44B5DDBF-BFFA-4AC5-8317-7F04DA467390}" type="presParOf" srcId="{459C1711-FCA4-4EA3-B062-F47AD1B79607}" destId="{D56FAC61-7BA3-4767-95EB-A837D28FE51D}" srcOrd="6" destOrd="0" presId="urn:microsoft.com/office/officeart/2005/8/layout/list1"/>
    <dgm:cxn modelId="{C258549B-AF0D-4818-8813-84814EC6935D}" type="presParOf" srcId="{459C1711-FCA4-4EA3-B062-F47AD1B79607}" destId="{C1D5BC24-028E-4001-A8FF-E63239256788}" srcOrd="7" destOrd="0" presId="urn:microsoft.com/office/officeart/2005/8/layout/list1"/>
    <dgm:cxn modelId="{911C2C25-FAA3-4A12-B82A-1C735B3F9F5B}" type="presParOf" srcId="{459C1711-FCA4-4EA3-B062-F47AD1B79607}" destId="{5FED47E2-4633-4A5C-BB88-70AE91AC107E}" srcOrd="8" destOrd="0" presId="urn:microsoft.com/office/officeart/2005/8/layout/list1"/>
    <dgm:cxn modelId="{F45D5BBD-9CBB-4B8C-BA2E-03FBF5D417E4}" type="presParOf" srcId="{5FED47E2-4633-4A5C-BB88-70AE91AC107E}" destId="{F706A835-EC55-4649-BA03-62853AF62C4E}" srcOrd="0" destOrd="0" presId="urn:microsoft.com/office/officeart/2005/8/layout/list1"/>
    <dgm:cxn modelId="{ED2C2BF2-A1FD-428B-8E00-843189BA1CD1}" type="presParOf" srcId="{5FED47E2-4633-4A5C-BB88-70AE91AC107E}" destId="{476F2EB0-D87D-4E1F-862D-0C8201D08D31}" srcOrd="1" destOrd="0" presId="urn:microsoft.com/office/officeart/2005/8/layout/list1"/>
    <dgm:cxn modelId="{B50C3AB2-42FA-4843-8C76-DAF25C07F7B7}" type="presParOf" srcId="{459C1711-FCA4-4EA3-B062-F47AD1B79607}" destId="{1495F958-F3AE-456F-9468-2C2A2AD7AD24}" srcOrd="9" destOrd="0" presId="urn:microsoft.com/office/officeart/2005/8/layout/list1"/>
    <dgm:cxn modelId="{B9BE17A3-398D-4032-9FD8-1F7DC4267535}" type="presParOf" srcId="{459C1711-FCA4-4EA3-B062-F47AD1B79607}" destId="{9BB66F73-A327-42FE-AE1F-60D8535FDAB4}" srcOrd="10" destOrd="0" presId="urn:microsoft.com/office/officeart/2005/8/layout/list1"/>
    <dgm:cxn modelId="{337955AF-758F-45C5-8AA3-E8E6C1929CAC}" type="presParOf" srcId="{459C1711-FCA4-4EA3-B062-F47AD1B79607}" destId="{23CEAF33-0284-4075-8FCE-8F1478078892}" srcOrd="11" destOrd="0" presId="urn:microsoft.com/office/officeart/2005/8/layout/list1"/>
    <dgm:cxn modelId="{FC400507-1B95-4BA8-865B-1AE071E735C8}" type="presParOf" srcId="{459C1711-FCA4-4EA3-B062-F47AD1B79607}" destId="{D40A38E1-2747-4125-B8B6-94826B85B01A}" srcOrd="12" destOrd="0" presId="urn:microsoft.com/office/officeart/2005/8/layout/list1"/>
    <dgm:cxn modelId="{017F2F84-7CED-4EFF-959A-6F5A90B15F3E}" type="presParOf" srcId="{D40A38E1-2747-4125-B8B6-94826B85B01A}" destId="{AEEC81E6-6DB3-4142-B2E4-61B54578EC13}" srcOrd="0" destOrd="0" presId="urn:microsoft.com/office/officeart/2005/8/layout/list1"/>
    <dgm:cxn modelId="{299A3B4F-FE52-4B5E-8EC9-C3EF265620A9}" type="presParOf" srcId="{D40A38E1-2747-4125-B8B6-94826B85B01A}" destId="{B831828B-B1B4-4617-BC77-C734871C980B}" srcOrd="1" destOrd="0" presId="urn:microsoft.com/office/officeart/2005/8/layout/list1"/>
    <dgm:cxn modelId="{034641CE-E8F7-43FA-95AD-5A1EC59CF448}" type="presParOf" srcId="{459C1711-FCA4-4EA3-B062-F47AD1B79607}" destId="{E6C692F7-5773-456F-AE31-A558CC62B0F7}" srcOrd="13" destOrd="0" presId="urn:microsoft.com/office/officeart/2005/8/layout/list1"/>
    <dgm:cxn modelId="{E0AE0260-80C0-4948-97C5-6B0C5EE327AB}" type="presParOf" srcId="{459C1711-FCA4-4EA3-B062-F47AD1B79607}" destId="{291A7F1C-9CDC-4F09-8E9C-69E37C608277}" srcOrd="14" destOrd="0" presId="urn:microsoft.com/office/officeart/2005/8/layout/list1"/>
    <dgm:cxn modelId="{EA990EB9-3AAE-4AA8-844B-D4F5EFCCA58D}" type="presParOf" srcId="{459C1711-FCA4-4EA3-B062-F47AD1B79607}" destId="{9FED5188-6564-4F02-A5F4-E1E3231A08F6}" srcOrd="15" destOrd="0" presId="urn:microsoft.com/office/officeart/2005/8/layout/list1"/>
    <dgm:cxn modelId="{BAC619F7-0807-46CA-AAC6-8ECF551D844C}" type="presParOf" srcId="{459C1711-FCA4-4EA3-B062-F47AD1B79607}" destId="{92BB6F98-B33A-4FC0-B110-5DFF3B04D7A7}" srcOrd="16" destOrd="0" presId="urn:microsoft.com/office/officeart/2005/8/layout/list1"/>
    <dgm:cxn modelId="{0BE4B2D8-7567-49D0-94B3-56A9C8001116}" type="presParOf" srcId="{92BB6F98-B33A-4FC0-B110-5DFF3B04D7A7}" destId="{CBA04B25-0FD2-4F7C-9E4C-11AEE19E9D65}" srcOrd="0" destOrd="0" presId="urn:microsoft.com/office/officeart/2005/8/layout/list1"/>
    <dgm:cxn modelId="{EF8BDBBD-6C9C-4F0A-84BA-5998F0CC5A2D}" type="presParOf" srcId="{92BB6F98-B33A-4FC0-B110-5DFF3B04D7A7}" destId="{6AD2E58B-BB49-411C-B01A-641978242A34}" srcOrd="1" destOrd="0" presId="urn:microsoft.com/office/officeart/2005/8/layout/list1"/>
    <dgm:cxn modelId="{7DB724A1-CA8C-4613-905A-D7352D1383B5}" type="presParOf" srcId="{459C1711-FCA4-4EA3-B062-F47AD1B79607}" destId="{17D26878-374D-4F1B-A0DF-7E9914F667D2}" srcOrd="17" destOrd="0" presId="urn:microsoft.com/office/officeart/2005/8/layout/list1"/>
    <dgm:cxn modelId="{A956FCC6-5D99-4D90-BD5E-3F9828DDC100}" type="presParOf" srcId="{459C1711-FCA4-4EA3-B062-F47AD1B79607}" destId="{589E81EF-10AA-4063-B55F-C54DB54A85D7}"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2A4919-86C9-4209-9931-E3CC8D99583E}"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D6C75588-0452-4285-9429-436E9053D0C1}">
      <dgm:prSet custT="1"/>
      <dgm:spPr/>
      <dgm:t>
        <a:bodyPr/>
        <a:lstStyle/>
        <a:p>
          <a:r>
            <a:rPr lang="en-US" sz="2800" i="1">
              <a:latin typeface="Times New Roman" panose="02020603050405020304" pitchFamily="18" charset="0"/>
              <a:cs typeface="Times New Roman" panose="02020603050405020304" pitchFamily="18" charset="0"/>
            </a:rPr>
            <a:t>1) consumurile de materiale</a:t>
          </a:r>
          <a:r>
            <a:rPr lang="en-US" sz="2800">
              <a:latin typeface="Times New Roman" panose="02020603050405020304" pitchFamily="18" charset="0"/>
              <a:cs typeface="Times New Roman" panose="02020603050405020304" pitchFamily="18" charset="0"/>
            </a:rPr>
            <a:t> cuprind costul materialelor, pieselor de schimb utilizate în procesul de producţie;</a:t>
          </a:r>
        </a:p>
      </dgm:t>
    </dgm:pt>
    <dgm:pt modelId="{AF7CF011-82DA-45D6-A47E-00987CF11B6B}" type="parTrans" cxnId="{A8380C11-9E75-487B-B9D9-208DF9BFF7CB}">
      <dgm:prSet/>
      <dgm:spPr/>
      <dgm:t>
        <a:bodyPr/>
        <a:lstStyle/>
        <a:p>
          <a:endParaRPr lang="en-US"/>
        </a:p>
      </dgm:t>
    </dgm:pt>
    <dgm:pt modelId="{642BAFF3-B631-464F-858B-29749929F51C}" type="sibTrans" cxnId="{A8380C11-9E75-487B-B9D9-208DF9BFF7CB}">
      <dgm:prSet/>
      <dgm:spPr/>
      <dgm:t>
        <a:bodyPr/>
        <a:lstStyle/>
        <a:p>
          <a:endParaRPr lang="en-US"/>
        </a:p>
      </dgm:t>
    </dgm:pt>
    <dgm:pt modelId="{B8411BA5-8F98-4941-8104-7E403D2C7EF0}">
      <dgm:prSet custT="1"/>
      <dgm:spPr/>
      <dgm:t>
        <a:bodyPr/>
        <a:lstStyle/>
        <a:p>
          <a:r>
            <a:rPr lang="en-US" sz="2800" i="1">
              <a:latin typeface="Times New Roman" panose="02020603050405020304" pitchFamily="18" charset="0"/>
              <a:cs typeface="Times New Roman" panose="02020603050405020304" pitchFamily="18" charset="0"/>
            </a:rPr>
            <a:t>2) consumurile privind retribuirea muncii</a:t>
          </a:r>
          <a:r>
            <a:rPr lang="en-US" sz="2800">
              <a:latin typeface="Times New Roman" panose="02020603050405020304" pitchFamily="18" charset="0"/>
              <a:cs typeface="Times New Roman" panose="02020603050405020304" pitchFamily="18" charset="0"/>
            </a:rPr>
            <a:t> includ salariile personalului care participă la procesul de producţie;</a:t>
          </a:r>
        </a:p>
      </dgm:t>
    </dgm:pt>
    <dgm:pt modelId="{78A6CB17-205D-404A-AAA3-DA19B555EEE6}" type="parTrans" cxnId="{3D3EAB00-535A-4D93-BA89-D07B84A756AF}">
      <dgm:prSet/>
      <dgm:spPr/>
      <dgm:t>
        <a:bodyPr/>
        <a:lstStyle/>
        <a:p>
          <a:endParaRPr lang="en-US"/>
        </a:p>
      </dgm:t>
    </dgm:pt>
    <dgm:pt modelId="{3EC87C61-8A41-42FB-AD64-7041639BB7D4}" type="sibTrans" cxnId="{3D3EAB00-535A-4D93-BA89-D07B84A756AF}">
      <dgm:prSet/>
      <dgm:spPr/>
      <dgm:t>
        <a:bodyPr/>
        <a:lstStyle/>
        <a:p>
          <a:endParaRPr lang="en-US"/>
        </a:p>
      </dgm:t>
    </dgm:pt>
    <dgm:pt modelId="{DACCB627-781F-42D5-A629-4A9FFADACED3}">
      <dgm:prSet custT="1"/>
      <dgm:spPr/>
      <dgm:t>
        <a:bodyPr/>
        <a:lstStyle/>
        <a:p>
          <a:r>
            <a:rPr lang="en-US" sz="2800" i="1" dirty="0">
              <a:latin typeface="Times New Roman" panose="02020603050405020304" pitchFamily="18" charset="0"/>
              <a:cs typeface="Times New Roman" panose="02020603050405020304" pitchFamily="18" charset="0"/>
            </a:rPr>
            <a:t>3) </a:t>
          </a:r>
          <a:r>
            <a:rPr lang="en-US" sz="2800" i="1" dirty="0" err="1">
              <a:latin typeface="Times New Roman" panose="02020603050405020304" pitchFamily="18" charset="0"/>
              <a:cs typeface="Times New Roman" panose="02020603050405020304" pitchFamily="18" charset="0"/>
            </a:rPr>
            <a:t>consumurile</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indirecte</a:t>
          </a:r>
          <a:r>
            <a:rPr lang="en-US" sz="2800" i="1" dirty="0">
              <a:latin typeface="Times New Roman" panose="02020603050405020304" pitchFamily="18" charset="0"/>
              <a:cs typeface="Times New Roman" panose="02020603050405020304" pitchFamily="18" charset="0"/>
            </a:rPr>
            <a:t> de </a:t>
          </a:r>
          <a:r>
            <a:rPr lang="en-US" sz="2800" i="1" dirty="0" err="1">
              <a:latin typeface="Times New Roman" panose="02020603050405020304" pitchFamily="18" charset="0"/>
              <a:cs typeface="Times New Roman" panose="02020603050405020304" pitchFamily="18" charset="0"/>
            </a:rPr>
            <a:t>producţie</a:t>
          </a:r>
          <a:r>
            <a:rPr lang="en-US" sz="2800" dirty="0">
              <a:latin typeface="Times New Roman" panose="02020603050405020304" pitchFamily="18" charset="0"/>
              <a:cs typeface="Times New Roman" panose="02020603050405020304" pitchFamily="18" charset="0"/>
            </a:rPr>
            <a:t> sunt legate de </a:t>
          </a:r>
          <a:r>
            <a:rPr lang="en-US" sz="2800" dirty="0" err="1">
              <a:latin typeface="Times New Roman" panose="02020603050405020304" pitchFamily="18" charset="0"/>
              <a:cs typeface="Times New Roman" panose="02020603050405020304" pitchFamily="18" charset="0"/>
            </a:rPr>
            <a:t>deservirea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gestiunea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subdiviziunilor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întreprinderii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includ</a:t>
          </a:r>
          <a:r>
            <a:rPr lang="en-US" sz="2800" dirty="0">
              <a:latin typeface="Times New Roman" panose="02020603050405020304" pitchFamily="18" charset="0"/>
              <a:cs typeface="Times New Roman" panose="02020603050405020304" pitchFamily="18" charset="0"/>
            </a:rPr>
            <a:t>:</a:t>
          </a:r>
        </a:p>
      </dgm:t>
    </dgm:pt>
    <dgm:pt modelId="{DFF8BFEB-282C-4322-BD06-2F5C06BE9F87}" type="parTrans" cxnId="{911935CA-5D87-4E55-9386-620C588C701B}">
      <dgm:prSet/>
      <dgm:spPr/>
      <dgm:t>
        <a:bodyPr/>
        <a:lstStyle/>
        <a:p>
          <a:endParaRPr lang="en-US"/>
        </a:p>
      </dgm:t>
    </dgm:pt>
    <dgm:pt modelId="{453760F3-5DB6-4328-8EF0-2B026CCF0CF3}" type="sibTrans" cxnId="{911935CA-5D87-4E55-9386-620C588C701B}">
      <dgm:prSet/>
      <dgm:spPr/>
      <dgm:t>
        <a:bodyPr/>
        <a:lstStyle/>
        <a:p>
          <a:endParaRPr lang="en-US"/>
        </a:p>
      </dgm:t>
    </dgm:pt>
    <dgm:pt modelId="{EE1FDAD5-BC43-4005-8C6E-3A6014FB05FA}">
      <dgm:prSet custT="1"/>
      <dgm:spPr/>
      <dgm:t>
        <a:bodyPr/>
        <a:lstStyle/>
        <a:p>
          <a:r>
            <a:rPr lang="en-US" sz="2400" dirty="0" err="1">
              <a:latin typeface="Times New Roman" panose="02020603050405020304" pitchFamily="18" charset="0"/>
              <a:cs typeface="Times New Roman" panose="02020603050405020304" pitchFamily="18" charset="0"/>
            </a:rPr>
            <a:t>salariile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personalului</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conducere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şi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deservire</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subdiviziunilor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întreprinderii</a:t>
          </a:r>
          <a:r>
            <a:rPr lang="en-US" sz="2400" dirty="0">
              <a:latin typeface="Times New Roman" panose="02020603050405020304" pitchFamily="18" charset="0"/>
              <a:cs typeface="Times New Roman" panose="02020603050405020304" pitchFamily="18" charset="0"/>
            </a:rPr>
            <a:t>.</a:t>
          </a:r>
        </a:p>
      </dgm:t>
    </dgm:pt>
    <dgm:pt modelId="{6A4F577D-027B-4306-BA81-39DEC351DC80}" type="parTrans" cxnId="{5A1650E3-19B3-4132-B1B5-B5AD01D19239}">
      <dgm:prSet/>
      <dgm:spPr/>
      <dgm:t>
        <a:bodyPr/>
        <a:lstStyle/>
        <a:p>
          <a:endParaRPr lang="en-US"/>
        </a:p>
      </dgm:t>
    </dgm:pt>
    <dgm:pt modelId="{CB834B86-227F-490A-9979-9BD01A386A80}" type="sibTrans" cxnId="{5A1650E3-19B3-4132-B1B5-B5AD01D19239}">
      <dgm:prSet/>
      <dgm:spPr/>
      <dgm:t>
        <a:bodyPr/>
        <a:lstStyle/>
        <a:p>
          <a:endParaRPr lang="en-US"/>
        </a:p>
      </dgm:t>
    </dgm:pt>
    <dgm:pt modelId="{3763DFB9-ADFE-4B30-89F3-022B7B79302B}">
      <dgm:prSet custT="1"/>
      <dgm:spPr/>
      <dgm:t>
        <a:bodyPr/>
        <a:lstStyle/>
        <a:p>
          <a:r>
            <a:rPr lang="en-US" sz="2400" dirty="0" err="1">
              <a:latin typeface="Times New Roman" panose="02020603050405020304" pitchFamily="18" charset="0"/>
              <a:cs typeface="Times New Roman" panose="02020603050405020304" pitchFamily="18" charset="0"/>
            </a:rPr>
            <a:t>cheltuielile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întreţinere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şi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amortizarea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mijloacelor</a:t>
          </a:r>
          <a:r>
            <a:rPr lang="en-US" sz="2400" dirty="0">
              <a:latin typeface="Times New Roman" panose="02020603050405020304" pitchFamily="18" charset="0"/>
              <a:cs typeface="Times New Roman" panose="02020603050405020304" pitchFamily="18" charset="0"/>
            </a:rPr>
            <a:t> fixe cu </a:t>
          </a:r>
          <a:r>
            <a:rPr lang="en-US" sz="2400" dirty="0" err="1">
              <a:latin typeface="Times New Roman" panose="02020603050405020304" pitchFamily="18" charset="0"/>
              <a:cs typeface="Times New Roman" panose="02020603050405020304" pitchFamily="18" charset="0"/>
            </a:rPr>
            <a:t>destinaţie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productivă</a:t>
          </a:r>
          <a:r>
            <a:rPr lang="en-US" sz="2400" dirty="0">
              <a:latin typeface="Times New Roman" panose="02020603050405020304" pitchFamily="18" charset="0"/>
              <a:cs typeface="Times New Roman" panose="02020603050405020304" pitchFamily="18" charset="0"/>
            </a:rPr>
            <a:t>;</a:t>
          </a:r>
        </a:p>
      </dgm:t>
    </dgm:pt>
    <dgm:pt modelId="{5761D301-6498-4082-8D91-E729C04CE497}" type="parTrans" cxnId="{0152DBEE-4E7B-4608-8DA5-9FD5760BBAA0}">
      <dgm:prSet/>
      <dgm:spPr/>
      <dgm:t>
        <a:bodyPr/>
        <a:lstStyle/>
        <a:p>
          <a:endParaRPr lang="en-US"/>
        </a:p>
      </dgm:t>
    </dgm:pt>
    <dgm:pt modelId="{D5A062E4-ACBD-41F5-A18F-4261C71A06FB}" type="sibTrans" cxnId="{0152DBEE-4E7B-4608-8DA5-9FD5760BBAA0}">
      <dgm:prSet/>
      <dgm:spPr/>
      <dgm:t>
        <a:bodyPr/>
        <a:lstStyle/>
        <a:p>
          <a:endParaRPr lang="en-US"/>
        </a:p>
      </dgm:t>
    </dgm:pt>
    <dgm:pt modelId="{8FBCACD6-6A7A-494D-94CC-428ED486156E}">
      <dgm:prSet custT="1"/>
      <dgm:spPr/>
      <dgm:t>
        <a:bodyPr/>
        <a:lstStyle/>
        <a:p>
          <a:endParaRPr lang="en-US" sz="2400" dirty="0">
            <a:latin typeface="Times New Roman" panose="02020603050405020304" pitchFamily="18" charset="0"/>
            <a:cs typeface="Times New Roman" panose="02020603050405020304" pitchFamily="18" charset="0"/>
          </a:endParaRPr>
        </a:p>
      </dgm:t>
    </dgm:pt>
    <dgm:pt modelId="{A0A67AAD-2DA3-4407-92BF-01985F18EBA5}" type="parTrans" cxnId="{20902A21-399D-476F-9DFF-768BA6D9CD72}">
      <dgm:prSet/>
      <dgm:spPr/>
      <dgm:t>
        <a:bodyPr/>
        <a:lstStyle/>
        <a:p>
          <a:endParaRPr lang="en-US"/>
        </a:p>
      </dgm:t>
    </dgm:pt>
    <dgm:pt modelId="{F586B4F4-D1B0-4658-895D-D725F6A723D1}" type="sibTrans" cxnId="{20902A21-399D-476F-9DFF-768BA6D9CD72}">
      <dgm:prSet/>
      <dgm:spPr/>
      <dgm:t>
        <a:bodyPr/>
        <a:lstStyle/>
        <a:p>
          <a:endParaRPr lang="en-US"/>
        </a:p>
      </dgm:t>
    </dgm:pt>
    <dgm:pt modelId="{0CA1C8E3-D7F9-4BEE-B990-ED03D2CFABFA}" type="pres">
      <dgm:prSet presAssocID="{A72A4919-86C9-4209-9931-E3CC8D99583E}" presName="linear" presStyleCnt="0">
        <dgm:presLayoutVars>
          <dgm:animLvl val="lvl"/>
          <dgm:resizeHandles val="exact"/>
        </dgm:presLayoutVars>
      </dgm:prSet>
      <dgm:spPr/>
      <dgm:t>
        <a:bodyPr/>
        <a:lstStyle/>
        <a:p>
          <a:endParaRPr lang="ru-RU"/>
        </a:p>
      </dgm:t>
    </dgm:pt>
    <dgm:pt modelId="{1007C62F-6F99-4A9C-B462-DDB9F9ED67DD}" type="pres">
      <dgm:prSet presAssocID="{D6C75588-0452-4285-9429-436E9053D0C1}" presName="parentText" presStyleLbl="node1" presStyleIdx="0" presStyleCnt="3">
        <dgm:presLayoutVars>
          <dgm:chMax val="0"/>
          <dgm:bulletEnabled val="1"/>
        </dgm:presLayoutVars>
      </dgm:prSet>
      <dgm:spPr/>
      <dgm:t>
        <a:bodyPr/>
        <a:lstStyle/>
        <a:p>
          <a:endParaRPr lang="ru-RU"/>
        </a:p>
      </dgm:t>
    </dgm:pt>
    <dgm:pt modelId="{D2DD4379-8D0A-4C5F-BCF7-0065A38612DE}" type="pres">
      <dgm:prSet presAssocID="{642BAFF3-B631-464F-858B-29749929F51C}" presName="spacer" presStyleCnt="0"/>
      <dgm:spPr/>
    </dgm:pt>
    <dgm:pt modelId="{0DF0B37B-56B4-48AE-89DB-0B9B868287FB}" type="pres">
      <dgm:prSet presAssocID="{B8411BA5-8F98-4941-8104-7E403D2C7EF0}" presName="parentText" presStyleLbl="node1" presStyleIdx="1" presStyleCnt="3">
        <dgm:presLayoutVars>
          <dgm:chMax val="0"/>
          <dgm:bulletEnabled val="1"/>
        </dgm:presLayoutVars>
      </dgm:prSet>
      <dgm:spPr/>
      <dgm:t>
        <a:bodyPr/>
        <a:lstStyle/>
        <a:p>
          <a:endParaRPr lang="ru-RU"/>
        </a:p>
      </dgm:t>
    </dgm:pt>
    <dgm:pt modelId="{8CF5A19C-7C34-4C2B-9FDA-BF4C7F2BC3B1}" type="pres">
      <dgm:prSet presAssocID="{3EC87C61-8A41-42FB-AD64-7041639BB7D4}" presName="spacer" presStyleCnt="0"/>
      <dgm:spPr/>
    </dgm:pt>
    <dgm:pt modelId="{F07D1253-E660-48EB-966D-F0F61553248C}" type="pres">
      <dgm:prSet presAssocID="{DACCB627-781F-42D5-A629-4A9FFADACED3}" presName="parentText" presStyleLbl="node1" presStyleIdx="2" presStyleCnt="3">
        <dgm:presLayoutVars>
          <dgm:chMax val="0"/>
          <dgm:bulletEnabled val="1"/>
        </dgm:presLayoutVars>
      </dgm:prSet>
      <dgm:spPr/>
      <dgm:t>
        <a:bodyPr/>
        <a:lstStyle/>
        <a:p>
          <a:endParaRPr lang="ru-RU"/>
        </a:p>
      </dgm:t>
    </dgm:pt>
    <dgm:pt modelId="{D2538E6A-DEBE-49A3-AF53-3DC31F384070}" type="pres">
      <dgm:prSet presAssocID="{DACCB627-781F-42D5-A629-4A9FFADACED3}" presName="childText" presStyleLbl="revTx" presStyleIdx="0" presStyleCnt="1">
        <dgm:presLayoutVars>
          <dgm:bulletEnabled val="1"/>
        </dgm:presLayoutVars>
      </dgm:prSet>
      <dgm:spPr/>
      <dgm:t>
        <a:bodyPr/>
        <a:lstStyle/>
        <a:p>
          <a:endParaRPr lang="ru-RU"/>
        </a:p>
      </dgm:t>
    </dgm:pt>
  </dgm:ptLst>
  <dgm:cxnLst>
    <dgm:cxn modelId="{27B7C598-2ED8-45A7-8B6A-D01A06B4C5B6}" type="presOf" srcId="{A72A4919-86C9-4209-9931-E3CC8D99583E}" destId="{0CA1C8E3-D7F9-4BEE-B990-ED03D2CFABFA}" srcOrd="0" destOrd="0" presId="urn:microsoft.com/office/officeart/2005/8/layout/vList2"/>
    <dgm:cxn modelId="{D14A1A69-33B2-44E4-8612-086C1D2B21D1}" type="presOf" srcId="{EE1FDAD5-BC43-4005-8C6E-3A6014FB05FA}" destId="{D2538E6A-DEBE-49A3-AF53-3DC31F384070}" srcOrd="0" destOrd="2" presId="urn:microsoft.com/office/officeart/2005/8/layout/vList2"/>
    <dgm:cxn modelId="{20902A21-399D-476F-9DFF-768BA6D9CD72}" srcId="{DACCB627-781F-42D5-A629-4A9FFADACED3}" destId="{8FBCACD6-6A7A-494D-94CC-428ED486156E}" srcOrd="0" destOrd="0" parTransId="{A0A67AAD-2DA3-4407-92BF-01985F18EBA5}" sibTransId="{F586B4F4-D1B0-4658-895D-D725F6A723D1}"/>
    <dgm:cxn modelId="{3BFCCBBE-58F6-44F4-8BD4-03A3D433A0D4}" type="presOf" srcId="{DACCB627-781F-42D5-A629-4A9FFADACED3}" destId="{F07D1253-E660-48EB-966D-F0F61553248C}" srcOrd="0" destOrd="0" presId="urn:microsoft.com/office/officeart/2005/8/layout/vList2"/>
    <dgm:cxn modelId="{3D3EAB00-535A-4D93-BA89-D07B84A756AF}" srcId="{A72A4919-86C9-4209-9931-E3CC8D99583E}" destId="{B8411BA5-8F98-4941-8104-7E403D2C7EF0}" srcOrd="1" destOrd="0" parTransId="{78A6CB17-205D-404A-AAA3-DA19B555EEE6}" sibTransId="{3EC87C61-8A41-42FB-AD64-7041639BB7D4}"/>
    <dgm:cxn modelId="{9C4EA8AF-BBE0-456B-88AB-EA169B860776}" type="presOf" srcId="{8FBCACD6-6A7A-494D-94CC-428ED486156E}" destId="{D2538E6A-DEBE-49A3-AF53-3DC31F384070}" srcOrd="0" destOrd="0" presId="urn:microsoft.com/office/officeart/2005/8/layout/vList2"/>
    <dgm:cxn modelId="{911935CA-5D87-4E55-9386-620C588C701B}" srcId="{A72A4919-86C9-4209-9931-E3CC8D99583E}" destId="{DACCB627-781F-42D5-A629-4A9FFADACED3}" srcOrd="2" destOrd="0" parTransId="{DFF8BFEB-282C-4322-BD06-2F5C06BE9F87}" sibTransId="{453760F3-5DB6-4328-8EF0-2B026CCF0CF3}"/>
    <dgm:cxn modelId="{DEEF15FA-8B85-4E51-A6E1-5DC75C9C86A5}" type="presOf" srcId="{D6C75588-0452-4285-9429-436E9053D0C1}" destId="{1007C62F-6F99-4A9C-B462-DDB9F9ED67DD}" srcOrd="0" destOrd="0" presId="urn:microsoft.com/office/officeart/2005/8/layout/vList2"/>
    <dgm:cxn modelId="{A8380C11-9E75-487B-B9D9-208DF9BFF7CB}" srcId="{A72A4919-86C9-4209-9931-E3CC8D99583E}" destId="{D6C75588-0452-4285-9429-436E9053D0C1}" srcOrd="0" destOrd="0" parTransId="{AF7CF011-82DA-45D6-A47E-00987CF11B6B}" sibTransId="{642BAFF3-B631-464F-858B-29749929F51C}"/>
    <dgm:cxn modelId="{0152DBEE-4E7B-4608-8DA5-9FD5760BBAA0}" srcId="{DACCB627-781F-42D5-A629-4A9FFADACED3}" destId="{3763DFB9-ADFE-4B30-89F3-022B7B79302B}" srcOrd="1" destOrd="0" parTransId="{5761D301-6498-4082-8D91-E729C04CE497}" sibTransId="{D5A062E4-ACBD-41F5-A18F-4261C71A06FB}"/>
    <dgm:cxn modelId="{290A143E-7D71-45C1-B669-179594554DFF}" type="presOf" srcId="{B8411BA5-8F98-4941-8104-7E403D2C7EF0}" destId="{0DF0B37B-56B4-48AE-89DB-0B9B868287FB}" srcOrd="0" destOrd="0" presId="urn:microsoft.com/office/officeart/2005/8/layout/vList2"/>
    <dgm:cxn modelId="{5A1650E3-19B3-4132-B1B5-B5AD01D19239}" srcId="{DACCB627-781F-42D5-A629-4A9FFADACED3}" destId="{EE1FDAD5-BC43-4005-8C6E-3A6014FB05FA}" srcOrd="2" destOrd="0" parTransId="{6A4F577D-027B-4306-BA81-39DEC351DC80}" sibTransId="{CB834B86-227F-490A-9979-9BD01A386A80}"/>
    <dgm:cxn modelId="{55F52925-3C40-44D0-8BED-48AF24DDBBDB}" type="presOf" srcId="{3763DFB9-ADFE-4B30-89F3-022B7B79302B}" destId="{D2538E6A-DEBE-49A3-AF53-3DC31F384070}" srcOrd="0" destOrd="1" presId="urn:microsoft.com/office/officeart/2005/8/layout/vList2"/>
    <dgm:cxn modelId="{804DCB34-605D-41B6-AAD4-61AF5BDB4367}" type="presParOf" srcId="{0CA1C8E3-D7F9-4BEE-B990-ED03D2CFABFA}" destId="{1007C62F-6F99-4A9C-B462-DDB9F9ED67DD}" srcOrd="0" destOrd="0" presId="urn:microsoft.com/office/officeart/2005/8/layout/vList2"/>
    <dgm:cxn modelId="{F228EA85-DAAC-4FB5-B9A9-E0BF656A3FE9}" type="presParOf" srcId="{0CA1C8E3-D7F9-4BEE-B990-ED03D2CFABFA}" destId="{D2DD4379-8D0A-4C5F-BCF7-0065A38612DE}" srcOrd="1" destOrd="0" presId="urn:microsoft.com/office/officeart/2005/8/layout/vList2"/>
    <dgm:cxn modelId="{B2D7B556-6789-4701-9F8B-B543AE5BBA3B}" type="presParOf" srcId="{0CA1C8E3-D7F9-4BEE-B990-ED03D2CFABFA}" destId="{0DF0B37B-56B4-48AE-89DB-0B9B868287FB}" srcOrd="2" destOrd="0" presId="urn:microsoft.com/office/officeart/2005/8/layout/vList2"/>
    <dgm:cxn modelId="{BAD0D11A-FAE1-402C-95D7-88CE2CF4213B}" type="presParOf" srcId="{0CA1C8E3-D7F9-4BEE-B990-ED03D2CFABFA}" destId="{8CF5A19C-7C34-4C2B-9FDA-BF4C7F2BC3B1}" srcOrd="3" destOrd="0" presId="urn:microsoft.com/office/officeart/2005/8/layout/vList2"/>
    <dgm:cxn modelId="{46EC7A66-43CF-4BC4-A6D3-07A1F3BD8187}" type="presParOf" srcId="{0CA1C8E3-D7F9-4BEE-B990-ED03D2CFABFA}" destId="{F07D1253-E660-48EB-966D-F0F61553248C}" srcOrd="4" destOrd="0" presId="urn:microsoft.com/office/officeart/2005/8/layout/vList2"/>
    <dgm:cxn modelId="{1ACBF7BD-A720-4E1D-9E25-803E3AF14949}" type="presParOf" srcId="{0CA1C8E3-D7F9-4BEE-B990-ED03D2CFABFA}" destId="{D2538E6A-DEBE-49A3-AF53-3DC31F384070}"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3A018FC-1E90-46D3-BC0E-5C2CD3D42666}"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BF0FD15E-504E-4AFF-8B34-528739A7140D}">
      <dgm:prSet custT="1"/>
      <dgm:spPr/>
      <dgm:t>
        <a:bodyPr/>
        <a:lstStyle/>
        <a:p>
          <a:r>
            <a:rPr lang="en-US" sz="2800" i="1" dirty="0">
              <a:latin typeface="Times New Roman" panose="02020603050405020304" pitchFamily="18" charset="0"/>
              <a:cs typeface="Times New Roman" panose="02020603050405020304" pitchFamily="18" charset="0"/>
            </a:rPr>
            <a:t>a) </a:t>
          </a:r>
          <a:r>
            <a:rPr lang="en-US" sz="2800" i="1" u="sng" dirty="0" err="1">
              <a:latin typeface="Times New Roman" panose="02020603050405020304" pitchFamily="18" charset="0"/>
              <a:cs typeface="Times New Roman" panose="02020603050405020304" pitchFamily="18" charset="0"/>
            </a:rPr>
            <a:t>consumuri</a:t>
          </a:r>
          <a:r>
            <a:rPr lang="en-US" sz="2800" i="1" u="sng" dirty="0">
              <a:latin typeface="Times New Roman" panose="02020603050405020304" pitchFamily="18" charset="0"/>
              <a:cs typeface="Times New Roman" panose="02020603050405020304" pitchFamily="18" charset="0"/>
            </a:rPr>
            <a:t> </a:t>
          </a:r>
          <a:r>
            <a:rPr lang="en-US" sz="2800" i="1" u="sng" dirty="0" err="1">
              <a:latin typeface="Times New Roman" panose="02020603050405020304" pitchFamily="18" charset="0"/>
              <a:cs typeface="Times New Roman" panose="02020603050405020304" pitchFamily="18" charset="0"/>
            </a:rPr>
            <a:t>variabile</a:t>
          </a:r>
          <a:r>
            <a:rPr lang="en-US" sz="2800" i="1" dirty="0">
              <a:latin typeface="Times New Roman" panose="02020603050405020304" pitchFamily="18" charset="0"/>
              <a:cs typeface="Times New Roman" panose="02020603050405020304" pitchFamily="18" charset="0"/>
            </a:rPr>
            <a:t>, a </a:t>
          </a:r>
          <a:r>
            <a:rPr lang="en-US" sz="2800" i="1" dirty="0" err="1">
              <a:latin typeface="Times New Roman" panose="02020603050405020304" pitchFamily="18" charset="0"/>
              <a:cs typeface="Times New Roman" panose="02020603050405020304" pitchFamily="18" charset="0"/>
            </a:rPr>
            <a:t>căror</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mărime</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depinde</a:t>
          </a:r>
          <a:r>
            <a:rPr lang="en-US" sz="2800" i="1" dirty="0">
              <a:latin typeface="Times New Roman" panose="02020603050405020304" pitchFamily="18" charset="0"/>
              <a:cs typeface="Times New Roman" panose="02020603050405020304" pitchFamily="18" charset="0"/>
            </a:rPr>
            <a:t> de </a:t>
          </a:r>
          <a:r>
            <a:rPr lang="en-US" sz="2800" i="1" dirty="0" err="1">
              <a:latin typeface="Times New Roman" panose="02020603050405020304" pitchFamily="18" charset="0"/>
              <a:cs typeface="Times New Roman" panose="02020603050405020304" pitchFamily="18" charset="0"/>
            </a:rPr>
            <a:t>modificarea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volumului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producţiei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retribuirea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muncii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prestată</a:t>
          </a:r>
          <a:r>
            <a:rPr lang="en-US" sz="2800" i="1" dirty="0">
              <a:latin typeface="Times New Roman" panose="02020603050405020304" pitchFamily="18" charset="0"/>
              <a:cs typeface="Times New Roman" panose="02020603050405020304" pitchFamily="18" charset="0"/>
            </a:rPr>
            <a:t> de </a:t>
          </a:r>
          <a:r>
            <a:rPr lang="en-US" sz="2800" i="1" dirty="0" err="1">
              <a:latin typeface="Times New Roman" panose="02020603050405020304" pitchFamily="18" charset="0"/>
              <a:cs typeface="Times New Roman" panose="02020603050405020304" pitchFamily="18" charset="0"/>
            </a:rPr>
            <a:t>muncitorii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auxiliari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costul</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materialelor</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consumate</a:t>
          </a:r>
          <a:r>
            <a:rPr lang="en-US" sz="2800" i="1" dirty="0">
              <a:latin typeface="Times New Roman" panose="02020603050405020304" pitchFamily="18" charset="0"/>
              <a:cs typeface="Times New Roman" panose="02020603050405020304" pitchFamily="18" charset="0"/>
            </a:rPr>
            <a:t>);</a:t>
          </a:r>
        </a:p>
      </dgm:t>
    </dgm:pt>
    <dgm:pt modelId="{1D3AE717-3EBC-4B16-9F6D-07CCEE7C7379}" type="parTrans" cxnId="{37337A87-05BA-4A40-A66A-9D1889F971FB}">
      <dgm:prSet/>
      <dgm:spPr/>
      <dgm:t>
        <a:bodyPr/>
        <a:lstStyle/>
        <a:p>
          <a:endParaRPr lang="en-US"/>
        </a:p>
      </dgm:t>
    </dgm:pt>
    <dgm:pt modelId="{7C9E169D-D217-4803-9515-351F932E3884}" type="sibTrans" cxnId="{37337A87-05BA-4A40-A66A-9D1889F971FB}">
      <dgm:prSet/>
      <dgm:spPr/>
      <dgm:t>
        <a:bodyPr/>
        <a:lstStyle/>
        <a:p>
          <a:endParaRPr lang="en-US"/>
        </a:p>
      </dgm:t>
    </dgm:pt>
    <dgm:pt modelId="{1BD64B0B-40A2-4EB8-AA79-32E05E0054C4}">
      <dgm:prSet custT="1"/>
      <dgm:spPr/>
      <dgm:t>
        <a:bodyPr/>
        <a:lstStyle/>
        <a:p>
          <a:r>
            <a:rPr lang="en-US" sz="2800" i="1" dirty="0">
              <a:latin typeface="Times New Roman" panose="02020603050405020304" pitchFamily="18" charset="0"/>
              <a:cs typeface="Times New Roman" panose="02020603050405020304" pitchFamily="18" charset="0"/>
            </a:rPr>
            <a:t>b) </a:t>
          </a:r>
          <a:r>
            <a:rPr lang="en-US" sz="2800" i="1" u="sng" dirty="0" err="1">
              <a:latin typeface="Times New Roman" panose="02020603050405020304" pitchFamily="18" charset="0"/>
              <a:cs typeface="Times New Roman" panose="02020603050405020304" pitchFamily="18" charset="0"/>
            </a:rPr>
            <a:t>consumuri</a:t>
          </a:r>
          <a:r>
            <a:rPr lang="en-US" sz="2800" i="1" u="sng" dirty="0">
              <a:latin typeface="Times New Roman" panose="02020603050405020304" pitchFamily="18" charset="0"/>
              <a:cs typeface="Times New Roman" panose="02020603050405020304" pitchFamily="18" charset="0"/>
            </a:rPr>
            <a:t> fixe, </a:t>
          </a:r>
          <a:r>
            <a:rPr lang="en-US" sz="2800" i="1" dirty="0">
              <a:latin typeface="Times New Roman" panose="02020603050405020304" pitchFamily="18" charset="0"/>
              <a:cs typeface="Times New Roman" panose="02020603050405020304" pitchFamily="18" charset="0"/>
            </a:rPr>
            <a:t>a </a:t>
          </a:r>
          <a:r>
            <a:rPr lang="en-US" sz="2800" i="1" dirty="0" err="1">
              <a:latin typeface="Times New Roman" panose="02020603050405020304" pitchFamily="18" charset="0"/>
              <a:cs typeface="Times New Roman" panose="02020603050405020304" pitchFamily="18" charset="0"/>
            </a:rPr>
            <a:t>căror</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mărime</a:t>
          </a:r>
          <a:r>
            <a:rPr lang="en-US" sz="2800" i="1" dirty="0">
              <a:latin typeface="Times New Roman" panose="02020603050405020304" pitchFamily="18" charset="0"/>
              <a:cs typeface="Times New Roman" panose="02020603050405020304" pitchFamily="18" charset="0"/>
            </a:rPr>
            <a:t> nu </a:t>
          </a:r>
          <a:r>
            <a:rPr lang="en-US" sz="2800" i="1" dirty="0" err="1">
              <a:latin typeface="Times New Roman" panose="02020603050405020304" pitchFamily="18" charset="0"/>
              <a:cs typeface="Times New Roman" panose="02020603050405020304" pitchFamily="18" charset="0"/>
            </a:rPr>
            <a:t>depinde</a:t>
          </a:r>
          <a:r>
            <a:rPr lang="en-US" sz="2800" i="1" dirty="0">
              <a:latin typeface="Times New Roman" panose="02020603050405020304" pitchFamily="18" charset="0"/>
              <a:cs typeface="Times New Roman" panose="02020603050405020304" pitchFamily="18" charset="0"/>
            </a:rPr>
            <a:t> de </a:t>
          </a:r>
          <a:r>
            <a:rPr lang="en-US" sz="2800" i="1" dirty="0" err="1">
              <a:latin typeface="Times New Roman" panose="02020603050405020304" pitchFamily="18" charset="0"/>
              <a:cs typeface="Times New Roman" panose="02020603050405020304" pitchFamily="18" charset="0"/>
            </a:rPr>
            <a:t>volumul</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producţiei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uzura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calculată</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cheltuielile</a:t>
          </a:r>
          <a:r>
            <a:rPr lang="en-US" sz="2800" i="1" dirty="0">
              <a:latin typeface="Times New Roman" panose="02020603050405020304" pitchFamily="18" charset="0"/>
              <a:cs typeface="Times New Roman" panose="02020603050405020304" pitchFamily="18" charset="0"/>
            </a:rPr>
            <a:t> de </a:t>
          </a:r>
          <a:r>
            <a:rPr lang="en-US" sz="2800" i="1" dirty="0" err="1">
              <a:latin typeface="Times New Roman" panose="02020603050405020304" pitchFamily="18" charset="0"/>
              <a:cs typeface="Times New Roman" panose="02020603050405020304" pitchFamily="18" charset="0"/>
            </a:rPr>
            <a:t>întreţinere</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şi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exploatarea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clădirilor</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şi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utilajului</a:t>
          </a:r>
          <a:r>
            <a:rPr lang="en-US" sz="2800" i="1" dirty="0">
              <a:latin typeface="Times New Roman" panose="02020603050405020304" pitchFamily="18" charset="0"/>
              <a:cs typeface="Times New Roman" panose="02020603050405020304" pitchFamily="18" charset="0"/>
            </a:rPr>
            <a:t>).</a:t>
          </a:r>
        </a:p>
      </dgm:t>
    </dgm:pt>
    <dgm:pt modelId="{F0F63C88-C10A-46DF-BBF7-0CCE588A631A}" type="parTrans" cxnId="{9D057507-E1F3-4FA8-9EE8-BCDC34CC27EE}">
      <dgm:prSet/>
      <dgm:spPr/>
      <dgm:t>
        <a:bodyPr/>
        <a:lstStyle/>
        <a:p>
          <a:endParaRPr lang="en-US"/>
        </a:p>
      </dgm:t>
    </dgm:pt>
    <dgm:pt modelId="{31E97D9A-3636-4331-A056-F1A83BDAAC15}" type="sibTrans" cxnId="{9D057507-E1F3-4FA8-9EE8-BCDC34CC27EE}">
      <dgm:prSet/>
      <dgm:spPr/>
      <dgm:t>
        <a:bodyPr/>
        <a:lstStyle/>
        <a:p>
          <a:endParaRPr lang="en-US"/>
        </a:p>
      </dgm:t>
    </dgm:pt>
    <dgm:pt modelId="{0FF673E6-35B4-40E2-A0CA-AFEE48DABBBA}" type="pres">
      <dgm:prSet presAssocID="{03A018FC-1E90-46D3-BC0E-5C2CD3D42666}" presName="linear" presStyleCnt="0">
        <dgm:presLayoutVars>
          <dgm:animLvl val="lvl"/>
          <dgm:resizeHandles val="exact"/>
        </dgm:presLayoutVars>
      </dgm:prSet>
      <dgm:spPr/>
      <dgm:t>
        <a:bodyPr/>
        <a:lstStyle/>
        <a:p>
          <a:endParaRPr lang="ru-RU"/>
        </a:p>
      </dgm:t>
    </dgm:pt>
    <dgm:pt modelId="{C5E1C9CD-835A-43DA-903A-B482DA7751B0}" type="pres">
      <dgm:prSet presAssocID="{BF0FD15E-504E-4AFF-8B34-528739A7140D}" presName="parentText" presStyleLbl="node1" presStyleIdx="0" presStyleCnt="2" custScaleY="117135">
        <dgm:presLayoutVars>
          <dgm:chMax val="0"/>
          <dgm:bulletEnabled val="1"/>
        </dgm:presLayoutVars>
      </dgm:prSet>
      <dgm:spPr/>
      <dgm:t>
        <a:bodyPr/>
        <a:lstStyle/>
        <a:p>
          <a:endParaRPr lang="ru-RU"/>
        </a:p>
      </dgm:t>
    </dgm:pt>
    <dgm:pt modelId="{559CF951-A54A-4323-89B6-AC06DA72F72C}" type="pres">
      <dgm:prSet presAssocID="{7C9E169D-D217-4803-9515-351F932E3884}" presName="spacer" presStyleCnt="0"/>
      <dgm:spPr/>
    </dgm:pt>
    <dgm:pt modelId="{47732935-EE0C-4A99-88DE-A6D0409F5AF1}" type="pres">
      <dgm:prSet presAssocID="{1BD64B0B-40A2-4EB8-AA79-32E05E0054C4}" presName="parentText" presStyleLbl="node1" presStyleIdx="1" presStyleCnt="2" custScaleY="114103">
        <dgm:presLayoutVars>
          <dgm:chMax val="0"/>
          <dgm:bulletEnabled val="1"/>
        </dgm:presLayoutVars>
      </dgm:prSet>
      <dgm:spPr/>
      <dgm:t>
        <a:bodyPr/>
        <a:lstStyle/>
        <a:p>
          <a:endParaRPr lang="ru-RU"/>
        </a:p>
      </dgm:t>
    </dgm:pt>
  </dgm:ptLst>
  <dgm:cxnLst>
    <dgm:cxn modelId="{22DF9A9D-8EB6-48D1-B1C0-3E55AFA97EFF}" type="presOf" srcId="{03A018FC-1E90-46D3-BC0E-5C2CD3D42666}" destId="{0FF673E6-35B4-40E2-A0CA-AFEE48DABBBA}" srcOrd="0" destOrd="0" presId="urn:microsoft.com/office/officeart/2005/8/layout/vList2"/>
    <dgm:cxn modelId="{E037BB20-E610-44AD-8224-5505F38C34E6}" type="presOf" srcId="{1BD64B0B-40A2-4EB8-AA79-32E05E0054C4}" destId="{47732935-EE0C-4A99-88DE-A6D0409F5AF1}" srcOrd="0" destOrd="0" presId="urn:microsoft.com/office/officeart/2005/8/layout/vList2"/>
    <dgm:cxn modelId="{37337A87-05BA-4A40-A66A-9D1889F971FB}" srcId="{03A018FC-1E90-46D3-BC0E-5C2CD3D42666}" destId="{BF0FD15E-504E-4AFF-8B34-528739A7140D}" srcOrd="0" destOrd="0" parTransId="{1D3AE717-3EBC-4B16-9F6D-07CCEE7C7379}" sibTransId="{7C9E169D-D217-4803-9515-351F932E3884}"/>
    <dgm:cxn modelId="{F623D949-6768-45A8-84D9-DCBC46066C6F}" type="presOf" srcId="{BF0FD15E-504E-4AFF-8B34-528739A7140D}" destId="{C5E1C9CD-835A-43DA-903A-B482DA7751B0}" srcOrd="0" destOrd="0" presId="urn:microsoft.com/office/officeart/2005/8/layout/vList2"/>
    <dgm:cxn modelId="{9D057507-E1F3-4FA8-9EE8-BCDC34CC27EE}" srcId="{03A018FC-1E90-46D3-BC0E-5C2CD3D42666}" destId="{1BD64B0B-40A2-4EB8-AA79-32E05E0054C4}" srcOrd="1" destOrd="0" parTransId="{F0F63C88-C10A-46DF-BBF7-0CCE588A631A}" sibTransId="{31E97D9A-3636-4331-A056-F1A83BDAAC15}"/>
    <dgm:cxn modelId="{3508B0C4-C8FD-4A59-AC5B-5D1EE4E90CC8}" type="presParOf" srcId="{0FF673E6-35B4-40E2-A0CA-AFEE48DABBBA}" destId="{C5E1C9CD-835A-43DA-903A-B482DA7751B0}" srcOrd="0" destOrd="0" presId="urn:microsoft.com/office/officeart/2005/8/layout/vList2"/>
    <dgm:cxn modelId="{B91FCEA9-49B0-4DED-B8BA-098844CF8B04}" type="presParOf" srcId="{0FF673E6-35B4-40E2-A0CA-AFEE48DABBBA}" destId="{559CF951-A54A-4323-89B6-AC06DA72F72C}" srcOrd="1" destOrd="0" presId="urn:microsoft.com/office/officeart/2005/8/layout/vList2"/>
    <dgm:cxn modelId="{376BCC6B-D72A-4E9D-B6E3-E21C5F8200CB}" type="presParOf" srcId="{0FF673E6-35B4-40E2-A0CA-AFEE48DABBBA}" destId="{47732935-EE0C-4A99-88DE-A6D0409F5AF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B960579-C1DB-40AD-AA9C-3D23DCD0A296}"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ru-RU"/>
        </a:p>
      </dgm:t>
    </dgm:pt>
    <dgm:pt modelId="{87C909ED-7B42-4340-B326-2E2EFCF349DA}">
      <dgm:prSet phldrT="[Текст]" custT="1"/>
      <dgm:spPr/>
      <dgm:t>
        <a:bodyPr/>
        <a:lstStyle/>
        <a:p>
          <a:r>
            <a:rPr lang="ro-RO" sz="2400" i="1" dirty="0">
              <a:latin typeface="Times New Roman" panose="02020603050405020304" pitchFamily="18" charset="0"/>
              <a:cs typeface="Times New Roman" panose="02020603050405020304" pitchFamily="18" charset="0"/>
            </a:rPr>
            <a:t>Veniturile din prestarea serviciilor</a:t>
          </a:r>
          <a:r>
            <a:rPr lang="ro-RO" sz="24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dgm:t>
    </dgm:pt>
    <dgm:pt modelId="{76F8489E-F0A4-470E-9BF3-3C46CB390877}" type="parTrans" cxnId="{83B8A2F0-73F5-44BA-A3CE-BA1559D3FE2A}">
      <dgm:prSet/>
      <dgm:spPr/>
      <dgm:t>
        <a:bodyPr/>
        <a:lstStyle/>
        <a:p>
          <a:endParaRPr lang="ru-RU"/>
        </a:p>
      </dgm:t>
    </dgm:pt>
    <dgm:pt modelId="{06FA81BC-6345-4DC7-83AC-7537528B0F5B}" type="sibTrans" cxnId="{83B8A2F0-73F5-44BA-A3CE-BA1559D3FE2A}">
      <dgm:prSet/>
      <dgm:spPr/>
      <dgm:t>
        <a:bodyPr/>
        <a:lstStyle/>
        <a:p>
          <a:endParaRPr lang="ru-RU"/>
        </a:p>
      </dgm:t>
    </dgm:pt>
    <dgm:pt modelId="{54152D44-612C-4D84-BCAD-7E69C63C683C}">
      <dgm:prSet phldrT="[Текст]" custT="1"/>
      <dgm:spPr/>
      <dgm:t>
        <a:bodyPr/>
        <a:lstStyle/>
        <a:p>
          <a:r>
            <a:rPr lang="ro-RO" sz="2400" i="1">
              <a:latin typeface="Times New Roman" panose="02020603050405020304" pitchFamily="18" charset="0"/>
              <a:cs typeface="Times New Roman" panose="02020603050405020304" pitchFamily="18" charset="0"/>
            </a:rPr>
            <a:t>Veniturile din vânzarea produselor şi mărfurilor</a:t>
          </a:r>
          <a:r>
            <a:rPr lang="ro-RO" sz="240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dgm:t>
    </dgm:pt>
    <dgm:pt modelId="{D9B69760-0164-4BEB-93A8-A90E6D219341}" type="parTrans" cxnId="{50C7BC47-0C4B-4CC8-A3E0-F86D339C3363}">
      <dgm:prSet/>
      <dgm:spPr/>
      <dgm:t>
        <a:bodyPr/>
        <a:lstStyle/>
        <a:p>
          <a:endParaRPr lang="ru-RU"/>
        </a:p>
      </dgm:t>
    </dgm:pt>
    <dgm:pt modelId="{EE4C2445-43B1-4EEB-8A68-50A17E10BAEA}" type="sibTrans" cxnId="{50C7BC47-0C4B-4CC8-A3E0-F86D339C3363}">
      <dgm:prSet/>
      <dgm:spPr/>
      <dgm:t>
        <a:bodyPr/>
        <a:lstStyle/>
        <a:p>
          <a:endParaRPr lang="ru-RU"/>
        </a:p>
      </dgm:t>
    </dgm:pt>
    <dgm:pt modelId="{D4E484BD-D913-4A7A-9918-6A2B2D901C44}">
      <dgm:prSet phldrT="[Текст]" custT="1"/>
      <dgm:spPr/>
      <dgm:t>
        <a:bodyPr/>
        <a:lstStyle/>
        <a:p>
          <a:r>
            <a:rPr lang="ro-RO" sz="2400" i="1">
              <a:latin typeface="Times New Roman" panose="02020603050405020304" pitchFamily="18" charset="0"/>
              <a:cs typeface="Times New Roman" panose="02020603050405020304" pitchFamily="18" charset="0"/>
            </a:rPr>
            <a:t>Veniturile sub formă de dobânzi</a:t>
          </a:r>
          <a:endParaRPr lang="ru-RU" sz="2400" dirty="0">
            <a:latin typeface="Times New Roman" panose="02020603050405020304" pitchFamily="18" charset="0"/>
            <a:cs typeface="Times New Roman" panose="02020603050405020304" pitchFamily="18" charset="0"/>
          </a:endParaRPr>
        </a:p>
      </dgm:t>
    </dgm:pt>
    <dgm:pt modelId="{6D903FE3-74C2-48B2-9917-AFE3DCD053B0}" type="parTrans" cxnId="{45E0E19C-2437-4D41-BF63-992DBE2BB906}">
      <dgm:prSet/>
      <dgm:spPr/>
      <dgm:t>
        <a:bodyPr/>
        <a:lstStyle/>
        <a:p>
          <a:endParaRPr lang="ru-RU"/>
        </a:p>
      </dgm:t>
    </dgm:pt>
    <dgm:pt modelId="{D82154E9-76A0-415B-B6A9-F32045385926}" type="sibTrans" cxnId="{45E0E19C-2437-4D41-BF63-992DBE2BB906}">
      <dgm:prSet/>
      <dgm:spPr/>
      <dgm:t>
        <a:bodyPr/>
        <a:lstStyle/>
        <a:p>
          <a:endParaRPr lang="ru-RU"/>
        </a:p>
      </dgm:t>
    </dgm:pt>
    <dgm:pt modelId="{AB1DD94B-D19D-451E-AE1B-4E0DAF422BF6}">
      <dgm:prSet phldrT="[Текст]" custT="1"/>
      <dgm:spPr/>
      <dgm:t>
        <a:bodyPr/>
        <a:lstStyle/>
        <a:p>
          <a:r>
            <a:rPr lang="ro-RO" sz="2400" i="1">
              <a:latin typeface="Times New Roman" panose="02020603050405020304" pitchFamily="18" charset="0"/>
              <a:cs typeface="Times New Roman" panose="02020603050405020304" pitchFamily="18" charset="0"/>
            </a:rPr>
            <a:t>Veniturile sub formă de dividende</a:t>
          </a:r>
          <a:r>
            <a:rPr lang="ro-RO" sz="240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dgm:t>
    </dgm:pt>
    <dgm:pt modelId="{10D7385C-80FF-4C2C-B28F-50A1C5BF7480}" type="parTrans" cxnId="{73F4C06F-F932-4E33-98A5-7E2B8AC7B0FD}">
      <dgm:prSet/>
      <dgm:spPr/>
      <dgm:t>
        <a:bodyPr/>
        <a:lstStyle/>
        <a:p>
          <a:endParaRPr lang="en-US"/>
        </a:p>
      </dgm:t>
    </dgm:pt>
    <dgm:pt modelId="{2C4F09E6-B5B3-42A2-910C-2BA2C622A607}" type="sibTrans" cxnId="{73F4C06F-F932-4E33-98A5-7E2B8AC7B0FD}">
      <dgm:prSet/>
      <dgm:spPr/>
      <dgm:t>
        <a:bodyPr/>
        <a:lstStyle/>
        <a:p>
          <a:endParaRPr lang="en-US"/>
        </a:p>
      </dgm:t>
    </dgm:pt>
    <dgm:pt modelId="{459C1711-FCA4-4EA3-B062-F47AD1B79607}" type="pres">
      <dgm:prSet presAssocID="{9B960579-C1DB-40AD-AA9C-3D23DCD0A296}" presName="linear" presStyleCnt="0">
        <dgm:presLayoutVars>
          <dgm:dir/>
          <dgm:animLvl val="lvl"/>
          <dgm:resizeHandles val="exact"/>
        </dgm:presLayoutVars>
      </dgm:prSet>
      <dgm:spPr/>
      <dgm:t>
        <a:bodyPr/>
        <a:lstStyle/>
        <a:p>
          <a:endParaRPr lang="ru-RU"/>
        </a:p>
      </dgm:t>
    </dgm:pt>
    <dgm:pt modelId="{3FE8B1DF-6D0F-45BA-8AD4-D015423679A2}" type="pres">
      <dgm:prSet presAssocID="{87C909ED-7B42-4340-B326-2E2EFCF349DA}" presName="parentLin" presStyleCnt="0"/>
      <dgm:spPr/>
    </dgm:pt>
    <dgm:pt modelId="{4DEB1311-B078-48F1-8E33-BB9D7BD838C9}" type="pres">
      <dgm:prSet presAssocID="{87C909ED-7B42-4340-B326-2E2EFCF349DA}" presName="parentLeftMargin" presStyleLbl="node1" presStyleIdx="0" presStyleCnt="4"/>
      <dgm:spPr/>
      <dgm:t>
        <a:bodyPr/>
        <a:lstStyle/>
        <a:p>
          <a:endParaRPr lang="ru-RU"/>
        </a:p>
      </dgm:t>
    </dgm:pt>
    <dgm:pt modelId="{A90FDC63-DF94-4769-963A-E1B6110F902A}" type="pres">
      <dgm:prSet presAssocID="{87C909ED-7B42-4340-B326-2E2EFCF349DA}" presName="parentText" presStyleLbl="node1" presStyleIdx="0" presStyleCnt="4">
        <dgm:presLayoutVars>
          <dgm:chMax val="0"/>
          <dgm:bulletEnabled val="1"/>
        </dgm:presLayoutVars>
      </dgm:prSet>
      <dgm:spPr/>
      <dgm:t>
        <a:bodyPr/>
        <a:lstStyle/>
        <a:p>
          <a:endParaRPr lang="ru-RU"/>
        </a:p>
      </dgm:t>
    </dgm:pt>
    <dgm:pt modelId="{4AD9315E-3790-4617-987C-98BAB30EB081}" type="pres">
      <dgm:prSet presAssocID="{87C909ED-7B42-4340-B326-2E2EFCF349DA}" presName="negativeSpace" presStyleCnt="0"/>
      <dgm:spPr/>
    </dgm:pt>
    <dgm:pt modelId="{A9E6C939-5EF3-412C-AEA7-8AB2CDE9FA13}" type="pres">
      <dgm:prSet presAssocID="{87C909ED-7B42-4340-B326-2E2EFCF349DA}" presName="childText" presStyleLbl="conFgAcc1" presStyleIdx="0" presStyleCnt="4">
        <dgm:presLayoutVars>
          <dgm:bulletEnabled val="1"/>
        </dgm:presLayoutVars>
      </dgm:prSet>
      <dgm:spPr/>
    </dgm:pt>
    <dgm:pt modelId="{957E924C-1DE5-4BAB-9F8D-23506239B37A}" type="pres">
      <dgm:prSet presAssocID="{06FA81BC-6345-4DC7-83AC-7537528B0F5B}" presName="spaceBetweenRectangles" presStyleCnt="0"/>
      <dgm:spPr/>
    </dgm:pt>
    <dgm:pt modelId="{7D17774E-1C25-4F70-AA81-4A001BFD02E6}" type="pres">
      <dgm:prSet presAssocID="{54152D44-612C-4D84-BCAD-7E69C63C683C}" presName="parentLin" presStyleCnt="0"/>
      <dgm:spPr/>
    </dgm:pt>
    <dgm:pt modelId="{20AD6A40-7BC7-4553-9552-82C636E95B5E}" type="pres">
      <dgm:prSet presAssocID="{54152D44-612C-4D84-BCAD-7E69C63C683C}" presName="parentLeftMargin" presStyleLbl="node1" presStyleIdx="0" presStyleCnt="4"/>
      <dgm:spPr/>
      <dgm:t>
        <a:bodyPr/>
        <a:lstStyle/>
        <a:p>
          <a:endParaRPr lang="ru-RU"/>
        </a:p>
      </dgm:t>
    </dgm:pt>
    <dgm:pt modelId="{6202DE1A-249E-42DD-B68B-6CE4F0192FDB}" type="pres">
      <dgm:prSet presAssocID="{54152D44-612C-4D84-BCAD-7E69C63C683C}" presName="parentText" presStyleLbl="node1" presStyleIdx="1" presStyleCnt="4">
        <dgm:presLayoutVars>
          <dgm:chMax val="0"/>
          <dgm:bulletEnabled val="1"/>
        </dgm:presLayoutVars>
      </dgm:prSet>
      <dgm:spPr/>
      <dgm:t>
        <a:bodyPr/>
        <a:lstStyle/>
        <a:p>
          <a:endParaRPr lang="ru-RU"/>
        </a:p>
      </dgm:t>
    </dgm:pt>
    <dgm:pt modelId="{496CE434-3F18-4FCB-AB2B-2238A95C91AD}" type="pres">
      <dgm:prSet presAssocID="{54152D44-612C-4D84-BCAD-7E69C63C683C}" presName="negativeSpace" presStyleCnt="0"/>
      <dgm:spPr/>
    </dgm:pt>
    <dgm:pt modelId="{D56FAC61-7BA3-4767-95EB-A837D28FE51D}" type="pres">
      <dgm:prSet presAssocID="{54152D44-612C-4D84-BCAD-7E69C63C683C}" presName="childText" presStyleLbl="conFgAcc1" presStyleIdx="1" presStyleCnt="4">
        <dgm:presLayoutVars>
          <dgm:bulletEnabled val="1"/>
        </dgm:presLayoutVars>
      </dgm:prSet>
      <dgm:spPr/>
    </dgm:pt>
    <dgm:pt modelId="{C1D5BC24-028E-4001-A8FF-E63239256788}" type="pres">
      <dgm:prSet presAssocID="{EE4C2445-43B1-4EEB-8A68-50A17E10BAEA}" presName="spaceBetweenRectangles" presStyleCnt="0"/>
      <dgm:spPr/>
    </dgm:pt>
    <dgm:pt modelId="{5FED47E2-4633-4A5C-BB88-70AE91AC107E}" type="pres">
      <dgm:prSet presAssocID="{D4E484BD-D913-4A7A-9918-6A2B2D901C44}" presName="parentLin" presStyleCnt="0"/>
      <dgm:spPr/>
    </dgm:pt>
    <dgm:pt modelId="{F706A835-EC55-4649-BA03-62853AF62C4E}" type="pres">
      <dgm:prSet presAssocID="{D4E484BD-D913-4A7A-9918-6A2B2D901C44}" presName="parentLeftMargin" presStyleLbl="node1" presStyleIdx="1" presStyleCnt="4"/>
      <dgm:spPr/>
      <dgm:t>
        <a:bodyPr/>
        <a:lstStyle/>
        <a:p>
          <a:endParaRPr lang="ru-RU"/>
        </a:p>
      </dgm:t>
    </dgm:pt>
    <dgm:pt modelId="{476F2EB0-D87D-4E1F-862D-0C8201D08D31}" type="pres">
      <dgm:prSet presAssocID="{D4E484BD-D913-4A7A-9918-6A2B2D901C44}" presName="parentText" presStyleLbl="node1" presStyleIdx="2" presStyleCnt="4">
        <dgm:presLayoutVars>
          <dgm:chMax val="0"/>
          <dgm:bulletEnabled val="1"/>
        </dgm:presLayoutVars>
      </dgm:prSet>
      <dgm:spPr/>
      <dgm:t>
        <a:bodyPr/>
        <a:lstStyle/>
        <a:p>
          <a:endParaRPr lang="ru-RU"/>
        </a:p>
      </dgm:t>
    </dgm:pt>
    <dgm:pt modelId="{1495F958-F3AE-456F-9468-2C2A2AD7AD24}" type="pres">
      <dgm:prSet presAssocID="{D4E484BD-D913-4A7A-9918-6A2B2D901C44}" presName="negativeSpace" presStyleCnt="0"/>
      <dgm:spPr/>
    </dgm:pt>
    <dgm:pt modelId="{9BB66F73-A327-42FE-AE1F-60D8535FDAB4}" type="pres">
      <dgm:prSet presAssocID="{D4E484BD-D913-4A7A-9918-6A2B2D901C44}" presName="childText" presStyleLbl="conFgAcc1" presStyleIdx="2" presStyleCnt="4">
        <dgm:presLayoutVars>
          <dgm:bulletEnabled val="1"/>
        </dgm:presLayoutVars>
      </dgm:prSet>
      <dgm:spPr/>
    </dgm:pt>
    <dgm:pt modelId="{23CEAF33-0284-4075-8FCE-8F1478078892}" type="pres">
      <dgm:prSet presAssocID="{D82154E9-76A0-415B-B6A9-F32045385926}" presName="spaceBetweenRectangles" presStyleCnt="0"/>
      <dgm:spPr/>
    </dgm:pt>
    <dgm:pt modelId="{92BB6F98-B33A-4FC0-B110-5DFF3B04D7A7}" type="pres">
      <dgm:prSet presAssocID="{AB1DD94B-D19D-451E-AE1B-4E0DAF422BF6}" presName="parentLin" presStyleCnt="0"/>
      <dgm:spPr/>
    </dgm:pt>
    <dgm:pt modelId="{CBA04B25-0FD2-4F7C-9E4C-11AEE19E9D65}" type="pres">
      <dgm:prSet presAssocID="{AB1DD94B-D19D-451E-AE1B-4E0DAF422BF6}" presName="parentLeftMargin" presStyleLbl="node1" presStyleIdx="2" presStyleCnt="4"/>
      <dgm:spPr/>
      <dgm:t>
        <a:bodyPr/>
        <a:lstStyle/>
        <a:p>
          <a:endParaRPr lang="ru-RU"/>
        </a:p>
      </dgm:t>
    </dgm:pt>
    <dgm:pt modelId="{6AD2E58B-BB49-411C-B01A-641978242A34}" type="pres">
      <dgm:prSet presAssocID="{AB1DD94B-D19D-451E-AE1B-4E0DAF422BF6}" presName="parentText" presStyleLbl="node1" presStyleIdx="3" presStyleCnt="4">
        <dgm:presLayoutVars>
          <dgm:chMax val="0"/>
          <dgm:bulletEnabled val="1"/>
        </dgm:presLayoutVars>
      </dgm:prSet>
      <dgm:spPr/>
      <dgm:t>
        <a:bodyPr/>
        <a:lstStyle/>
        <a:p>
          <a:endParaRPr lang="ru-RU"/>
        </a:p>
      </dgm:t>
    </dgm:pt>
    <dgm:pt modelId="{17D26878-374D-4F1B-A0DF-7E9914F667D2}" type="pres">
      <dgm:prSet presAssocID="{AB1DD94B-D19D-451E-AE1B-4E0DAF422BF6}" presName="negativeSpace" presStyleCnt="0"/>
      <dgm:spPr/>
    </dgm:pt>
    <dgm:pt modelId="{589E81EF-10AA-4063-B55F-C54DB54A85D7}" type="pres">
      <dgm:prSet presAssocID="{AB1DD94B-D19D-451E-AE1B-4E0DAF422BF6}" presName="childText" presStyleLbl="conFgAcc1" presStyleIdx="3" presStyleCnt="4">
        <dgm:presLayoutVars>
          <dgm:bulletEnabled val="1"/>
        </dgm:presLayoutVars>
      </dgm:prSet>
      <dgm:spPr/>
    </dgm:pt>
  </dgm:ptLst>
  <dgm:cxnLst>
    <dgm:cxn modelId="{B259E805-48F4-494D-843C-90ADABE8BBA6}" type="presOf" srcId="{54152D44-612C-4D84-BCAD-7E69C63C683C}" destId="{20AD6A40-7BC7-4553-9552-82C636E95B5E}" srcOrd="0" destOrd="0" presId="urn:microsoft.com/office/officeart/2005/8/layout/list1"/>
    <dgm:cxn modelId="{7F388AC5-D9C6-4127-AC19-2C24A881BCCB}" type="presOf" srcId="{D4E484BD-D913-4A7A-9918-6A2B2D901C44}" destId="{F706A835-EC55-4649-BA03-62853AF62C4E}" srcOrd="0" destOrd="0" presId="urn:microsoft.com/office/officeart/2005/8/layout/list1"/>
    <dgm:cxn modelId="{73F4C06F-F932-4E33-98A5-7E2B8AC7B0FD}" srcId="{9B960579-C1DB-40AD-AA9C-3D23DCD0A296}" destId="{AB1DD94B-D19D-451E-AE1B-4E0DAF422BF6}" srcOrd="3" destOrd="0" parTransId="{10D7385C-80FF-4C2C-B28F-50A1C5BF7480}" sibTransId="{2C4F09E6-B5B3-42A2-910C-2BA2C622A607}"/>
    <dgm:cxn modelId="{09C24E79-FD8B-4E26-ACFC-65FEF309D9FC}" type="presOf" srcId="{87C909ED-7B42-4340-B326-2E2EFCF349DA}" destId="{4DEB1311-B078-48F1-8E33-BB9D7BD838C9}" srcOrd="0" destOrd="0" presId="urn:microsoft.com/office/officeart/2005/8/layout/list1"/>
    <dgm:cxn modelId="{50C7BC47-0C4B-4CC8-A3E0-F86D339C3363}" srcId="{9B960579-C1DB-40AD-AA9C-3D23DCD0A296}" destId="{54152D44-612C-4D84-BCAD-7E69C63C683C}" srcOrd="1" destOrd="0" parTransId="{D9B69760-0164-4BEB-93A8-A90E6D219341}" sibTransId="{EE4C2445-43B1-4EEB-8A68-50A17E10BAEA}"/>
    <dgm:cxn modelId="{0FC61789-7980-4C19-B25B-8E4EF8B59AFF}" type="presOf" srcId="{AB1DD94B-D19D-451E-AE1B-4E0DAF422BF6}" destId="{6AD2E58B-BB49-411C-B01A-641978242A34}" srcOrd="1" destOrd="0" presId="urn:microsoft.com/office/officeart/2005/8/layout/list1"/>
    <dgm:cxn modelId="{45E0E19C-2437-4D41-BF63-992DBE2BB906}" srcId="{9B960579-C1DB-40AD-AA9C-3D23DCD0A296}" destId="{D4E484BD-D913-4A7A-9918-6A2B2D901C44}" srcOrd="2" destOrd="0" parTransId="{6D903FE3-74C2-48B2-9917-AFE3DCD053B0}" sibTransId="{D82154E9-76A0-415B-B6A9-F32045385926}"/>
    <dgm:cxn modelId="{13E8708D-A38C-4EBB-9CA9-627D7F6F37B0}" type="presOf" srcId="{9B960579-C1DB-40AD-AA9C-3D23DCD0A296}" destId="{459C1711-FCA4-4EA3-B062-F47AD1B79607}" srcOrd="0" destOrd="0" presId="urn:microsoft.com/office/officeart/2005/8/layout/list1"/>
    <dgm:cxn modelId="{606A4306-8D08-448A-BC56-B2B98D18AA5B}" type="presOf" srcId="{AB1DD94B-D19D-451E-AE1B-4E0DAF422BF6}" destId="{CBA04B25-0FD2-4F7C-9E4C-11AEE19E9D65}" srcOrd="0" destOrd="0" presId="urn:microsoft.com/office/officeart/2005/8/layout/list1"/>
    <dgm:cxn modelId="{83B8A2F0-73F5-44BA-A3CE-BA1559D3FE2A}" srcId="{9B960579-C1DB-40AD-AA9C-3D23DCD0A296}" destId="{87C909ED-7B42-4340-B326-2E2EFCF349DA}" srcOrd="0" destOrd="0" parTransId="{76F8489E-F0A4-470E-9BF3-3C46CB390877}" sibTransId="{06FA81BC-6345-4DC7-83AC-7537528B0F5B}"/>
    <dgm:cxn modelId="{EFD7EC99-768F-4C4F-90D2-F8AEA60F8468}" type="presOf" srcId="{D4E484BD-D913-4A7A-9918-6A2B2D901C44}" destId="{476F2EB0-D87D-4E1F-862D-0C8201D08D31}" srcOrd="1" destOrd="0" presId="urn:microsoft.com/office/officeart/2005/8/layout/list1"/>
    <dgm:cxn modelId="{FBBC014D-2216-415D-8C60-B79821C5E456}" type="presOf" srcId="{54152D44-612C-4D84-BCAD-7E69C63C683C}" destId="{6202DE1A-249E-42DD-B68B-6CE4F0192FDB}" srcOrd="1" destOrd="0" presId="urn:microsoft.com/office/officeart/2005/8/layout/list1"/>
    <dgm:cxn modelId="{4CC220AB-50EB-4236-B382-CF7AA0D43CFF}" type="presOf" srcId="{87C909ED-7B42-4340-B326-2E2EFCF349DA}" destId="{A90FDC63-DF94-4769-963A-E1B6110F902A}" srcOrd="1" destOrd="0" presId="urn:microsoft.com/office/officeart/2005/8/layout/list1"/>
    <dgm:cxn modelId="{EA03A65B-CCB9-4401-ABD2-9F354ECBF082}" type="presParOf" srcId="{459C1711-FCA4-4EA3-B062-F47AD1B79607}" destId="{3FE8B1DF-6D0F-45BA-8AD4-D015423679A2}" srcOrd="0" destOrd="0" presId="urn:microsoft.com/office/officeart/2005/8/layout/list1"/>
    <dgm:cxn modelId="{011D6461-AB9F-496B-882C-613168CFD296}" type="presParOf" srcId="{3FE8B1DF-6D0F-45BA-8AD4-D015423679A2}" destId="{4DEB1311-B078-48F1-8E33-BB9D7BD838C9}" srcOrd="0" destOrd="0" presId="urn:microsoft.com/office/officeart/2005/8/layout/list1"/>
    <dgm:cxn modelId="{DE9ADEFF-2833-43B9-928A-9C47729C92DE}" type="presParOf" srcId="{3FE8B1DF-6D0F-45BA-8AD4-D015423679A2}" destId="{A90FDC63-DF94-4769-963A-E1B6110F902A}" srcOrd="1" destOrd="0" presId="urn:microsoft.com/office/officeart/2005/8/layout/list1"/>
    <dgm:cxn modelId="{48904931-19E8-429F-9F94-79BE0D368048}" type="presParOf" srcId="{459C1711-FCA4-4EA3-B062-F47AD1B79607}" destId="{4AD9315E-3790-4617-987C-98BAB30EB081}" srcOrd="1" destOrd="0" presId="urn:microsoft.com/office/officeart/2005/8/layout/list1"/>
    <dgm:cxn modelId="{240A6705-2DAE-4859-8D42-7FE901B5D6C3}" type="presParOf" srcId="{459C1711-FCA4-4EA3-B062-F47AD1B79607}" destId="{A9E6C939-5EF3-412C-AEA7-8AB2CDE9FA13}" srcOrd="2" destOrd="0" presId="urn:microsoft.com/office/officeart/2005/8/layout/list1"/>
    <dgm:cxn modelId="{AFDC251C-BD37-4B29-9DA8-689D25CC8755}" type="presParOf" srcId="{459C1711-FCA4-4EA3-B062-F47AD1B79607}" destId="{957E924C-1DE5-4BAB-9F8D-23506239B37A}" srcOrd="3" destOrd="0" presId="urn:microsoft.com/office/officeart/2005/8/layout/list1"/>
    <dgm:cxn modelId="{7518399A-3B2B-4EB3-AF73-C6B1F9DD8EB3}" type="presParOf" srcId="{459C1711-FCA4-4EA3-B062-F47AD1B79607}" destId="{7D17774E-1C25-4F70-AA81-4A001BFD02E6}" srcOrd="4" destOrd="0" presId="urn:microsoft.com/office/officeart/2005/8/layout/list1"/>
    <dgm:cxn modelId="{E8A59909-D468-4075-9C9C-C94E10B42C05}" type="presParOf" srcId="{7D17774E-1C25-4F70-AA81-4A001BFD02E6}" destId="{20AD6A40-7BC7-4553-9552-82C636E95B5E}" srcOrd="0" destOrd="0" presId="urn:microsoft.com/office/officeart/2005/8/layout/list1"/>
    <dgm:cxn modelId="{2699E740-B4AE-4E7C-A695-7CAB55BAD217}" type="presParOf" srcId="{7D17774E-1C25-4F70-AA81-4A001BFD02E6}" destId="{6202DE1A-249E-42DD-B68B-6CE4F0192FDB}" srcOrd="1" destOrd="0" presId="urn:microsoft.com/office/officeart/2005/8/layout/list1"/>
    <dgm:cxn modelId="{EBC78CCC-8571-4382-AE4E-034DA2F0AE66}" type="presParOf" srcId="{459C1711-FCA4-4EA3-B062-F47AD1B79607}" destId="{496CE434-3F18-4FCB-AB2B-2238A95C91AD}" srcOrd="5" destOrd="0" presId="urn:microsoft.com/office/officeart/2005/8/layout/list1"/>
    <dgm:cxn modelId="{20EC7806-387D-4AEF-B0F2-185CE6CED800}" type="presParOf" srcId="{459C1711-FCA4-4EA3-B062-F47AD1B79607}" destId="{D56FAC61-7BA3-4767-95EB-A837D28FE51D}" srcOrd="6" destOrd="0" presId="urn:microsoft.com/office/officeart/2005/8/layout/list1"/>
    <dgm:cxn modelId="{51DB9A20-E001-4865-8240-5859B6BC3C9B}" type="presParOf" srcId="{459C1711-FCA4-4EA3-B062-F47AD1B79607}" destId="{C1D5BC24-028E-4001-A8FF-E63239256788}" srcOrd="7" destOrd="0" presId="urn:microsoft.com/office/officeart/2005/8/layout/list1"/>
    <dgm:cxn modelId="{037BFE27-6E04-443A-80CE-002DD51EE798}" type="presParOf" srcId="{459C1711-FCA4-4EA3-B062-F47AD1B79607}" destId="{5FED47E2-4633-4A5C-BB88-70AE91AC107E}" srcOrd="8" destOrd="0" presId="urn:microsoft.com/office/officeart/2005/8/layout/list1"/>
    <dgm:cxn modelId="{D1A526A7-53BB-4393-A923-4D49CDA31DF0}" type="presParOf" srcId="{5FED47E2-4633-4A5C-BB88-70AE91AC107E}" destId="{F706A835-EC55-4649-BA03-62853AF62C4E}" srcOrd="0" destOrd="0" presId="urn:microsoft.com/office/officeart/2005/8/layout/list1"/>
    <dgm:cxn modelId="{C23B4129-61DD-4BC3-8522-63F23E667C86}" type="presParOf" srcId="{5FED47E2-4633-4A5C-BB88-70AE91AC107E}" destId="{476F2EB0-D87D-4E1F-862D-0C8201D08D31}" srcOrd="1" destOrd="0" presId="urn:microsoft.com/office/officeart/2005/8/layout/list1"/>
    <dgm:cxn modelId="{B7DBF592-5A93-4B3A-854E-AB5DD5D54A58}" type="presParOf" srcId="{459C1711-FCA4-4EA3-B062-F47AD1B79607}" destId="{1495F958-F3AE-456F-9468-2C2A2AD7AD24}" srcOrd="9" destOrd="0" presId="urn:microsoft.com/office/officeart/2005/8/layout/list1"/>
    <dgm:cxn modelId="{B8797BDB-96FB-4730-A3EF-AA2FA5442744}" type="presParOf" srcId="{459C1711-FCA4-4EA3-B062-F47AD1B79607}" destId="{9BB66F73-A327-42FE-AE1F-60D8535FDAB4}" srcOrd="10" destOrd="0" presId="urn:microsoft.com/office/officeart/2005/8/layout/list1"/>
    <dgm:cxn modelId="{4DEF2543-BC19-4272-97EC-1EC8194BC8AF}" type="presParOf" srcId="{459C1711-FCA4-4EA3-B062-F47AD1B79607}" destId="{23CEAF33-0284-4075-8FCE-8F1478078892}" srcOrd="11" destOrd="0" presId="urn:microsoft.com/office/officeart/2005/8/layout/list1"/>
    <dgm:cxn modelId="{6BFA036D-3CAC-4A10-BF66-62F34AC8C981}" type="presParOf" srcId="{459C1711-FCA4-4EA3-B062-F47AD1B79607}" destId="{92BB6F98-B33A-4FC0-B110-5DFF3B04D7A7}" srcOrd="12" destOrd="0" presId="urn:microsoft.com/office/officeart/2005/8/layout/list1"/>
    <dgm:cxn modelId="{DA2812B2-188E-41C3-A49B-403DB6C495E3}" type="presParOf" srcId="{92BB6F98-B33A-4FC0-B110-5DFF3B04D7A7}" destId="{CBA04B25-0FD2-4F7C-9E4C-11AEE19E9D65}" srcOrd="0" destOrd="0" presId="urn:microsoft.com/office/officeart/2005/8/layout/list1"/>
    <dgm:cxn modelId="{A91D1970-6FF1-45EF-AD1D-3072896CD176}" type="presParOf" srcId="{92BB6F98-B33A-4FC0-B110-5DFF3B04D7A7}" destId="{6AD2E58B-BB49-411C-B01A-641978242A34}" srcOrd="1" destOrd="0" presId="urn:microsoft.com/office/officeart/2005/8/layout/list1"/>
    <dgm:cxn modelId="{A1CA8497-345C-4009-8D67-4729E7CE7DA5}" type="presParOf" srcId="{459C1711-FCA4-4EA3-B062-F47AD1B79607}" destId="{17D26878-374D-4F1B-A0DF-7E9914F667D2}" srcOrd="13" destOrd="0" presId="urn:microsoft.com/office/officeart/2005/8/layout/list1"/>
    <dgm:cxn modelId="{77882C6C-DF81-4965-951D-4A2886B6FE9F}" type="presParOf" srcId="{459C1711-FCA4-4EA3-B062-F47AD1B79607}" destId="{589E81EF-10AA-4063-B55F-C54DB54A85D7}"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B960579-C1DB-40AD-AA9C-3D23DCD0A296}"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ru-RU"/>
        </a:p>
      </dgm:t>
    </dgm:pt>
    <dgm:pt modelId="{87C909ED-7B42-4340-B326-2E2EFCF349DA}">
      <dgm:prSet phldrT="[Текст]" custT="1"/>
      <dgm:spPr/>
      <dgm:t>
        <a:bodyPr/>
        <a:lstStyle/>
        <a:p>
          <a:r>
            <a:rPr lang="it-IT" sz="2400" b="0" i="1">
              <a:latin typeface="Times New Roman" panose="02020603050405020304" pitchFamily="18" charset="0"/>
              <a:cs typeface="Times New Roman" panose="02020603050405020304" pitchFamily="18" charset="0"/>
            </a:rPr>
            <a:t>Venituri din ieşirea imobilizărilor necorporale</a:t>
          </a:r>
          <a:endParaRPr lang="ru-RU" sz="2400" i="1" dirty="0">
            <a:latin typeface="Times New Roman" panose="02020603050405020304" pitchFamily="18" charset="0"/>
            <a:cs typeface="Times New Roman" panose="02020603050405020304" pitchFamily="18" charset="0"/>
          </a:endParaRPr>
        </a:p>
      </dgm:t>
    </dgm:pt>
    <dgm:pt modelId="{76F8489E-F0A4-470E-9BF3-3C46CB390877}" type="parTrans" cxnId="{83B8A2F0-73F5-44BA-A3CE-BA1559D3FE2A}">
      <dgm:prSet/>
      <dgm:spPr/>
      <dgm:t>
        <a:bodyPr/>
        <a:lstStyle/>
        <a:p>
          <a:endParaRPr lang="ru-RU"/>
        </a:p>
      </dgm:t>
    </dgm:pt>
    <dgm:pt modelId="{06FA81BC-6345-4DC7-83AC-7537528B0F5B}" type="sibTrans" cxnId="{83B8A2F0-73F5-44BA-A3CE-BA1559D3FE2A}">
      <dgm:prSet/>
      <dgm:spPr/>
      <dgm:t>
        <a:bodyPr/>
        <a:lstStyle/>
        <a:p>
          <a:endParaRPr lang="ru-RU"/>
        </a:p>
      </dgm:t>
    </dgm:pt>
    <dgm:pt modelId="{54152D44-612C-4D84-BCAD-7E69C63C683C}">
      <dgm:prSet phldrT="[Текст]" custT="1"/>
      <dgm:spPr/>
      <dgm:t>
        <a:bodyPr/>
        <a:lstStyle/>
        <a:p>
          <a:r>
            <a:rPr lang="it-IT" sz="2400" b="0" i="1">
              <a:latin typeface="Times New Roman" panose="02020603050405020304" pitchFamily="18" charset="0"/>
              <a:cs typeface="Times New Roman" panose="02020603050405020304" pitchFamily="18" charset="0"/>
            </a:rPr>
            <a:t>Venituri din ieşirea imobilizărilor corporale</a:t>
          </a:r>
          <a:endParaRPr lang="ru-RU" sz="2400" i="1" dirty="0">
            <a:latin typeface="Times New Roman" panose="02020603050405020304" pitchFamily="18" charset="0"/>
            <a:cs typeface="Times New Roman" panose="02020603050405020304" pitchFamily="18" charset="0"/>
          </a:endParaRPr>
        </a:p>
      </dgm:t>
    </dgm:pt>
    <dgm:pt modelId="{D9B69760-0164-4BEB-93A8-A90E6D219341}" type="parTrans" cxnId="{50C7BC47-0C4B-4CC8-A3E0-F86D339C3363}">
      <dgm:prSet/>
      <dgm:spPr/>
      <dgm:t>
        <a:bodyPr/>
        <a:lstStyle/>
        <a:p>
          <a:endParaRPr lang="ru-RU"/>
        </a:p>
      </dgm:t>
    </dgm:pt>
    <dgm:pt modelId="{EE4C2445-43B1-4EEB-8A68-50A17E10BAEA}" type="sibTrans" cxnId="{50C7BC47-0C4B-4CC8-A3E0-F86D339C3363}">
      <dgm:prSet/>
      <dgm:spPr/>
      <dgm:t>
        <a:bodyPr/>
        <a:lstStyle/>
        <a:p>
          <a:endParaRPr lang="ru-RU"/>
        </a:p>
      </dgm:t>
    </dgm:pt>
    <dgm:pt modelId="{D4E484BD-D913-4A7A-9918-6A2B2D901C44}">
      <dgm:prSet phldrT="[Текст]" custT="1"/>
      <dgm:spPr/>
      <dgm:t>
        <a:bodyPr/>
        <a:lstStyle/>
        <a:p>
          <a:r>
            <a:rPr lang="en-US" sz="2400" b="0" i="1">
              <a:latin typeface="Times New Roman" panose="02020603050405020304" pitchFamily="18" charset="0"/>
              <a:cs typeface="Times New Roman" panose="02020603050405020304" pitchFamily="18" charset="0"/>
            </a:rPr>
            <a:t>Venituri din diferenţe de curs valutar</a:t>
          </a:r>
          <a:endParaRPr lang="ru-RU" sz="2400" i="1" dirty="0">
            <a:latin typeface="Times New Roman" panose="02020603050405020304" pitchFamily="18" charset="0"/>
            <a:cs typeface="Times New Roman" panose="02020603050405020304" pitchFamily="18" charset="0"/>
          </a:endParaRPr>
        </a:p>
      </dgm:t>
    </dgm:pt>
    <dgm:pt modelId="{6D903FE3-74C2-48B2-9917-AFE3DCD053B0}" type="parTrans" cxnId="{45E0E19C-2437-4D41-BF63-992DBE2BB906}">
      <dgm:prSet/>
      <dgm:spPr/>
      <dgm:t>
        <a:bodyPr/>
        <a:lstStyle/>
        <a:p>
          <a:endParaRPr lang="ru-RU"/>
        </a:p>
      </dgm:t>
    </dgm:pt>
    <dgm:pt modelId="{D82154E9-76A0-415B-B6A9-F32045385926}" type="sibTrans" cxnId="{45E0E19C-2437-4D41-BF63-992DBE2BB906}">
      <dgm:prSet/>
      <dgm:spPr/>
      <dgm:t>
        <a:bodyPr/>
        <a:lstStyle/>
        <a:p>
          <a:endParaRPr lang="ru-RU"/>
        </a:p>
      </dgm:t>
    </dgm:pt>
    <dgm:pt modelId="{6E36B60F-12D4-42A1-B516-771B3C46B1D6}">
      <dgm:prSet phldrT="[Текст]" custT="1"/>
      <dgm:spPr/>
      <dgm:t>
        <a:bodyPr/>
        <a:lstStyle/>
        <a:p>
          <a:r>
            <a:rPr lang="ro-RO" sz="2400" i="1">
              <a:latin typeface="Times New Roman" panose="02020603050405020304" pitchFamily="18" charset="0"/>
              <a:cs typeface="Times New Roman" panose="02020603050405020304" pitchFamily="18" charset="0"/>
            </a:rPr>
            <a:t>Veniturile sub formă de redevenţe</a:t>
          </a:r>
          <a:endParaRPr lang="ru-RU" sz="2400" i="1" dirty="0">
            <a:latin typeface="Times New Roman" panose="02020603050405020304" pitchFamily="18" charset="0"/>
            <a:cs typeface="Times New Roman" panose="02020603050405020304" pitchFamily="18" charset="0"/>
          </a:endParaRPr>
        </a:p>
      </dgm:t>
    </dgm:pt>
    <dgm:pt modelId="{BB805ED4-1B52-47B8-A6E2-B4D0543FC57F}" type="parTrans" cxnId="{3879512A-1570-4641-B44D-E760403752C3}">
      <dgm:prSet/>
      <dgm:spPr/>
      <dgm:t>
        <a:bodyPr/>
        <a:lstStyle/>
        <a:p>
          <a:endParaRPr lang="en-US"/>
        </a:p>
      </dgm:t>
    </dgm:pt>
    <dgm:pt modelId="{C728BCCD-3DDA-4DB1-ACAE-98ABCA59F121}" type="sibTrans" cxnId="{3879512A-1570-4641-B44D-E760403752C3}">
      <dgm:prSet/>
      <dgm:spPr/>
      <dgm:t>
        <a:bodyPr/>
        <a:lstStyle/>
        <a:p>
          <a:endParaRPr lang="en-US"/>
        </a:p>
      </dgm:t>
    </dgm:pt>
    <dgm:pt modelId="{AB1DD94B-D19D-451E-AE1B-4E0DAF422BF6}">
      <dgm:prSet phldrT="[Текст]" custT="1"/>
      <dgm:spPr/>
      <dgm:t>
        <a:bodyPr/>
        <a:lstStyle/>
        <a:p>
          <a:r>
            <a:rPr lang="it-IT" sz="2400" b="0" i="1">
              <a:latin typeface="Times New Roman" panose="02020603050405020304" pitchFamily="18" charset="0"/>
              <a:cs typeface="Times New Roman" panose="02020603050405020304" pitchFamily="18" charset="0"/>
            </a:rPr>
            <a:t>Venituri din compensarea pierderilor din calamităţi</a:t>
          </a:r>
          <a:endParaRPr lang="ru-RU" sz="2400" i="1" dirty="0">
            <a:latin typeface="Times New Roman" panose="02020603050405020304" pitchFamily="18" charset="0"/>
            <a:cs typeface="Times New Roman" panose="02020603050405020304" pitchFamily="18" charset="0"/>
          </a:endParaRPr>
        </a:p>
      </dgm:t>
    </dgm:pt>
    <dgm:pt modelId="{10D7385C-80FF-4C2C-B28F-50A1C5BF7480}" type="parTrans" cxnId="{73F4C06F-F932-4E33-98A5-7E2B8AC7B0FD}">
      <dgm:prSet/>
      <dgm:spPr/>
      <dgm:t>
        <a:bodyPr/>
        <a:lstStyle/>
        <a:p>
          <a:endParaRPr lang="en-US"/>
        </a:p>
      </dgm:t>
    </dgm:pt>
    <dgm:pt modelId="{2C4F09E6-B5B3-42A2-910C-2BA2C622A607}" type="sibTrans" cxnId="{73F4C06F-F932-4E33-98A5-7E2B8AC7B0FD}">
      <dgm:prSet/>
      <dgm:spPr/>
      <dgm:t>
        <a:bodyPr/>
        <a:lstStyle/>
        <a:p>
          <a:endParaRPr lang="en-US"/>
        </a:p>
      </dgm:t>
    </dgm:pt>
    <dgm:pt modelId="{459C1711-FCA4-4EA3-B062-F47AD1B79607}" type="pres">
      <dgm:prSet presAssocID="{9B960579-C1DB-40AD-AA9C-3D23DCD0A296}" presName="linear" presStyleCnt="0">
        <dgm:presLayoutVars>
          <dgm:dir/>
          <dgm:animLvl val="lvl"/>
          <dgm:resizeHandles val="exact"/>
        </dgm:presLayoutVars>
      </dgm:prSet>
      <dgm:spPr/>
      <dgm:t>
        <a:bodyPr/>
        <a:lstStyle/>
        <a:p>
          <a:endParaRPr lang="ru-RU"/>
        </a:p>
      </dgm:t>
    </dgm:pt>
    <dgm:pt modelId="{3FE8B1DF-6D0F-45BA-8AD4-D015423679A2}" type="pres">
      <dgm:prSet presAssocID="{87C909ED-7B42-4340-B326-2E2EFCF349DA}" presName="parentLin" presStyleCnt="0"/>
      <dgm:spPr/>
    </dgm:pt>
    <dgm:pt modelId="{4DEB1311-B078-48F1-8E33-BB9D7BD838C9}" type="pres">
      <dgm:prSet presAssocID="{87C909ED-7B42-4340-B326-2E2EFCF349DA}" presName="parentLeftMargin" presStyleLbl="node1" presStyleIdx="0" presStyleCnt="5"/>
      <dgm:spPr/>
      <dgm:t>
        <a:bodyPr/>
        <a:lstStyle/>
        <a:p>
          <a:endParaRPr lang="ru-RU"/>
        </a:p>
      </dgm:t>
    </dgm:pt>
    <dgm:pt modelId="{A90FDC63-DF94-4769-963A-E1B6110F902A}" type="pres">
      <dgm:prSet presAssocID="{87C909ED-7B42-4340-B326-2E2EFCF349DA}" presName="parentText" presStyleLbl="node1" presStyleIdx="0" presStyleCnt="5">
        <dgm:presLayoutVars>
          <dgm:chMax val="0"/>
          <dgm:bulletEnabled val="1"/>
        </dgm:presLayoutVars>
      </dgm:prSet>
      <dgm:spPr/>
      <dgm:t>
        <a:bodyPr/>
        <a:lstStyle/>
        <a:p>
          <a:endParaRPr lang="ru-RU"/>
        </a:p>
      </dgm:t>
    </dgm:pt>
    <dgm:pt modelId="{4AD9315E-3790-4617-987C-98BAB30EB081}" type="pres">
      <dgm:prSet presAssocID="{87C909ED-7B42-4340-B326-2E2EFCF349DA}" presName="negativeSpace" presStyleCnt="0"/>
      <dgm:spPr/>
    </dgm:pt>
    <dgm:pt modelId="{A9E6C939-5EF3-412C-AEA7-8AB2CDE9FA13}" type="pres">
      <dgm:prSet presAssocID="{87C909ED-7B42-4340-B326-2E2EFCF349DA}" presName="childText" presStyleLbl="conFgAcc1" presStyleIdx="0" presStyleCnt="5">
        <dgm:presLayoutVars>
          <dgm:bulletEnabled val="1"/>
        </dgm:presLayoutVars>
      </dgm:prSet>
      <dgm:spPr/>
    </dgm:pt>
    <dgm:pt modelId="{957E924C-1DE5-4BAB-9F8D-23506239B37A}" type="pres">
      <dgm:prSet presAssocID="{06FA81BC-6345-4DC7-83AC-7537528B0F5B}" presName="spaceBetweenRectangles" presStyleCnt="0"/>
      <dgm:spPr/>
    </dgm:pt>
    <dgm:pt modelId="{7D17774E-1C25-4F70-AA81-4A001BFD02E6}" type="pres">
      <dgm:prSet presAssocID="{54152D44-612C-4D84-BCAD-7E69C63C683C}" presName="parentLin" presStyleCnt="0"/>
      <dgm:spPr/>
    </dgm:pt>
    <dgm:pt modelId="{20AD6A40-7BC7-4553-9552-82C636E95B5E}" type="pres">
      <dgm:prSet presAssocID="{54152D44-612C-4D84-BCAD-7E69C63C683C}" presName="parentLeftMargin" presStyleLbl="node1" presStyleIdx="0" presStyleCnt="5"/>
      <dgm:spPr/>
      <dgm:t>
        <a:bodyPr/>
        <a:lstStyle/>
        <a:p>
          <a:endParaRPr lang="ru-RU"/>
        </a:p>
      </dgm:t>
    </dgm:pt>
    <dgm:pt modelId="{6202DE1A-249E-42DD-B68B-6CE4F0192FDB}" type="pres">
      <dgm:prSet presAssocID="{54152D44-612C-4D84-BCAD-7E69C63C683C}" presName="parentText" presStyleLbl="node1" presStyleIdx="1" presStyleCnt="5">
        <dgm:presLayoutVars>
          <dgm:chMax val="0"/>
          <dgm:bulletEnabled val="1"/>
        </dgm:presLayoutVars>
      </dgm:prSet>
      <dgm:spPr/>
      <dgm:t>
        <a:bodyPr/>
        <a:lstStyle/>
        <a:p>
          <a:endParaRPr lang="ru-RU"/>
        </a:p>
      </dgm:t>
    </dgm:pt>
    <dgm:pt modelId="{496CE434-3F18-4FCB-AB2B-2238A95C91AD}" type="pres">
      <dgm:prSet presAssocID="{54152D44-612C-4D84-BCAD-7E69C63C683C}" presName="negativeSpace" presStyleCnt="0"/>
      <dgm:spPr/>
    </dgm:pt>
    <dgm:pt modelId="{D56FAC61-7BA3-4767-95EB-A837D28FE51D}" type="pres">
      <dgm:prSet presAssocID="{54152D44-612C-4D84-BCAD-7E69C63C683C}" presName="childText" presStyleLbl="conFgAcc1" presStyleIdx="1" presStyleCnt="5">
        <dgm:presLayoutVars>
          <dgm:bulletEnabled val="1"/>
        </dgm:presLayoutVars>
      </dgm:prSet>
      <dgm:spPr/>
    </dgm:pt>
    <dgm:pt modelId="{C1D5BC24-028E-4001-A8FF-E63239256788}" type="pres">
      <dgm:prSet presAssocID="{EE4C2445-43B1-4EEB-8A68-50A17E10BAEA}" presName="spaceBetweenRectangles" presStyleCnt="0"/>
      <dgm:spPr/>
    </dgm:pt>
    <dgm:pt modelId="{5FED47E2-4633-4A5C-BB88-70AE91AC107E}" type="pres">
      <dgm:prSet presAssocID="{D4E484BD-D913-4A7A-9918-6A2B2D901C44}" presName="parentLin" presStyleCnt="0"/>
      <dgm:spPr/>
    </dgm:pt>
    <dgm:pt modelId="{F706A835-EC55-4649-BA03-62853AF62C4E}" type="pres">
      <dgm:prSet presAssocID="{D4E484BD-D913-4A7A-9918-6A2B2D901C44}" presName="parentLeftMargin" presStyleLbl="node1" presStyleIdx="1" presStyleCnt="5"/>
      <dgm:spPr/>
      <dgm:t>
        <a:bodyPr/>
        <a:lstStyle/>
        <a:p>
          <a:endParaRPr lang="ru-RU"/>
        </a:p>
      </dgm:t>
    </dgm:pt>
    <dgm:pt modelId="{476F2EB0-D87D-4E1F-862D-0C8201D08D31}" type="pres">
      <dgm:prSet presAssocID="{D4E484BD-D913-4A7A-9918-6A2B2D901C44}" presName="parentText" presStyleLbl="node1" presStyleIdx="2" presStyleCnt="5">
        <dgm:presLayoutVars>
          <dgm:chMax val="0"/>
          <dgm:bulletEnabled val="1"/>
        </dgm:presLayoutVars>
      </dgm:prSet>
      <dgm:spPr/>
      <dgm:t>
        <a:bodyPr/>
        <a:lstStyle/>
        <a:p>
          <a:endParaRPr lang="ru-RU"/>
        </a:p>
      </dgm:t>
    </dgm:pt>
    <dgm:pt modelId="{1495F958-F3AE-456F-9468-2C2A2AD7AD24}" type="pres">
      <dgm:prSet presAssocID="{D4E484BD-D913-4A7A-9918-6A2B2D901C44}" presName="negativeSpace" presStyleCnt="0"/>
      <dgm:spPr/>
    </dgm:pt>
    <dgm:pt modelId="{9BB66F73-A327-42FE-AE1F-60D8535FDAB4}" type="pres">
      <dgm:prSet presAssocID="{D4E484BD-D913-4A7A-9918-6A2B2D901C44}" presName="childText" presStyleLbl="conFgAcc1" presStyleIdx="2" presStyleCnt="5" custLinFactNeighborX="-877">
        <dgm:presLayoutVars>
          <dgm:bulletEnabled val="1"/>
        </dgm:presLayoutVars>
      </dgm:prSet>
      <dgm:spPr/>
    </dgm:pt>
    <dgm:pt modelId="{23CEAF33-0284-4075-8FCE-8F1478078892}" type="pres">
      <dgm:prSet presAssocID="{D82154E9-76A0-415B-B6A9-F32045385926}" presName="spaceBetweenRectangles" presStyleCnt="0"/>
      <dgm:spPr/>
    </dgm:pt>
    <dgm:pt modelId="{D40A38E1-2747-4125-B8B6-94826B85B01A}" type="pres">
      <dgm:prSet presAssocID="{6E36B60F-12D4-42A1-B516-771B3C46B1D6}" presName="parentLin" presStyleCnt="0"/>
      <dgm:spPr/>
    </dgm:pt>
    <dgm:pt modelId="{AEEC81E6-6DB3-4142-B2E4-61B54578EC13}" type="pres">
      <dgm:prSet presAssocID="{6E36B60F-12D4-42A1-B516-771B3C46B1D6}" presName="parentLeftMargin" presStyleLbl="node1" presStyleIdx="2" presStyleCnt="5"/>
      <dgm:spPr/>
      <dgm:t>
        <a:bodyPr/>
        <a:lstStyle/>
        <a:p>
          <a:endParaRPr lang="ru-RU"/>
        </a:p>
      </dgm:t>
    </dgm:pt>
    <dgm:pt modelId="{B831828B-B1B4-4617-BC77-C734871C980B}" type="pres">
      <dgm:prSet presAssocID="{6E36B60F-12D4-42A1-B516-771B3C46B1D6}" presName="parentText" presStyleLbl="node1" presStyleIdx="3" presStyleCnt="5">
        <dgm:presLayoutVars>
          <dgm:chMax val="0"/>
          <dgm:bulletEnabled val="1"/>
        </dgm:presLayoutVars>
      </dgm:prSet>
      <dgm:spPr/>
      <dgm:t>
        <a:bodyPr/>
        <a:lstStyle/>
        <a:p>
          <a:endParaRPr lang="ru-RU"/>
        </a:p>
      </dgm:t>
    </dgm:pt>
    <dgm:pt modelId="{E6C692F7-5773-456F-AE31-A558CC62B0F7}" type="pres">
      <dgm:prSet presAssocID="{6E36B60F-12D4-42A1-B516-771B3C46B1D6}" presName="negativeSpace" presStyleCnt="0"/>
      <dgm:spPr/>
    </dgm:pt>
    <dgm:pt modelId="{291A7F1C-9CDC-4F09-8E9C-69E37C608277}" type="pres">
      <dgm:prSet presAssocID="{6E36B60F-12D4-42A1-B516-771B3C46B1D6}" presName="childText" presStyleLbl="conFgAcc1" presStyleIdx="3" presStyleCnt="5">
        <dgm:presLayoutVars>
          <dgm:bulletEnabled val="1"/>
        </dgm:presLayoutVars>
      </dgm:prSet>
      <dgm:spPr/>
    </dgm:pt>
    <dgm:pt modelId="{9FED5188-6564-4F02-A5F4-E1E3231A08F6}" type="pres">
      <dgm:prSet presAssocID="{C728BCCD-3DDA-4DB1-ACAE-98ABCA59F121}" presName="spaceBetweenRectangles" presStyleCnt="0"/>
      <dgm:spPr/>
    </dgm:pt>
    <dgm:pt modelId="{92BB6F98-B33A-4FC0-B110-5DFF3B04D7A7}" type="pres">
      <dgm:prSet presAssocID="{AB1DD94B-D19D-451E-AE1B-4E0DAF422BF6}" presName="parentLin" presStyleCnt="0"/>
      <dgm:spPr/>
    </dgm:pt>
    <dgm:pt modelId="{CBA04B25-0FD2-4F7C-9E4C-11AEE19E9D65}" type="pres">
      <dgm:prSet presAssocID="{AB1DD94B-D19D-451E-AE1B-4E0DAF422BF6}" presName="parentLeftMargin" presStyleLbl="node1" presStyleIdx="3" presStyleCnt="5"/>
      <dgm:spPr/>
      <dgm:t>
        <a:bodyPr/>
        <a:lstStyle/>
        <a:p>
          <a:endParaRPr lang="ru-RU"/>
        </a:p>
      </dgm:t>
    </dgm:pt>
    <dgm:pt modelId="{6AD2E58B-BB49-411C-B01A-641978242A34}" type="pres">
      <dgm:prSet presAssocID="{AB1DD94B-D19D-451E-AE1B-4E0DAF422BF6}" presName="parentText" presStyleLbl="node1" presStyleIdx="4" presStyleCnt="5">
        <dgm:presLayoutVars>
          <dgm:chMax val="0"/>
          <dgm:bulletEnabled val="1"/>
        </dgm:presLayoutVars>
      </dgm:prSet>
      <dgm:spPr/>
      <dgm:t>
        <a:bodyPr/>
        <a:lstStyle/>
        <a:p>
          <a:endParaRPr lang="ru-RU"/>
        </a:p>
      </dgm:t>
    </dgm:pt>
    <dgm:pt modelId="{17D26878-374D-4F1B-A0DF-7E9914F667D2}" type="pres">
      <dgm:prSet presAssocID="{AB1DD94B-D19D-451E-AE1B-4E0DAF422BF6}" presName="negativeSpace" presStyleCnt="0"/>
      <dgm:spPr/>
    </dgm:pt>
    <dgm:pt modelId="{589E81EF-10AA-4063-B55F-C54DB54A85D7}" type="pres">
      <dgm:prSet presAssocID="{AB1DD94B-D19D-451E-AE1B-4E0DAF422BF6}" presName="childText" presStyleLbl="conFgAcc1" presStyleIdx="4" presStyleCnt="5">
        <dgm:presLayoutVars>
          <dgm:bulletEnabled val="1"/>
        </dgm:presLayoutVars>
      </dgm:prSet>
      <dgm:spPr/>
    </dgm:pt>
  </dgm:ptLst>
  <dgm:cxnLst>
    <dgm:cxn modelId="{45E0E19C-2437-4D41-BF63-992DBE2BB906}" srcId="{9B960579-C1DB-40AD-AA9C-3D23DCD0A296}" destId="{D4E484BD-D913-4A7A-9918-6A2B2D901C44}" srcOrd="2" destOrd="0" parTransId="{6D903FE3-74C2-48B2-9917-AFE3DCD053B0}" sibTransId="{D82154E9-76A0-415B-B6A9-F32045385926}"/>
    <dgm:cxn modelId="{50C25AE2-5BC1-45ED-A836-F7B4D472A6DA}" type="presOf" srcId="{D4E484BD-D913-4A7A-9918-6A2B2D901C44}" destId="{F706A835-EC55-4649-BA03-62853AF62C4E}" srcOrd="0" destOrd="0" presId="urn:microsoft.com/office/officeart/2005/8/layout/list1"/>
    <dgm:cxn modelId="{50C7BC47-0C4B-4CC8-A3E0-F86D339C3363}" srcId="{9B960579-C1DB-40AD-AA9C-3D23DCD0A296}" destId="{54152D44-612C-4D84-BCAD-7E69C63C683C}" srcOrd="1" destOrd="0" parTransId="{D9B69760-0164-4BEB-93A8-A90E6D219341}" sibTransId="{EE4C2445-43B1-4EEB-8A68-50A17E10BAEA}"/>
    <dgm:cxn modelId="{A746AE98-5382-4D67-AA3F-A59C62F631BB}" type="presOf" srcId="{87C909ED-7B42-4340-B326-2E2EFCF349DA}" destId="{A90FDC63-DF94-4769-963A-E1B6110F902A}" srcOrd="1" destOrd="0" presId="urn:microsoft.com/office/officeart/2005/8/layout/list1"/>
    <dgm:cxn modelId="{2DEAAC2D-0072-47FE-BAA4-AE6FA724A904}" type="presOf" srcId="{AB1DD94B-D19D-451E-AE1B-4E0DAF422BF6}" destId="{6AD2E58B-BB49-411C-B01A-641978242A34}" srcOrd="1" destOrd="0" presId="urn:microsoft.com/office/officeart/2005/8/layout/list1"/>
    <dgm:cxn modelId="{83B8A2F0-73F5-44BA-A3CE-BA1559D3FE2A}" srcId="{9B960579-C1DB-40AD-AA9C-3D23DCD0A296}" destId="{87C909ED-7B42-4340-B326-2E2EFCF349DA}" srcOrd="0" destOrd="0" parTransId="{76F8489E-F0A4-470E-9BF3-3C46CB390877}" sibTransId="{06FA81BC-6345-4DC7-83AC-7537528B0F5B}"/>
    <dgm:cxn modelId="{68DD9793-D142-44CE-80E0-060D18B4A6E9}" type="presOf" srcId="{9B960579-C1DB-40AD-AA9C-3D23DCD0A296}" destId="{459C1711-FCA4-4EA3-B062-F47AD1B79607}" srcOrd="0" destOrd="0" presId="urn:microsoft.com/office/officeart/2005/8/layout/list1"/>
    <dgm:cxn modelId="{7292E7F3-3544-4009-B3BF-2342429B9801}" type="presOf" srcId="{D4E484BD-D913-4A7A-9918-6A2B2D901C44}" destId="{476F2EB0-D87D-4E1F-862D-0C8201D08D31}" srcOrd="1" destOrd="0" presId="urn:microsoft.com/office/officeart/2005/8/layout/list1"/>
    <dgm:cxn modelId="{D98238D7-FB5C-459F-8BD9-4BBCE01E05A5}" type="presOf" srcId="{6E36B60F-12D4-42A1-B516-771B3C46B1D6}" destId="{AEEC81E6-6DB3-4142-B2E4-61B54578EC13}" srcOrd="0" destOrd="0" presId="urn:microsoft.com/office/officeart/2005/8/layout/list1"/>
    <dgm:cxn modelId="{1D6D0698-5675-4AF5-8C2E-A273D66104BB}" type="presOf" srcId="{AB1DD94B-D19D-451E-AE1B-4E0DAF422BF6}" destId="{CBA04B25-0FD2-4F7C-9E4C-11AEE19E9D65}" srcOrd="0" destOrd="0" presId="urn:microsoft.com/office/officeart/2005/8/layout/list1"/>
    <dgm:cxn modelId="{73F4C06F-F932-4E33-98A5-7E2B8AC7B0FD}" srcId="{9B960579-C1DB-40AD-AA9C-3D23DCD0A296}" destId="{AB1DD94B-D19D-451E-AE1B-4E0DAF422BF6}" srcOrd="4" destOrd="0" parTransId="{10D7385C-80FF-4C2C-B28F-50A1C5BF7480}" sibTransId="{2C4F09E6-B5B3-42A2-910C-2BA2C622A607}"/>
    <dgm:cxn modelId="{FD68726A-32B5-464F-9768-522D46D74E2A}" type="presOf" srcId="{87C909ED-7B42-4340-B326-2E2EFCF349DA}" destId="{4DEB1311-B078-48F1-8E33-BB9D7BD838C9}" srcOrd="0" destOrd="0" presId="urn:microsoft.com/office/officeart/2005/8/layout/list1"/>
    <dgm:cxn modelId="{3879512A-1570-4641-B44D-E760403752C3}" srcId="{9B960579-C1DB-40AD-AA9C-3D23DCD0A296}" destId="{6E36B60F-12D4-42A1-B516-771B3C46B1D6}" srcOrd="3" destOrd="0" parTransId="{BB805ED4-1B52-47B8-A6E2-B4D0543FC57F}" sibTransId="{C728BCCD-3DDA-4DB1-ACAE-98ABCA59F121}"/>
    <dgm:cxn modelId="{8C2B797A-5060-49AA-80CE-7DD7A3903B6C}" type="presOf" srcId="{54152D44-612C-4D84-BCAD-7E69C63C683C}" destId="{6202DE1A-249E-42DD-B68B-6CE4F0192FDB}" srcOrd="1" destOrd="0" presId="urn:microsoft.com/office/officeart/2005/8/layout/list1"/>
    <dgm:cxn modelId="{633781B4-4C7C-468B-BCC3-7FEBA5F87D7E}" type="presOf" srcId="{54152D44-612C-4D84-BCAD-7E69C63C683C}" destId="{20AD6A40-7BC7-4553-9552-82C636E95B5E}" srcOrd="0" destOrd="0" presId="urn:microsoft.com/office/officeart/2005/8/layout/list1"/>
    <dgm:cxn modelId="{2DF0D751-40D0-479F-B57D-F5986A10C146}" type="presOf" srcId="{6E36B60F-12D4-42A1-B516-771B3C46B1D6}" destId="{B831828B-B1B4-4617-BC77-C734871C980B}" srcOrd="1" destOrd="0" presId="urn:microsoft.com/office/officeart/2005/8/layout/list1"/>
    <dgm:cxn modelId="{3CFA3B5E-947B-4E0B-868D-DC6AE60EC50C}" type="presParOf" srcId="{459C1711-FCA4-4EA3-B062-F47AD1B79607}" destId="{3FE8B1DF-6D0F-45BA-8AD4-D015423679A2}" srcOrd="0" destOrd="0" presId="urn:microsoft.com/office/officeart/2005/8/layout/list1"/>
    <dgm:cxn modelId="{20C77D01-C7A3-469C-8003-18DC49712A6E}" type="presParOf" srcId="{3FE8B1DF-6D0F-45BA-8AD4-D015423679A2}" destId="{4DEB1311-B078-48F1-8E33-BB9D7BD838C9}" srcOrd="0" destOrd="0" presId="urn:microsoft.com/office/officeart/2005/8/layout/list1"/>
    <dgm:cxn modelId="{BDE6C10E-F144-4002-B971-1F1ED6E3E488}" type="presParOf" srcId="{3FE8B1DF-6D0F-45BA-8AD4-D015423679A2}" destId="{A90FDC63-DF94-4769-963A-E1B6110F902A}" srcOrd="1" destOrd="0" presId="urn:microsoft.com/office/officeart/2005/8/layout/list1"/>
    <dgm:cxn modelId="{86AAD945-A7FC-4B26-8D6A-6FE8823B5C90}" type="presParOf" srcId="{459C1711-FCA4-4EA3-B062-F47AD1B79607}" destId="{4AD9315E-3790-4617-987C-98BAB30EB081}" srcOrd="1" destOrd="0" presId="urn:microsoft.com/office/officeart/2005/8/layout/list1"/>
    <dgm:cxn modelId="{C6693724-7F35-466D-BAC5-10AEF6ABD9E0}" type="presParOf" srcId="{459C1711-FCA4-4EA3-B062-F47AD1B79607}" destId="{A9E6C939-5EF3-412C-AEA7-8AB2CDE9FA13}" srcOrd="2" destOrd="0" presId="urn:microsoft.com/office/officeart/2005/8/layout/list1"/>
    <dgm:cxn modelId="{FB92256B-0BE5-4A6F-85F5-6760695D0B9B}" type="presParOf" srcId="{459C1711-FCA4-4EA3-B062-F47AD1B79607}" destId="{957E924C-1DE5-4BAB-9F8D-23506239B37A}" srcOrd="3" destOrd="0" presId="urn:microsoft.com/office/officeart/2005/8/layout/list1"/>
    <dgm:cxn modelId="{BAE3E2C1-3588-4566-9876-79EF9E297ADE}" type="presParOf" srcId="{459C1711-FCA4-4EA3-B062-F47AD1B79607}" destId="{7D17774E-1C25-4F70-AA81-4A001BFD02E6}" srcOrd="4" destOrd="0" presId="urn:microsoft.com/office/officeart/2005/8/layout/list1"/>
    <dgm:cxn modelId="{562D05CF-E417-4C88-A61D-2F970426DE2D}" type="presParOf" srcId="{7D17774E-1C25-4F70-AA81-4A001BFD02E6}" destId="{20AD6A40-7BC7-4553-9552-82C636E95B5E}" srcOrd="0" destOrd="0" presId="urn:microsoft.com/office/officeart/2005/8/layout/list1"/>
    <dgm:cxn modelId="{090837AC-7C73-48FB-821E-D77C213C086D}" type="presParOf" srcId="{7D17774E-1C25-4F70-AA81-4A001BFD02E6}" destId="{6202DE1A-249E-42DD-B68B-6CE4F0192FDB}" srcOrd="1" destOrd="0" presId="urn:microsoft.com/office/officeart/2005/8/layout/list1"/>
    <dgm:cxn modelId="{B930B6C1-0312-4F91-87DA-E2EF3C12820F}" type="presParOf" srcId="{459C1711-FCA4-4EA3-B062-F47AD1B79607}" destId="{496CE434-3F18-4FCB-AB2B-2238A95C91AD}" srcOrd="5" destOrd="0" presId="urn:microsoft.com/office/officeart/2005/8/layout/list1"/>
    <dgm:cxn modelId="{B72983C9-D5E5-4F33-81DD-B96CF0A0B48D}" type="presParOf" srcId="{459C1711-FCA4-4EA3-B062-F47AD1B79607}" destId="{D56FAC61-7BA3-4767-95EB-A837D28FE51D}" srcOrd="6" destOrd="0" presId="urn:microsoft.com/office/officeart/2005/8/layout/list1"/>
    <dgm:cxn modelId="{3BB0995D-C8FB-4355-8FF1-AE49BEB9CF5B}" type="presParOf" srcId="{459C1711-FCA4-4EA3-B062-F47AD1B79607}" destId="{C1D5BC24-028E-4001-A8FF-E63239256788}" srcOrd="7" destOrd="0" presId="urn:microsoft.com/office/officeart/2005/8/layout/list1"/>
    <dgm:cxn modelId="{4039CFD4-7A9B-4015-8310-9F671496E7AF}" type="presParOf" srcId="{459C1711-FCA4-4EA3-B062-F47AD1B79607}" destId="{5FED47E2-4633-4A5C-BB88-70AE91AC107E}" srcOrd="8" destOrd="0" presId="urn:microsoft.com/office/officeart/2005/8/layout/list1"/>
    <dgm:cxn modelId="{0D989867-D248-4C6D-955A-7CAA13991FAD}" type="presParOf" srcId="{5FED47E2-4633-4A5C-BB88-70AE91AC107E}" destId="{F706A835-EC55-4649-BA03-62853AF62C4E}" srcOrd="0" destOrd="0" presId="urn:microsoft.com/office/officeart/2005/8/layout/list1"/>
    <dgm:cxn modelId="{720F4A1C-EF5D-4FFA-9149-A90D5B46D52C}" type="presParOf" srcId="{5FED47E2-4633-4A5C-BB88-70AE91AC107E}" destId="{476F2EB0-D87D-4E1F-862D-0C8201D08D31}" srcOrd="1" destOrd="0" presId="urn:microsoft.com/office/officeart/2005/8/layout/list1"/>
    <dgm:cxn modelId="{71B5D0E0-D612-45F0-8225-E14DC16A28F6}" type="presParOf" srcId="{459C1711-FCA4-4EA3-B062-F47AD1B79607}" destId="{1495F958-F3AE-456F-9468-2C2A2AD7AD24}" srcOrd="9" destOrd="0" presId="urn:microsoft.com/office/officeart/2005/8/layout/list1"/>
    <dgm:cxn modelId="{745AFF3A-087A-4A47-8662-DC49010B094A}" type="presParOf" srcId="{459C1711-FCA4-4EA3-B062-F47AD1B79607}" destId="{9BB66F73-A327-42FE-AE1F-60D8535FDAB4}" srcOrd="10" destOrd="0" presId="urn:microsoft.com/office/officeart/2005/8/layout/list1"/>
    <dgm:cxn modelId="{75E77E4A-2D29-42F2-AECF-2AA564CDBED0}" type="presParOf" srcId="{459C1711-FCA4-4EA3-B062-F47AD1B79607}" destId="{23CEAF33-0284-4075-8FCE-8F1478078892}" srcOrd="11" destOrd="0" presId="urn:microsoft.com/office/officeart/2005/8/layout/list1"/>
    <dgm:cxn modelId="{E69AF5F3-88FC-4BEF-A138-789C5873F23E}" type="presParOf" srcId="{459C1711-FCA4-4EA3-B062-F47AD1B79607}" destId="{D40A38E1-2747-4125-B8B6-94826B85B01A}" srcOrd="12" destOrd="0" presId="urn:microsoft.com/office/officeart/2005/8/layout/list1"/>
    <dgm:cxn modelId="{20925795-C8E9-4A59-AE8D-8A385A17A6BB}" type="presParOf" srcId="{D40A38E1-2747-4125-B8B6-94826B85B01A}" destId="{AEEC81E6-6DB3-4142-B2E4-61B54578EC13}" srcOrd="0" destOrd="0" presId="urn:microsoft.com/office/officeart/2005/8/layout/list1"/>
    <dgm:cxn modelId="{A9DE0E1B-5B28-4066-A397-B95FC5563ED6}" type="presParOf" srcId="{D40A38E1-2747-4125-B8B6-94826B85B01A}" destId="{B831828B-B1B4-4617-BC77-C734871C980B}" srcOrd="1" destOrd="0" presId="urn:microsoft.com/office/officeart/2005/8/layout/list1"/>
    <dgm:cxn modelId="{F33C1C0F-EE14-4DF2-A08C-15597B0EF798}" type="presParOf" srcId="{459C1711-FCA4-4EA3-B062-F47AD1B79607}" destId="{E6C692F7-5773-456F-AE31-A558CC62B0F7}" srcOrd="13" destOrd="0" presId="urn:microsoft.com/office/officeart/2005/8/layout/list1"/>
    <dgm:cxn modelId="{946DFB94-D4E3-4A3E-B391-51FB1A238EEB}" type="presParOf" srcId="{459C1711-FCA4-4EA3-B062-F47AD1B79607}" destId="{291A7F1C-9CDC-4F09-8E9C-69E37C608277}" srcOrd="14" destOrd="0" presId="urn:microsoft.com/office/officeart/2005/8/layout/list1"/>
    <dgm:cxn modelId="{501E1D11-E7FB-41F0-A71A-5052B16E66CD}" type="presParOf" srcId="{459C1711-FCA4-4EA3-B062-F47AD1B79607}" destId="{9FED5188-6564-4F02-A5F4-E1E3231A08F6}" srcOrd="15" destOrd="0" presId="urn:microsoft.com/office/officeart/2005/8/layout/list1"/>
    <dgm:cxn modelId="{095795DD-4C6D-4CA4-AF4E-BE4179149866}" type="presParOf" srcId="{459C1711-FCA4-4EA3-B062-F47AD1B79607}" destId="{92BB6F98-B33A-4FC0-B110-5DFF3B04D7A7}" srcOrd="16" destOrd="0" presId="urn:microsoft.com/office/officeart/2005/8/layout/list1"/>
    <dgm:cxn modelId="{1CA8A841-A7A0-45AC-A40A-4F5570FFFBFB}" type="presParOf" srcId="{92BB6F98-B33A-4FC0-B110-5DFF3B04D7A7}" destId="{CBA04B25-0FD2-4F7C-9E4C-11AEE19E9D65}" srcOrd="0" destOrd="0" presId="urn:microsoft.com/office/officeart/2005/8/layout/list1"/>
    <dgm:cxn modelId="{648597A2-0DF8-42B0-A460-999A7DCDF54C}" type="presParOf" srcId="{92BB6F98-B33A-4FC0-B110-5DFF3B04D7A7}" destId="{6AD2E58B-BB49-411C-B01A-641978242A34}" srcOrd="1" destOrd="0" presId="urn:microsoft.com/office/officeart/2005/8/layout/list1"/>
    <dgm:cxn modelId="{B6BA5DBB-6C23-47AF-AADB-183626ABC840}" type="presParOf" srcId="{459C1711-FCA4-4EA3-B062-F47AD1B79607}" destId="{17D26878-374D-4F1B-A0DF-7E9914F667D2}" srcOrd="17" destOrd="0" presId="urn:microsoft.com/office/officeart/2005/8/layout/list1"/>
    <dgm:cxn modelId="{AED88F3E-9019-4FCB-9592-C7DF0EC38B3D}" type="presParOf" srcId="{459C1711-FCA4-4EA3-B062-F47AD1B79607}" destId="{589E81EF-10AA-4063-B55F-C54DB54A85D7}"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6B2A2A5-0EA9-446A-AD65-35E9C37E9BD7}"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EA6D9B8C-3CE5-40C7-A577-A129E130EB70}">
      <dgm:prSet/>
      <dgm:spPr/>
      <dgm:t>
        <a:bodyPr/>
        <a:lstStyle/>
        <a:p>
          <a:r>
            <a:rPr lang="ro-RO" i="1" dirty="0">
              <a:latin typeface="Times New Roman" panose="02020603050405020304" pitchFamily="18" charset="0"/>
              <a:cs typeface="Times New Roman" panose="02020603050405020304" pitchFamily="18" charset="0"/>
            </a:rPr>
            <a:t>volumul produselor comercializate sau serviciilor prestate care acţionează direct proporţional;</a:t>
          </a:r>
          <a:endParaRPr lang="en-US" i="1" dirty="0">
            <a:latin typeface="Times New Roman" panose="02020603050405020304" pitchFamily="18" charset="0"/>
            <a:cs typeface="Times New Roman" panose="02020603050405020304" pitchFamily="18" charset="0"/>
          </a:endParaRPr>
        </a:p>
      </dgm:t>
    </dgm:pt>
    <dgm:pt modelId="{BF44D509-6705-47BA-9BED-E41326B2187C}" type="parTrans" cxnId="{68407EA9-E422-432D-91FD-DDA720B59D66}">
      <dgm:prSet/>
      <dgm:spPr/>
      <dgm:t>
        <a:bodyPr/>
        <a:lstStyle/>
        <a:p>
          <a:endParaRPr lang="en-US"/>
        </a:p>
      </dgm:t>
    </dgm:pt>
    <dgm:pt modelId="{E7B25F03-2B60-48F6-97A6-C00C0AC753D6}" type="sibTrans" cxnId="{68407EA9-E422-432D-91FD-DDA720B59D66}">
      <dgm:prSet/>
      <dgm:spPr/>
      <dgm:t>
        <a:bodyPr/>
        <a:lstStyle/>
        <a:p>
          <a:endParaRPr lang="en-US"/>
        </a:p>
      </dgm:t>
    </dgm:pt>
    <dgm:pt modelId="{0BDEF80B-DECB-409D-A188-032C989A6BCF}">
      <dgm:prSet/>
      <dgm:spPr/>
      <dgm:t>
        <a:bodyPr/>
        <a:lstStyle/>
        <a:p>
          <a:r>
            <a:rPr lang="ro-RO" i="1">
              <a:latin typeface="Times New Roman" panose="02020603050405020304" pitchFamily="18" charset="0"/>
              <a:cs typeface="Times New Roman" panose="02020603050405020304" pitchFamily="18" charset="0"/>
            </a:rPr>
            <a:t>calitatea produselor şi serviciilor;</a:t>
          </a:r>
          <a:endParaRPr lang="en-US" i="1">
            <a:latin typeface="Times New Roman" panose="02020603050405020304" pitchFamily="18" charset="0"/>
            <a:cs typeface="Times New Roman" panose="02020603050405020304" pitchFamily="18" charset="0"/>
          </a:endParaRPr>
        </a:p>
      </dgm:t>
    </dgm:pt>
    <dgm:pt modelId="{431926E2-3CE4-48C5-AF0A-901BF39ED484}" type="parTrans" cxnId="{47234FE5-F4F0-4ED6-9CB7-4B46BB20F9DA}">
      <dgm:prSet/>
      <dgm:spPr/>
      <dgm:t>
        <a:bodyPr/>
        <a:lstStyle/>
        <a:p>
          <a:endParaRPr lang="en-US"/>
        </a:p>
      </dgm:t>
    </dgm:pt>
    <dgm:pt modelId="{9A2F288C-A244-4526-89B0-A5E0E687155D}" type="sibTrans" cxnId="{47234FE5-F4F0-4ED6-9CB7-4B46BB20F9DA}">
      <dgm:prSet/>
      <dgm:spPr/>
      <dgm:t>
        <a:bodyPr/>
        <a:lstStyle/>
        <a:p>
          <a:endParaRPr lang="en-US"/>
        </a:p>
      </dgm:t>
    </dgm:pt>
    <dgm:pt modelId="{044E5333-117B-4184-B765-CD609552777F}">
      <dgm:prSet/>
      <dgm:spPr/>
      <dgm:t>
        <a:bodyPr/>
        <a:lstStyle/>
        <a:p>
          <a:r>
            <a:rPr lang="ro-RO" i="1" dirty="0">
              <a:latin typeface="Times New Roman" panose="02020603050405020304" pitchFamily="18" charset="0"/>
              <a:cs typeface="Times New Roman" panose="02020603050405020304" pitchFamily="18" charset="0"/>
            </a:rPr>
            <a:t>structura produselor şi serviciilor realizate;</a:t>
          </a:r>
          <a:endParaRPr lang="en-US" i="1" dirty="0">
            <a:latin typeface="Times New Roman" panose="02020603050405020304" pitchFamily="18" charset="0"/>
            <a:cs typeface="Times New Roman" panose="02020603050405020304" pitchFamily="18" charset="0"/>
          </a:endParaRPr>
        </a:p>
      </dgm:t>
    </dgm:pt>
    <dgm:pt modelId="{3588BA86-113A-4158-B367-64D8AE2997F0}" type="parTrans" cxnId="{798347AD-FA08-499B-AF1B-0C1ADAF1B8CA}">
      <dgm:prSet/>
      <dgm:spPr/>
      <dgm:t>
        <a:bodyPr/>
        <a:lstStyle/>
        <a:p>
          <a:endParaRPr lang="en-US"/>
        </a:p>
      </dgm:t>
    </dgm:pt>
    <dgm:pt modelId="{DBCF2BE9-B61E-4E3B-A76B-F15BC468685D}" type="sibTrans" cxnId="{798347AD-FA08-499B-AF1B-0C1ADAF1B8CA}">
      <dgm:prSet/>
      <dgm:spPr/>
      <dgm:t>
        <a:bodyPr/>
        <a:lstStyle/>
        <a:p>
          <a:endParaRPr lang="en-US"/>
        </a:p>
      </dgm:t>
    </dgm:pt>
    <dgm:pt modelId="{4F0EE281-1447-443A-8132-53F4EB22AD7F}">
      <dgm:prSet/>
      <dgm:spPr/>
      <dgm:t>
        <a:bodyPr/>
        <a:lstStyle/>
        <a:p>
          <a:r>
            <a:rPr lang="ro-RO" i="1" dirty="0">
              <a:latin typeface="Times New Roman" panose="02020603050405020304" pitchFamily="18" charset="0"/>
              <a:cs typeface="Times New Roman" panose="02020603050405020304" pitchFamily="18" charset="0"/>
            </a:rPr>
            <a:t>repartizarea venitului între factorii de producţie.</a:t>
          </a:r>
          <a:endParaRPr lang="en-US" i="1" dirty="0">
            <a:latin typeface="Times New Roman" panose="02020603050405020304" pitchFamily="18" charset="0"/>
            <a:cs typeface="Times New Roman" panose="02020603050405020304" pitchFamily="18" charset="0"/>
          </a:endParaRPr>
        </a:p>
      </dgm:t>
    </dgm:pt>
    <dgm:pt modelId="{010DA5E6-10D2-4BEA-9967-71E50410B5CA}" type="parTrans" cxnId="{265819F0-918B-4B79-B070-CB0024465067}">
      <dgm:prSet/>
      <dgm:spPr/>
      <dgm:t>
        <a:bodyPr/>
        <a:lstStyle/>
        <a:p>
          <a:endParaRPr lang="en-US"/>
        </a:p>
      </dgm:t>
    </dgm:pt>
    <dgm:pt modelId="{51B4E1B4-E37F-4228-B7BE-049B342ACA37}" type="sibTrans" cxnId="{265819F0-918B-4B79-B070-CB0024465067}">
      <dgm:prSet/>
      <dgm:spPr/>
      <dgm:t>
        <a:bodyPr/>
        <a:lstStyle/>
        <a:p>
          <a:endParaRPr lang="en-US"/>
        </a:p>
      </dgm:t>
    </dgm:pt>
    <dgm:pt modelId="{8D64CE23-32C7-4598-923B-326802A6F0B3}" type="pres">
      <dgm:prSet presAssocID="{E6B2A2A5-0EA9-446A-AD65-35E9C37E9BD7}" presName="linear" presStyleCnt="0">
        <dgm:presLayoutVars>
          <dgm:animLvl val="lvl"/>
          <dgm:resizeHandles val="exact"/>
        </dgm:presLayoutVars>
      </dgm:prSet>
      <dgm:spPr/>
      <dgm:t>
        <a:bodyPr/>
        <a:lstStyle/>
        <a:p>
          <a:endParaRPr lang="ru-RU"/>
        </a:p>
      </dgm:t>
    </dgm:pt>
    <dgm:pt modelId="{0BB6D468-66A2-46A6-B0A4-2EE1060B2812}" type="pres">
      <dgm:prSet presAssocID="{EA6D9B8C-3CE5-40C7-A577-A129E130EB70}" presName="parentText" presStyleLbl="node1" presStyleIdx="0" presStyleCnt="4">
        <dgm:presLayoutVars>
          <dgm:chMax val="0"/>
          <dgm:bulletEnabled val="1"/>
        </dgm:presLayoutVars>
      </dgm:prSet>
      <dgm:spPr/>
      <dgm:t>
        <a:bodyPr/>
        <a:lstStyle/>
        <a:p>
          <a:endParaRPr lang="ru-RU"/>
        </a:p>
      </dgm:t>
    </dgm:pt>
    <dgm:pt modelId="{6518A442-13C5-44B0-839C-FF30FBAF0AA2}" type="pres">
      <dgm:prSet presAssocID="{E7B25F03-2B60-48F6-97A6-C00C0AC753D6}" presName="spacer" presStyleCnt="0"/>
      <dgm:spPr/>
    </dgm:pt>
    <dgm:pt modelId="{289D77FF-1274-4DD4-A935-DCBDB0403578}" type="pres">
      <dgm:prSet presAssocID="{0BDEF80B-DECB-409D-A188-032C989A6BCF}" presName="parentText" presStyleLbl="node1" presStyleIdx="1" presStyleCnt="4">
        <dgm:presLayoutVars>
          <dgm:chMax val="0"/>
          <dgm:bulletEnabled val="1"/>
        </dgm:presLayoutVars>
      </dgm:prSet>
      <dgm:spPr/>
      <dgm:t>
        <a:bodyPr/>
        <a:lstStyle/>
        <a:p>
          <a:endParaRPr lang="ru-RU"/>
        </a:p>
      </dgm:t>
    </dgm:pt>
    <dgm:pt modelId="{3DEA91D8-11FB-445B-852A-40803CEFA5AF}" type="pres">
      <dgm:prSet presAssocID="{9A2F288C-A244-4526-89B0-A5E0E687155D}" presName="spacer" presStyleCnt="0"/>
      <dgm:spPr/>
    </dgm:pt>
    <dgm:pt modelId="{5814C3CE-9CB4-4FBD-9A9C-E1C3871E9B19}" type="pres">
      <dgm:prSet presAssocID="{044E5333-117B-4184-B765-CD609552777F}" presName="parentText" presStyleLbl="node1" presStyleIdx="2" presStyleCnt="4">
        <dgm:presLayoutVars>
          <dgm:chMax val="0"/>
          <dgm:bulletEnabled val="1"/>
        </dgm:presLayoutVars>
      </dgm:prSet>
      <dgm:spPr/>
      <dgm:t>
        <a:bodyPr/>
        <a:lstStyle/>
        <a:p>
          <a:endParaRPr lang="ru-RU"/>
        </a:p>
      </dgm:t>
    </dgm:pt>
    <dgm:pt modelId="{55D6E9C0-474A-455E-9BAB-D12A4E540F57}" type="pres">
      <dgm:prSet presAssocID="{DBCF2BE9-B61E-4E3B-A76B-F15BC468685D}" presName="spacer" presStyleCnt="0"/>
      <dgm:spPr/>
    </dgm:pt>
    <dgm:pt modelId="{54ADC614-B7FF-4EFF-B77D-CBC701D5DC90}" type="pres">
      <dgm:prSet presAssocID="{4F0EE281-1447-443A-8132-53F4EB22AD7F}" presName="parentText" presStyleLbl="node1" presStyleIdx="3" presStyleCnt="4">
        <dgm:presLayoutVars>
          <dgm:chMax val="0"/>
          <dgm:bulletEnabled val="1"/>
        </dgm:presLayoutVars>
      </dgm:prSet>
      <dgm:spPr/>
      <dgm:t>
        <a:bodyPr/>
        <a:lstStyle/>
        <a:p>
          <a:endParaRPr lang="ru-RU"/>
        </a:p>
      </dgm:t>
    </dgm:pt>
  </dgm:ptLst>
  <dgm:cxnLst>
    <dgm:cxn modelId="{5A247357-3428-4657-B50D-5A555DC0D0D3}" type="presOf" srcId="{4F0EE281-1447-443A-8132-53F4EB22AD7F}" destId="{54ADC614-B7FF-4EFF-B77D-CBC701D5DC90}" srcOrd="0" destOrd="0" presId="urn:microsoft.com/office/officeart/2005/8/layout/vList2"/>
    <dgm:cxn modelId="{1A6AD45B-B7AC-4811-BC5B-28D6059C6A5E}" type="presOf" srcId="{0BDEF80B-DECB-409D-A188-032C989A6BCF}" destId="{289D77FF-1274-4DD4-A935-DCBDB0403578}" srcOrd="0" destOrd="0" presId="urn:microsoft.com/office/officeart/2005/8/layout/vList2"/>
    <dgm:cxn modelId="{798347AD-FA08-499B-AF1B-0C1ADAF1B8CA}" srcId="{E6B2A2A5-0EA9-446A-AD65-35E9C37E9BD7}" destId="{044E5333-117B-4184-B765-CD609552777F}" srcOrd="2" destOrd="0" parTransId="{3588BA86-113A-4158-B367-64D8AE2997F0}" sibTransId="{DBCF2BE9-B61E-4E3B-A76B-F15BC468685D}"/>
    <dgm:cxn modelId="{9891E1CA-7939-47E6-B459-204488BF1173}" type="presOf" srcId="{044E5333-117B-4184-B765-CD609552777F}" destId="{5814C3CE-9CB4-4FBD-9A9C-E1C3871E9B19}" srcOrd="0" destOrd="0" presId="urn:microsoft.com/office/officeart/2005/8/layout/vList2"/>
    <dgm:cxn modelId="{265819F0-918B-4B79-B070-CB0024465067}" srcId="{E6B2A2A5-0EA9-446A-AD65-35E9C37E9BD7}" destId="{4F0EE281-1447-443A-8132-53F4EB22AD7F}" srcOrd="3" destOrd="0" parTransId="{010DA5E6-10D2-4BEA-9967-71E50410B5CA}" sibTransId="{51B4E1B4-E37F-4228-B7BE-049B342ACA37}"/>
    <dgm:cxn modelId="{68407EA9-E422-432D-91FD-DDA720B59D66}" srcId="{E6B2A2A5-0EA9-446A-AD65-35E9C37E9BD7}" destId="{EA6D9B8C-3CE5-40C7-A577-A129E130EB70}" srcOrd="0" destOrd="0" parTransId="{BF44D509-6705-47BA-9BED-E41326B2187C}" sibTransId="{E7B25F03-2B60-48F6-97A6-C00C0AC753D6}"/>
    <dgm:cxn modelId="{47234FE5-F4F0-4ED6-9CB7-4B46BB20F9DA}" srcId="{E6B2A2A5-0EA9-446A-AD65-35E9C37E9BD7}" destId="{0BDEF80B-DECB-409D-A188-032C989A6BCF}" srcOrd="1" destOrd="0" parTransId="{431926E2-3CE4-48C5-AF0A-901BF39ED484}" sibTransId="{9A2F288C-A244-4526-89B0-A5E0E687155D}"/>
    <dgm:cxn modelId="{4B60A312-7EA9-4FB2-8D31-EEBB84BB7A4C}" type="presOf" srcId="{E6B2A2A5-0EA9-446A-AD65-35E9C37E9BD7}" destId="{8D64CE23-32C7-4598-923B-326802A6F0B3}" srcOrd="0" destOrd="0" presId="urn:microsoft.com/office/officeart/2005/8/layout/vList2"/>
    <dgm:cxn modelId="{F3F57C2D-EE91-4C11-9342-97EEA87A3924}" type="presOf" srcId="{EA6D9B8C-3CE5-40C7-A577-A129E130EB70}" destId="{0BB6D468-66A2-46A6-B0A4-2EE1060B2812}" srcOrd="0" destOrd="0" presId="urn:microsoft.com/office/officeart/2005/8/layout/vList2"/>
    <dgm:cxn modelId="{D839CDC8-1DCC-4D6D-9630-9046CD952F6F}" type="presParOf" srcId="{8D64CE23-32C7-4598-923B-326802A6F0B3}" destId="{0BB6D468-66A2-46A6-B0A4-2EE1060B2812}" srcOrd="0" destOrd="0" presId="urn:microsoft.com/office/officeart/2005/8/layout/vList2"/>
    <dgm:cxn modelId="{E7C1A3B1-2262-4A7E-A91F-EDE9FBBC8938}" type="presParOf" srcId="{8D64CE23-32C7-4598-923B-326802A6F0B3}" destId="{6518A442-13C5-44B0-839C-FF30FBAF0AA2}" srcOrd="1" destOrd="0" presId="urn:microsoft.com/office/officeart/2005/8/layout/vList2"/>
    <dgm:cxn modelId="{55FDAFAA-FF03-408F-B7E1-5795A50A39A2}" type="presParOf" srcId="{8D64CE23-32C7-4598-923B-326802A6F0B3}" destId="{289D77FF-1274-4DD4-A935-DCBDB0403578}" srcOrd="2" destOrd="0" presId="urn:microsoft.com/office/officeart/2005/8/layout/vList2"/>
    <dgm:cxn modelId="{1A6B7CD8-1D83-4B61-A562-E96A87815544}" type="presParOf" srcId="{8D64CE23-32C7-4598-923B-326802A6F0B3}" destId="{3DEA91D8-11FB-445B-852A-40803CEFA5AF}" srcOrd="3" destOrd="0" presId="urn:microsoft.com/office/officeart/2005/8/layout/vList2"/>
    <dgm:cxn modelId="{EE74DDC5-B000-4720-80F9-D564D5D6F516}" type="presParOf" srcId="{8D64CE23-32C7-4598-923B-326802A6F0B3}" destId="{5814C3CE-9CB4-4FBD-9A9C-E1C3871E9B19}" srcOrd="4" destOrd="0" presId="urn:microsoft.com/office/officeart/2005/8/layout/vList2"/>
    <dgm:cxn modelId="{910CC983-E541-4550-B518-AC8AF7FF590F}" type="presParOf" srcId="{8D64CE23-32C7-4598-923B-326802A6F0B3}" destId="{55D6E9C0-474A-455E-9BAB-D12A4E540F57}" srcOrd="5" destOrd="0" presId="urn:microsoft.com/office/officeart/2005/8/layout/vList2"/>
    <dgm:cxn modelId="{5DE99A5E-A34B-4A60-A19F-35B4068C21C2}" type="presParOf" srcId="{8D64CE23-32C7-4598-923B-326802A6F0B3}" destId="{54ADC614-B7FF-4EFF-B77D-CBC701D5DC9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D5A0BC5-B9C3-46F6-9BC6-2BD7A6052C26}" type="doc">
      <dgm:prSet loTypeId="urn:microsoft.com/office/officeart/2005/8/layout/StepDownProcess" loCatId="process" qsTypeId="urn:microsoft.com/office/officeart/2005/8/quickstyle/simple1" qsCatId="simple" csTypeId="urn:microsoft.com/office/officeart/2005/8/colors/colorful1" csCatId="colorful" phldr="1"/>
      <dgm:spPr/>
    </dgm:pt>
    <dgm:pt modelId="{9D4D8D09-8995-4190-818F-77CDD058C968}">
      <dgm:prSet phldrT="[Текст]" custT="1"/>
      <dgm:spPr/>
      <dgm:t>
        <a:bodyPr/>
        <a:lstStyle/>
        <a:p>
          <a:r>
            <a:rPr lang="ro-RO" sz="2200" i="1" dirty="0">
              <a:latin typeface="Times New Roman" panose="02020603050405020304" pitchFamily="18" charset="0"/>
              <a:cs typeface="Times New Roman" panose="02020603050405020304" pitchFamily="18" charset="0"/>
            </a:rPr>
            <a:t>Profitul brut</a:t>
          </a:r>
          <a:r>
            <a:rPr lang="ro-RO" sz="2200" dirty="0">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dgm:t>
    </dgm:pt>
    <dgm:pt modelId="{91EB3192-2CEF-482B-A261-C725997058F2}" type="parTrans" cxnId="{B770A7CA-020A-4707-BEDA-8AA6F059CC82}">
      <dgm:prSet/>
      <dgm:spPr/>
      <dgm:t>
        <a:bodyPr/>
        <a:lstStyle/>
        <a:p>
          <a:endParaRPr lang="ru-RU"/>
        </a:p>
      </dgm:t>
    </dgm:pt>
    <dgm:pt modelId="{372B86D2-19D5-441F-A752-F30E84AD525B}" type="sibTrans" cxnId="{B770A7CA-020A-4707-BEDA-8AA6F059CC82}">
      <dgm:prSet/>
      <dgm:spPr/>
      <dgm:t>
        <a:bodyPr/>
        <a:lstStyle/>
        <a:p>
          <a:endParaRPr lang="ru-RU"/>
        </a:p>
      </dgm:t>
    </dgm:pt>
    <dgm:pt modelId="{42509243-ECDE-4750-826B-E6B81B478DE0}">
      <dgm:prSet phldrT="[Текст]" custT="1"/>
      <dgm:spPr/>
      <dgm:t>
        <a:bodyPr/>
        <a:lstStyle/>
        <a:p>
          <a:r>
            <a:rPr lang="ro-RO" sz="2200" i="1" dirty="0">
              <a:latin typeface="Times New Roman" panose="02020603050405020304" pitchFamily="18" charset="0"/>
              <a:cs typeface="Times New Roman" panose="02020603050405020304" pitchFamily="18" charset="0"/>
            </a:rPr>
            <a:t>RAO</a:t>
          </a:r>
          <a:endParaRPr lang="ru-RU" sz="2200" dirty="0">
            <a:latin typeface="Times New Roman" panose="02020603050405020304" pitchFamily="18" charset="0"/>
            <a:cs typeface="Times New Roman" panose="02020603050405020304" pitchFamily="18" charset="0"/>
          </a:endParaRPr>
        </a:p>
      </dgm:t>
    </dgm:pt>
    <dgm:pt modelId="{99695001-A007-4EEF-9EEA-A393C6D3D309}" type="parTrans" cxnId="{861D1C3C-2C2C-4C5B-AD6F-4CAB3A499EB6}">
      <dgm:prSet/>
      <dgm:spPr/>
      <dgm:t>
        <a:bodyPr/>
        <a:lstStyle/>
        <a:p>
          <a:endParaRPr lang="ru-RU"/>
        </a:p>
      </dgm:t>
    </dgm:pt>
    <dgm:pt modelId="{A67DCF2D-2774-4896-9B9C-CBF9D4A7D707}" type="sibTrans" cxnId="{861D1C3C-2C2C-4C5B-AD6F-4CAB3A499EB6}">
      <dgm:prSet/>
      <dgm:spPr/>
      <dgm:t>
        <a:bodyPr/>
        <a:lstStyle/>
        <a:p>
          <a:endParaRPr lang="ru-RU"/>
        </a:p>
      </dgm:t>
    </dgm:pt>
    <dgm:pt modelId="{F418A4EC-30A5-4B72-BFA9-74A66FF24689}">
      <dgm:prSet phldrT="[Текст]" custT="1"/>
      <dgm:spPr/>
      <dgm:t>
        <a:bodyPr/>
        <a:lstStyle/>
        <a:p>
          <a:r>
            <a:rPr lang="ro-RO" sz="2200" i="1" dirty="0">
              <a:latin typeface="Times New Roman" panose="02020603050405020304" pitchFamily="18" charset="0"/>
              <a:cs typeface="Times New Roman" panose="02020603050405020304" pitchFamily="18" charset="0"/>
            </a:rPr>
            <a:t>RAA</a:t>
          </a:r>
          <a:endParaRPr lang="ru-RU" sz="2200" dirty="0">
            <a:latin typeface="Times New Roman" panose="02020603050405020304" pitchFamily="18" charset="0"/>
            <a:cs typeface="Times New Roman" panose="02020603050405020304" pitchFamily="18" charset="0"/>
          </a:endParaRPr>
        </a:p>
      </dgm:t>
    </dgm:pt>
    <dgm:pt modelId="{1634003F-141B-4128-8423-E338AF6C340B}" type="parTrans" cxnId="{F7E83F22-573C-47A3-ADFB-9825547D2667}">
      <dgm:prSet/>
      <dgm:spPr/>
      <dgm:t>
        <a:bodyPr/>
        <a:lstStyle/>
        <a:p>
          <a:endParaRPr lang="ru-RU"/>
        </a:p>
      </dgm:t>
    </dgm:pt>
    <dgm:pt modelId="{BCDD54BB-60DD-4220-9C68-0E4D95C1513D}" type="sibTrans" cxnId="{F7E83F22-573C-47A3-ADFB-9825547D2667}">
      <dgm:prSet/>
      <dgm:spPr/>
      <dgm:t>
        <a:bodyPr/>
        <a:lstStyle/>
        <a:p>
          <a:endParaRPr lang="ru-RU"/>
        </a:p>
      </dgm:t>
    </dgm:pt>
    <dgm:pt modelId="{36E2B538-1D60-4D7C-A1E9-D822BBF0124B}">
      <dgm:prSet phldrT="[Текст]" custT="1"/>
      <dgm:spPr/>
      <dgm:t>
        <a:bodyPr/>
        <a:lstStyle/>
        <a:p>
          <a:r>
            <a:rPr lang="ro-RO" sz="2200" i="1">
              <a:latin typeface="Times New Roman" panose="02020603050405020304" pitchFamily="18" charset="0"/>
              <a:cs typeface="Times New Roman" panose="02020603050405020304" pitchFamily="18" charset="0"/>
            </a:rPr>
            <a:t>PPI</a:t>
          </a:r>
          <a:endParaRPr lang="ru-RU" sz="2200" dirty="0">
            <a:latin typeface="Times New Roman" panose="02020603050405020304" pitchFamily="18" charset="0"/>
            <a:cs typeface="Times New Roman" panose="02020603050405020304" pitchFamily="18" charset="0"/>
          </a:endParaRPr>
        </a:p>
      </dgm:t>
    </dgm:pt>
    <dgm:pt modelId="{C2184B55-DD61-481A-8908-94DFBA8F5055}" type="parTrans" cxnId="{CD653159-87CB-4017-A20B-B9D2B97D3403}">
      <dgm:prSet/>
      <dgm:spPr/>
      <dgm:t>
        <a:bodyPr/>
        <a:lstStyle/>
        <a:p>
          <a:endParaRPr lang="ru-RU"/>
        </a:p>
      </dgm:t>
    </dgm:pt>
    <dgm:pt modelId="{A78F490D-A9CA-405F-9F94-CD2D57972EC3}" type="sibTrans" cxnId="{CD653159-87CB-4017-A20B-B9D2B97D3403}">
      <dgm:prSet/>
      <dgm:spPr/>
      <dgm:t>
        <a:bodyPr/>
        <a:lstStyle/>
        <a:p>
          <a:endParaRPr lang="ru-RU"/>
        </a:p>
      </dgm:t>
    </dgm:pt>
    <dgm:pt modelId="{1ACBF907-EDE2-48B1-B168-277D99EE5D10}">
      <dgm:prSet phldrT="[Текст]" custT="1"/>
      <dgm:spPr/>
      <dgm:t>
        <a:bodyPr/>
        <a:lstStyle/>
        <a:p>
          <a:r>
            <a:rPr lang="ro-RO" sz="2200" i="1" dirty="0">
              <a:latin typeface="Times New Roman" panose="02020603050405020304" pitchFamily="18" charset="0"/>
              <a:cs typeface="Times New Roman" panose="02020603050405020304" pitchFamily="18" charset="0"/>
            </a:rPr>
            <a:t>CIV</a:t>
          </a:r>
          <a:endParaRPr lang="ru-RU" sz="2200" dirty="0">
            <a:latin typeface="Times New Roman" panose="02020603050405020304" pitchFamily="18" charset="0"/>
            <a:cs typeface="Times New Roman" panose="02020603050405020304" pitchFamily="18" charset="0"/>
          </a:endParaRPr>
        </a:p>
      </dgm:t>
    </dgm:pt>
    <dgm:pt modelId="{55A3193C-773D-4611-A046-BB7F7151BE9A}" type="parTrans" cxnId="{838544C0-2509-43D5-BA24-1736844B0817}">
      <dgm:prSet/>
      <dgm:spPr/>
      <dgm:t>
        <a:bodyPr/>
        <a:lstStyle/>
        <a:p>
          <a:endParaRPr lang="ru-RU"/>
        </a:p>
      </dgm:t>
    </dgm:pt>
    <dgm:pt modelId="{91F2023E-FCB8-4A10-81F6-56179CFD2AB7}" type="sibTrans" cxnId="{838544C0-2509-43D5-BA24-1736844B0817}">
      <dgm:prSet/>
      <dgm:spPr/>
      <dgm:t>
        <a:bodyPr/>
        <a:lstStyle/>
        <a:p>
          <a:endParaRPr lang="ru-RU"/>
        </a:p>
      </dgm:t>
    </dgm:pt>
    <dgm:pt modelId="{CC4249B5-9C8A-42F0-A1F6-5352CEEBE964}">
      <dgm:prSet phldrT="[Текст]" custT="1"/>
      <dgm:spPr/>
      <dgm:t>
        <a:bodyPr/>
        <a:lstStyle/>
        <a:p>
          <a:r>
            <a:rPr lang="ro-RO" sz="2200" i="1" dirty="0">
              <a:latin typeface="Times New Roman" panose="02020603050405020304" pitchFamily="18" charset="0"/>
              <a:cs typeface="Times New Roman" panose="02020603050405020304" pitchFamily="18" charset="0"/>
            </a:rPr>
            <a:t>Profitul net</a:t>
          </a:r>
          <a:r>
            <a:rPr lang="ro-RO" sz="2200" dirty="0">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dgm:t>
    </dgm:pt>
    <dgm:pt modelId="{F3F36B49-2AE9-42D9-9C4E-F5D3EFD91E1D}" type="parTrans" cxnId="{D3DA4EB8-C319-4711-B4A2-B20392B6C6D4}">
      <dgm:prSet/>
      <dgm:spPr/>
      <dgm:t>
        <a:bodyPr/>
        <a:lstStyle/>
        <a:p>
          <a:endParaRPr lang="ru-RU"/>
        </a:p>
      </dgm:t>
    </dgm:pt>
    <dgm:pt modelId="{A8C171F5-F014-4B04-97B2-DCBC35B9256E}" type="sibTrans" cxnId="{D3DA4EB8-C319-4711-B4A2-B20392B6C6D4}">
      <dgm:prSet/>
      <dgm:spPr/>
      <dgm:t>
        <a:bodyPr/>
        <a:lstStyle/>
        <a:p>
          <a:endParaRPr lang="ru-RU"/>
        </a:p>
      </dgm:t>
    </dgm:pt>
    <dgm:pt modelId="{022F31DB-6F58-4EAA-9305-FE40E06D64D3}" type="pres">
      <dgm:prSet presAssocID="{FD5A0BC5-B9C3-46F6-9BC6-2BD7A6052C26}" presName="rootnode" presStyleCnt="0">
        <dgm:presLayoutVars>
          <dgm:chMax/>
          <dgm:chPref/>
          <dgm:dir/>
          <dgm:animLvl val="lvl"/>
        </dgm:presLayoutVars>
      </dgm:prSet>
      <dgm:spPr/>
    </dgm:pt>
    <dgm:pt modelId="{437489B2-CDBB-4921-86A1-8BFDEB1B61FA}" type="pres">
      <dgm:prSet presAssocID="{9D4D8D09-8995-4190-818F-77CDD058C968}" presName="composite" presStyleCnt="0"/>
      <dgm:spPr/>
    </dgm:pt>
    <dgm:pt modelId="{2AE13C94-AA89-4F24-9117-D8E64D47A066}" type="pres">
      <dgm:prSet presAssocID="{9D4D8D09-8995-4190-818F-77CDD058C968}" presName="bentUpArrow1" presStyleLbl="alignImgPlace1" presStyleIdx="0" presStyleCnt="5"/>
      <dgm:spPr/>
    </dgm:pt>
    <dgm:pt modelId="{6E0A6FBA-9822-40A5-8F0C-405A28B38175}" type="pres">
      <dgm:prSet presAssocID="{9D4D8D09-8995-4190-818F-77CDD058C968}" presName="ParentText" presStyleLbl="node1" presStyleIdx="0" presStyleCnt="6" custScaleX="205132">
        <dgm:presLayoutVars>
          <dgm:chMax val="1"/>
          <dgm:chPref val="1"/>
          <dgm:bulletEnabled val="1"/>
        </dgm:presLayoutVars>
      </dgm:prSet>
      <dgm:spPr/>
      <dgm:t>
        <a:bodyPr/>
        <a:lstStyle/>
        <a:p>
          <a:endParaRPr lang="ru-RU"/>
        </a:p>
      </dgm:t>
    </dgm:pt>
    <dgm:pt modelId="{60C9F371-6B4D-44BC-A15E-8421C76B36B9}" type="pres">
      <dgm:prSet presAssocID="{9D4D8D09-8995-4190-818F-77CDD058C968}" presName="ChildText" presStyleLbl="revTx" presStyleIdx="0" presStyleCnt="5">
        <dgm:presLayoutVars>
          <dgm:chMax val="0"/>
          <dgm:chPref val="0"/>
          <dgm:bulletEnabled val="1"/>
        </dgm:presLayoutVars>
      </dgm:prSet>
      <dgm:spPr/>
    </dgm:pt>
    <dgm:pt modelId="{E2E329D5-F83A-4B2E-A9D5-E206F037BAF5}" type="pres">
      <dgm:prSet presAssocID="{372B86D2-19D5-441F-A752-F30E84AD525B}" presName="sibTrans" presStyleCnt="0"/>
      <dgm:spPr/>
    </dgm:pt>
    <dgm:pt modelId="{0C8C2FF1-3CC7-4001-B4B3-B151EF445D9B}" type="pres">
      <dgm:prSet presAssocID="{42509243-ECDE-4750-826B-E6B81B478DE0}" presName="composite" presStyleCnt="0"/>
      <dgm:spPr/>
    </dgm:pt>
    <dgm:pt modelId="{0D4D4E71-52AC-4266-9CAD-D3CA0D8E7DB9}" type="pres">
      <dgm:prSet presAssocID="{42509243-ECDE-4750-826B-E6B81B478DE0}" presName="bentUpArrow1" presStyleLbl="alignImgPlace1" presStyleIdx="1" presStyleCnt="5"/>
      <dgm:spPr/>
    </dgm:pt>
    <dgm:pt modelId="{5AF0D166-C01E-4F4D-959A-A6D22803D106}" type="pres">
      <dgm:prSet presAssocID="{42509243-ECDE-4750-826B-E6B81B478DE0}" presName="ParentText" presStyleLbl="node1" presStyleIdx="1" presStyleCnt="6" custScaleX="167879">
        <dgm:presLayoutVars>
          <dgm:chMax val="1"/>
          <dgm:chPref val="1"/>
          <dgm:bulletEnabled val="1"/>
        </dgm:presLayoutVars>
      </dgm:prSet>
      <dgm:spPr/>
      <dgm:t>
        <a:bodyPr/>
        <a:lstStyle/>
        <a:p>
          <a:endParaRPr lang="ru-RU"/>
        </a:p>
      </dgm:t>
    </dgm:pt>
    <dgm:pt modelId="{267DDEA2-F886-4223-A4BB-1F601F5724CA}" type="pres">
      <dgm:prSet presAssocID="{42509243-ECDE-4750-826B-E6B81B478DE0}" presName="ChildText" presStyleLbl="revTx" presStyleIdx="1" presStyleCnt="5">
        <dgm:presLayoutVars>
          <dgm:chMax val="0"/>
          <dgm:chPref val="0"/>
          <dgm:bulletEnabled val="1"/>
        </dgm:presLayoutVars>
      </dgm:prSet>
      <dgm:spPr/>
    </dgm:pt>
    <dgm:pt modelId="{D12E9544-5BDC-4FA8-9750-180F89D34E92}" type="pres">
      <dgm:prSet presAssocID="{A67DCF2D-2774-4896-9B9C-CBF9D4A7D707}" presName="sibTrans" presStyleCnt="0"/>
      <dgm:spPr/>
    </dgm:pt>
    <dgm:pt modelId="{A6829987-C257-471D-BC06-F0250C415517}" type="pres">
      <dgm:prSet presAssocID="{F418A4EC-30A5-4B72-BFA9-74A66FF24689}" presName="composite" presStyleCnt="0"/>
      <dgm:spPr/>
    </dgm:pt>
    <dgm:pt modelId="{28B6D80D-25DE-46E2-A33D-6AF44924A23B}" type="pres">
      <dgm:prSet presAssocID="{F418A4EC-30A5-4B72-BFA9-74A66FF24689}" presName="bentUpArrow1" presStyleLbl="alignImgPlace1" presStyleIdx="2" presStyleCnt="5"/>
      <dgm:spPr/>
    </dgm:pt>
    <dgm:pt modelId="{DFC03005-5642-4903-9755-D1AC5D87C9F9}" type="pres">
      <dgm:prSet presAssocID="{F418A4EC-30A5-4B72-BFA9-74A66FF24689}" presName="ParentText" presStyleLbl="node1" presStyleIdx="2" presStyleCnt="6" custScaleX="158686">
        <dgm:presLayoutVars>
          <dgm:chMax val="1"/>
          <dgm:chPref val="1"/>
          <dgm:bulletEnabled val="1"/>
        </dgm:presLayoutVars>
      </dgm:prSet>
      <dgm:spPr/>
      <dgm:t>
        <a:bodyPr/>
        <a:lstStyle/>
        <a:p>
          <a:endParaRPr lang="ru-RU"/>
        </a:p>
      </dgm:t>
    </dgm:pt>
    <dgm:pt modelId="{9C291AFB-18CE-4F2C-B14D-EE0C4009D4C3}" type="pres">
      <dgm:prSet presAssocID="{F418A4EC-30A5-4B72-BFA9-74A66FF24689}" presName="ChildText" presStyleLbl="revTx" presStyleIdx="2" presStyleCnt="5">
        <dgm:presLayoutVars>
          <dgm:chMax val="0"/>
          <dgm:chPref val="0"/>
          <dgm:bulletEnabled val="1"/>
        </dgm:presLayoutVars>
      </dgm:prSet>
      <dgm:spPr/>
    </dgm:pt>
    <dgm:pt modelId="{02558D77-5CD8-455C-B894-0D4E8305485C}" type="pres">
      <dgm:prSet presAssocID="{BCDD54BB-60DD-4220-9C68-0E4D95C1513D}" presName="sibTrans" presStyleCnt="0"/>
      <dgm:spPr/>
    </dgm:pt>
    <dgm:pt modelId="{D9A67B16-7E4E-4D4A-8C37-67348D3D6020}" type="pres">
      <dgm:prSet presAssocID="{36E2B538-1D60-4D7C-A1E9-D822BBF0124B}" presName="composite" presStyleCnt="0"/>
      <dgm:spPr/>
    </dgm:pt>
    <dgm:pt modelId="{AECE686B-C752-4925-9C42-654B855F15C1}" type="pres">
      <dgm:prSet presAssocID="{36E2B538-1D60-4D7C-A1E9-D822BBF0124B}" presName="bentUpArrow1" presStyleLbl="alignImgPlace1" presStyleIdx="3" presStyleCnt="5"/>
      <dgm:spPr/>
    </dgm:pt>
    <dgm:pt modelId="{5FE65848-08EC-4790-B728-372E3A33F4B3}" type="pres">
      <dgm:prSet presAssocID="{36E2B538-1D60-4D7C-A1E9-D822BBF0124B}" presName="ParentText" presStyleLbl="node1" presStyleIdx="3" presStyleCnt="6" custScaleX="160508" custLinFactNeighborY="3818">
        <dgm:presLayoutVars>
          <dgm:chMax val="1"/>
          <dgm:chPref val="1"/>
          <dgm:bulletEnabled val="1"/>
        </dgm:presLayoutVars>
      </dgm:prSet>
      <dgm:spPr/>
      <dgm:t>
        <a:bodyPr/>
        <a:lstStyle/>
        <a:p>
          <a:endParaRPr lang="ru-RU"/>
        </a:p>
      </dgm:t>
    </dgm:pt>
    <dgm:pt modelId="{3E347282-8BAE-4F5B-8188-258A55BC04D2}" type="pres">
      <dgm:prSet presAssocID="{36E2B538-1D60-4D7C-A1E9-D822BBF0124B}" presName="ChildText" presStyleLbl="revTx" presStyleIdx="3" presStyleCnt="5">
        <dgm:presLayoutVars>
          <dgm:chMax val="0"/>
          <dgm:chPref val="0"/>
          <dgm:bulletEnabled val="1"/>
        </dgm:presLayoutVars>
      </dgm:prSet>
      <dgm:spPr/>
    </dgm:pt>
    <dgm:pt modelId="{BFFD5AD3-DE75-420D-B6E8-863622925487}" type="pres">
      <dgm:prSet presAssocID="{A78F490D-A9CA-405F-9F94-CD2D57972EC3}" presName="sibTrans" presStyleCnt="0"/>
      <dgm:spPr/>
    </dgm:pt>
    <dgm:pt modelId="{5E988076-B52A-4ED1-AFAE-D4D05D8EEE06}" type="pres">
      <dgm:prSet presAssocID="{1ACBF907-EDE2-48B1-B168-277D99EE5D10}" presName="composite" presStyleCnt="0"/>
      <dgm:spPr/>
    </dgm:pt>
    <dgm:pt modelId="{8F219304-2054-49AE-B110-C6BD5D4D8FF7}" type="pres">
      <dgm:prSet presAssocID="{1ACBF907-EDE2-48B1-B168-277D99EE5D10}" presName="bentUpArrow1" presStyleLbl="alignImgPlace1" presStyleIdx="4" presStyleCnt="5"/>
      <dgm:spPr/>
    </dgm:pt>
    <dgm:pt modelId="{0905967A-22B7-4E0C-8C8E-F55056708D94}" type="pres">
      <dgm:prSet presAssocID="{1ACBF907-EDE2-48B1-B168-277D99EE5D10}" presName="ParentText" presStyleLbl="node1" presStyleIdx="4" presStyleCnt="6" custScaleX="170659">
        <dgm:presLayoutVars>
          <dgm:chMax val="1"/>
          <dgm:chPref val="1"/>
          <dgm:bulletEnabled val="1"/>
        </dgm:presLayoutVars>
      </dgm:prSet>
      <dgm:spPr/>
      <dgm:t>
        <a:bodyPr/>
        <a:lstStyle/>
        <a:p>
          <a:endParaRPr lang="ru-RU"/>
        </a:p>
      </dgm:t>
    </dgm:pt>
    <dgm:pt modelId="{ADA4D731-6FA3-4C29-B84F-D4755B26BDD4}" type="pres">
      <dgm:prSet presAssocID="{1ACBF907-EDE2-48B1-B168-277D99EE5D10}" presName="ChildText" presStyleLbl="revTx" presStyleIdx="4" presStyleCnt="5">
        <dgm:presLayoutVars>
          <dgm:chMax val="0"/>
          <dgm:chPref val="0"/>
          <dgm:bulletEnabled val="1"/>
        </dgm:presLayoutVars>
      </dgm:prSet>
      <dgm:spPr/>
    </dgm:pt>
    <dgm:pt modelId="{0C60D5FD-B6C3-4B74-874C-22AC546DB9C1}" type="pres">
      <dgm:prSet presAssocID="{91F2023E-FCB8-4A10-81F6-56179CFD2AB7}" presName="sibTrans" presStyleCnt="0"/>
      <dgm:spPr/>
    </dgm:pt>
    <dgm:pt modelId="{46D9CDE9-C9EB-4A7D-B662-046026DEA6E7}" type="pres">
      <dgm:prSet presAssocID="{CC4249B5-9C8A-42F0-A1F6-5352CEEBE964}" presName="composite" presStyleCnt="0"/>
      <dgm:spPr/>
    </dgm:pt>
    <dgm:pt modelId="{BC04E4FF-E34D-457F-8855-083F137F1CE6}" type="pres">
      <dgm:prSet presAssocID="{CC4249B5-9C8A-42F0-A1F6-5352CEEBE964}" presName="ParentText" presStyleLbl="node1" presStyleIdx="5" presStyleCnt="6" custScaleX="175168">
        <dgm:presLayoutVars>
          <dgm:chMax val="1"/>
          <dgm:chPref val="1"/>
          <dgm:bulletEnabled val="1"/>
        </dgm:presLayoutVars>
      </dgm:prSet>
      <dgm:spPr/>
      <dgm:t>
        <a:bodyPr/>
        <a:lstStyle/>
        <a:p>
          <a:endParaRPr lang="ru-RU"/>
        </a:p>
      </dgm:t>
    </dgm:pt>
  </dgm:ptLst>
  <dgm:cxnLst>
    <dgm:cxn modelId="{5A6F4F5B-C7E6-4A06-9049-5FA1C0DC8F88}" type="presOf" srcId="{CC4249B5-9C8A-42F0-A1F6-5352CEEBE964}" destId="{BC04E4FF-E34D-457F-8855-083F137F1CE6}" srcOrd="0" destOrd="0" presId="urn:microsoft.com/office/officeart/2005/8/layout/StepDownProcess"/>
    <dgm:cxn modelId="{CD653159-87CB-4017-A20B-B9D2B97D3403}" srcId="{FD5A0BC5-B9C3-46F6-9BC6-2BD7A6052C26}" destId="{36E2B538-1D60-4D7C-A1E9-D822BBF0124B}" srcOrd="3" destOrd="0" parTransId="{C2184B55-DD61-481A-8908-94DFBA8F5055}" sibTransId="{A78F490D-A9CA-405F-9F94-CD2D57972EC3}"/>
    <dgm:cxn modelId="{67FC62E7-D19E-4F25-8192-2D56EA1FE6C7}" type="presOf" srcId="{F418A4EC-30A5-4B72-BFA9-74A66FF24689}" destId="{DFC03005-5642-4903-9755-D1AC5D87C9F9}" srcOrd="0" destOrd="0" presId="urn:microsoft.com/office/officeart/2005/8/layout/StepDownProcess"/>
    <dgm:cxn modelId="{1DA8F0B0-ACEE-4980-AF02-6D239D7EA184}" type="presOf" srcId="{42509243-ECDE-4750-826B-E6B81B478DE0}" destId="{5AF0D166-C01E-4F4D-959A-A6D22803D106}" srcOrd="0" destOrd="0" presId="urn:microsoft.com/office/officeart/2005/8/layout/StepDownProcess"/>
    <dgm:cxn modelId="{838544C0-2509-43D5-BA24-1736844B0817}" srcId="{FD5A0BC5-B9C3-46F6-9BC6-2BD7A6052C26}" destId="{1ACBF907-EDE2-48B1-B168-277D99EE5D10}" srcOrd="4" destOrd="0" parTransId="{55A3193C-773D-4611-A046-BB7F7151BE9A}" sibTransId="{91F2023E-FCB8-4A10-81F6-56179CFD2AB7}"/>
    <dgm:cxn modelId="{B770A7CA-020A-4707-BEDA-8AA6F059CC82}" srcId="{FD5A0BC5-B9C3-46F6-9BC6-2BD7A6052C26}" destId="{9D4D8D09-8995-4190-818F-77CDD058C968}" srcOrd="0" destOrd="0" parTransId="{91EB3192-2CEF-482B-A261-C725997058F2}" sibTransId="{372B86D2-19D5-441F-A752-F30E84AD525B}"/>
    <dgm:cxn modelId="{1CECAA1B-4E7C-41C5-B29E-498F6BA3C966}" type="presOf" srcId="{9D4D8D09-8995-4190-818F-77CDD058C968}" destId="{6E0A6FBA-9822-40A5-8F0C-405A28B38175}" srcOrd="0" destOrd="0" presId="urn:microsoft.com/office/officeart/2005/8/layout/StepDownProcess"/>
    <dgm:cxn modelId="{F7E83F22-573C-47A3-ADFB-9825547D2667}" srcId="{FD5A0BC5-B9C3-46F6-9BC6-2BD7A6052C26}" destId="{F418A4EC-30A5-4B72-BFA9-74A66FF24689}" srcOrd="2" destOrd="0" parTransId="{1634003F-141B-4128-8423-E338AF6C340B}" sibTransId="{BCDD54BB-60DD-4220-9C68-0E4D95C1513D}"/>
    <dgm:cxn modelId="{3C4FB420-6CCB-480C-B884-78E653EF3A1F}" type="presOf" srcId="{36E2B538-1D60-4D7C-A1E9-D822BBF0124B}" destId="{5FE65848-08EC-4790-B728-372E3A33F4B3}" srcOrd="0" destOrd="0" presId="urn:microsoft.com/office/officeart/2005/8/layout/StepDownProcess"/>
    <dgm:cxn modelId="{7C7823B2-4115-4761-ABCF-8AEC5CFDDC06}" type="presOf" srcId="{FD5A0BC5-B9C3-46F6-9BC6-2BD7A6052C26}" destId="{022F31DB-6F58-4EAA-9305-FE40E06D64D3}" srcOrd="0" destOrd="0" presId="urn:microsoft.com/office/officeart/2005/8/layout/StepDownProcess"/>
    <dgm:cxn modelId="{7C79FF8D-3B5E-4850-A13B-F8A3FB452E3B}" type="presOf" srcId="{1ACBF907-EDE2-48B1-B168-277D99EE5D10}" destId="{0905967A-22B7-4E0C-8C8E-F55056708D94}" srcOrd="0" destOrd="0" presId="urn:microsoft.com/office/officeart/2005/8/layout/StepDownProcess"/>
    <dgm:cxn modelId="{D3DA4EB8-C319-4711-B4A2-B20392B6C6D4}" srcId="{FD5A0BC5-B9C3-46F6-9BC6-2BD7A6052C26}" destId="{CC4249B5-9C8A-42F0-A1F6-5352CEEBE964}" srcOrd="5" destOrd="0" parTransId="{F3F36B49-2AE9-42D9-9C4E-F5D3EFD91E1D}" sibTransId="{A8C171F5-F014-4B04-97B2-DCBC35B9256E}"/>
    <dgm:cxn modelId="{861D1C3C-2C2C-4C5B-AD6F-4CAB3A499EB6}" srcId="{FD5A0BC5-B9C3-46F6-9BC6-2BD7A6052C26}" destId="{42509243-ECDE-4750-826B-E6B81B478DE0}" srcOrd="1" destOrd="0" parTransId="{99695001-A007-4EEF-9EEA-A393C6D3D309}" sibTransId="{A67DCF2D-2774-4896-9B9C-CBF9D4A7D707}"/>
    <dgm:cxn modelId="{47F03F6D-DAFB-41BA-9BB4-3C85440DFF2E}" type="presParOf" srcId="{022F31DB-6F58-4EAA-9305-FE40E06D64D3}" destId="{437489B2-CDBB-4921-86A1-8BFDEB1B61FA}" srcOrd="0" destOrd="0" presId="urn:microsoft.com/office/officeart/2005/8/layout/StepDownProcess"/>
    <dgm:cxn modelId="{7636E8FF-AB8E-4B8E-B76F-3E21E3BAB4DC}" type="presParOf" srcId="{437489B2-CDBB-4921-86A1-8BFDEB1B61FA}" destId="{2AE13C94-AA89-4F24-9117-D8E64D47A066}" srcOrd="0" destOrd="0" presId="urn:microsoft.com/office/officeart/2005/8/layout/StepDownProcess"/>
    <dgm:cxn modelId="{96B0B5D8-E593-4A72-A042-1FC9AEF0CB3D}" type="presParOf" srcId="{437489B2-CDBB-4921-86A1-8BFDEB1B61FA}" destId="{6E0A6FBA-9822-40A5-8F0C-405A28B38175}" srcOrd="1" destOrd="0" presId="urn:microsoft.com/office/officeart/2005/8/layout/StepDownProcess"/>
    <dgm:cxn modelId="{1975744F-3628-438A-B1D9-D69BD3755295}" type="presParOf" srcId="{437489B2-CDBB-4921-86A1-8BFDEB1B61FA}" destId="{60C9F371-6B4D-44BC-A15E-8421C76B36B9}" srcOrd="2" destOrd="0" presId="urn:microsoft.com/office/officeart/2005/8/layout/StepDownProcess"/>
    <dgm:cxn modelId="{25CA5D3D-866B-4361-8084-51F249AEB721}" type="presParOf" srcId="{022F31DB-6F58-4EAA-9305-FE40E06D64D3}" destId="{E2E329D5-F83A-4B2E-A9D5-E206F037BAF5}" srcOrd="1" destOrd="0" presId="urn:microsoft.com/office/officeart/2005/8/layout/StepDownProcess"/>
    <dgm:cxn modelId="{2B4F57B4-1F47-44E0-B3DE-52073F9432C5}" type="presParOf" srcId="{022F31DB-6F58-4EAA-9305-FE40E06D64D3}" destId="{0C8C2FF1-3CC7-4001-B4B3-B151EF445D9B}" srcOrd="2" destOrd="0" presId="urn:microsoft.com/office/officeart/2005/8/layout/StepDownProcess"/>
    <dgm:cxn modelId="{FDFD4F68-5FA8-4E84-8410-3EECC1A9DE4C}" type="presParOf" srcId="{0C8C2FF1-3CC7-4001-B4B3-B151EF445D9B}" destId="{0D4D4E71-52AC-4266-9CAD-D3CA0D8E7DB9}" srcOrd="0" destOrd="0" presId="urn:microsoft.com/office/officeart/2005/8/layout/StepDownProcess"/>
    <dgm:cxn modelId="{E5626228-0B45-4711-981E-933616E27EC8}" type="presParOf" srcId="{0C8C2FF1-3CC7-4001-B4B3-B151EF445D9B}" destId="{5AF0D166-C01E-4F4D-959A-A6D22803D106}" srcOrd="1" destOrd="0" presId="urn:microsoft.com/office/officeart/2005/8/layout/StepDownProcess"/>
    <dgm:cxn modelId="{4C0F2A62-39B8-43BD-AD09-126A0D21BF6F}" type="presParOf" srcId="{0C8C2FF1-3CC7-4001-B4B3-B151EF445D9B}" destId="{267DDEA2-F886-4223-A4BB-1F601F5724CA}" srcOrd="2" destOrd="0" presId="urn:microsoft.com/office/officeart/2005/8/layout/StepDownProcess"/>
    <dgm:cxn modelId="{2C249793-D61A-4115-9B9B-44E6CA2DA224}" type="presParOf" srcId="{022F31DB-6F58-4EAA-9305-FE40E06D64D3}" destId="{D12E9544-5BDC-4FA8-9750-180F89D34E92}" srcOrd="3" destOrd="0" presId="urn:microsoft.com/office/officeart/2005/8/layout/StepDownProcess"/>
    <dgm:cxn modelId="{134F209D-5396-4B18-B46E-A3F8F76D7F7E}" type="presParOf" srcId="{022F31DB-6F58-4EAA-9305-FE40E06D64D3}" destId="{A6829987-C257-471D-BC06-F0250C415517}" srcOrd="4" destOrd="0" presId="urn:microsoft.com/office/officeart/2005/8/layout/StepDownProcess"/>
    <dgm:cxn modelId="{5C94D32C-BCF2-490C-8A30-EDB09C4F7B3C}" type="presParOf" srcId="{A6829987-C257-471D-BC06-F0250C415517}" destId="{28B6D80D-25DE-46E2-A33D-6AF44924A23B}" srcOrd="0" destOrd="0" presId="urn:microsoft.com/office/officeart/2005/8/layout/StepDownProcess"/>
    <dgm:cxn modelId="{54FC3EE9-7A63-4198-8298-6DE5E4AB1D16}" type="presParOf" srcId="{A6829987-C257-471D-BC06-F0250C415517}" destId="{DFC03005-5642-4903-9755-D1AC5D87C9F9}" srcOrd="1" destOrd="0" presId="urn:microsoft.com/office/officeart/2005/8/layout/StepDownProcess"/>
    <dgm:cxn modelId="{0C32B416-09A6-4E9F-B09B-D59C9FD5AA66}" type="presParOf" srcId="{A6829987-C257-471D-BC06-F0250C415517}" destId="{9C291AFB-18CE-4F2C-B14D-EE0C4009D4C3}" srcOrd="2" destOrd="0" presId="urn:microsoft.com/office/officeart/2005/8/layout/StepDownProcess"/>
    <dgm:cxn modelId="{87966D9F-164C-46BD-B9B4-999DA27BE381}" type="presParOf" srcId="{022F31DB-6F58-4EAA-9305-FE40E06D64D3}" destId="{02558D77-5CD8-455C-B894-0D4E8305485C}" srcOrd="5" destOrd="0" presId="urn:microsoft.com/office/officeart/2005/8/layout/StepDownProcess"/>
    <dgm:cxn modelId="{026E03F5-1996-4804-9A91-E59FC61B9020}" type="presParOf" srcId="{022F31DB-6F58-4EAA-9305-FE40E06D64D3}" destId="{D9A67B16-7E4E-4D4A-8C37-67348D3D6020}" srcOrd="6" destOrd="0" presId="urn:microsoft.com/office/officeart/2005/8/layout/StepDownProcess"/>
    <dgm:cxn modelId="{5BA6298B-E401-4D4C-9853-5B24C4A53FB3}" type="presParOf" srcId="{D9A67B16-7E4E-4D4A-8C37-67348D3D6020}" destId="{AECE686B-C752-4925-9C42-654B855F15C1}" srcOrd="0" destOrd="0" presId="urn:microsoft.com/office/officeart/2005/8/layout/StepDownProcess"/>
    <dgm:cxn modelId="{8E215FEE-EEFA-466A-B569-4B626611DB9A}" type="presParOf" srcId="{D9A67B16-7E4E-4D4A-8C37-67348D3D6020}" destId="{5FE65848-08EC-4790-B728-372E3A33F4B3}" srcOrd="1" destOrd="0" presId="urn:microsoft.com/office/officeart/2005/8/layout/StepDownProcess"/>
    <dgm:cxn modelId="{067C185A-3D07-42A3-9C4E-B78E858AE24A}" type="presParOf" srcId="{D9A67B16-7E4E-4D4A-8C37-67348D3D6020}" destId="{3E347282-8BAE-4F5B-8188-258A55BC04D2}" srcOrd="2" destOrd="0" presId="urn:microsoft.com/office/officeart/2005/8/layout/StepDownProcess"/>
    <dgm:cxn modelId="{61145BE3-B215-45DF-B03C-86BF25CA7D7A}" type="presParOf" srcId="{022F31DB-6F58-4EAA-9305-FE40E06D64D3}" destId="{BFFD5AD3-DE75-420D-B6E8-863622925487}" srcOrd="7" destOrd="0" presId="urn:microsoft.com/office/officeart/2005/8/layout/StepDownProcess"/>
    <dgm:cxn modelId="{57781047-2993-4AF5-BF9B-28657F0189E1}" type="presParOf" srcId="{022F31DB-6F58-4EAA-9305-FE40E06D64D3}" destId="{5E988076-B52A-4ED1-AFAE-D4D05D8EEE06}" srcOrd="8" destOrd="0" presId="urn:microsoft.com/office/officeart/2005/8/layout/StepDownProcess"/>
    <dgm:cxn modelId="{8E649224-A04F-439E-9FD2-D6FEE4C8A32F}" type="presParOf" srcId="{5E988076-B52A-4ED1-AFAE-D4D05D8EEE06}" destId="{8F219304-2054-49AE-B110-C6BD5D4D8FF7}" srcOrd="0" destOrd="0" presId="urn:microsoft.com/office/officeart/2005/8/layout/StepDownProcess"/>
    <dgm:cxn modelId="{E1C21384-0F37-4F9B-9B11-E1E6B709161D}" type="presParOf" srcId="{5E988076-B52A-4ED1-AFAE-D4D05D8EEE06}" destId="{0905967A-22B7-4E0C-8C8E-F55056708D94}" srcOrd="1" destOrd="0" presId="urn:microsoft.com/office/officeart/2005/8/layout/StepDownProcess"/>
    <dgm:cxn modelId="{6115630D-0041-4403-A766-4C6317B0946C}" type="presParOf" srcId="{5E988076-B52A-4ED1-AFAE-D4D05D8EEE06}" destId="{ADA4D731-6FA3-4C29-B84F-D4755B26BDD4}" srcOrd="2" destOrd="0" presId="urn:microsoft.com/office/officeart/2005/8/layout/StepDownProcess"/>
    <dgm:cxn modelId="{34D0DC36-4CEA-48EF-8D9E-A4FC24DCB8BA}" type="presParOf" srcId="{022F31DB-6F58-4EAA-9305-FE40E06D64D3}" destId="{0C60D5FD-B6C3-4B74-874C-22AC546DB9C1}" srcOrd="9" destOrd="0" presId="urn:microsoft.com/office/officeart/2005/8/layout/StepDownProcess"/>
    <dgm:cxn modelId="{9A81AA79-FC04-4FF9-BA06-49A5A8224862}" type="presParOf" srcId="{022F31DB-6F58-4EAA-9305-FE40E06D64D3}" destId="{46D9CDE9-C9EB-4A7D-B662-046026DEA6E7}" srcOrd="10" destOrd="0" presId="urn:microsoft.com/office/officeart/2005/8/layout/StepDownProcess"/>
    <dgm:cxn modelId="{8434B1F0-1444-446E-99E0-7A72DDA74086}" type="presParOf" srcId="{46D9CDE9-C9EB-4A7D-B662-046026DEA6E7}" destId="{BC04E4FF-E34D-457F-8855-083F137F1CE6}"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F847C4-2DA4-4349-AF00-3537F63A575E}">
      <dsp:nvSpPr>
        <dsp:cNvPr id="0" name=""/>
        <dsp:cNvSpPr/>
      </dsp:nvSpPr>
      <dsp:spPr>
        <a:xfrm>
          <a:off x="3880236" y="0"/>
          <a:ext cx="5820354" cy="1436213"/>
        </a:xfrm>
        <a:prstGeom prst="rightArrow">
          <a:avLst>
            <a:gd name="adj1" fmla="val 75000"/>
            <a:gd name="adj2" fmla="val 5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ro-RO" sz="1700" kern="1200" dirty="0">
              <a:latin typeface="Times New Roman" panose="02020603050405020304" pitchFamily="18" charset="0"/>
              <a:cs typeface="Times New Roman" panose="02020603050405020304" pitchFamily="18" charset="0"/>
            </a:rPr>
            <a:t>costul vânzărilor</a:t>
          </a:r>
          <a:endParaRPr lang="ru-RU" sz="1700" kern="1200" dirty="0">
            <a:latin typeface="Times New Roman" panose="02020603050405020304" pitchFamily="18" charset="0"/>
            <a:cs typeface="Times New Roman" panose="02020603050405020304" pitchFamily="18" charset="0"/>
          </a:endParaRPr>
        </a:p>
        <a:p>
          <a:pPr marL="171450" lvl="1" indent="-171450" algn="l" defTabSz="755650">
            <a:lnSpc>
              <a:spcPct val="90000"/>
            </a:lnSpc>
            <a:spcBef>
              <a:spcPct val="0"/>
            </a:spcBef>
            <a:spcAft>
              <a:spcPct val="15000"/>
            </a:spcAft>
            <a:buChar char="••"/>
          </a:pPr>
          <a:r>
            <a:rPr lang="ro-RO" sz="1700" kern="1200" dirty="0">
              <a:latin typeface="Times New Roman" panose="02020603050405020304" pitchFamily="18" charset="0"/>
              <a:cs typeface="Times New Roman" panose="02020603050405020304" pitchFamily="18" charset="0"/>
            </a:rPr>
            <a:t>cheltuielile de distribuire;</a:t>
          </a:r>
          <a:endParaRPr lang="ru-RU" sz="1700" kern="1200" dirty="0">
            <a:latin typeface="Times New Roman" panose="02020603050405020304" pitchFamily="18" charset="0"/>
            <a:cs typeface="Times New Roman" panose="02020603050405020304" pitchFamily="18" charset="0"/>
          </a:endParaRPr>
        </a:p>
        <a:p>
          <a:pPr marL="171450" lvl="1" indent="-171450" algn="l" defTabSz="755650">
            <a:lnSpc>
              <a:spcPct val="90000"/>
            </a:lnSpc>
            <a:spcBef>
              <a:spcPct val="0"/>
            </a:spcBef>
            <a:spcAft>
              <a:spcPct val="15000"/>
            </a:spcAft>
            <a:buChar char="••"/>
          </a:pPr>
          <a:r>
            <a:rPr lang="ro-RO" sz="1700" kern="1200" dirty="0">
              <a:latin typeface="Times New Roman" panose="02020603050405020304" pitchFamily="18" charset="0"/>
              <a:cs typeface="Times New Roman" panose="02020603050405020304" pitchFamily="18" charset="0"/>
            </a:rPr>
            <a:t>cheltuielile administrative;</a:t>
          </a:r>
          <a:endParaRPr lang="ru-RU" sz="1700" kern="1200" dirty="0">
            <a:latin typeface="Times New Roman" panose="02020603050405020304" pitchFamily="18" charset="0"/>
            <a:cs typeface="Times New Roman" panose="02020603050405020304" pitchFamily="18" charset="0"/>
          </a:endParaRPr>
        </a:p>
        <a:p>
          <a:pPr marL="171450" lvl="1" indent="-171450" algn="l" defTabSz="755650">
            <a:lnSpc>
              <a:spcPct val="90000"/>
            </a:lnSpc>
            <a:spcBef>
              <a:spcPct val="0"/>
            </a:spcBef>
            <a:spcAft>
              <a:spcPct val="15000"/>
            </a:spcAft>
            <a:buChar char="••"/>
          </a:pPr>
          <a:r>
            <a:rPr lang="ro-RO" sz="1700" kern="1200" dirty="0">
              <a:latin typeface="Times New Roman" panose="02020603050405020304" pitchFamily="18" charset="0"/>
              <a:cs typeface="Times New Roman" panose="02020603050405020304" pitchFamily="18" charset="0"/>
            </a:rPr>
            <a:t>alte cheltuieli din activitatea operaţională.</a:t>
          </a:r>
          <a:endParaRPr lang="ru-RU" sz="1700" kern="1200" dirty="0">
            <a:latin typeface="Times New Roman" panose="02020603050405020304" pitchFamily="18" charset="0"/>
            <a:cs typeface="Times New Roman" panose="02020603050405020304" pitchFamily="18" charset="0"/>
          </a:endParaRPr>
        </a:p>
      </dsp:txBody>
      <dsp:txXfrm>
        <a:off x="3880236" y="179527"/>
        <a:ext cx="5281774" cy="1077159"/>
      </dsp:txXfrm>
    </dsp:sp>
    <dsp:sp modelId="{59EBCEB5-677F-48B7-A1C9-B974550FB489}">
      <dsp:nvSpPr>
        <dsp:cNvPr id="0" name=""/>
        <dsp:cNvSpPr/>
      </dsp:nvSpPr>
      <dsp:spPr>
        <a:xfrm>
          <a:off x="0" y="0"/>
          <a:ext cx="3880236" cy="143621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ro-RO" sz="3000" i="1" kern="1200" dirty="0">
              <a:latin typeface="Times New Roman" panose="02020603050405020304" pitchFamily="18" charset="0"/>
              <a:cs typeface="Times New Roman" panose="02020603050405020304" pitchFamily="18" charset="0"/>
            </a:rPr>
            <a:t>Cheltuieli ale activităţii operaţionale</a:t>
          </a:r>
          <a:endParaRPr lang="ru-RU" sz="3000" kern="1200" dirty="0">
            <a:latin typeface="Times New Roman" panose="02020603050405020304" pitchFamily="18" charset="0"/>
            <a:cs typeface="Times New Roman" panose="02020603050405020304" pitchFamily="18" charset="0"/>
          </a:endParaRPr>
        </a:p>
      </dsp:txBody>
      <dsp:txXfrm>
        <a:off x="70110" y="70110"/>
        <a:ext cx="3740016" cy="1295993"/>
      </dsp:txXfrm>
    </dsp:sp>
    <dsp:sp modelId="{0D83376C-E9FB-478B-84FF-343E21ABF26D}">
      <dsp:nvSpPr>
        <dsp:cNvPr id="0" name=""/>
        <dsp:cNvSpPr/>
      </dsp:nvSpPr>
      <dsp:spPr>
        <a:xfrm>
          <a:off x="3880236" y="1579834"/>
          <a:ext cx="5820354" cy="1436213"/>
        </a:xfrm>
        <a:prstGeom prst="rightArrow">
          <a:avLst>
            <a:gd name="adj1" fmla="val 75000"/>
            <a:gd name="adj2" fmla="val 5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ro-RO" sz="1700" kern="1200" dirty="0">
              <a:latin typeface="Times New Roman" panose="02020603050405020304" pitchFamily="18" charset="0"/>
              <a:cs typeface="Times New Roman" panose="02020603050405020304" pitchFamily="18" charset="0"/>
            </a:rPr>
            <a:t>cheltuielile cu activele imobilizate;</a:t>
          </a:r>
          <a:endParaRPr lang="ru-RU" sz="1700" kern="1200" dirty="0">
            <a:latin typeface="Times New Roman" panose="02020603050405020304" pitchFamily="18" charset="0"/>
            <a:cs typeface="Times New Roman" panose="02020603050405020304" pitchFamily="18" charset="0"/>
          </a:endParaRPr>
        </a:p>
        <a:p>
          <a:pPr marL="171450" lvl="1" indent="-171450" algn="l" defTabSz="755650">
            <a:lnSpc>
              <a:spcPct val="90000"/>
            </a:lnSpc>
            <a:spcBef>
              <a:spcPct val="0"/>
            </a:spcBef>
            <a:spcAft>
              <a:spcPct val="15000"/>
            </a:spcAft>
            <a:buChar char="••"/>
          </a:pPr>
          <a:r>
            <a:rPr lang="ro-RO" sz="1700" kern="1200" dirty="0">
              <a:latin typeface="Times New Roman" panose="02020603050405020304" pitchFamily="18" charset="0"/>
              <a:cs typeface="Times New Roman" panose="02020603050405020304" pitchFamily="18" charset="0"/>
            </a:rPr>
            <a:t>cheltuielile financiare;</a:t>
          </a:r>
          <a:endParaRPr lang="ru-RU" sz="1700" kern="1200" dirty="0">
            <a:latin typeface="Times New Roman" panose="02020603050405020304" pitchFamily="18" charset="0"/>
            <a:cs typeface="Times New Roman" panose="02020603050405020304" pitchFamily="18" charset="0"/>
          </a:endParaRPr>
        </a:p>
        <a:p>
          <a:pPr marL="171450" lvl="1" indent="-171450" algn="l" defTabSz="755650">
            <a:lnSpc>
              <a:spcPct val="90000"/>
            </a:lnSpc>
            <a:spcBef>
              <a:spcPct val="0"/>
            </a:spcBef>
            <a:spcAft>
              <a:spcPct val="15000"/>
            </a:spcAft>
            <a:buChar char="••"/>
          </a:pPr>
          <a:r>
            <a:rPr lang="ro-RO" sz="1700" kern="1200" dirty="0">
              <a:latin typeface="Times New Roman" panose="02020603050405020304" pitchFamily="18" charset="0"/>
              <a:cs typeface="Times New Roman" panose="02020603050405020304" pitchFamily="18" charset="0"/>
            </a:rPr>
            <a:t>cheltuielile excepţionale.</a:t>
          </a:r>
          <a:endParaRPr lang="ru-RU" sz="1700" kern="1200" dirty="0">
            <a:latin typeface="Times New Roman" panose="02020603050405020304" pitchFamily="18" charset="0"/>
            <a:cs typeface="Times New Roman" panose="02020603050405020304" pitchFamily="18" charset="0"/>
          </a:endParaRPr>
        </a:p>
      </dsp:txBody>
      <dsp:txXfrm>
        <a:off x="3880236" y="1759361"/>
        <a:ext cx="5281774" cy="1077159"/>
      </dsp:txXfrm>
    </dsp:sp>
    <dsp:sp modelId="{2A4DA7DC-0D15-4A1C-9785-C45B6FE655AE}">
      <dsp:nvSpPr>
        <dsp:cNvPr id="0" name=""/>
        <dsp:cNvSpPr/>
      </dsp:nvSpPr>
      <dsp:spPr>
        <a:xfrm>
          <a:off x="0" y="1579834"/>
          <a:ext cx="3880236" cy="143621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ro-RO" sz="3000" i="1" kern="1200" dirty="0">
              <a:latin typeface="Times New Roman" panose="02020603050405020304" pitchFamily="18" charset="0"/>
              <a:cs typeface="Times New Roman" panose="02020603050405020304" pitchFamily="18" charset="0"/>
            </a:rPr>
            <a:t>Cheltuielile altor activităţi</a:t>
          </a:r>
          <a:r>
            <a:rPr lang="ro-RO" sz="3000" b="1" i="1" kern="1200" dirty="0">
              <a:latin typeface="Times New Roman" panose="02020603050405020304" pitchFamily="18" charset="0"/>
              <a:cs typeface="Times New Roman" panose="02020603050405020304" pitchFamily="18" charset="0"/>
            </a:rPr>
            <a:t> </a:t>
          </a:r>
          <a:endParaRPr lang="ru-RU" sz="3000" kern="1200" dirty="0">
            <a:latin typeface="Times New Roman" panose="02020603050405020304" pitchFamily="18" charset="0"/>
            <a:cs typeface="Times New Roman" panose="02020603050405020304" pitchFamily="18" charset="0"/>
          </a:endParaRPr>
        </a:p>
      </dsp:txBody>
      <dsp:txXfrm>
        <a:off x="70110" y="1649944"/>
        <a:ext cx="3740016" cy="1295993"/>
      </dsp:txXfrm>
    </dsp:sp>
    <dsp:sp modelId="{2B2682A5-DD71-4762-8DB4-52DE87D4C835}">
      <dsp:nvSpPr>
        <dsp:cNvPr id="0" name=""/>
        <dsp:cNvSpPr/>
      </dsp:nvSpPr>
      <dsp:spPr>
        <a:xfrm>
          <a:off x="3880236" y="3159668"/>
          <a:ext cx="5820354" cy="1436213"/>
        </a:xfrm>
        <a:prstGeom prst="rightArrow">
          <a:avLst>
            <a:gd name="adj1" fmla="val 75000"/>
            <a:gd name="adj2" fmla="val 5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ro-RO" sz="1700" kern="1200" dirty="0">
              <a:latin typeface="Times New Roman" panose="02020603050405020304" pitchFamily="18" charset="0"/>
              <a:cs typeface="Times New Roman" panose="02020603050405020304" pitchFamily="18" charset="0"/>
            </a:rPr>
            <a:t>în dependență de cota impozitului pe venit</a:t>
          </a:r>
          <a:endParaRPr lang="ru-RU" sz="1700" kern="1200" dirty="0">
            <a:latin typeface="Times New Roman" panose="02020603050405020304" pitchFamily="18" charset="0"/>
            <a:cs typeface="Times New Roman" panose="02020603050405020304" pitchFamily="18" charset="0"/>
          </a:endParaRPr>
        </a:p>
      </dsp:txBody>
      <dsp:txXfrm>
        <a:off x="3880236" y="3339195"/>
        <a:ext cx="5281774" cy="1077159"/>
      </dsp:txXfrm>
    </dsp:sp>
    <dsp:sp modelId="{DB510E82-4E5C-4A45-BA09-E1DC1EAD5418}">
      <dsp:nvSpPr>
        <dsp:cNvPr id="0" name=""/>
        <dsp:cNvSpPr/>
      </dsp:nvSpPr>
      <dsp:spPr>
        <a:xfrm>
          <a:off x="0" y="3159668"/>
          <a:ext cx="3880236" cy="143621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ro-RO" sz="3000" i="1" kern="1200" dirty="0">
              <a:latin typeface="Times New Roman" panose="02020603050405020304" pitchFamily="18" charset="0"/>
              <a:cs typeface="Times New Roman" panose="02020603050405020304" pitchFamily="18" charset="0"/>
            </a:rPr>
            <a:t>Cheltuielile privind impozitul pe venit.</a:t>
          </a:r>
          <a:endParaRPr lang="ru-RU" sz="3000" kern="1200" dirty="0">
            <a:latin typeface="Times New Roman" panose="02020603050405020304" pitchFamily="18" charset="0"/>
            <a:cs typeface="Times New Roman" panose="02020603050405020304" pitchFamily="18" charset="0"/>
          </a:endParaRPr>
        </a:p>
      </dsp:txBody>
      <dsp:txXfrm>
        <a:off x="70110" y="3229778"/>
        <a:ext cx="3740016" cy="129599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E6C939-5EF3-412C-AEA7-8AB2CDE9FA13}">
      <dsp:nvSpPr>
        <dsp:cNvPr id="0" name=""/>
        <dsp:cNvSpPr/>
      </dsp:nvSpPr>
      <dsp:spPr>
        <a:xfrm>
          <a:off x="0" y="344180"/>
          <a:ext cx="8686800" cy="5040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0FDC63-DF94-4769-963A-E1B6110F902A}">
      <dsp:nvSpPr>
        <dsp:cNvPr id="0" name=""/>
        <dsp:cNvSpPr/>
      </dsp:nvSpPr>
      <dsp:spPr>
        <a:xfrm>
          <a:off x="434340" y="48980"/>
          <a:ext cx="6080760" cy="590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066800">
            <a:lnSpc>
              <a:spcPct val="90000"/>
            </a:lnSpc>
            <a:spcBef>
              <a:spcPct val="0"/>
            </a:spcBef>
            <a:spcAft>
              <a:spcPct val="35000"/>
            </a:spcAft>
          </a:pPr>
          <a:r>
            <a:rPr lang="vi-VN" sz="2400" b="0" i="1" kern="1200">
              <a:latin typeface="Times New Roman" pitchFamily="18" charset="0"/>
              <a:cs typeface="Times New Roman" pitchFamily="18" charset="0"/>
            </a:rPr>
            <a:t>Costul vînzărilor</a:t>
          </a:r>
          <a:endParaRPr lang="ru-RU" sz="2400" b="0" i="1" kern="1200" dirty="0">
            <a:latin typeface="Times New Roman" pitchFamily="18" charset="0"/>
            <a:cs typeface="Times New Roman" pitchFamily="18" charset="0"/>
          </a:endParaRPr>
        </a:p>
      </dsp:txBody>
      <dsp:txXfrm>
        <a:off x="463161" y="77801"/>
        <a:ext cx="6023118" cy="532758"/>
      </dsp:txXfrm>
    </dsp:sp>
    <dsp:sp modelId="{D56FAC61-7BA3-4767-95EB-A837D28FE51D}">
      <dsp:nvSpPr>
        <dsp:cNvPr id="0" name=""/>
        <dsp:cNvSpPr/>
      </dsp:nvSpPr>
      <dsp:spPr>
        <a:xfrm>
          <a:off x="0" y="1251380"/>
          <a:ext cx="8686800" cy="5040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202DE1A-249E-42DD-B68B-6CE4F0192FDB}">
      <dsp:nvSpPr>
        <dsp:cNvPr id="0" name=""/>
        <dsp:cNvSpPr/>
      </dsp:nvSpPr>
      <dsp:spPr>
        <a:xfrm>
          <a:off x="434340" y="956180"/>
          <a:ext cx="6080760" cy="5904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066800">
            <a:lnSpc>
              <a:spcPct val="90000"/>
            </a:lnSpc>
            <a:spcBef>
              <a:spcPct val="0"/>
            </a:spcBef>
            <a:spcAft>
              <a:spcPct val="35000"/>
            </a:spcAft>
          </a:pPr>
          <a:r>
            <a:rPr lang="en-US" sz="2400" b="0" i="1" kern="1200">
              <a:latin typeface="Times New Roman" pitchFamily="18" charset="0"/>
              <a:cs typeface="Times New Roman" pitchFamily="18" charset="0"/>
            </a:rPr>
            <a:t>Cheltuieli cu personalul comercial</a:t>
          </a:r>
          <a:endParaRPr lang="ru-RU" sz="2400" b="0" i="1" kern="1200" dirty="0">
            <a:latin typeface="Times New Roman" pitchFamily="18" charset="0"/>
            <a:cs typeface="Times New Roman" pitchFamily="18" charset="0"/>
          </a:endParaRPr>
        </a:p>
      </dsp:txBody>
      <dsp:txXfrm>
        <a:off x="463161" y="985001"/>
        <a:ext cx="6023118" cy="532758"/>
      </dsp:txXfrm>
    </dsp:sp>
    <dsp:sp modelId="{9BB66F73-A327-42FE-AE1F-60D8535FDAB4}">
      <dsp:nvSpPr>
        <dsp:cNvPr id="0" name=""/>
        <dsp:cNvSpPr/>
      </dsp:nvSpPr>
      <dsp:spPr>
        <a:xfrm>
          <a:off x="0" y="2158581"/>
          <a:ext cx="8686800" cy="5040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6F2EB0-D87D-4E1F-862D-0C8201D08D31}">
      <dsp:nvSpPr>
        <dsp:cNvPr id="0" name=""/>
        <dsp:cNvSpPr/>
      </dsp:nvSpPr>
      <dsp:spPr>
        <a:xfrm>
          <a:off x="434340" y="1863381"/>
          <a:ext cx="6080760" cy="5904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066800">
            <a:lnSpc>
              <a:spcPct val="90000"/>
            </a:lnSpc>
            <a:spcBef>
              <a:spcPct val="0"/>
            </a:spcBef>
            <a:spcAft>
              <a:spcPct val="35000"/>
            </a:spcAft>
          </a:pPr>
          <a:r>
            <a:rPr lang="en-US" sz="2400" b="0" i="1" kern="1200">
              <a:latin typeface="Times New Roman" pitchFamily="18" charset="0"/>
              <a:cs typeface="Times New Roman" pitchFamily="18" charset="0"/>
            </a:rPr>
            <a:t>Cheltuieli de publicitate şi marketing</a:t>
          </a:r>
          <a:endParaRPr lang="ru-RU" sz="2400" b="0" i="1" kern="1200" dirty="0">
            <a:latin typeface="Times New Roman" pitchFamily="18" charset="0"/>
            <a:cs typeface="Times New Roman" pitchFamily="18" charset="0"/>
          </a:endParaRPr>
        </a:p>
      </dsp:txBody>
      <dsp:txXfrm>
        <a:off x="463161" y="1892202"/>
        <a:ext cx="6023118" cy="532758"/>
      </dsp:txXfrm>
    </dsp:sp>
    <dsp:sp modelId="{291A7F1C-9CDC-4F09-8E9C-69E37C608277}">
      <dsp:nvSpPr>
        <dsp:cNvPr id="0" name=""/>
        <dsp:cNvSpPr/>
      </dsp:nvSpPr>
      <dsp:spPr>
        <a:xfrm>
          <a:off x="0" y="3065781"/>
          <a:ext cx="8686800" cy="5040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831828B-B1B4-4617-BC77-C734871C980B}">
      <dsp:nvSpPr>
        <dsp:cNvPr id="0" name=""/>
        <dsp:cNvSpPr/>
      </dsp:nvSpPr>
      <dsp:spPr>
        <a:xfrm>
          <a:off x="434340" y="2770581"/>
          <a:ext cx="6080760" cy="590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066800">
            <a:lnSpc>
              <a:spcPct val="90000"/>
            </a:lnSpc>
            <a:spcBef>
              <a:spcPct val="0"/>
            </a:spcBef>
            <a:spcAft>
              <a:spcPct val="35000"/>
            </a:spcAft>
          </a:pPr>
          <a:r>
            <a:rPr lang="en-US" sz="2400" b="0" i="1" kern="1200">
              <a:latin typeface="Times New Roman" pitchFamily="18" charset="0"/>
              <a:cs typeface="Times New Roman" pitchFamily="18" charset="0"/>
            </a:rPr>
            <a:t>Cheltuieli cu personalul administrativ</a:t>
          </a:r>
          <a:endParaRPr lang="ru-RU" sz="2400" b="0" i="1" kern="1200" dirty="0">
            <a:latin typeface="Times New Roman" pitchFamily="18" charset="0"/>
            <a:cs typeface="Times New Roman" pitchFamily="18" charset="0"/>
          </a:endParaRPr>
        </a:p>
      </dsp:txBody>
      <dsp:txXfrm>
        <a:off x="463161" y="2799402"/>
        <a:ext cx="6023118" cy="532758"/>
      </dsp:txXfrm>
    </dsp:sp>
    <dsp:sp modelId="{589E81EF-10AA-4063-B55F-C54DB54A85D7}">
      <dsp:nvSpPr>
        <dsp:cNvPr id="0" name=""/>
        <dsp:cNvSpPr/>
      </dsp:nvSpPr>
      <dsp:spPr>
        <a:xfrm>
          <a:off x="0" y="3972981"/>
          <a:ext cx="8686800" cy="5040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D2E58B-BB49-411C-B01A-641978242A34}">
      <dsp:nvSpPr>
        <dsp:cNvPr id="0" name=""/>
        <dsp:cNvSpPr/>
      </dsp:nvSpPr>
      <dsp:spPr>
        <a:xfrm>
          <a:off x="434340" y="3677781"/>
          <a:ext cx="6080760" cy="59040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066800">
            <a:lnSpc>
              <a:spcPct val="90000"/>
            </a:lnSpc>
            <a:spcBef>
              <a:spcPct val="0"/>
            </a:spcBef>
            <a:spcAft>
              <a:spcPct val="35000"/>
            </a:spcAft>
          </a:pPr>
          <a:r>
            <a:rPr lang="en-US" sz="2400" b="0" i="1" kern="1200">
              <a:latin typeface="Times New Roman" pitchFamily="18" charset="0"/>
              <a:cs typeface="Times New Roman" pitchFamily="18" charset="0"/>
            </a:rPr>
            <a:t>Cheltuieli privind dobînzile</a:t>
          </a:r>
          <a:endParaRPr lang="ru-RU" sz="2400" b="0" i="1" kern="1200" dirty="0">
            <a:latin typeface="Times New Roman" pitchFamily="18" charset="0"/>
            <a:cs typeface="Times New Roman" pitchFamily="18" charset="0"/>
          </a:endParaRPr>
        </a:p>
      </dsp:txBody>
      <dsp:txXfrm>
        <a:off x="463161" y="3706602"/>
        <a:ext cx="6023118" cy="532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E6C939-5EF3-412C-AEA7-8AB2CDE9FA13}">
      <dsp:nvSpPr>
        <dsp:cNvPr id="0" name=""/>
        <dsp:cNvSpPr/>
      </dsp:nvSpPr>
      <dsp:spPr>
        <a:xfrm>
          <a:off x="0" y="400261"/>
          <a:ext cx="11555894" cy="554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0FDC63-DF94-4769-963A-E1B6110F902A}">
      <dsp:nvSpPr>
        <dsp:cNvPr id="0" name=""/>
        <dsp:cNvSpPr/>
      </dsp:nvSpPr>
      <dsp:spPr>
        <a:xfrm>
          <a:off x="577794" y="75541"/>
          <a:ext cx="8089126"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5750" tIns="0" rIns="305750" bIns="0" numCol="1" spcCol="1270" anchor="ctr" anchorCtr="0">
          <a:noAutofit/>
        </a:bodyPr>
        <a:lstStyle/>
        <a:p>
          <a:pPr lvl="0" algn="l" defTabSz="1066800">
            <a:lnSpc>
              <a:spcPct val="90000"/>
            </a:lnSpc>
            <a:spcBef>
              <a:spcPct val="0"/>
            </a:spcBef>
            <a:spcAft>
              <a:spcPct val="35000"/>
            </a:spcAft>
          </a:pPr>
          <a:r>
            <a:rPr lang="ro-RO" sz="2400" b="0" i="1" kern="1200" dirty="0">
              <a:latin typeface="Times New Roman" panose="02020603050405020304" pitchFamily="18" charset="0"/>
              <a:cs typeface="Times New Roman" panose="02020603050405020304" pitchFamily="18" charset="0"/>
            </a:rPr>
            <a:t>V</a:t>
          </a:r>
          <a:r>
            <a:rPr lang="vi-VN" sz="2400" b="0" i="1" kern="1200" dirty="0">
              <a:latin typeface="Times New Roman" panose="02020603050405020304" pitchFamily="18" charset="0"/>
              <a:cs typeface="Times New Roman" panose="02020603050405020304" pitchFamily="18" charset="0"/>
            </a:rPr>
            <a:t>aloarea contabilă şi cheltuielile aferente imobilizărilor necorporale ieşite</a:t>
          </a:r>
          <a:endParaRPr lang="ru-RU" sz="2400" i="1" kern="1200" dirty="0">
            <a:latin typeface="Times New Roman" panose="02020603050405020304" pitchFamily="18" charset="0"/>
            <a:cs typeface="Times New Roman" panose="02020603050405020304" pitchFamily="18" charset="0"/>
          </a:endParaRPr>
        </a:p>
      </dsp:txBody>
      <dsp:txXfrm>
        <a:off x="609497" y="107244"/>
        <a:ext cx="8025720" cy="586034"/>
      </dsp:txXfrm>
    </dsp:sp>
    <dsp:sp modelId="{D56FAC61-7BA3-4767-95EB-A837D28FE51D}">
      <dsp:nvSpPr>
        <dsp:cNvPr id="0" name=""/>
        <dsp:cNvSpPr/>
      </dsp:nvSpPr>
      <dsp:spPr>
        <a:xfrm>
          <a:off x="0" y="1398181"/>
          <a:ext cx="11555894" cy="5544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202DE1A-249E-42DD-B68B-6CE4F0192FDB}">
      <dsp:nvSpPr>
        <dsp:cNvPr id="0" name=""/>
        <dsp:cNvSpPr/>
      </dsp:nvSpPr>
      <dsp:spPr>
        <a:xfrm>
          <a:off x="577794" y="1073461"/>
          <a:ext cx="8089126" cy="6494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5750" tIns="0" rIns="305750" bIns="0" numCol="1" spcCol="1270" anchor="ctr" anchorCtr="0">
          <a:noAutofit/>
        </a:bodyPr>
        <a:lstStyle/>
        <a:p>
          <a:pPr lvl="0" algn="l" defTabSz="1066800">
            <a:lnSpc>
              <a:spcPct val="90000"/>
            </a:lnSpc>
            <a:spcBef>
              <a:spcPct val="0"/>
            </a:spcBef>
            <a:spcAft>
              <a:spcPct val="35000"/>
            </a:spcAft>
          </a:pPr>
          <a:r>
            <a:rPr lang="vi-VN" sz="2400" b="0" i="1" kern="1200">
              <a:latin typeface="Times New Roman" panose="02020603050405020304" pitchFamily="18" charset="0"/>
              <a:cs typeface="Times New Roman" panose="02020603050405020304" pitchFamily="18" charset="0"/>
            </a:rPr>
            <a:t>Valoarea contabilă şi cheltuielile aferente imobilizărilor corporale ieşite</a:t>
          </a:r>
          <a:endParaRPr lang="ru-RU" sz="2400" i="1" kern="1200" dirty="0">
            <a:latin typeface="Times New Roman" panose="02020603050405020304" pitchFamily="18" charset="0"/>
            <a:cs typeface="Times New Roman" panose="02020603050405020304" pitchFamily="18" charset="0"/>
          </a:endParaRPr>
        </a:p>
      </dsp:txBody>
      <dsp:txXfrm>
        <a:off x="609497" y="1105164"/>
        <a:ext cx="8025720" cy="586034"/>
      </dsp:txXfrm>
    </dsp:sp>
    <dsp:sp modelId="{9BB66F73-A327-42FE-AE1F-60D8535FDAB4}">
      <dsp:nvSpPr>
        <dsp:cNvPr id="0" name=""/>
        <dsp:cNvSpPr/>
      </dsp:nvSpPr>
      <dsp:spPr>
        <a:xfrm>
          <a:off x="0" y="2396102"/>
          <a:ext cx="11555894" cy="5544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6F2EB0-D87D-4E1F-862D-0C8201D08D31}">
      <dsp:nvSpPr>
        <dsp:cNvPr id="0" name=""/>
        <dsp:cNvSpPr/>
      </dsp:nvSpPr>
      <dsp:spPr>
        <a:xfrm>
          <a:off x="577794" y="2071381"/>
          <a:ext cx="8089126" cy="64944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5750" tIns="0" rIns="305750" bIns="0" numCol="1" spcCol="1270" anchor="ctr" anchorCtr="0">
          <a:noAutofit/>
        </a:bodyPr>
        <a:lstStyle/>
        <a:p>
          <a:pPr lvl="0" algn="l" defTabSz="1066800">
            <a:lnSpc>
              <a:spcPct val="90000"/>
            </a:lnSpc>
            <a:spcBef>
              <a:spcPct val="0"/>
            </a:spcBef>
            <a:spcAft>
              <a:spcPct val="35000"/>
            </a:spcAft>
          </a:pPr>
          <a:r>
            <a:rPr lang="en-US" sz="2400" b="0" i="1" kern="1200">
              <a:latin typeface="Times New Roman" panose="02020603050405020304" pitchFamily="18" charset="0"/>
              <a:cs typeface="Times New Roman" panose="02020603050405020304" pitchFamily="18" charset="0"/>
            </a:rPr>
            <a:t>Cheltuieli din diferenţe de curs valutar</a:t>
          </a:r>
          <a:endParaRPr lang="ru-RU" sz="2400" i="1" kern="1200" dirty="0">
            <a:latin typeface="Times New Roman" panose="02020603050405020304" pitchFamily="18" charset="0"/>
            <a:cs typeface="Times New Roman" panose="02020603050405020304" pitchFamily="18" charset="0"/>
          </a:endParaRPr>
        </a:p>
      </dsp:txBody>
      <dsp:txXfrm>
        <a:off x="609497" y="2103084"/>
        <a:ext cx="8025720" cy="586034"/>
      </dsp:txXfrm>
    </dsp:sp>
    <dsp:sp modelId="{291A7F1C-9CDC-4F09-8E9C-69E37C608277}">
      <dsp:nvSpPr>
        <dsp:cNvPr id="0" name=""/>
        <dsp:cNvSpPr/>
      </dsp:nvSpPr>
      <dsp:spPr>
        <a:xfrm>
          <a:off x="0" y="3394022"/>
          <a:ext cx="11555894" cy="554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831828B-B1B4-4617-BC77-C734871C980B}">
      <dsp:nvSpPr>
        <dsp:cNvPr id="0" name=""/>
        <dsp:cNvSpPr/>
      </dsp:nvSpPr>
      <dsp:spPr>
        <a:xfrm>
          <a:off x="577794" y="3069302"/>
          <a:ext cx="8089126" cy="6494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5750" tIns="0" rIns="305750" bIns="0" numCol="1" spcCol="1270" anchor="ctr" anchorCtr="0">
          <a:noAutofit/>
        </a:bodyPr>
        <a:lstStyle/>
        <a:p>
          <a:pPr lvl="0" algn="l" defTabSz="1066800">
            <a:lnSpc>
              <a:spcPct val="90000"/>
            </a:lnSpc>
            <a:spcBef>
              <a:spcPct val="0"/>
            </a:spcBef>
            <a:spcAft>
              <a:spcPct val="35000"/>
            </a:spcAft>
          </a:pPr>
          <a:r>
            <a:rPr lang="en-US" sz="2400" b="0" i="1" kern="1200">
              <a:latin typeface="Times New Roman" panose="02020603050405020304" pitchFamily="18" charset="0"/>
              <a:cs typeface="Times New Roman" panose="02020603050405020304" pitchFamily="18" charset="0"/>
            </a:rPr>
            <a:t>Cheltuieli privind redevenţele</a:t>
          </a:r>
          <a:endParaRPr lang="ru-RU" sz="2400" i="1" kern="1200" dirty="0">
            <a:latin typeface="Times New Roman" panose="02020603050405020304" pitchFamily="18" charset="0"/>
            <a:cs typeface="Times New Roman" panose="02020603050405020304" pitchFamily="18" charset="0"/>
          </a:endParaRPr>
        </a:p>
      </dsp:txBody>
      <dsp:txXfrm>
        <a:off x="609497" y="3101005"/>
        <a:ext cx="8025720" cy="586034"/>
      </dsp:txXfrm>
    </dsp:sp>
    <dsp:sp modelId="{589E81EF-10AA-4063-B55F-C54DB54A85D7}">
      <dsp:nvSpPr>
        <dsp:cNvPr id="0" name=""/>
        <dsp:cNvSpPr/>
      </dsp:nvSpPr>
      <dsp:spPr>
        <a:xfrm>
          <a:off x="0" y="4391942"/>
          <a:ext cx="11555894" cy="5544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D2E58B-BB49-411C-B01A-641978242A34}">
      <dsp:nvSpPr>
        <dsp:cNvPr id="0" name=""/>
        <dsp:cNvSpPr/>
      </dsp:nvSpPr>
      <dsp:spPr>
        <a:xfrm>
          <a:off x="577794" y="4067222"/>
          <a:ext cx="8089126" cy="6494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5750" tIns="0" rIns="305750" bIns="0" numCol="1" spcCol="1270" anchor="ctr" anchorCtr="0">
          <a:noAutofit/>
        </a:bodyPr>
        <a:lstStyle/>
        <a:p>
          <a:pPr lvl="0" algn="l" defTabSz="1066800">
            <a:lnSpc>
              <a:spcPct val="90000"/>
            </a:lnSpc>
            <a:spcBef>
              <a:spcPct val="0"/>
            </a:spcBef>
            <a:spcAft>
              <a:spcPct val="35000"/>
            </a:spcAft>
          </a:pPr>
          <a:r>
            <a:rPr lang="vi-VN" sz="2400" b="0" i="1" kern="1200">
              <a:latin typeface="Times New Roman" panose="02020603050405020304" pitchFamily="18" charset="0"/>
              <a:cs typeface="Times New Roman" panose="02020603050405020304" pitchFamily="18" charset="0"/>
            </a:rPr>
            <a:t>Cheltuieli privind calamităţile</a:t>
          </a:r>
          <a:endParaRPr lang="ru-RU" sz="2400" i="1" kern="1200" dirty="0">
            <a:latin typeface="Times New Roman" panose="02020603050405020304" pitchFamily="18" charset="0"/>
            <a:cs typeface="Times New Roman" panose="02020603050405020304" pitchFamily="18" charset="0"/>
          </a:endParaRPr>
        </a:p>
      </dsp:txBody>
      <dsp:txXfrm>
        <a:off x="609497" y="4098925"/>
        <a:ext cx="8025720" cy="586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67157C4-7FDB-44E7-9868-B07C04E7AAF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a:extLst>
              <a:ext uri="{FF2B5EF4-FFF2-40B4-BE49-F238E27FC236}">
                <a16:creationId xmlns:a16="http://schemas.microsoft.com/office/drawing/2014/main" xmlns="" id="{2F4B210D-40B8-463D-9C0B-AFCB1A19A1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a:extLst>
              <a:ext uri="{FF2B5EF4-FFF2-40B4-BE49-F238E27FC236}">
                <a16:creationId xmlns:a16="http://schemas.microsoft.com/office/drawing/2014/main" xmlns="" id="{E8743A6F-CD2B-4078-9377-AD4F34D563F3}"/>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5" name="Нижний колонтитул 4">
            <a:extLst>
              <a:ext uri="{FF2B5EF4-FFF2-40B4-BE49-F238E27FC236}">
                <a16:creationId xmlns:a16="http://schemas.microsoft.com/office/drawing/2014/main" xmlns="" id="{ECC9DF64-038E-44F4-AC4D-B9F3007D202B}"/>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xmlns="" id="{55D4FDA3-9283-440E-AEE6-E30BFF96CA2F}"/>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2005244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9CC28BB-9C99-4C64-AE3E-14C888C08989}"/>
              </a:ext>
            </a:extLst>
          </p:cNvPr>
          <p:cNvSpPr>
            <a:spLocks noGrp="1"/>
          </p:cNvSpPr>
          <p:nvPr>
            <p:ph type="title"/>
          </p:nvPr>
        </p:nvSpPr>
        <p:spPr/>
        <p:txBody>
          <a:bodyPr/>
          <a:lstStyle/>
          <a:p>
            <a:r>
              <a:rPr lang="ru-RU"/>
              <a:t>Образец заголовка</a:t>
            </a:r>
            <a:endParaRPr lang="en-US"/>
          </a:p>
        </p:txBody>
      </p:sp>
      <p:sp>
        <p:nvSpPr>
          <p:cNvPr id="3" name="Вертикальный текст 2">
            <a:extLst>
              <a:ext uri="{FF2B5EF4-FFF2-40B4-BE49-F238E27FC236}">
                <a16:creationId xmlns:a16="http://schemas.microsoft.com/office/drawing/2014/main" xmlns="" id="{81424DDD-CBB7-4FE1-825A-2EF32C0918A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xmlns="" id="{45883959-42C9-4DC4-A92F-10007744D8A2}"/>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5" name="Нижний колонтитул 4">
            <a:extLst>
              <a:ext uri="{FF2B5EF4-FFF2-40B4-BE49-F238E27FC236}">
                <a16:creationId xmlns:a16="http://schemas.microsoft.com/office/drawing/2014/main" xmlns="" id="{351FD92D-0A0C-4554-BC89-7FCAE6B16DFA}"/>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xmlns="" id="{205333B0-6A9F-4D8D-94A3-8703665BFBF1}"/>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4142516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13A335D5-0DCD-431E-8060-43E5A1A27836}"/>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a:extLst>
              <a:ext uri="{FF2B5EF4-FFF2-40B4-BE49-F238E27FC236}">
                <a16:creationId xmlns:a16="http://schemas.microsoft.com/office/drawing/2014/main" xmlns="" id="{26B19346-688C-42DB-8F54-17AD6686154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xmlns="" id="{C7C3989B-7DF1-472E-872E-046F0D810562}"/>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5" name="Нижний колонтитул 4">
            <a:extLst>
              <a:ext uri="{FF2B5EF4-FFF2-40B4-BE49-F238E27FC236}">
                <a16:creationId xmlns:a16="http://schemas.microsoft.com/office/drawing/2014/main" xmlns="" id="{D924C684-CC60-4B2F-A330-5BF81197DB4F}"/>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xmlns="" id="{B62D8B97-37BC-45EE-99CC-80D1402B9425}"/>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58625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031FABD-E2F5-4817-919E-6A76D6BE2E53}"/>
              </a:ext>
            </a:extLst>
          </p:cNvPr>
          <p:cNvSpPr>
            <a:spLocks noGrp="1"/>
          </p:cNvSpPr>
          <p:nvPr>
            <p:ph type="title"/>
          </p:nvPr>
        </p:nvSpPr>
        <p:spPr/>
        <p:txBody>
          <a:bodyPr/>
          <a:lstStyle/>
          <a:p>
            <a:r>
              <a:rPr lang="ru-RU"/>
              <a:t>Образец заголовка</a:t>
            </a:r>
            <a:endParaRPr lang="en-US"/>
          </a:p>
        </p:txBody>
      </p:sp>
      <p:sp>
        <p:nvSpPr>
          <p:cNvPr id="3" name="Объект 2">
            <a:extLst>
              <a:ext uri="{FF2B5EF4-FFF2-40B4-BE49-F238E27FC236}">
                <a16:creationId xmlns:a16="http://schemas.microsoft.com/office/drawing/2014/main" xmlns="" id="{F9932A81-E706-4B2E-A73C-B166FBAD3D43}"/>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xmlns="" id="{0872F57E-8EDB-4F40-B87C-83B8815F47A4}"/>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5" name="Нижний колонтитул 4">
            <a:extLst>
              <a:ext uri="{FF2B5EF4-FFF2-40B4-BE49-F238E27FC236}">
                <a16:creationId xmlns:a16="http://schemas.microsoft.com/office/drawing/2014/main" xmlns="" id="{4285D11C-29FB-461F-AC22-29F17A06080D}"/>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xmlns="" id="{307F53F5-3322-4C82-92DC-330CEDC9A3B2}"/>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3703346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F0545FC-82B7-4858-846C-341B2F0456E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a:extLst>
              <a:ext uri="{FF2B5EF4-FFF2-40B4-BE49-F238E27FC236}">
                <a16:creationId xmlns:a16="http://schemas.microsoft.com/office/drawing/2014/main" xmlns="" id="{F5B9870B-282E-4B67-8D91-0DFD6BA2DE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21C09441-CF12-4203-9357-965AA7164899}"/>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5" name="Нижний колонтитул 4">
            <a:extLst>
              <a:ext uri="{FF2B5EF4-FFF2-40B4-BE49-F238E27FC236}">
                <a16:creationId xmlns:a16="http://schemas.microsoft.com/office/drawing/2014/main" xmlns="" id="{4DA4E92D-71DA-4D16-B079-0847B644BE23}"/>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xmlns="" id="{107383D9-6D8A-4C45-AC54-DB72EBF66E35}"/>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33496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481E59E-5E30-4DD8-877A-893B52182739}"/>
              </a:ext>
            </a:extLst>
          </p:cNvPr>
          <p:cNvSpPr>
            <a:spLocks noGrp="1"/>
          </p:cNvSpPr>
          <p:nvPr>
            <p:ph type="title"/>
          </p:nvPr>
        </p:nvSpPr>
        <p:spPr/>
        <p:txBody>
          <a:bodyPr/>
          <a:lstStyle/>
          <a:p>
            <a:r>
              <a:rPr lang="ru-RU"/>
              <a:t>Образец заголовка</a:t>
            </a:r>
            <a:endParaRPr lang="en-US"/>
          </a:p>
        </p:txBody>
      </p:sp>
      <p:sp>
        <p:nvSpPr>
          <p:cNvPr id="3" name="Объект 2">
            <a:extLst>
              <a:ext uri="{FF2B5EF4-FFF2-40B4-BE49-F238E27FC236}">
                <a16:creationId xmlns:a16="http://schemas.microsoft.com/office/drawing/2014/main" xmlns="" id="{B07C198F-8D17-4100-B3A6-631E0FAD654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a:extLst>
              <a:ext uri="{FF2B5EF4-FFF2-40B4-BE49-F238E27FC236}">
                <a16:creationId xmlns:a16="http://schemas.microsoft.com/office/drawing/2014/main" xmlns="" id="{359BCBFD-8C99-4EED-8688-ABBC692E70B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a:extLst>
              <a:ext uri="{FF2B5EF4-FFF2-40B4-BE49-F238E27FC236}">
                <a16:creationId xmlns:a16="http://schemas.microsoft.com/office/drawing/2014/main" xmlns="" id="{71DBDED9-1D1D-47CB-8D1F-D7BB397F14A6}"/>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6" name="Нижний колонтитул 5">
            <a:extLst>
              <a:ext uri="{FF2B5EF4-FFF2-40B4-BE49-F238E27FC236}">
                <a16:creationId xmlns:a16="http://schemas.microsoft.com/office/drawing/2014/main" xmlns="" id="{DD1EC159-34AF-4D66-AA07-F289AAEAC7B8}"/>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xmlns="" id="{D1EF2910-EB4D-467E-B5A4-447E544FE9B4}"/>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575955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210FBC4-CE78-4AB6-8B23-A82D153B51D3}"/>
              </a:ext>
            </a:extLst>
          </p:cNvPr>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a:extLst>
              <a:ext uri="{FF2B5EF4-FFF2-40B4-BE49-F238E27FC236}">
                <a16:creationId xmlns:a16="http://schemas.microsoft.com/office/drawing/2014/main" xmlns="" id="{3BA00973-1F39-4AA0-8354-6DBECA23CA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992BC0B4-573A-4D6A-A45A-4D8ED61963E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a:extLst>
              <a:ext uri="{FF2B5EF4-FFF2-40B4-BE49-F238E27FC236}">
                <a16:creationId xmlns:a16="http://schemas.microsoft.com/office/drawing/2014/main" xmlns="" id="{F9B9D6E8-78F9-431B-ABE4-FC92BAFD04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A7315AD5-A830-416F-AD64-662387AC39D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a:extLst>
              <a:ext uri="{FF2B5EF4-FFF2-40B4-BE49-F238E27FC236}">
                <a16:creationId xmlns:a16="http://schemas.microsoft.com/office/drawing/2014/main" xmlns="" id="{948190D0-562C-4EE8-8E09-ED613F530A40}"/>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8" name="Нижний колонтитул 7">
            <a:extLst>
              <a:ext uri="{FF2B5EF4-FFF2-40B4-BE49-F238E27FC236}">
                <a16:creationId xmlns:a16="http://schemas.microsoft.com/office/drawing/2014/main" xmlns="" id="{CC14B0B3-7C0B-4F3E-94BB-067549C4B398}"/>
              </a:ext>
            </a:extLst>
          </p:cNvPr>
          <p:cNvSpPr>
            <a:spLocks noGrp="1"/>
          </p:cNvSpPr>
          <p:nvPr>
            <p:ph type="ftr" sz="quarter" idx="11"/>
          </p:nvPr>
        </p:nvSpPr>
        <p:spPr/>
        <p:txBody>
          <a:bodyPr/>
          <a:lstStyle/>
          <a:p>
            <a:endParaRPr lang="en-US"/>
          </a:p>
        </p:txBody>
      </p:sp>
      <p:sp>
        <p:nvSpPr>
          <p:cNvPr id="9" name="Номер слайда 8">
            <a:extLst>
              <a:ext uri="{FF2B5EF4-FFF2-40B4-BE49-F238E27FC236}">
                <a16:creationId xmlns:a16="http://schemas.microsoft.com/office/drawing/2014/main" xmlns="" id="{6BE7CB0C-A9B2-415A-A9BA-97E81E9B1A16}"/>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624688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A21C510-E248-489D-80BF-BCF3F7272B24}"/>
              </a:ext>
            </a:extLst>
          </p:cNvPr>
          <p:cNvSpPr>
            <a:spLocks noGrp="1"/>
          </p:cNvSpPr>
          <p:nvPr>
            <p:ph type="title"/>
          </p:nvPr>
        </p:nvSpPr>
        <p:spPr/>
        <p:txBody>
          <a:bodyPr/>
          <a:lstStyle/>
          <a:p>
            <a:r>
              <a:rPr lang="ru-RU"/>
              <a:t>Образец заголовка</a:t>
            </a:r>
            <a:endParaRPr lang="en-US"/>
          </a:p>
        </p:txBody>
      </p:sp>
      <p:sp>
        <p:nvSpPr>
          <p:cNvPr id="3" name="Дата 2">
            <a:extLst>
              <a:ext uri="{FF2B5EF4-FFF2-40B4-BE49-F238E27FC236}">
                <a16:creationId xmlns:a16="http://schemas.microsoft.com/office/drawing/2014/main" xmlns="" id="{91BB124E-2A83-48E3-88D5-93680F19C62A}"/>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4" name="Нижний колонтитул 3">
            <a:extLst>
              <a:ext uri="{FF2B5EF4-FFF2-40B4-BE49-F238E27FC236}">
                <a16:creationId xmlns:a16="http://schemas.microsoft.com/office/drawing/2014/main" xmlns="" id="{1B725E29-4E76-41A2-88C9-D20FE07CB7D3}"/>
              </a:ext>
            </a:extLst>
          </p:cNvPr>
          <p:cNvSpPr>
            <a:spLocks noGrp="1"/>
          </p:cNvSpPr>
          <p:nvPr>
            <p:ph type="ftr" sz="quarter" idx="11"/>
          </p:nvPr>
        </p:nvSpPr>
        <p:spPr/>
        <p:txBody>
          <a:bodyPr/>
          <a:lstStyle/>
          <a:p>
            <a:endParaRPr lang="en-US"/>
          </a:p>
        </p:txBody>
      </p:sp>
      <p:sp>
        <p:nvSpPr>
          <p:cNvPr id="5" name="Номер слайда 4">
            <a:extLst>
              <a:ext uri="{FF2B5EF4-FFF2-40B4-BE49-F238E27FC236}">
                <a16:creationId xmlns:a16="http://schemas.microsoft.com/office/drawing/2014/main" xmlns="" id="{76860AD2-090A-4642-AD0F-4D53E2B04CD6}"/>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369201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172AEE15-4931-45BD-A171-291F59229F02}"/>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3" name="Нижний колонтитул 2">
            <a:extLst>
              <a:ext uri="{FF2B5EF4-FFF2-40B4-BE49-F238E27FC236}">
                <a16:creationId xmlns:a16="http://schemas.microsoft.com/office/drawing/2014/main" xmlns="" id="{DA6F816F-6E90-4284-A415-1F4039D445EF}"/>
              </a:ext>
            </a:extLst>
          </p:cNvPr>
          <p:cNvSpPr>
            <a:spLocks noGrp="1"/>
          </p:cNvSpPr>
          <p:nvPr>
            <p:ph type="ftr" sz="quarter" idx="11"/>
          </p:nvPr>
        </p:nvSpPr>
        <p:spPr/>
        <p:txBody>
          <a:bodyPr/>
          <a:lstStyle/>
          <a:p>
            <a:endParaRPr lang="en-US"/>
          </a:p>
        </p:txBody>
      </p:sp>
      <p:sp>
        <p:nvSpPr>
          <p:cNvPr id="4" name="Номер слайда 3">
            <a:extLst>
              <a:ext uri="{FF2B5EF4-FFF2-40B4-BE49-F238E27FC236}">
                <a16:creationId xmlns:a16="http://schemas.microsoft.com/office/drawing/2014/main" xmlns="" id="{36DF294C-BEF8-4E9F-8ADF-ED37211F56F7}"/>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1642602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5279CD2-3107-4A4D-AD14-19838D94204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a:extLst>
              <a:ext uri="{FF2B5EF4-FFF2-40B4-BE49-F238E27FC236}">
                <a16:creationId xmlns:a16="http://schemas.microsoft.com/office/drawing/2014/main" xmlns="" id="{AF1CC21C-E042-43D0-A006-BDE835BC82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a:extLst>
              <a:ext uri="{FF2B5EF4-FFF2-40B4-BE49-F238E27FC236}">
                <a16:creationId xmlns:a16="http://schemas.microsoft.com/office/drawing/2014/main" xmlns="" id="{4C376FEF-CFFD-4054-85FC-D434004C55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C1D181CA-D1F0-4C6C-88B0-D9CE5D84C944}"/>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6" name="Нижний колонтитул 5">
            <a:extLst>
              <a:ext uri="{FF2B5EF4-FFF2-40B4-BE49-F238E27FC236}">
                <a16:creationId xmlns:a16="http://schemas.microsoft.com/office/drawing/2014/main" xmlns="" id="{0AE7EFA7-F487-4910-8203-352A453CEEFD}"/>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xmlns="" id="{57DFDF15-2F4F-417B-AA45-4446B7E9414E}"/>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1822664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B82EFCA-0604-40FC-B751-1FD54BA8794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a:extLst>
              <a:ext uri="{FF2B5EF4-FFF2-40B4-BE49-F238E27FC236}">
                <a16:creationId xmlns:a16="http://schemas.microsoft.com/office/drawing/2014/main" xmlns="" id="{D4F1A0C9-528E-4B23-AD81-E0058D3A1A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a:extLst>
              <a:ext uri="{FF2B5EF4-FFF2-40B4-BE49-F238E27FC236}">
                <a16:creationId xmlns:a16="http://schemas.microsoft.com/office/drawing/2014/main" xmlns="" id="{A4521A9C-8EBB-4776-AC22-AC1441508B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4A49BCF0-5293-4684-8998-5AC368CBBAC2}"/>
              </a:ext>
            </a:extLst>
          </p:cNvPr>
          <p:cNvSpPr>
            <a:spLocks noGrp="1"/>
          </p:cNvSpPr>
          <p:nvPr>
            <p:ph type="dt" sz="half" idx="10"/>
          </p:nvPr>
        </p:nvSpPr>
        <p:spPr/>
        <p:txBody>
          <a:bodyPr/>
          <a:lstStyle/>
          <a:p>
            <a:fld id="{B8AD0338-A721-460D-AB51-78B150A01296}" type="datetimeFigureOut">
              <a:rPr lang="en-US" smtClean="0"/>
              <a:t>12/8/2021</a:t>
            </a:fld>
            <a:endParaRPr lang="en-US"/>
          </a:p>
        </p:txBody>
      </p:sp>
      <p:sp>
        <p:nvSpPr>
          <p:cNvPr id="6" name="Нижний колонтитул 5">
            <a:extLst>
              <a:ext uri="{FF2B5EF4-FFF2-40B4-BE49-F238E27FC236}">
                <a16:creationId xmlns:a16="http://schemas.microsoft.com/office/drawing/2014/main" xmlns="" id="{E5DF8CE3-FA8E-4DF8-BEB7-1D111CF52834}"/>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xmlns="" id="{B24840FB-F8CC-4B65-8985-DC9134107C72}"/>
              </a:ext>
            </a:extLst>
          </p:cNvPr>
          <p:cNvSpPr>
            <a:spLocks noGrp="1"/>
          </p:cNvSpPr>
          <p:nvPr>
            <p:ph type="sldNum" sz="quarter" idx="12"/>
          </p:nvPr>
        </p:nvSpPr>
        <p:spPr/>
        <p:txBody>
          <a:bodyPr/>
          <a:lstStyle/>
          <a:p>
            <a:fld id="{4C65D743-1535-4933-AC05-57CD2B521D7E}" type="slidenum">
              <a:rPr lang="en-US" smtClean="0"/>
              <a:t>‹#›</a:t>
            </a:fld>
            <a:endParaRPr lang="en-US"/>
          </a:p>
        </p:txBody>
      </p:sp>
    </p:spTree>
    <p:extLst>
      <p:ext uri="{BB962C8B-B14F-4D97-AF65-F5344CB8AC3E}">
        <p14:creationId xmlns:p14="http://schemas.microsoft.com/office/powerpoint/2010/main" val="193138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B73982A-ABBE-4FEA-AF4D-49325C28A4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a:extLst>
              <a:ext uri="{FF2B5EF4-FFF2-40B4-BE49-F238E27FC236}">
                <a16:creationId xmlns:a16="http://schemas.microsoft.com/office/drawing/2014/main" xmlns="" id="{63D7E87A-D119-4B87-8644-41747174DA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xmlns="" id="{DF463634-252D-4543-9709-D7F2324403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AD0338-A721-460D-AB51-78B150A01296}" type="datetimeFigureOut">
              <a:rPr lang="en-US" smtClean="0"/>
              <a:t>12/8/2021</a:t>
            </a:fld>
            <a:endParaRPr lang="en-US"/>
          </a:p>
        </p:txBody>
      </p:sp>
      <p:sp>
        <p:nvSpPr>
          <p:cNvPr id="5" name="Нижний колонтитул 4">
            <a:extLst>
              <a:ext uri="{FF2B5EF4-FFF2-40B4-BE49-F238E27FC236}">
                <a16:creationId xmlns:a16="http://schemas.microsoft.com/office/drawing/2014/main" xmlns="" id="{E4C78E37-9C9B-4D3D-B58E-48ED944D86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a:extLst>
              <a:ext uri="{FF2B5EF4-FFF2-40B4-BE49-F238E27FC236}">
                <a16:creationId xmlns:a16="http://schemas.microsoft.com/office/drawing/2014/main" xmlns="" id="{9533995C-7753-4178-8BDA-7A85CF240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5D743-1535-4933-AC05-57CD2B521D7E}" type="slidenum">
              <a:rPr lang="en-US" smtClean="0"/>
              <a:t>‹#›</a:t>
            </a:fld>
            <a:endParaRPr lang="en-US"/>
          </a:p>
        </p:txBody>
      </p:sp>
    </p:spTree>
    <p:extLst>
      <p:ext uri="{BB962C8B-B14F-4D97-AF65-F5344CB8AC3E}">
        <p14:creationId xmlns:p14="http://schemas.microsoft.com/office/powerpoint/2010/main" val="4101609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00D8AEE-0B17-420D-8416-9CF470CA1D7C}"/>
              </a:ext>
            </a:extLst>
          </p:cNvPr>
          <p:cNvSpPr>
            <a:spLocks noGrp="1"/>
          </p:cNvSpPr>
          <p:nvPr>
            <p:ph type="ctrTitle"/>
          </p:nvPr>
        </p:nvSpPr>
        <p:spPr>
          <a:xfrm>
            <a:off x="1524000" y="1811476"/>
            <a:ext cx="9144000" cy="2387600"/>
          </a:xfrm>
        </p:spPr>
        <p:txBody>
          <a:bodyPr/>
          <a:lstStyle/>
          <a:p>
            <a:r>
              <a:rPr lang="ro-RO" sz="3200" b="1" kern="0" dirty="0">
                <a:solidFill>
                  <a:srgbClr val="002060"/>
                </a:solidFill>
                <a:effectLst/>
                <a:latin typeface="Times New Roman" panose="02020603050405020304" pitchFamily="18" charset="0"/>
                <a:ea typeface="Times New Roman" panose="02020603050405020304" pitchFamily="18" charset="0"/>
              </a:rPr>
              <a:t>Tema 11. Veniturile, cheltuielile și rezultatele financiare ale întreprinderii.</a:t>
            </a:r>
            <a:r>
              <a:rPr lang="en-US" sz="1800" b="1" kern="0" dirty="0">
                <a:effectLst/>
                <a:latin typeface="Times New Roman" panose="02020603050405020304" pitchFamily="18" charset="0"/>
                <a:ea typeface="Times New Roman" panose="02020603050405020304" pitchFamily="18" charset="0"/>
              </a:rPr>
              <a:t/>
            </a:r>
            <a:br>
              <a:rPr lang="en-US" sz="1800" b="1" kern="0" dirty="0">
                <a:effectLst/>
                <a:latin typeface="Times New Roman" panose="02020603050405020304" pitchFamily="18" charset="0"/>
                <a:ea typeface="Times New Roman" panose="02020603050405020304" pitchFamily="18" charset="0"/>
              </a:rPr>
            </a:br>
            <a:endParaRPr lang="en-US" dirty="0"/>
          </a:p>
        </p:txBody>
      </p:sp>
      <p:sp>
        <p:nvSpPr>
          <p:cNvPr id="3" name="Подзаголовок 2">
            <a:extLst>
              <a:ext uri="{FF2B5EF4-FFF2-40B4-BE49-F238E27FC236}">
                <a16:creationId xmlns:a16="http://schemas.microsoft.com/office/drawing/2014/main" xmlns="" id="{18030C97-C6A0-4BB8-BBDD-151958422104}"/>
              </a:ext>
            </a:extLst>
          </p:cNvPr>
          <p:cNvSpPr>
            <a:spLocks noGrp="1"/>
          </p:cNvSpPr>
          <p:nvPr>
            <p:ph type="subTitle" idx="1"/>
          </p:nvPr>
        </p:nvSpPr>
        <p:spPr/>
        <p:txBody>
          <a:bodyPr/>
          <a:lstStyle/>
          <a:p>
            <a:endParaRPr lang="x-none">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Rusu</a:t>
            </a:r>
            <a:r>
              <a:rPr lang="en-US" dirty="0" smtClean="0">
                <a:latin typeface="Times New Roman" panose="02020603050405020304" pitchFamily="18" charset="0"/>
                <a:cs typeface="Times New Roman" panose="02020603050405020304" pitchFamily="18" charset="0"/>
              </a:rPr>
              <a:t> Elena, </a:t>
            </a:r>
            <a:r>
              <a:rPr lang="en-US" dirty="0" err="1" smtClean="0">
                <a:latin typeface="Times New Roman" panose="02020603050405020304" pitchFamily="18" charset="0"/>
                <a:cs typeface="Times New Roman" panose="02020603050405020304" pitchFamily="18" charset="0"/>
              </a:rPr>
              <a:t>drd</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asist.univ</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1865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D30D40C-9893-4D96-84BB-260B6F45BEA8}"/>
              </a:ext>
            </a:extLst>
          </p:cNvPr>
          <p:cNvSpPr>
            <a:spLocks noGrp="1"/>
          </p:cNvSpPr>
          <p:nvPr>
            <p:ph type="title"/>
          </p:nvPr>
        </p:nvSpPr>
        <p:spPr>
          <a:xfrm>
            <a:off x="384313" y="365125"/>
            <a:ext cx="11383617" cy="1325563"/>
          </a:xfrm>
        </p:spPr>
        <p:txBody>
          <a:bodyPr>
            <a:normAutofit/>
          </a:bodyPr>
          <a:lstStyle/>
          <a:p>
            <a:r>
              <a:rPr lang="en-US" sz="3800" dirty="0" err="1">
                <a:solidFill>
                  <a:srgbClr val="002060"/>
                </a:solidFill>
                <a:latin typeface="Times New Roman" panose="02020603050405020304" pitchFamily="18" charset="0"/>
                <a:cs typeface="Times New Roman" panose="02020603050405020304" pitchFamily="18" charset="0"/>
              </a:rPr>
              <a:t>Consumurile</a:t>
            </a:r>
            <a:r>
              <a:rPr lang="en-US" sz="3800" dirty="0">
                <a:solidFill>
                  <a:srgbClr val="002060"/>
                </a:solidFill>
                <a:latin typeface="Times New Roman" panose="02020603050405020304" pitchFamily="18" charset="0"/>
                <a:cs typeface="Times New Roman" panose="02020603050405020304" pitchFamily="18" charset="0"/>
              </a:rPr>
              <a:t> </a:t>
            </a:r>
            <a:r>
              <a:rPr lang="en-US" sz="3800" dirty="0" err="1">
                <a:solidFill>
                  <a:srgbClr val="002060"/>
                </a:solidFill>
                <a:latin typeface="Times New Roman" panose="02020603050405020304" pitchFamily="18" charset="0"/>
                <a:cs typeface="Times New Roman" panose="02020603050405020304" pitchFamily="18" charset="0"/>
              </a:rPr>
              <a:t>indirecte</a:t>
            </a:r>
            <a:r>
              <a:rPr lang="en-US" sz="3800" dirty="0">
                <a:solidFill>
                  <a:srgbClr val="002060"/>
                </a:solidFill>
                <a:latin typeface="Times New Roman" panose="02020603050405020304" pitchFamily="18" charset="0"/>
                <a:cs typeface="Times New Roman" panose="02020603050405020304" pitchFamily="18" charset="0"/>
              </a:rPr>
              <a:t> de  </a:t>
            </a:r>
            <a:r>
              <a:rPr lang="en-US" sz="3800" dirty="0" err="1">
                <a:solidFill>
                  <a:srgbClr val="002060"/>
                </a:solidFill>
                <a:latin typeface="Times New Roman" panose="02020603050405020304" pitchFamily="18" charset="0"/>
                <a:cs typeface="Times New Roman" panose="02020603050405020304" pitchFamily="18" charset="0"/>
              </a:rPr>
              <a:t>producţie</a:t>
            </a:r>
            <a:r>
              <a:rPr lang="en-US" sz="3800" dirty="0">
                <a:solidFill>
                  <a:srgbClr val="002060"/>
                </a:solidFill>
                <a:latin typeface="Times New Roman" panose="02020603050405020304" pitchFamily="18" charset="0"/>
                <a:cs typeface="Times New Roman" panose="02020603050405020304" pitchFamily="18" charset="0"/>
              </a:rPr>
              <a:t> se </a:t>
            </a:r>
            <a:r>
              <a:rPr lang="en-US" sz="3800" dirty="0" err="1">
                <a:solidFill>
                  <a:srgbClr val="002060"/>
                </a:solidFill>
                <a:latin typeface="Times New Roman" panose="02020603050405020304" pitchFamily="18" charset="0"/>
                <a:cs typeface="Times New Roman" panose="02020603050405020304" pitchFamily="18" charset="0"/>
              </a:rPr>
              <a:t>subdivizează</a:t>
            </a:r>
            <a:r>
              <a:rPr lang="en-US" sz="3800" dirty="0">
                <a:solidFill>
                  <a:srgbClr val="002060"/>
                </a:solidFill>
                <a:latin typeface="Times New Roman" panose="02020603050405020304" pitchFamily="18" charset="0"/>
                <a:cs typeface="Times New Roman" panose="02020603050405020304" pitchFamily="18" charset="0"/>
              </a:rPr>
              <a:t> </a:t>
            </a:r>
            <a:r>
              <a:rPr lang="en-US" sz="3800" dirty="0" err="1">
                <a:solidFill>
                  <a:srgbClr val="002060"/>
                </a:solidFill>
                <a:latin typeface="Times New Roman" panose="02020603050405020304" pitchFamily="18" charset="0"/>
                <a:cs typeface="Times New Roman" panose="02020603050405020304" pitchFamily="18" charset="0"/>
              </a:rPr>
              <a:t>în</a:t>
            </a:r>
            <a:r>
              <a:rPr lang="en-US" sz="3800" dirty="0">
                <a:solidFill>
                  <a:srgbClr val="002060"/>
                </a:solidFill>
                <a:latin typeface="Times New Roman" panose="02020603050405020304" pitchFamily="18" charset="0"/>
                <a:cs typeface="Times New Roman" panose="02020603050405020304" pitchFamily="18" charset="0"/>
              </a:rPr>
              <a:t>:</a:t>
            </a:r>
          </a:p>
        </p:txBody>
      </p:sp>
      <p:graphicFrame>
        <p:nvGraphicFramePr>
          <p:cNvPr id="4" name="Объект 3">
            <a:extLst>
              <a:ext uri="{FF2B5EF4-FFF2-40B4-BE49-F238E27FC236}">
                <a16:creationId xmlns:a16="http://schemas.microsoft.com/office/drawing/2014/main" xmlns="" id="{B7E3D94B-24E7-4414-A60C-EA9AFB26AA76}"/>
              </a:ext>
            </a:extLst>
          </p:cNvPr>
          <p:cNvGraphicFramePr>
            <a:graphicFrameLocks noGrp="1"/>
          </p:cNvGraphicFramePr>
          <p:nvPr>
            <p:ph idx="1"/>
            <p:extLst>
              <p:ext uri="{D42A27DB-BD31-4B8C-83A1-F6EECF244321}">
                <p14:modId xmlns:p14="http://schemas.microsoft.com/office/powerpoint/2010/main" val="2824925077"/>
              </p:ext>
            </p:extLst>
          </p:nvPr>
        </p:nvGraphicFramePr>
        <p:xfrm>
          <a:off x="838200" y="1550504"/>
          <a:ext cx="10515600" cy="4626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146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0" indent="0">
              <a:buNone/>
            </a:pPr>
            <a:r>
              <a:rPr lang="ro-RO" sz="4000" b="1" i="1" dirty="0">
                <a:latin typeface="Times New Roman" panose="02020603050405020304" pitchFamily="18" charset="0"/>
                <a:cs typeface="Times New Roman" panose="02020603050405020304" pitchFamily="18" charset="0"/>
              </a:rPr>
              <a:t>Veniturile</a:t>
            </a:r>
            <a:r>
              <a:rPr lang="ro-RO" sz="4000" dirty="0">
                <a:latin typeface="Times New Roman" panose="02020603050405020304" pitchFamily="18" charset="0"/>
                <a:cs typeface="Times New Roman" panose="02020603050405020304" pitchFamily="18" charset="0"/>
              </a:rPr>
              <a:t> sunt creşteri ale beneficiilor economice înregistrate în cursul perioadei de gestiune, sub forma intrărilor de active sau majorării valorii acestora, sau a diminuării datoriilor care au drept rezultat creşteri ale capitalului propriu, cu excepţia creşterilor legate de contribuţiile proprietarilor.</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8354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a:latin typeface="Times New Roman" panose="02020603050405020304" pitchFamily="18" charset="0"/>
                <a:cs typeface="Times New Roman" panose="02020603050405020304" pitchFamily="18" charset="0"/>
              </a:rPr>
              <a:t>Venituri din activitatea operațională</a:t>
            </a:r>
            <a:endParaRPr lang="ru-RU" dirty="0">
              <a:latin typeface="Times New Roman" panose="02020603050405020304" pitchFamily="18" charset="0"/>
              <a:cs typeface="Times New Roman" panose="02020603050405020304"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920075768"/>
              </p:ext>
            </p:extLst>
          </p:nvPr>
        </p:nvGraphicFramePr>
        <p:xfrm>
          <a:off x="1828800" y="1524000"/>
          <a:ext cx="9525000" cy="4556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520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25369"/>
            <a:ext cx="10515600" cy="1325563"/>
          </a:xfrm>
        </p:spPr>
        <p:txBody>
          <a:bodyPr>
            <a:normAutofit/>
          </a:bodyPr>
          <a:lstStyle/>
          <a:p>
            <a:r>
              <a:rPr lang="ro-RO" dirty="0">
                <a:latin typeface="Times New Roman" panose="02020603050405020304" pitchFamily="18" charset="0"/>
                <a:cs typeface="Times New Roman" panose="02020603050405020304" pitchFamily="18" charset="0"/>
              </a:rPr>
              <a:t>Venituri din activitatea neoperațională</a:t>
            </a:r>
            <a:endParaRPr lang="ru-RU" dirty="0">
              <a:latin typeface="Times New Roman" panose="02020603050405020304" pitchFamily="18" charset="0"/>
              <a:cs typeface="Times New Roman" panose="02020603050405020304" pitchFamily="18" charset="0"/>
            </a:endParaRPr>
          </a:p>
        </p:txBody>
      </p:sp>
      <p:graphicFrame>
        <p:nvGraphicFramePr>
          <p:cNvPr id="4" name="Содержимое 3"/>
          <p:cNvGraphicFramePr>
            <a:graphicFrameLocks noGrp="1"/>
          </p:cNvGraphicFramePr>
          <p:nvPr>
            <p:ph idx="1"/>
          </p:nvPr>
        </p:nvGraphicFramePr>
        <p:xfrm>
          <a:off x="1159565" y="1550504"/>
          <a:ext cx="10515599" cy="45296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3959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0" indent="0">
              <a:buNone/>
            </a:pPr>
            <a:r>
              <a:rPr lang="ro-RO" sz="4000" b="1" i="1" dirty="0">
                <a:latin typeface="Times New Roman" panose="02020603050405020304" pitchFamily="18" charset="0"/>
                <a:cs typeface="Times New Roman" panose="02020603050405020304" pitchFamily="18" charset="0"/>
              </a:rPr>
              <a:t>Profitul</a:t>
            </a:r>
            <a:r>
              <a:rPr lang="ro-RO" sz="4000" dirty="0">
                <a:latin typeface="Times New Roman" panose="02020603050405020304" pitchFamily="18" charset="0"/>
                <a:cs typeface="Times New Roman" panose="02020603050405020304" pitchFamily="18" charset="0"/>
              </a:rPr>
              <a:t> prezintă principalul rezultat financiar al activităţii oricărei întreprinderi şi serveşte ca o orientare specifică şi un criteriu determinant în procesul organizării activităţii economico-financiare. </a:t>
            </a:r>
            <a:endParaRPr lang="ru-RU"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a:solidFill>
                  <a:srgbClr val="002060"/>
                </a:solidFill>
                <a:latin typeface="Times New Roman" panose="02020603050405020304" pitchFamily="18" charset="0"/>
                <a:cs typeface="Times New Roman" panose="02020603050405020304" pitchFamily="18" charset="0"/>
              </a:rPr>
              <a:t>Funcțiile profitului:</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normAutofit/>
          </a:bodyPr>
          <a:lstStyle/>
          <a:p>
            <a:pPr lvl="0"/>
            <a:r>
              <a:rPr lang="ro-RO" dirty="0">
                <a:latin typeface="Times New Roman" panose="02020603050405020304" pitchFamily="18" charset="0"/>
                <a:cs typeface="Times New Roman" panose="02020603050405020304" pitchFamily="18" charset="0"/>
              </a:rPr>
              <a:t>Indicator sintetic de apreciere a eficienţei folosirii capitalurilor şi a desfăşurării activităţii. </a:t>
            </a:r>
            <a:endParaRPr lang="ru-RU" dirty="0">
              <a:latin typeface="Times New Roman" panose="02020603050405020304" pitchFamily="18" charset="0"/>
              <a:cs typeface="Times New Roman" panose="02020603050405020304" pitchFamily="18" charset="0"/>
            </a:endParaRPr>
          </a:p>
          <a:p>
            <a:pPr lvl="0"/>
            <a:r>
              <a:rPr lang="ro-RO" dirty="0">
                <a:latin typeface="Times New Roman" panose="02020603050405020304" pitchFamily="18" charset="0"/>
                <a:cs typeface="Times New Roman" panose="02020603050405020304" pitchFamily="18" charset="0"/>
              </a:rPr>
              <a:t>Sursă de autofinanţare şi de autodezvoltare a agentului economic. </a:t>
            </a:r>
            <a:endParaRPr lang="ru-RU" dirty="0">
              <a:latin typeface="Times New Roman" panose="02020603050405020304" pitchFamily="18" charset="0"/>
              <a:cs typeface="Times New Roman" panose="02020603050405020304" pitchFamily="18" charset="0"/>
            </a:endParaRPr>
          </a:p>
          <a:p>
            <a:pPr lvl="0"/>
            <a:r>
              <a:rPr lang="ro-RO" dirty="0">
                <a:latin typeface="Times New Roman" panose="02020603050405020304" pitchFamily="18" charset="0"/>
                <a:cs typeface="Times New Roman" panose="02020603050405020304" pitchFamily="18" charset="0"/>
              </a:rPr>
              <a:t>Pârghie de cointeresare a acţionarilor, a proprietarilor individuali şi a salariaţilor, profitul reprezentând principalul factor motivator pentru proprietarii de capitaluri de a investi.</a:t>
            </a:r>
            <a:endParaRPr lang="ru-RU" dirty="0">
              <a:latin typeface="Times New Roman" panose="02020603050405020304" pitchFamily="18" charset="0"/>
              <a:cs typeface="Times New Roman" panose="02020603050405020304" pitchFamily="18" charset="0"/>
            </a:endParaRPr>
          </a:p>
          <a:p>
            <a:pPr lvl="0"/>
            <a:r>
              <a:rPr lang="ro-RO" dirty="0">
                <a:latin typeface="Times New Roman" panose="02020603050405020304" pitchFamily="18" charset="0"/>
                <a:cs typeface="Times New Roman" panose="02020603050405020304" pitchFamily="18" charset="0"/>
              </a:rPr>
              <a:t>Sursă de acoperire a capitalului împrumutat.</a:t>
            </a:r>
            <a:endParaRPr lang="ru-RU" dirty="0">
              <a:latin typeface="Times New Roman" panose="02020603050405020304" pitchFamily="18" charset="0"/>
              <a:cs typeface="Times New Roman" panose="02020603050405020304" pitchFamily="18" charset="0"/>
            </a:endParaRPr>
          </a:p>
          <a:p>
            <a:pPr lvl="0"/>
            <a:r>
              <a:rPr lang="ro-RO" dirty="0">
                <a:latin typeface="Times New Roman" panose="02020603050405020304" pitchFamily="18" charset="0"/>
                <a:cs typeface="Times New Roman" panose="02020603050405020304" pitchFamily="18" charset="0"/>
              </a:rPr>
              <a:t>Sursă importantă de alimentare a bugetului public naţional.</a:t>
            </a:r>
            <a:endParaRPr lang="ru-RU" dirty="0">
              <a:latin typeface="Times New Roman" panose="02020603050405020304" pitchFamily="18" charset="0"/>
              <a:cs typeface="Times New Roman" panose="02020603050405020304" pitchFamily="18" charset="0"/>
            </a:endParaRPr>
          </a:p>
          <a:p>
            <a:r>
              <a:rPr lang="ro-RO" dirty="0">
                <a:latin typeface="Times New Roman" panose="02020603050405020304" pitchFamily="18" charset="0"/>
                <a:cs typeface="Times New Roman" panose="02020603050405020304" pitchFamily="18" charset="0"/>
              </a:rPr>
              <a:t>Mijloc de control asupra gestiunii economice şi financiare.</a:t>
            </a:r>
            <a:endParaRPr lang="ru-RU" dirty="0">
              <a:latin typeface="Times New Roman" panose="02020603050405020304" pitchFamily="18" charset="0"/>
              <a:cs typeface="Times New Roman" panose="02020603050405020304" pitchFamily="18" charset="0"/>
            </a:endParaRPr>
          </a:p>
          <a:p>
            <a:pPr>
              <a:buNone/>
            </a:pP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dirty="0">
                <a:latin typeface="Times New Roman" panose="02020603050405020304" pitchFamily="18" charset="0"/>
                <a:cs typeface="Times New Roman" panose="02020603050405020304" pitchFamily="18" charset="0"/>
              </a:rPr>
              <a:t/>
            </a:r>
            <a:br>
              <a:rPr lang="ro-RO" dirty="0">
                <a:latin typeface="Times New Roman" panose="02020603050405020304" pitchFamily="18" charset="0"/>
                <a:cs typeface="Times New Roman" panose="02020603050405020304" pitchFamily="18" charset="0"/>
              </a:rPr>
            </a:br>
            <a:r>
              <a:rPr lang="ro-RO" dirty="0">
                <a:latin typeface="Times New Roman" panose="02020603050405020304" pitchFamily="18" charset="0"/>
                <a:cs typeface="Times New Roman" panose="02020603050405020304" pitchFamily="18" charset="0"/>
              </a:rPr>
              <a:t>Factorii de influență asupra mărimii profitului:</a:t>
            </a:r>
            <a:br>
              <a:rPr lang="ro-RO"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graphicFrame>
        <p:nvGraphicFramePr>
          <p:cNvPr id="4" name="Объект 3">
            <a:extLst>
              <a:ext uri="{FF2B5EF4-FFF2-40B4-BE49-F238E27FC236}">
                <a16:creationId xmlns:a16="http://schemas.microsoft.com/office/drawing/2014/main" xmlns="" id="{DBDC7EA8-1FAC-4921-A846-4F1DA1795F1E}"/>
              </a:ext>
            </a:extLst>
          </p:cNvPr>
          <p:cNvGraphicFramePr>
            <a:graphicFrameLocks noGrp="1"/>
          </p:cNvGraphicFramePr>
          <p:nvPr>
            <p:ph idx="1"/>
            <p:extLst>
              <p:ext uri="{D42A27DB-BD31-4B8C-83A1-F6EECF244321}">
                <p14:modId xmlns:p14="http://schemas.microsoft.com/office/powerpoint/2010/main" val="128157060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1260595388"/>
              </p:ext>
            </p:extLst>
          </p:nvPr>
        </p:nvGraphicFramePr>
        <p:xfrm>
          <a:off x="-1881809" y="543339"/>
          <a:ext cx="15065546" cy="58165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94995F7-7A2E-4755-8448-1C321C386B26}"/>
              </a:ext>
            </a:extLst>
          </p:cNvPr>
          <p:cNvSpPr>
            <a:spLocks noGrp="1"/>
          </p:cNvSpPr>
          <p:nvPr>
            <p:ph type="title"/>
          </p:nvPr>
        </p:nvSpPr>
        <p:spPr/>
        <p:txBody>
          <a:bodyPr>
            <a:normAutofit/>
          </a:bodyPr>
          <a:lstStyle/>
          <a:p>
            <a:r>
              <a:rPr lang="x-none" sz="3800" dirty="0">
                <a:solidFill>
                  <a:srgbClr val="FF0000"/>
                </a:solidFill>
                <a:latin typeface="Times New Roman" panose="02020603050405020304" pitchFamily="18" charset="0"/>
                <a:cs typeface="Times New Roman" panose="02020603050405020304" pitchFamily="18" charset="0"/>
              </a:rPr>
              <a:t>Exemplul 1.</a:t>
            </a:r>
            <a:endParaRPr lang="en-US" sz="3800" dirty="0">
              <a:solidFill>
                <a:srgbClr val="FF000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8077936A-0C7B-4817-9766-ABE0DEA64BF8}"/>
              </a:ext>
            </a:extLst>
          </p:cNvPr>
          <p:cNvSpPr>
            <a:spLocks noGrp="1"/>
          </p:cNvSpPr>
          <p:nvPr>
            <p:ph idx="1"/>
          </p:nvPr>
        </p:nvSpPr>
        <p:spPr/>
        <p:txBody>
          <a:bodyPr>
            <a:normAutofit fontScale="85000" lnSpcReduction="20000"/>
          </a:bodyPr>
          <a:lstStyle/>
          <a:p>
            <a:pPr marL="0" marR="0" indent="0" algn="just">
              <a:lnSpc>
                <a:spcPct val="150000"/>
              </a:lnSpc>
              <a:spcBef>
                <a:spcPts val="0"/>
              </a:spcBef>
              <a:spcAft>
                <a:spcPts val="0"/>
              </a:spcAft>
            </a:pPr>
            <a:r>
              <a:rPr lang="ro-RO" sz="1800" dirty="0">
                <a:effectLst/>
                <a:latin typeface="Times New Roman" panose="02020603050405020304" pitchFamily="18" charset="0"/>
                <a:ea typeface="Times New Roman" panose="02020603050405020304" pitchFamily="18" charset="0"/>
              </a:rPr>
              <a:t>Cunoscând structura veniturilor şi cheltuielilor întreprinderii să se calculeze indicatorii profitabilităţii (profitul brut, rezultatul activităţii economico – financiare, rezultatul perioadei de gestiune până la impozitare, profitul net).</a:t>
            </a:r>
            <a:endParaRPr lang="en-US" sz="1800" dirty="0">
              <a:effectLst/>
              <a:latin typeface="Times New Roman" panose="02020603050405020304" pitchFamily="18" charset="0"/>
              <a:ea typeface="Times New Roman" panose="02020603050405020304" pitchFamily="18" charset="0"/>
            </a:endParaRPr>
          </a:p>
          <a:p>
            <a:pPr marL="0" marR="0" indent="228600" algn="just">
              <a:lnSpc>
                <a:spcPct val="150000"/>
              </a:lnSpc>
              <a:spcBef>
                <a:spcPts val="0"/>
              </a:spcBef>
              <a:spcAft>
                <a:spcPts val="0"/>
              </a:spcAft>
            </a:pPr>
            <a:r>
              <a:rPr lang="ro-RO" sz="1800" i="1" dirty="0">
                <a:effectLst/>
                <a:latin typeface="Times New Roman" panose="02020603050405020304" pitchFamily="18" charset="0"/>
                <a:ea typeface="Times New Roman" panose="02020603050405020304" pitchFamily="18" charset="0"/>
              </a:rPr>
              <a:t>Indicatorii  </a:t>
            </a:r>
            <a:r>
              <a:rPr lang="ro-RO" sz="1800" b="1" dirty="0">
                <a:effectLst/>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rPr>
              <a:t>                                                                                         (mii lei)           </a:t>
            </a:r>
            <a:endParaRPr lang="en-US" sz="1800" dirty="0">
              <a:effectLst/>
              <a:latin typeface="Times New Roman" panose="02020603050405020304" pitchFamily="18" charset="0"/>
              <a:ea typeface="Times New Roman" panose="02020603050405020304" pitchFamily="18" charset="0"/>
            </a:endParaRPr>
          </a:p>
          <a:p>
            <a:pPr marL="342900" marR="62230" lvl="0" indent="-342900">
              <a:lnSpc>
                <a:spcPct val="150000"/>
              </a:lnSpc>
              <a:spcBef>
                <a:spcPts val="0"/>
              </a:spcBef>
              <a:spcAft>
                <a:spcPts val="0"/>
              </a:spcAft>
              <a:buSzPts val="1000"/>
              <a:buFont typeface="Symbol" panose="05050102010706020507" pitchFamily="18" charset="2"/>
              <a:buChar char=""/>
              <a:tabLst>
                <a:tab pos="457200" algn="l"/>
              </a:tabLst>
            </a:pPr>
            <a:r>
              <a:rPr lang="ro-RO" sz="1800" b="0" dirty="0">
                <a:effectLst/>
                <a:latin typeface="Times New Roman" panose="02020603050405020304" pitchFamily="18" charset="0"/>
                <a:ea typeface="Times New Roman" panose="02020603050405020304" pitchFamily="18" charset="0"/>
              </a:rPr>
              <a:t>Vânzări nete 	</a:t>
            </a:r>
            <a:r>
              <a:rPr lang="ro-RO" sz="1800" b="1" dirty="0">
                <a:effectLst/>
                <a:latin typeface="Times New Roman" panose="02020603050405020304" pitchFamily="18" charset="0"/>
                <a:ea typeface="Times New Roman" panose="02020603050405020304" pitchFamily="18" charset="0"/>
              </a:rPr>
              <a:t>		</a:t>
            </a:r>
            <a:r>
              <a:rPr lang="ro-RO" sz="1800" b="1" dirty="0">
                <a:latin typeface="Times New Roman" panose="02020603050405020304" pitchFamily="18" charset="0"/>
                <a:ea typeface="Times New Roman" panose="02020603050405020304" pitchFamily="18" charset="0"/>
              </a:rPr>
              <a:t>                                      </a:t>
            </a:r>
            <a:r>
              <a:rPr lang="ro-RO" sz="1800" b="0" dirty="0">
                <a:effectLst/>
                <a:latin typeface="Times New Roman" panose="02020603050405020304" pitchFamily="18" charset="0"/>
                <a:ea typeface="Times New Roman" panose="02020603050405020304" pitchFamily="18" charset="0"/>
              </a:rPr>
              <a:t>40300</a:t>
            </a:r>
            <a:endParaRPr lang="en-US" sz="1800" b="1"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SzPts val="1000"/>
              <a:buFont typeface="Symbol" panose="05050102010706020507" pitchFamily="18" charset="2"/>
              <a:buChar char=""/>
              <a:tabLst>
                <a:tab pos="457200" algn="l"/>
              </a:tabLst>
            </a:pPr>
            <a:r>
              <a:rPr lang="ro-RO" sz="1800" dirty="0">
                <a:effectLst/>
                <a:latin typeface="Times New Roman" panose="02020603050405020304" pitchFamily="18" charset="0"/>
                <a:ea typeface="Times New Roman" panose="02020603050405020304" pitchFamily="18" charset="0"/>
              </a:rPr>
              <a:t>Costul vânzărilor  					28000</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SzPts val="1000"/>
              <a:buFont typeface="Symbol" panose="05050102010706020507" pitchFamily="18" charset="2"/>
              <a:buChar char=""/>
              <a:tabLst>
                <a:tab pos="457200" algn="l"/>
              </a:tabLst>
            </a:pPr>
            <a:r>
              <a:rPr lang="ro-RO" sz="1800" dirty="0">
                <a:effectLst/>
                <a:latin typeface="Times New Roman" panose="02020603050405020304" pitchFamily="18" charset="0"/>
                <a:ea typeface="Times New Roman" panose="02020603050405020304" pitchFamily="18" charset="0"/>
              </a:rPr>
              <a:t>Alte venituri operaţionale			                   4000</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SzPts val="1000"/>
              <a:buFont typeface="Symbol" panose="05050102010706020507" pitchFamily="18" charset="2"/>
              <a:buChar char=""/>
              <a:tabLst>
                <a:tab pos="457200" algn="l"/>
              </a:tabLst>
            </a:pPr>
            <a:r>
              <a:rPr lang="ro-RO" sz="1800" dirty="0">
                <a:effectLst/>
                <a:latin typeface="Times New Roman" panose="02020603050405020304" pitchFamily="18" charset="0"/>
                <a:ea typeface="Times New Roman" panose="02020603050405020304" pitchFamily="18" charset="0"/>
              </a:rPr>
              <a:t>Cheltuieli comerciale			</a:t>
            </a:r>
            <a:r>
              <a:rPr lang="ro-RO" sz="1800" dirty="0">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rPr>
              <a:t> 3800            </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SzPts val="1000"/>
              <a:buFont typeface="Symbol" panose="05050102010706020507" pitchFamily="18" charset="2"/>
              <a:buChar char=""/>
              <a:tabLst>
                <a:tab pos="457200" algn="l"/>
              </a:tabLst>
            </a:pPr>
            <a:r>
              <a:rPr lang="ro-RO" sz="1800" dirty="0">
                <a:effectLst/>
                <a:latin typeface="Times New Roman" panose="02020603050405020304" pitchFamily="18" charset="0"/>
                <a:ea typeface="Times New Roman" panose="02020603050405020304" pitchFamily="18" charset="0"/>
              </a:rPr>
              <a:t>Cheltuieli generale şi administrative 	</a:t>
            </a:r>
            <a:r>
              <a:rPr lang="ro-RO" sz="1800" dirty="0">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rPr>
              <a:t> 5500</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SzPts val="1000"/>
              <a:buFont typeface="Symbol" panose="05050102010706020507" pitchFamily="18" charset="2"/>
              <a:buChar char=""/>
              <a:tabLst>
                <a:tab pos="457200" algn="l"/>
              </a:tabLst>
            </a:pPr>
            <a:r>
              <a:rPr lang="ro-RO" sz="1800" dirty="0">
                <a:effectLst/>
                <a:latin typeface="Times New Roman" panose="02020603050405020304" pitchFamily="18" charset="0"/>
                <a:ea typeface="Times New Roman" panose="02020603050405020304" pitchFamily="18" charset="0"/>
              </a:rPr>
              <a:t>Alte cheltuieli operaţionale                                                                  1560             </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SzPts val="1000"/>
              <a:buFont typeface="Symbol" panose="05050102010706020507" pitchFamily="18" charset="2"/>
              <a:buChar char=""/>
              <a:tabLst>
                <a:tab pos="457200" algn="l"/>
              </a:tabLst>
            </a:pPr>
            <a:r>
              <a:rPr lang="ro-RO" sz="1800" dirty="0">
                <a:effectLst/>
                <a:latin typeface="Times New Roman" panose="02020603050405020304" pitchFamily="18" charset="0"/>
                <a:ea typeface="Times New Roman" panose="02020603050405020304" pitchFamily="18" charset="0"/>
              </a:rPr>
              <a:t>Venituri din ieşirea activelor financiare pe termen lung                      5000                  </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SzPts val="1000"/>
              <a:buFont typeface="Symbol" panose="05050102010706020507" pitchFamily="18" charset="2"/>
              <a:buChar char=""/>
              <a:tabLst>
                <a:tab pos="457200" algn="l"/>
              </a:tabLst>
            </a:pPr>
            <a:r>
              <a:rPr lang="ro-RO" sz="1800" dirty="0">
                <a:effectLst/>
                <a:latin typeface="Times New Roman" panose="02020603050405020304" pitchFamily="18" charset="0"/>
                <a:ea typeface="Times New Roman" panose="02020603050405020304" pitchFamily="18" charset="0"/>
              </a:rPr>
              <a:t>Venituri din dividende                                                                          2500                </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SzPts val="1000"/>
              <a:buFont typeface="Symbol" panose="05050102010706020507" pitchFamily="18" charset="2"/>
              <a:buChar char=""/>
              <a:tabLst>
                <a:tab pos="457200" algn="l"/>
              </a:tabLst>
            </a:pPr>
            <a:r>
              <a:rPr lang="ro-RO" sz="1800" dirty="0">
                <a:effectLst/>
                <a:latin typeface="Times New Roman" panose="02020603050405020304" pitchFamily="18" charset="0"/>
                <a:ea typeface="Times New Roman" panose="02020603050405020304" pitchFamily="18" charset="0"/>
              </a:rPr>
              <a:t>Cheltuieli din ieşirea activelor financiare pe termen lung                    3000                 </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50000"/>
              </a:lnSpc>
              <a:spcBef>
                <a:spcPts val="0"/>
              </a:spcBef>
              <a:spcAft>
                <a:spcPts val="0"/>
              </a:spcAft>
              <a:buSzPts val="1000"/>
              <a:buFont typeface="Symbol" panose="05050102010706020507" pitchFamily="18" charset="2"/>
              <a:buChar char=""/>
            </a:pPr>
            <a:r>
              <a:rPr lang="ro-RO" sz="1800" dirty="0">
                <a:effectLst/>
                <a:latin typeface="Times New Roman" panose="02020603050405020304" pitchFamily="18" charset="0"/>
                <a:ea typeface="Times New Roman" panose="02020603050405020304" pitchFamily="18" charset="0"/>
              </a:rPr>
              <a:t>Venituri din diferenţe de curs valutar                                                   1000                 </a:t>
            </a:r>
            <a:endParaRPr lang="en-US" sz="1800" dirty="0">
              <a:effectLst/>
              <a:latin typeface="Times New Roman" panose="02020603050405020304" pitchFamily="18" charset="0"/>
              <a:ea typeface="Times New Roman" panose="02020603050405020304" pitchFamily="18" charset="0"/>
            </a:endParaRPr>
          </a:p>
          <a:p>
            <a:r>
              <a:rPr lang="ro-RO" sz="1800" dirty="0">
                <a:effectLst/>
                <a:latin typeface="Times New Roman" panose="02020603050405020304" pitchFamily="18" charset="0"/>
                <a:ea typeface="Times New Roman" panose="02020603050405020304" pitchFamily="18" charset="0"/>
              </a:rPr>
              <a:t>Cheltuieli privind diferenţele de curs valutar                                          2000 </a:t>
            </a:r>
            <a:endParaRPr lang="en-US" dirty="0"/>
          </a:p>
        </p:txBody>
      </p:sp>
    </p:spTree>
    <p:extLst>
      <p:ext uri="{BB962C8B-B14F-4D97-AF65-F5344CB8AC3E}">
        <p14:creationId xmlns:p14="http://schemas.microsoft.com/office/powerpoint/2010/main" val="4184711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81384AC-175E-439B-836C-FFC65EDC94EA}"/>
              </a:ext>
            </a:extLst>
          </p:cNvPr>
          <p:cNvSpPr>
            <a:spLocks noGrp="1"/>
          </p:cNvSpPr>
          <p:nvPr>
            <p:ph type="title"/>
          </p:nvPr>
        </p:nvSpPr>
        <p:spPr/>
        <p:txBody>
          <a:bodyPr>
            <a:normAutofit/>
          </a:bodyPr>
          <a:lstStyle/>
          <a:p>
            <a:r>
              <a:rPr lang="ro-RO" sz="3400"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Rezolvare:</a:t>
            </a:r>
            <a:endParaRPr lang="en-US" sz="3400"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97A2EA30-DEFA-4191-AF83-FA326F8E8DA4}"/>
              </a:ext>
            </a:extLst>
          </p:cNvPr>
          <p:cNvSpPr>
            <a:spLocks noGrp="1"/>
          </p:cNvSpPr>
          <p:nvPr>
            <p:ph idx="1"/>
          </p:nvPr>
        </p:nvSpPr>
        <p:spPr>
          <a:xfrm>
            <a:off x="331304" y="1865381"/>
            <a:ext cx="11688417" cy="4351338"/>
          </a:xfrm>
        </p:spPr>
        <p:txBody>
          <a:bodyPr/>
          <a:lstStyle/>
          <a:p>
            <a:pPr marL="0" marR="0" algn="just">
              <a:lnSpc>
                <a:spcPct val="150000"/>
              </a:lnSpc>
              <a:spcBef>
                <a:spcPts val="0"/>
              </a:spcBef>
              <a:spcAft>
                <a:spcPts val="0"/>
              </a:spcAft>
            </a:pPr>
            <a:r>
              <a:rPr lang="ro-RO" sz="2400" dirty="0">
                <a:effectLst/>
                <a:latin typeface="Times New Roman" panose="02020603050405020304" pitchFamily="18" charset="0"/>
                <a:ea typeface="Times New Roman" panose="02020603050405020304" pitchFamily="18" charset="0"/>
              </a:rPr>
              <a:t>Profitul Brut = 40300-28000 = 12300 mii lei</a:t>
            </a:r>
            <a:endParaRPr lang="en-US" sz="2400" dirty="0">
              <a:effectLst/>
              <a:latin typeface="Times New Roman" panose="02020603050405020304" pitchFamily="18" charset="0"/>
              <a:ea typeface="Times New Roman" panose="02020603050405020304" pitchFamily="18" charset="0"/>
            </a:endParaRPr>
          </a:p>
          <a:p>
            <a:pPr marL="0" algn="just">
              <a:lnSpc>
                <a:spcPct val="150000"/>
              </a:lnSpc>
              <a:spcBef>
                <a:spcPts val="0"/>
              </a:spcBef>
            </a:pPr>
            <a:r>
              <a:rPr lang="ro-RO" sz="2400" dirty="0">
                <a:effectLst/>
                <a:latin typeface="Times New Roman" panose="02020603050405020304" pitchFamily="18" charset="0"/>
                <a:ea typeface="Times New Roman" panose="02020603050405020304" pitchFamily="18" charset="0"/>
              </a:rPr>
              <a:t>Rezultatul activităţii operaţionale = (</a:t>
            </a:r>
            <a:r>
              <a:rPr lang="ro-RO" sz="2400" b="0" dirty="0">
                <a:effectLst/>
                <a:latin typeface="Times New Roman" panose="02020603050405020304" pitchFamily="18" charset="0"/>
                <a:ea typeface="Times New Roman" panose="02020603050405020304" pitchFamily="18" charset="0"/>
              </a:rPr>
              <a:t>40300</a:t>
            </a:r>
            <a:r>
              <a:rPr lang="x-none" sz="2400" b="1" dirty="0">
                <a:latin typeface="Times New Roman" panose="02020603050405020304" pitchFamily="18" charset="0"/>
                <a:ea typeface="Times New Roman" panose="02020603050405020304" pitchFamily="18" charset="0"/>
              </a:rPr>
              <a:t> </a:t>
            </a:r>
            <a:r>
              <a:rPr lang="ro-RO" sz="2400" dirty="0">
                <a:effectLst/>
                <a:latin typeface="Times New Roman" panose="02020603050405020304" pitchFamily="18" charset="0"/>
                <a:ea typeface="Times New Roman" panose="02020603050405020304" pitchFamily="18" charset="0"/>
              </a:rPr>
              <a:t>+ 4000) – (28000 + 3800 </a:t>
            </a:r>
            <a:r>
              <a:rPr lang="ro-RO" sz="2400" dirty="0">
                <a:latin typeface="Times New Roman" panose="02020603050405020304" pitchFamily="18" charset="0"/>
                <a:ea typeface="Times New Roman" panose="02020603050405020304" pitchFamily="18" charset="0"/>
              </a:rPr>
              <a:t>+</a:t>
            </a:r>
            <a:r>
              <a:rPr lang="ro-RO" sz="2400" dirty="0">
                <a:effectLst/>
                <a:latin typeface="Times New Roman" panose="02020603050405020304" pitchFamily="18" charset="0"/>
                <a:ea typeface="Times New Roman" panose="02020603050405020304" pitchFamily="18" charset="0"/>
              </a:rPr>
              <a:t> 5500 + 1560) = 5440 mii lei</a:t>
            </a:r>
            <a:endParaRPr lang="en-US" sz="24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ro-RO" sz="2400" dirty="0">
                <a:effectLst/>
                <a:latin typeface="Times New Roman" panose="02020603050405020304" pitchFamily="18" charset="0"/>
                <a:ea typeface="Times New Roman" panose="02020603050405020304" pitchFamily="18" charset="0"/>
              </a:rPr>
              <a:t>Rezultatul altor activităţi = (5000+2500 +1000) - (3000 +2000)= 3500 mii lei</a:t>
            </a:r>
            <a:endParaRPr lang="en-US" sz="24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ro-RO" sz="2400" dirty="0">
                <a:effectLst/>
                <a:latin typeface="Times New Roman" panose="02020603050405020304" pitchFamily="18" charset="0"/>
                <a:ea typeface="Times New Roman" panose="02020603050405020304" pitchFamily="18" charset="0"/>
              </a:rPr>
              <a:t>Profitul perioadei de gestiune până la impozitare = 8940 mii lei</a:t>
            </a:r>
            <a:endParaRPr lang="en-US" sz="24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ro-RO" sz="2400" dirty="0">
                <a:effectLst/>
                <a:latin typeface="Times New Roman" panose="02020603050405020304" pitchFamily="18" charset="0"/>
                <a:ea typeface="Times New Roman" panose="02020603050405020304" pitchFamily="18" charset="0"/>
              </a:rPr>
              <a:t>Cheltuieli privind impozitul pe venit = 8940 x 0,12 = 1072,8 mii lei</a:t>
            </a:r>
            <a:endParaRPr lang="en-US" sz="24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r>
              <a:rPr lang="ro-RO" sz="2400" dirty="0">
                <a:effectLst/>
                <a:latin typeface="Times New Roman" panose="02020603050405020304" pitchFamily="18" charset="0"/>
                <a:ea typeface="Times New Roman" panose="02020603050405020304" pitchFamily="18" charset="0"/>
              </a:rPr>
              <a:t>Profit net = 8940 – 1072,8 = 7867,2 mii lei</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961675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C797DB5-9091-4C5A-ACB5-EAF513C03D04}"/>
              </a:ext>
            </a:extLst>
          </p:cNvPr>
          <p:cNvSpPr>
            <a:spLocks noGrp="1"/>
          </p:cNvSpPr>
          <p:nvPr>
            <p:ph type="title"/>
          </p:nvPr>
        </p:nvSpPr>
        <p:spPr>
          <a:xfrm>
            <a:off x="838200" y="306180"/>
            <a:ext cx="10515600" cy="1325563"/>
          </a:xfrm>
        </p:spPr>
        <p:txBody>
          <a:bodyPr/>
          <a:lstStyle/>
          <a:p>
            <a:r>
              <a:rPr lang="x-none" dirty="0">
                <a:latin typeface="Times New Roman" panose="02020603050405020304" pitchFamily="18" charset="0"/>
                <a:cs typeface="Times New Roman" panose="02020603050405020304" pitchFamily="18" charset="0"/>
              </a:rPr>
              <a:t>Conținutul temei:</a:t>
            </a:r>
            <a:endParaRPr lang="en-US" dirty="0">
              <a:latin typeface="Times New Roman" panose="02020603050405020304" pitchFamily="18" charset="0"/>
              <a:cs typeface="Times New Roman" panose="02020603050405020304" pitchFamily="18" charset="0"/>
            </a:endParaRPr>
          </a:p>
        </p:txBody>
      </p:sp>
      <p:graphicFrame>
        <p:nvGraphicFramePr>
          <p:cNvPr id="4" name="Таблица 4">
            <a:extLst>
              <a:ext uri="{FF2B5EF4-FFF2-40B4-BE49-F238E27FC236}">
                <a16:creationId xmlns:a16="http://schemas.microsoft.com/office/drawing/2014/main" xmlns="" id="{A26793C9-1B5D-4DA9-8211-9A461781C661}"/>
              </a:ext>
            </a:extLst>
          </p:cNvPr>
          <p:cNvGraphicFramePr>
            <a:graphicFrameLocks noGrp="1"/>
          </p:cNvGraphicFramePr>
          <p:nvPr>
            <p:ph idx="1"/>
            <p:extLst>
              <p:ext uri="{D42A27DB-BD31-4B8C-83A1-F6EECF244321}">
                <p14:modId xmlns:p14="http://schemas.microsoft.com/office/powerpoint/2010/main" val="3247378127"/>
              </p:ext>
            </p:extLst>
          </p:nvPr>
        </p:nvGraphicFramePr>
        <p:xfrm>
          <a:off x="278296" y="1690688"/>
          <a:ext cx="11542644" cy="3480844"/>
        </p:xfrm>
        <a:graphic>
          <a:graphicData uri="http://schemas.openxmlformats.org/drawingml/2006/table">
            <a:tbl>
              <a:tblPr firstRow="1" bandRow="1">
                <a:tableStyleId>{5C22544A-7EE6-4342-B048-85BDC9FD1C3A}</a:tableStyleId>
              </a:tblPr>
              <a:tblGrid>
                <a:gridCol w="6453808">
                  <a:extLst>
                    <a:ext uri="{9D8B030D-6E8A-4147-A177-3AD203B41FA5}">
                      <a16:colId xmlns:a16="http://schemas.microsoft.com/office/drawing/2014/main" xmlns="" val="4175575215"/>
                    </a:ext>
                  </a:extLst>
                </a:gridCol>
                <a:gridCol w="5088836">
                  <a:extLst>
                    <a:ext uri="{9D8B030D-6E8A-4147-A177-3AD203B41FA5}">
                      <a16:colId xmlns:a16="http://schemas.microsoft.com/office/drawing/2014/main" xmlns="" val="3856823051"/>
                    </a:ext>
                  </a:extLst>
                </a:gridCol>
              </a:tblGrid>
              <a:tr h="418691">
                <a:tc>
                  <a:txBody>
                    <a:bodyPr/>
                    <a:lstStyle/>
                    <a:p>
                      <a:r>
                        <a:rPr lang="en-US" sz="2800" dirty="0" err="1">
                          <a:latin typeface="Times New Roman" panose="02020603050405020304" pitchFamily="18" charset="0"/>
                          <a:cs typeface="Times New Roman" panose="02020603050405020304" pitchFamily="18" charset="0"/>
                        </a:rPr>
                        <a:t>Obiective</a:t>
                      </a:r>
                      <a:endParaRPr lang="en-US" sz="2800" dirty="0">
                        <a:latin typeface="Times New Roman" panose="02020603050405020304" pitchFamily="18" charset="0"/>
                        <a:cs typeface="Times New Roman" panose="02020603050405020304" pitchFamily="18" charset="0"/>
                      </a:endParaRPr>
                    </a:p>
                  </a:txBody>
                  <a:tcPr/>
                </a:tc>
                <a:tc>
                  <a:txBody>
                    <a:bodyPr/>
                    <a:lstStyle/>
                    <a:p>
                      <a:r>
                        <a:rPr lang="x-none" sz="2800" dirty="0">
                          <a:latin typeface="Times New Roman" panose="02020603050405020304" pitchFamily="18" charset="0"/>
                          <a:cs typeface="Times New Roman" panose="02020603050405020304" pitchFamily="18" charset="0"/>
                        </a:rPr>
                        <a:t>Unități de conținut</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504752684"/>
                  </a:ext>
                </a:extLst>
              </a:tr>
              <a:tr h="2962684">
                <a:tc>
                  <a:txBody>
                    <a:bodyPr/>
                    <a:lstStyle/>
                    <a:p>
                      <a:r>
                        <a:rPr lang="x-none"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explice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particularităţile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clasificarea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veniturilor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cheltuielilor</a:t>
                      </a:r>
                      <a:r>
                        <a:rPr lang="en-US" sz="2800" dirty="0">
                          <a:latin typeface="Times New Roman" panose="02020603050405020304" pitchFamily="18" charset="0"/>
                          <a:cs typeface="Times New Roman" panose="02020603050405020304" pitchFamily="18" charset="0"/>
                        </a:rPr>
                        <a:t>;</a:t>
                      </a:r>
                      <a:endParaRPr lang="x-none"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să</a:t>
                      </a:r>
                      <a:r>
                        <a:rPr lang="en-US" sz="2800" dirty="0">
                          <a:latin typeface="Times New Roman" panose="02020603050405020304" pitchFamily="18" charset="0"/>
                          <a:cs typeface="Times New Roman" panose="02020603050405020304" pitchFamily="18" charset="0"/>
                        </a:rPr>
                        <a:t> determine </a:t>
                      </a:r>
                      <a:r>
                        <a:rPr lang="en-US" sz="2800" dirty="0" err="1">
                          <a:latin typeface="Times New Roman" panose="02020603050405020304" pitchFamily="18" charset="0"/>
                          <a:cs typeface="Times New Roman" panose="02020603050405020304" pitchFamily="18" charset="0"/>
                        </a:rPr>
                        <a:t>conţinutul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componenţa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consumurilor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cheltuielilor</a:t>
                      </a:r>
                      <a:r>
                        <a:rPr lang="en-US" sz="2800" dirty="0">
                          <a:latin typeface="Times New Roman" panose="02020603050405020304" pitchFamily="18" charset="0"/>
                          <a:cs typeface="Times New Roman" panose="02020603050405020304" pitchFamily="18" charset="0"/>
                        </a:rPr>
                        <a:t>; </a:t>
                      </a:r>
                      <a:endParaRPr lang="x-none" sz="2800" dirty="0">
                        <a:latin typeface="Times New Roman" panose="02020603050405020304" pitchFamily="18" charset="0"/>
                        <a:cs typeface="Times New Roman" panose="02020603050405020304" pitchFamily="18" charset="0"/>
                      </a:endParaRPr>
                    </a:p>
                    <a:p>
                      <a:pPr marL="0" indent="0">
                        <a:buFontTx/>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poată</a:t>
                      </a:r>
                      <a:r>
                        <a:rPr lang="en-US" sz="2800" dirty="0">
                          <a:latin typeface="Times New Roman" panose="02020603050405020304" pitchFamily="18" charset="0"/>
                          <a:cs typeface="Times New Roman" panose="02020603050405020304" pitchFamily="18" charset="0"/>
                        </a:rPr>
                        <a:t> decide </a:t>
                      </a:r>
                      <a:r>
                        <a:rPr lang="en-US" sz="2800" dirty="0" err="1">
                          <a:latin typeface="Times New Roman" panose="02020603050405020304" pitchFamily="18" charset="0"/>
                          <a:cs typeface="Times New Roman" panose="02020603050405020304" pitchFamily="18" charset="0"/>
                        </a:rPr>
                        <a:t>utilizarea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profitului</a:t>
                      </a:r>
                      <a:r>
                        <a:rPr lang="en-US" sz="2800" dirty="0">
                          <a:latin typeface="Times New Roman" panose="02020603050405020304" pitchFamily="18" charset="0"/>
                          <a:cs typeface="Times New Roman" panose="02020603050405020304" pitchFamily="18" charset="0"/>
                        </a:rPr>
                        <a:t> la </a:t>
                      </a:r>
                      <a:r>
                        <a:rPr lang="en-US" sz="2800" dirty="0" err="1">
                          <a:latin typeface="Times New Roman" panose="02020603050405020304" pitchFamily="18" charset="0"/>
                          <a:cs typeface="Times New Roman" panose="02020603050405020304" pitchFamily="18" charset="0"/>
                        </a:rPr>
                        <a:t>întreprindere</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a:latin typeface="Times New Roman" panose="02020603050405020304" pitchFamily="18" charset="0"/>
                          <a:cs typeface="Times New Roman" panose="02020603050405020304" pitchFamily="18" charset="0"/>
                        </a:rPr>
                        <a:t>Consumurile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cheltuielile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întreprinderii</a:t>
                      </a:r>
                      <a:r>
                        <a:rPr lang="en-US" sz="2800" dirty="0">
                          <a:latin typeface="Times New Roman" panose="02020603050405020304" pitchFamily="18" charset="0"/>
                          <a:cs typeface="Times New Roman" panose="02020603050405020304" pitchFamily="18" charset="0"/>
                        </a:rPr>
                        <a:t> </a:t>
                      </a:r>
                      <a:endParaRPr lang="x-none"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Venit</a:t>
                      </a:r>
                      <a:r>
                        <a:rPr lang="x-none" sz="2800" dirty="0">
                          <a:latin typeface="Times New Roman" panose="02020603050405020304" pitchFamily="18" charset="0"/>
                          <a:cs typeface="Times New Roman" panose="02020603050405020304" pitchFamily="18" charset="0"/>
                        </a:rPr>
                        <a:t>urile întreprinderii</a:t>
                      </a:r>
                    </a:p>
                    <a:p>
                      <a:r>
                        <a:rPr lang="en-US" sz="2800" dirty="0" err="1">
                          <a:latin typeface="Times New Roman" panose="02020603050405020304" pitchFamily="18" charset="0"/>
                          <a:cs typeface="Times New Roman" panose="02020603050405020304" pitchFamily="18" charset="0"/>
                        </a:rPr>
                        <a:t>Profitul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întreprinderii</a:t>
                      </a:r>
                      <a:r>
                        <a:rPr lang="en-US" sz="2800" dirty="0">
                          <a:latin typeface="Times New Roman" panose="02020603050405020304" pitchFamily="18" charset="0"/>
                          <a:cs typeface="Times New Roman" panose="02020603050405020304" pitchFamily="18" charset="0"/>
                        </a:rPr>
                        <a:t> </a:t>
                      </a:r>
                      <a:endParaRPr lang="x-none"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Indicatorii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rentabilităţii</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082993744"/>
                  </a:ext>
                </a:extLst>
              </a:tr>
            </a:tbl>
          </a:graphicData>
        </a:graphic>
      </p:graphicFrame>
      <p:sp>
        <p:nvSpPr>
          <p:cNvPr id="5" name="Заголовок 1">
            <a:extLst>
              <a:ext uri="{FF2B5EF4-FFF2-40B4-BE49-F238E27FC236}">
                <a16:creationId xmlns:a16="http://schemas.microsoft.com/office/drawing/2014/main" xmlns="" id="{D1383970-6233-469D-B5C4-F1ECEF435424}"/>
              </a:ext>
            </a:extLst>
          </p:cNvPr>
          <p:cNvSpPr txBox="1">
            <a:spLocks/>
          </p:cNvSpPr>
          <p:nvPr/>
        </p:nvSpPr>
        <p:spPr>
          <a:xfrm>
            <a:off x="278296" y="4973430"/>
            <a:ext cx="1154264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x-none" sz="2800" dirty="0">
                <a:solidFill>
                  <a:srgbClr val="FF0000"/>
                </a:solidFill>
                <a:latin typeface="Times New Roman" panose="02020603050405020304" pitchFamily="18" charset="0"/>
                <a:cs typeface="Times New Roman" panose="02020603050405020304" pitchFamily="18" charset="0"/>
              </a:rPr>
              <a:t>Cum se poate aprecia dacă finanțele unei întreprinderi sunt gestionate eficient?</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45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a:latin typeface="Times New Roman" panose="02020603050405020304" pitchFamily="18" charset="0"/>
                <a:cs typeface="Times New Roman" panose="02020603050405020304" pitchFamily="18" charset="0"/>
              </a:rPr>
              <a:t>Direcțiile de utilizare ale profitului:</a:t>
            </a:r>
            <a:endParaRPr lang="ru-RU" dirty="0">
              <a:latin typeface="Times New Roman" panose="02020603050405020304" pitchFamily="18" charset="0"/>
              <a:cs typeface="Times New Roman" panose="02020603050405020304" pitchFamily="18" charset="0"/>
            </a:endParaRPr>
          </a:p>
        </p:txBody>
      </p:sp>
      <p:graphicFrame>
        <p:nvGraphicFramePr>
          <p:cNvPr id="4" name="Объект 3">
            <a:extLst>
              <a:ext uri="{FF2B5EF4-FFF2-40B4-BE49-F238E27FC236}">
                <a16:creationId xmlns:a16="http://schemas.microsoft.com/office/drawing/2014/main" xmlns="" id="{DC4C5293-0A34-4350-85DD-C56B25910A5B}"/>
              </a:ext>
            </a:extLst>
          </p:cNvPr>
          <p:cNvGraphicFramePr>
            <a:graphicFrameLocks noGrp="1"/>
          </p:cNvGraphicFramePr>
          <p:nvPr>
            <p:ph idx="1"/>
            <p:extLst>
              <p:ext uri="{D42A27DB-BD31-4B8C-83A1-F6EECF244321}">
                <p14:modId xmlns:p14="http://schemas.microsoft.com/office/powerpoint/2010/main" val="33497686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27652" y="1340769"/>
            <a:ext cx="10349948" cy="4525963"/>
          </a:xfrm>
        </p:spPr>
        <p:txBody>
          <a:bodyPr>
            <a:normAutofit/>
          </a:bodyPr>
          <a:lstStyle/>
          <a:p>
            <a:pPr>
              <a:buNone/>
            </a:pPr>
            <a:r>
              <a:rPr lang="ro-RO"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Rentabilitatea</a:t>
            </a:r>
            <a:r>
              <a:rPr lang="ro-RO" b="1" dirty="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reprezintă un indicator al eficienţei, care exprimă capacitatea întreprinderii de a câştiga profit şi se determină ca raportul dintre efectele economice şi financiare obţinute de către entitatea economică şi eforturile depuse pentru obţinerea acestora. Ratele financiare analizate mai sus oferă informaţii despre o latură sau alta a activităţi ifirmei, pe cînd ratele de profitabilitate reflectă acţiunea comună a lichidităţii, gestiunii activelor şi a capitalului împrumutat asupra performanţei entităţii economice.</a:t>
            </a:r>
            <a:endParaRPr lang="ru-RU" dirty="0">
              <a:latin typeface="Times New Roman" panose="02020603050405020304" pitchFamily="18" charset="0"/>
              <a:cs typeface="Times New Roman" panose="02020603050405020304" pitchFamily="18" charset="0"/>
            </a:endParaRPr>
          </a:p>
          <a:p>
            <a:pPr>
              <a:buNone/>
            </a:pPr>
            <a:r>
              <a:rPr lang="ro-RO" dirty="0">
                <a:latin typeface="Times New Roman" panose="02020603050405020304" pitchFamily="18" charset="0"/>
                <a:cs typeface="Times New Roman" panose="02020603050405020304" pitchFamily="18" charset="0"/>
              </a:rPr>
              <a:t>	Formula de bază a calculului rentabilităţii este: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Rentabilitatea</a:t>
            </a:r>
            <a:endParaRPr lang="en-US" dirty="0">
              <a:latin typeface="Times New Roman" panose="02020603050405020304" pitchFamily="18" charset="0"/>
              <a:cs typeface="Times New Roman" panose="02020603050405020304"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991245491"/>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38200" y="1467816"/>
            <a:ext cx="10916478" cy="4351338"/>
          </a:xfrm>
        </p:spPr>
        <p:txBody>
          <a:bodyPr>
            <a:normAutofit/>
          </a:bodyPr>
          <a:lstStyle/>
          <a:p>
            <a:pPr marL="0" indent="0">
              <a:buNone/>
            </a:pPr>
            <a:r>
              <a:rPr lang="ro-RO" sz="4000" b="1" i="1" dirty="0">
                <a:latin typeface="Times New Roman" panose="02020603050405020304" pitchFamily="18" charset="0"/>
                <a:cs typeface="Times New Roman" panose="02020603050405020304" pitchFamily="18" charset="0"/>
              </a:rPr>
              <a:t>Pragul de rentabilitate (punctul critic)</a:t>
            </a:r>
            <a:r>
              <a:rPr lang="ro-RO" sz="4000" dirty="0">
                <a:latin typeface="Times New Roman" panose="02020603050405020304" pitchFamily="18" charset="0"/>
                <a:cs typeface="Times New Roman" panose="02020603050405020304" pitchFamily="18" charset="0"/>
              </a:rPr>
              <a:t> reprezintă volumul din vânzări, la care întreprinderea nu are nici pierderi, nici profit.</a:t>
            </a:r>
            <a:endParaRPr lang="ru-RU" sz="4000" dirty="0">
              <a:latin typeface="Times New Roman" panose="02020603050405020304" pitchFamily="18" charset="0"/>
              <a:cs typeface="Times New Roman" panose="02020603050405020304" pitchFamily="18" charset="0"/>
            </a:endParaRPr>
          </a:p>
          <a:p>
            <a:pPr marL="0" indent="0">
              <a:buNone/>
            </a:pPr>
            <a:r>
              <a:rPr lang="ro-RO" sz="4000" dirty="0">
                <a:latin typeface="Times New Roman" panose="02020603050405020304" pitchFamily="18" charset="0"/>
                <a:cs typeface="Times New Roman" panose="02020603050405020304" pitchFamily="18" charset="0"/>
              </a:rPr>
              <a:t>În </a:t>
            </a:r>
            <a:r>
              <a:rPr lang="ro-RO" sz="4000" i="1" dirty="0">
                <a:latin typeface="Times New Roman" panose="02020603050405020304" pitchFamily="18" charset="0"/>
                <a:cs typeface="Times New Roman" panose="02020603050405020304" pitchFamily="18" charset="0"/>
              </a:rPr>
              <a:t>punctul critic</a:t>
            </a:r>
            <a:r>
              <a:rPr lang="ro-RO" sz="4000" dirty="0">
                <a:latin typeface="Times New Roman" panose="02020603050405020304" pitchFamily="18" charset="0"/>
                <a:cs typeface="Times New Roman" panose="02020603050405020304" pitchFamily="18" charset="0"/>
              </a:rPr>
              <a:t>, volumul din vânzări este egal cu suma totală a consumurilor şi cheltuielilor perioadei, iar profitul operaţional este egal cu zero.</a:t>
            </a:r>
            <a:endParaRPr lang="ru-RU" sz="4000" dirty="0">
              <a:latin typeface="Times New Roman" panose="02020603050405020304" pitchFamily="18" charset="0"/>
              <a:cs typeface="Times New Roman" panose="02020603050405020304" pitchFamily="18" charset="0"/>
            </a:endParaRPr>
          </a:p>
          <a:p>
            <a:endParaRPr lang="ru-RU"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xmlns="" id="{163ECF8A-DB40-426A-ABC9-D6F5485334B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09529" y="1046922"/>
            <a:ext cx="8759687" cy="5903843"/>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838200" y="325368"/>
            <a:ext cx="10515600" cy="1325563"/>
          </a:xfrm>
        </p:spPr>
        <p:txBody>
          <a:bodyPr>
            <a:normAutofit/>
          </a:bodyPr>
          <a:lstStyle/>
          <a:p>
            <a:r>
              <a:rPr lang="ro-RO" sz="4000" i="1" dirty="0">
                <a:solidFill>
                  <a:schemeClr val="accent6">
                    <a:lumMod val="75000"/>
                  </a:schemeClr>
                </a:solidFill>
                <a:latin typeface="Times New Roman" panose="02020603050405020304" pitchFamily="18" charset="0"/>
                <a:cs typeface="Times New Roman" panose="02020603050405020304" pitchFamily="18" charset="0"/>
              </a:rPr>
              <a:t>Prag de rentabilitate</a:t>
            </a:r>
            <a:endParaRPr lang="ru-RU" sz="4000" i="1" dirty="0">
              <a:solidFill>
                <a:schemeClr val="accent6">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25369"/>
            <a:ext cx="10515600" cy="1325563"/>
          </a:xfrm>
        </p:spPr>
        <p:txBody>
          <a:bodyPr>
            <a:normAutofit/>
          </a:bodyPr>
          <a:lstStyle/>
          <a:p>
            <a:r>
              <a:rPr lang="ro-RO" sz="3200" dirty="0">
                <a:solidFill>
                  <a:schemeClr val="accent5">
                    <a:lumMod val="50000"/>
                  </a:schemeClr>
                </a:solidFill>
                <a:latin typeface="Times New Roman" panose="02020603050405020304" pitchFamily="18" charset="0"/>
                <a:cs typeface="Times New Roman" panose="02020603050405020304" pitchFamily="18" charset="0"/>
              </a:rPr>
              <a:t>Prag de rentabilitate =&gt; Profit = 0</a:t>
            </a:r>
            <a:endParaRPr lang="ru-RU" sz="3200"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838200" y="1494320"/>
            <a:ext cx="10515600" cy="3647523"/>
          </a:xfrm>
        </p:spPr>
        <p:txBody>
          <a:bodyPr/>
          <a:lstStyle/>
          <a:p>
            <a:pPr>
              <a:buNone/>
            </a:pPr>
            <a:r>
              <a:rPr lang="ro-RO" dirty="0">
                <a:latin typeface="Times New Roman" panose="02020603050405020304" pitchFamily="18" charset="0"/>
                <a:cs typeface="Times New Roman" panose="02020603050405020304" pitchFamily="18" charset="0"/>
              </a:rPr>
              <a:t>Venit – Cheltuieli = 0</a:t>
            </a:r>
          </a:p>
          <a:p>
            <a:pPr>
              <a:buNone/>
            </a:pPr>
            <a:r>
              <a:rPr lang="ro-RO" dirty="0">
                <a:latin typeface="Times New Roman" panose="02020603050405020304" pitchFamily="18" charset="0"/>
                <a:cs typeface="Times New Roman" panose="02020603050405020304" pitchFamily="18" charset="0"/>
              </a:rPr>
              <a:t>Pret * Q – (Ch. Fixe tot. – Ch.Variabiale tot.)=0</a:t>
            </a:r>
          </a:p>
          <a:p>
            <a:pPr>
              <a:buNone/>
            </a:pPr>
            <a:r>
              <a:rPr lang="ro-RO" dirty="0">
                <a:latin typeface="Times New Roman" panose="02020603050405020304" pitchFamily="18" charset="0"/>
                <a:cs typeface="Times New Roman" panose="02020603050405020304" pitchFamily="18" charset="0"/>
              </a:rPr>
              <a:t>Pret * Q – (CFtot.  - Cvunit*Q) = 0</a:t>
            </a:r>
          </a:p>
          <a:p>
            <a:pPr>
              <a:buNone/>
            </a:pPr>
            <a:r>
              <a:rPr lang="ro-RO" dirty="0">
                <a:latin typeface="Times New Roman" panose="02020603050405020304" pitchFamily="18" charset="0"/>
                <a:cs typeface="Times New Roman" panose="02020603050405020304" pitchFamily="18" charset="0"/>
              </a:rPr>
              <a:t>Pret * Q – CFtot. + Cvunit*Q = 0</a:t>
            </a:r>
          </a:p>
          <a:p>
            <a:pPr>
              <a:buNone/>
            </a:pPr>
            <a:r>
              <a:rPr lang="ro-RO" dirty="0">
                <a:latin typeface="Times New Roman" panose="02020603050405020304" pitchFamily="18" charset="0"/>
                <a:cs typeface="Times New Roman" panose="02020603050405020304" pitchFamily="18" charset="0"/>
              </a:rPr>
              <a:t>(Pret –CVunit)*Q = CFtot</a:t>
            </a:r>
          </a:p>
          <a:p>
            <a:pPr>
              <a:buNone/>
            </a:pPr>
            <a:endParaRPr lang="ro-RO" dirty="0">
              <a:latin typeface="Times New Roman" panose="02020603050405020304" pitchFamily="18" charset="0"/>
              <a:cs typeface="Times New Roman" panose="02020603050405020304" pitchFamily="18" charset="0"/>
            </a:endParaRPr>
          </a:p>
          <a:p>
            <a:pPr>
              <a:buNone/>
            </a:pPr>
            <a:endParaRPr lang="ru-R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Объект 3"/>
              <p:cNvSpPr txBox="1"/>
              <p:nvPr/>
            </p:nvSpPr>
            <p:spPr bwMode="auto">
              <a:xfrm>
                <a:off x="3796818" y="3847754"/>
                <a:ext cx="5400675" cy="1439863"/>
              </a:xfrm>
              <a:prstGeom prst="rect">
                <a:avLst/>
              </a:prstGeom>
              <a:noFill/>
            </p:spPr>
            <p:txBody>
              <a:bodyPr>
                <a:normAutofit/>
              </a:bodyPr>
              <a:lstStyle/>
              <a:p>
                <a:endParaRPr lang="x-none" sz="2800" i="0" dirty="0">
                  <a:solidFill>
                    <a:srgbClr val="FF0000"/>
                  </a:solidFill>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m:rPr>
                          <m:nor/>
                        </m:rPr>
                        <a:rPr lang="en-US" sz="2800" i="0">
                          <a:solidFill>
                            <a:srgbClr val="FF0000"/>
                          </a:solidFill>
                          <a:latin typeface="Cambria Math" panose="02040503050406030204" pitchFamily="18" charset="0"/>
                        </a:rPr>
                        <m:t>Q</m:t>
                      </m:r>
                      <m:r>
                        <m:rPr>
                          <m:nor/>
                        </m:rPr>
                        <a:rPr lang="en-US" sz="2800" i="0">
                          <a:solidFill>
                            <a:srgbClr val="FF0000"/>
                          </a:solidFill>
                          <a:latin typeface="Cambria Math" panose="02040503050406030204" pitchFamily="18" charset="0"/>
                        </a:rPr>
                        <m:t> </m:t>
                      </m:r>
                      <m:r>
                        <a:rPr lang="en-US" sz="2800" i="1">
                          <a:solidFill>
                            <a:srgbClr val="FF0000"/>
                          </a:solidFill>
                          <a:latin typeface="Cambria Math" panose="02040503050406030204" pitchFamily="18" charset="0"/>
                        </a:rPr>
                        <m:t>=</m:t>
                      </m:r>
                      <m:r>
                        <a:rPr lang="en-US" sz="2800" i="0">
                          <a:solidFill>
                            <a:srgbClr val="FF0000"/>
                          </a:solidFill>
                          <a:latin typeface="Cambria Math" panose="02040503050406030204" pitchFamily="18" charset="0"/>
                        </a:rPr>
                        <m:t> </m:t>
                      </m:r>
                      <m:f>
                        <m:fPr>
                          <m:ctrlPr>
                            <a:rPr lang="en-US" sz="2800" i="1">
                              <a:solidFill>
                                <a:srgbClr val="FF0000"/>
                              </a:solidFill>
                              <a:latin typeface="Cambria Math"/>
                            </a:rPr>
                          </m:ctrlPr>
                        </m:fPr>
                        <m:num>
                          <m:r>
                            <m:rPr>
                              <m:nor/>
                            </m:rPr>
                            <a:rPr lang="en-US" sz="2800" i="0">
                              <a:solidFill>
                                <a:srgbClr val="FF0000"/>
                              </a:solidFill>
                              <a:latin typeface="Cambria Math" panose="02040503050406030204" pitchFamily="18" charset="0"/>
                            </a:rPr>
                            <m:t>CF</m:t>
                          </m:r>
                          <m:r>
                            <m:rPr>
                              <m:nor/>
                            </m:rPr>
                            <a:rPr lang="en-US" sz="2800" i="0">
                              <a:solidFill>
                                <a:srgbClr val="FF0000"/>
                              </a:solidFill>
                              <a:latin typeface="Cambria Math" panose="02040503050406030204" pitchFamily="18" charset="0"/>
                            </a:rPr>
                            <m:t> </m:t>
                          </m:r>
                          <m:r>
                            <m:rPr>
                              <m:nor/>
                            </m:rPr>
                            <a:rPr lang="en-US" sz="2800" i="0">
                              <a:solidFill>
                                <a:srgbClr val="FF0000"/>
                              </a:solidFill>
                              <a:latin typeface="Cambria Math" panose="02040503050406030204" pitchFamily="18" charset="0"/>
                            </a:rPr>
                            <m:t>tot</m:t>
                          </m:r>
                          <m:r>
                            <m:rPr>
                              <m:nor/>
                            </m:rPr>
                            <a:rPr lang="en-US" sz="2800" i="0">
                              <a:solidFill>
                                <a:srgbClr val="FF0000"/>
                              </a:solidFill>
                              <a:latin typeface="Cambria Math" panose="02040503050406030204" pitchFamily="18" charset="0"/>
                            </a:rPr>
                            <m:t>.</m:t>
                          </m:r>
                        </m:num>
                        <m:den>
                          <m:r>
                            <m:rPr>
                              <m:nor/>
                            </m:rPr>
                            <a:rPr lang="en-US" sz="2800" i="0">
                              <a:solidFill>
                                <a:srgbClr val="FF0000"/>
                              </a:solidFill>
                              <a:latin typeface="Cambria Math" panose="02040503050406030204" pitchFamily="18" charset="0"/>
                            </a:rPr>
                            <m:t>Pret</m:t>
                          </m:r>
                          <m:r>
                            <m:rPr>
                              <m:nor/>
                            </m:rPr>
                            <a:rPr lang="en-US" sz="2800" i="0">
                              <a:solidFill>
                                <a:srgbClr val="FF0000"/>
                              </a:solidFill>
                              <a:latin typeface="Cambria Math" panose="02040503050406030204" pitchFamily="18" charset="0"/>
                            </a:rPr>
                            <m:t> − </m:t>
                          </m:r>
                          <m:r>
                            <m:rPr>
                              <m:nor/>
                            </m:rPr>
                            <a:rPr lang="en-US" sz="2800" i="0">
                              <a:solidFill>
                                <a:srgbClr val="FF0000"/>
                              </a:solidFill>
                              <a:latin typeface="Cambria Math" panose="02040503050406030204" pitchFamily="18" charset="0"/>
                            </a:rPr>
                            <m:t>CVunit</m:t>
                          </m:r>
                          <m:r>
                            <m:rPr>
                              <m:nor/>
                            </m:rPr>
                            <a:rPr lang="en-US" sz="2800" i="0">
                              <a:solidFill>
                                <a:srgbClr val="FF0000"/>
                              </a:solidFill>
                              <a:latin typeface="Cambria Math" panose="02040503050406030204" pitchFamily="18" charset="0"/>
                            </a:rPr>
                            <m:t>.</m:t>
                          </m:r>
                        </m:den>
                      </m:f>
                    </m:oMath>
                  </m:oMathPara>
                </a14:m>
                <a:r>
                  <a:rPr lang="en-US" sz="2800" dirty="0">
                    <a:solidFill>
                      <a:srgbClr val="FF0000"/>
                    </a:solidFill>
                  </a:rPr>
                  <a:t/>
                </a:r>
                <a:br>
                  <a:rPr lang="en-US" sz="2800" dirty="0">
                    <a:solidFill>
                      <a:srgbClr val="FF0000"/>
                    </a:solidFill>
                  </a:rPr>
                </a:br>
                <a:endParaRPr lang="en-US" sz="2800" dirty="0">
                  <a:solidFill>
                    <a:srgbClr val="FF0000"/>
                  </a:solidFill>
                </a:endParaRPr>
              </a:p>
            </p:txBody>
          </p:sp>
        </mc:Choice>
        <mc:Fallback xmlns="">
          <p:sp>
            <p:nvSpPr>
              <p:cNvPr id="4" name="Объект 3"/>
              <p:cNvSpPr txBox="1">
                <a:spLocks noRot="1" noChangeAspect="1" noMove="1" noResize="1" noEditPoints="1" noAdjustHandles="1" noChangeArrowheads="1" noChangeShapeType="1" noTextEdit="1"/>
              </p:cNvSpPr>
              <p:nvPr/>
            </p:nvSpPr>
            <p:spPr bwMode="auto">
              <a:xfrm>
                <a:off x="3796818" y="3847754"/>
                <a:ext cx="5400675" cy="1439863"/>
              </a:xfrm>
              <a:prstGeom prst="rect">
                <a:avLst/>
              </a:prstGeom>
              <a:blipFill>
                <a:blip r:embed="rId2"/>
                <a:stretch>
                  <a:fillRect/>
                </a:stretch>
              </a:blipFill>
            </p:spPr>
            <p:txBody>
              <a:bodyPr/>
              <a:lstStyle/>
              <a:p>
                <a:r>
                  <a:rPr lang="en-US">
                    <a:noFill/>
                  </a:rPr>
                  <a:t> </a:t>
                </a:r>
              </a:p>
            </p:txBody>
          </p:sp>
        </mc:Fallback>
      </mc:AlternateContent>
      <p:sp>
        <p:nvSpPr>
          <p:cNvPr id="7" name="Заголовок 1">
            <a:extLst>
              <a:ext uri="{FF2B5EF4-FFF2-40B4-BE49-F238E27FC236}">
                <a16:creationId xmlns:a16="http://schemas.microsoft.com/office/drawing/2014/main" xmlns="" id="{5FD649A5-CB97-4C41-ADE1-39B4329752A9}"/>
              </a:ext>
            </a:extLst>
          </p:cNvPr>
          <p:cNvSpPr txBox="1">
            <a:spLocks/>
          </p:cNvSpPr>
          <p:nvPr/>
        </p:nvSpPr>
        <p:spPr>
          <a:xfrm>
            <a:off x="1467678" y="528761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o-RO" sz="3000" dirty="0">
                <a:solidFill>
                  <a:srgbClr val="FF0000"/>
                </a:solidFill>
                <a:latin typeface="Times New Roman" panose="02020603050405020304" pitchFamily="18" charset="0"/>
                <a:cs typeface="Times New Roman" panose="02020603050405020304" pitchFamily="18" charset="0"/>
              </a:rPr>
              <a:t>Siguranța financiară =(Q-Qmin)/Q*100 (&gt;20%)</a:t>
            </a:r>
            <a:endParaRPr lang="ru-RU" sz="30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25369"/>
            <a:ext cx="10515600" cy="1325563"/>
          </a:xfrm>
        </p:spPr>
        <p:txBody>
          <a:bodyPr>
            <a:noAutofit/>
          </a:bodyPr>
          <a:lstStyle/>
          <a:p>
            <a:r>
              <a:rPr lang="x-none" sz="2400" b="1" dirty="0">
                <a:latin typeface="Times New Roman" pitchFamily="18" charset="0"/>
                <a:cs typeface="Times New Roman" pitchFamily="18" charset="0"/>
              </a:rPr>
              <a:t>A</a:t>
            </a:r>
            <a:r>
              <a:rPr lang="vi-VN" sz="2400" b="1" dirty="0">
                <a:latin typeface="Times New Roman" pitchFamily="18" charset="0"/>
                <a:cs typeface="Times New Roman" pitchFamily="18" charset="0"/>
              </a:rPr>
              <a:t>vantaje</a:t>
            </a:r>
            <a:r>
              <a:rPr lang="ro-RO" sz="2400" b="1" dirty="0">
                <a:latin typeface="Times New Roman" pitchFamily="18" charset="0"/>
                <a:cs typeface="Times New Roman" pitchFamily="18" charset="0"/>
              </a:rPr>
              <a:t>le</a:t>
            </a:r>
            <a:r>
              <a:rPr lang="vi-VN" sz="2400" b="1" dirty="0">
                <a:latin typeface="Times New Roman" pitchFamily="18" charset="0"/>
                <a:cs typeface="Times New Roman" pitchFamily="18" charset="0"/>
              </a:rPr>
              <a:t> metod</a:t>
            </a:r>
            <a:r>
              <a:rPr lang="ro-RO" sz="2400" b="1" dirty="0">
                <a:latin typeface="Times New Roman" pitchFamily="18" charset="0"/>
                <a:cs typeface="Times New Roman" pitchFamily="18" charset="0"/>
              </a:rPr>
              <a:t>ei</a:t>
            </a:r>
            <a:r>
              <a:rPr lang="vi-VN" sz="2400" b="1" dirty="0">
                <a:latin typeface="Times New Roman" pitchFamily="18" charset="0"/>
                <a:cs typeface="Times New Roman" pitchFamily="18" charset="0"/>
              </a:rPr>
              <a:t> de analiză a rentabilității pe baza punctului critic sunt:</a:t>
            </a:r>
            <a:endParaRPr lang="vi-VN" sz="2400" dirty="0">
              <a:latin typeface="Times New Roman" pitchFamily="18" charset="0"/>
              <a:cs typeface="Times New Roman" pitchFamily="18" charset="0"/>
            </a:endParaRPr>
          </a:p>
        </p:txBody>
      </p:sp>
      <p:graphicFrame>
        <p:nvGraphicFramePr>
          <p:cNvPr id="4" name="Объект 3">
            <a:extLst>
              <a:ext uri="{FF2B5EF4-FFF2-40B4-BE49-F238E27FC236}">
                <a16:creationId xmlns:a16="http://schemas.microsoft.com/office/drawing/2014/main" xmlns="" id="{793D7249-AB44-4C58-BCC5-AD5A6AC15290}"/>
              </a:ext>
            </a:extLst>
          </p:cNvPr>
          <p:cNvGraphicFramePr>
            <a:graphicFrameLocks noGrp="1"/>
          </p:cNvGraphicFramePr>
          <p:nvPr>
            <p:ph idx="1"/>
            <p:extLst>
              <p:ext uri="{D42A27DB-BD31-4B8C-83A1-F6EECF244321}">
                <p14:modId xmlns:p14="http://schemas.microsoft.com/office/powerpoint/2010/main" val="19689889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i="1" dirty="0">
                <a:solidFill>
                  <a:srgbClr val="FF0000"/>
                </a:solidFill>
                <a:latin typeface="Times New Roman" panose="02020603050405020304" pitchFamily="18" charset="0"/>
                <a:cs typeface="Times New Roman" panose="02020603050405020304" pitchFamily="18" charset="0"/>
              </a:rPr>
              <a:t>Exemplul 2:</a:t>
            </a:r>
            <a:endParaRPr lang="ru-RU" i="1" dirty="0">
              <a:solidFill>
                <a:srgbClr val="FF000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normAutofit/>
          </a:bodyPr>
          <a:lstStyle/>
          <a:p>
            <a:pPr marL="0" indent="0">
              <a:buNone/>
            </a:pPr>
            <a:r>
              <a:rPr lang="ro-RO" sz="4000" dirty="0">
                <a:latin typeface="Times New Roman" panose="02020603050405020304" pitchFamily="18" charset="0"/>
                <a:cs typeface="Times New Roman" panose="02020603050405020304" pitchFamily="18" charset="0"/>
              </a:rPr>
              <a:t>O societate comercială  are costuri fixe care se ridică  la 500000 lei. Costurile variabile unitare sunt de 125  lei. Preţul produsului este de 150 lei. Determinaţi pragul de rentabilitate.</a:t>
            </a:r>
            <a:endParaRPr lang="ru-RU" sz="4000" dirty="0">
              <a:latin typeface="Times New Roman" panose="02020603050405020304" pitchFamily="18" charset="0"/>
              <a:cs typeface="Times New Roman" panose="02020603050405020304" pitchFamily="18" charset="0"/>
            </a:endParaRPr>
          </a:p>
          <a:p>
            <a:endParaRPr lang="ru-RU"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i="1" dirty="0">
                <a:solidFill>
                  <a:schemeClr val="accent4">
                    <a:lumMod val="75000"/>
                  </a:schemeClr>
                </a:solidFill>
                <a:latin typeface="Times New Roman" panose="02020603050405020304" pitchFamily="18" charset="0"/>
                <a:cs typeface="Times New Roman" panose="02020603050405020304" pitchFamily="18" charset="0"/>
              </a:rPr>
              <a:t>Rezolvare:</a:t>
            </a:r>
            <a:endParaRPr lang="ru-RU" i="1" dirty="0">
              <a:solidFill>
                <a:schemeClr val="accent4">
                  <a:lumMod val="75000"/>
                </a:schemeClr>
              </a:solidFill>
              <a:latin typeface="Times New Roman" panose="02020603050405020304" pitchFamily="18" charset="0"/>
              <a:cs typeface="Times New Roman" panose="02020603050405020304" pitchFamily="18" charset="0"/>
            </a:endParaRPr>
          </a:p>
        </p:txBody>
      </p:sp>
      <p:graphicFrame>
        <p:nvGraphicFramePr>
          <p:cNvPr id="4" name="Содержимое 3"/>
          <p:cNvGraphicFramePr>
            <a:graphicFrameLocks noGrp="1" noChangeAspect="1"/>
          </p:cNvGraphicFramePr>
          <p:nvPr>
            <p:ph idx="1"/>
            <p:extLst>
              <p:ext uri="{D42A27DB-BD31-4B8C-83A1-F6EECF244321}">
                <p14:modId xmlns:p14="http://schemas.microsoft.com/office/powerpoint/2010/main" val="1850336588"/>
              </p:ext>
            </p:extLst>
          </p:nvPr>
        </p:nvGraphicFramePr>
        <p:xfrm>
          <a:off x="2927648" y="2414656"/>
          <a:ext cx="6552728" cy="2422252"/>
        </p:xfrm>
        <a:graphic>
          <a:graphicData uri="http://schemas.openxmlformats.org/presentationml/2006/ole">
            <mc:AlternateContent xmlns:mc="http://schemas.openxmlformats.org/markup-compatibility/2006">
              <mc:Choice xmlns:v="urn:schemas-microsoft-com:vml" Requires="v">
                <p:oleObj spid="_x0000_s2068" name="Формула" r:id="rId3" imgW="3416040" imgH="1269720" progId="Equation.3">
                  <p:embed/>
                </p:oleObj>
              </mc:Choice>
              <mc:Fallback>
                <p:oleObj name="Формула" r:id="rId3" imgW="3416040" imgH="1269720" progId="Equation.3">
                  <p:embed/>
                  <p:pic>
                    <p:nvPicPr>
                      <p:cNvPr id="4" name="Содержимое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7648" y="2414656"/>
                        <a:ext cx="6552728" cy="24222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i="1" dirty="0">
                <a:solidFill>
                  <a:srgbClr val="FF0000"/>
                </a:solidFill>
                <a:latin typeface="Times New Roman" panose="02020603050405020304" pitchFamily="18" charset="0"/>
                <a:cs typeface="Times New Roman" panose="02020603050405020304" pitchFamily="18" charset="0"/>
              </a:rPr>
              <a:t>Exemplul 3:</a:t>
            </a:r>
            <a:endParaRPr lang="ru-RU" i="1" dirty="0">
              <a:solidFill>
                <a:srgbClr val="FF000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normAutofit/>
          </a:bodyPr>
          <a:lstStyle/>
          <a:p>
            <a:pPr marL="0" indent="0">
              <a:buNone/>
            </a:pPr>
            <a:r>
              <a:rPr lang="ro-RO" dirty="0">
                <a:latin typeface="Times New Roman" panose="02020603050405020304" pitchFamily="18" charset="0"/>
                <a:cs typeface="Times New Roman" panose="02020603050405020304" pitchFamily="18" charset="0"/>
              </a:rPr>
              <a:t>Întreprinderea „Sand” produce două tipuri de produse: genţi şi mape din piele. Cantitatea producţie alcătuieşte respectiv 470 bucăţi şi 290 bucăţi, iar preţul de vânzare este respectiv de 147 lei/ 1 bucată şi 209 lei/ 1 bucată. Consumurile variabile totale constituie pentru fiecare produs 49750 lei şi 57500 lei, iar consumurile fixe totale 24000 lei. De calculat volumul vânzărilor pentru care întreprinderea va atinge pragul de rentabilitate. Care este siguranța financiară pentru ambele produse?</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279576" y="1844824"/>
            <a:ext cx="2952328" cy="72008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dirty="0">
                <a:solidFill>
                  <a:schemeClr val="bg1"/>
                </a:solidFill>
                <a:latin typeface="Times New Roman" panose="02020603050405020304" pitchFamily="18" charset="0"/>
                <a:cs typeface="Times New Roman" panose="02020603050405020304" pitchFamily="18" charset="0"/>
              </a:rPr>
              <a:t>Venituri</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6" name="Минус 5"/>
          <p:cNvSpPr/>
          <p:nvPr/>
        </p:nvSpPr>
        <p:spPr>
          <a:xfrm>
            <a:off x="3431704" y="2996952"/>
            <a:ext cx="576064" cy="14401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2351584" y="3789040"/>
            <a:ext cx="280831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dirty="0">
                <a:solidFill>
                  <a:schemeClr val="bg1"/>
                </a:solidFill>
                <a:latin typeface="Times New Roman" panose="02020603050405020304" pitchFamily="18" charset="0"/>
                <a:cs typeface="Times New Roman" panose="02020603050405020304" pitchFamily="18" charset="0"/>
              </a:rPr>
              <a:t>Cheltuieli</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8" name="Стрелка вправо 7"/>
          <p:cNvSpPr/>
          <p:nvPr/>
        </p:nvSpPr>
        <p:spPr>
          <a:xfrm>
            <a:off x="5879976" y="1844824"/>
            <a:ext cx="3888432" cy="2592288"/>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dirty="0">
                <a:solidFill>
                  <a:schemeClr val="bg1"/>
                </a:solidFill>
                <a:latin typeface="Times New Roman" panose="02020603050405020304" pitchFamily="18" charset="0"/>
                <a:cs typeface="Times New Roman" panose="02020603050405020304" pitchFamily="18" charset="0"/>
              </a:rPr>
              <a:t>Rezultat financiar</a:t>
            </a:r>
            <a:endParaRPr lang="ru-RU" sz="2800"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25368"/>
            <a:ext cx="10515600" cy="1325563"/>
          </a:xfrm>
        </p:spPr>
        <p:txBody>
          <a:bodyPr/>
          <a:lstStyle/>
          <a:p>
            <a:r>
              <a:rPr lang="ro-RO" dirty="0">
                <a:solidFill>
                  <a:schemeClr val="accent4">
                    <a:lumMod val="75000"/>
                  </a:schemeClr>
                </a:solidFill>
                <a:latin typeface="Times New Roman" panose="02020603050405020304" pitchFamily="18" charset="0"/>
                <a:cs typeface="Times New Roman" panose="02020603050405020304" pitchFamily="18" charset="0"/>
              </a:rPr>
              <a:t>Rezolvare:</a:t>
            </a:r>
            <a:endParaRPr lang="ru-RU" dirty="0">
              <a:solidFill>
                <a:schemeClr val="accent4">
                  <a:lumMod val="75000"/>
                </a:schemeClr>
              </a:solidFill>
              <a:latin typeface="Times New Roman" panose="02020603050405020304" pitchFamily="18" charset="0"/>
              <a:cs typeface="Times New Roman" panose="02020603050405020304" pitchFamily="18" charset="0"/>
            </a:endParaRPr>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1132685297"/>
              </p:ext>
            </p:extLst>
          </p:nvPr>
        </p:nvGraphicFramePr>
        <p:xfrm>
          <a:off x="342716" y="1462882"/>
          <a:ext cx="11406301" cy="2247728"/>
        </p:xfrm>
        <a:graphic>
          <a:graphicData uri="http://schemas.openxmlformats.org/drawingml/2006/table">
            <a:tbl>
              <a:tblPr firstRow="1" bandRow="1">
                <a:tableStyleId>{E269D01E-BC32-4049-B463-5C60D7B0CCD2}</a:tableStyleId>
              </a:tblPr>
              <a:tblGrid>
                <a:gridCol w="989586">
                  <a:extLst>
                    <a:ext uri="{9D8B030D-6E8A-4147-A177-3AD203B41FA5}">
                      <a16:colId xmlns:a16="http://schemas.microsoft.com/office/drawing/2014/main" xmlns="" val="20000"/>
                    </a:ext>
                  </a:extLst>
                </a:gridCol>
                <a:gridCol w="771600">
                  <a:extLst>
                    <a:ext uri="{9D8B030D-6E8A-4147-A177-3AD203B41FA5}">
                      <a16:colId xmlns:a16="http://schemas.microsoft.com/office/drawing/2014/main" xmlns="" val="20001"/>
                    </a:ext>
                  </a:extLst>
                </a:gridCol>
                <a:gridCol w="868051">
                  <a:extLst>
                    <a:ext uri="{9D8B030D-6E8A-4147-A177-3AD203B41FA5}">
                      <a16:colId xmlns:a16="http://schemas.microsoft.com/office/drawing/2014/main" xmlns="" val="20002"/>
                    </a:ext>
                  </a:extLst>
                </a:gridCol>
                <a:gridCol w="864235">
                  <a:extLst>
                    <a:ext uri="{9D8B030D-6E8A-4147-A177-3AD203B41FA5}">
                      <a16:colId xmlns:a16="http://schemas.microsoft.com/office/drawing/2014/main" xmlns="" val="20003"/>
                    </a:ext>
                  </a:extLst>
                </a:gridCol>
                <a:gridCol w="835660">
                  <a:extLst>
                    <a:ext uri="{9D8B030D-6E8A-4147-A177-3AD203B41FA5}">
                      <a16:colId xmlns:a16="http://schemas.microsoft.com/office/drawing/2014/main" xmlns="" val="20004"/>
                    </a:ext>
                  </a:extLst>
                </a:gridCol>
                <a:gridCol w="1253851">
                  <a:extLst>
                    <a:ext uri="{9D8B030D-6E8A-4147-A177-3AD203B41FA5}">
                      <a16:colId xmlns:a16="http://schemas.microsoft.com/office/drawing/2014/main" xmlns="" val="20005"/>
                    </a:ext>
                  </a:extLst>
                </a:gridCol>
                <a:gridCol w="1157400">
                  <a:extLst>
                    <a:ext uri="{9D8B030D-6E8A-4147-A177-3AD203B41FA5}">
                      <a16:colId xmlns:a16="http://schemas.microsoft.com/office/drawing/2014/main" xmlns="" val="20006"/>
                    </a:ext>
                  </a:extLst>
                </a:gridCol>
                <a:gridCol w="1543201">
                  <a:extLst>
                    <a:ext uri="{9D8B030D-6E8A-4147-A177-3AD203B41FA5}">
                      <a16:colId xmlns:a16="http://schemas.microsoft.com/office/drawing/2014/main" xmlns="" val="20007"/>
                    </a:ext>
                  </a:extLst>
                </a:gridCol>
                <a:gridCol w="1253851">
                  <a:extLst>
                    <a:ext uri="{9D8B030D-6E8A-4147-A177-3AD203B41FA5}">
                      <a16:colId xmlns:a16="http://schemas.microsoft.com/office/drawing/2014/main" xmlns="" val="20008"/>
                    </a:ext>
                  </a:extLst>
                </a:gridCol>
                <a:gridCol w="1868866">
                  <a:extLst>
                    <a:ext uri="{9D8B030D-6E8A-4147-A177-3AD203B41FA5}">
                      <a16:colId xmlns:a16="http://schemas.microsoft.com/office/drawing/2014/main" xmlns="" val="20009"/>
                    </a:ext>
                  </a:extLst>
                </a:gridCol>
              </a:tblGrid>
              <a:tr h="386152">
                <a:tc>
                  <a:txBody>
                    <a:bodyPr/>
                    <a:lstStyle/>
                    <a:p>
                      <a:pPr algn="ctr">
                        <a:lnSpc>
                          <a:spcPct val="115000"/>
                        </a:lnSpc>
                        <a:spcAft>
                          <a:spcPts val="0"/>
                        </a:spcAft>
                      </a:pPr>
                      <a:r>
                        <a:rPr lang="en-US" sz="2000" dirty="0" err="1">
                          <a:solidFill>
                            <a:srgbClr val="000000"/>
                          </a:solidFill>
                          <a:latin typeface="Times New Roman" panose="02020603050405020304" pitchFamily="18" charset="0"/>
                          <a:cs typeface="Times New Roman" panose="02020603050405020304" pitchFamily="18" charset="0"/>
                        </a:rPr>
                        <a:t>Articol</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Q</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latin typeface="Times New Roman" panose="02020603050405020304" pitchFamily="18" charset="0"/>
                          <a:cs typeface="Times New Roman" panose="02020603050405020304" pitchFamily="18" charset="0"/>
                        </a:rPr>
                        <a:t>P</a:t>
                      </a: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err="1">
                          <a:solidFill>
                            <a:srgbClr val="000000"/>
                          </a:solidFill>
                          <a:latin typeface="Times New Roman" panose="02020603050405020304" pitchFamily="18" charset="0"/>
                          <a:cs typeface="Times New Roman" panose="02020603050405020304" pitchFamily="18" charset="0"/>
                        </a:rPr>
                        <a:t>CVtot</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CF</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err="1">
                          <a:solidFill>
                            <a:srgbClr val="000000"/>
                          </a:solidFill>
                          <a:latin typeface="Times New Roman" panose="02020603050405020304" pitchFamily="18" charset="0"/>
                          <a:cs typeface="Times New Roman" panose="02020603050405020304" pitchFamily="18" charset="0"/>
                        </a:rPr>
                        <a:t>CVunit</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VV</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%VV</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err="1">
                          <a:solidFill>
                            <a:srgbClr val="000000"/>
                          </a:solidFill>
                          <a:latin typeface="Times New Roman" panose="02020603050405020304" pitchFamily="18" charset="0"/>
                          <a:cs typeface="Times New Roman" panose="02020603050405020304" pitchFamily="18" charset="0"/>
                        </a:rPr>
                        <a:t>CFarticol</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PR (</a:t>
                      </a:r>
                      <a:r>
                        <a:rPr lang="ru-RU" sz="2000" dirty="0" err="1">
                          <a:solidFill>
                            <a:srgbClr val="000000"/>
                          </a:solidFill>
                          <a:latin typeface="Times New Roman" panose="02020603050405020304" pitchFamily="18" charset="0"/>
                          <a:cs typeface="Times New Roman" panose="02020603050405020304" pitchFamily="18" charset="0"/>
                        </a:rPr>
                        <a:t>Qmin</a:t>
                      </a:r>
                      <a:r>
                        <a:rPr lang="ru-RU" sz="2000" dirty="0">
                          <a:solidFill>
                            <a:srgbClr val="000000"/>
                          </a:solidFill>
                          <a:latin typeface="Times New Roman" panose="02020603050405020304" pitchFamily="18" charset="0"/>
                          <a:cs typeface="Times New Roman" panose="02020603050405020304" pitchFamily="18" charset="0"/>
                        </a:rPr>
                        <a:t>)</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66818">
                <a:tc>
                  <a:txBody>
                    <a:bodyPr/>
                    <a:lstStyle/>
                    <a:p>
                      <a:pPr algn="ctr">
                        <a:lnSpc>
                          <a:spcPct val="115000"/>
                        </a:lnSpc>
                        <a:spcAft>
                          <a:spcPts val="0"/>
                        </a:spcAft>
                      </a:pPr>
                      <a:r>
                        <a:rPr lang="en-US" sz="2000">
                          <a:solidFill>
                            <a:srgbClr val="000000"/>
                          </a:solidFill>
                          <a:latin typeface="Times New Roman" panose="02020603050405020304" pitchFamily="18" charset="0"/>
                          <a:cs typeface="Times New Roman" panose="02020603050405020304" pitchFamily="18" charset="0"/>
                        </a:rPr>
                        <a:t>G</a:t>
                      </a:r>
                      <a:r>
                        <a:rPr lang="ru-RU" sz="2000">
                          <a:solidFill>
                            <a:srgbClr val="000000"/>
                          </a:solidFill>
                          <a:latin typeface="Times New Roman" panose="02020603050405020304" pitchFamily="18" charset="0"/>
                          <a:cs typeface="Times New Roman" panose="02020603050405020304" pitchFamily="18" charset="0"/>
                        </a:rPr>
                        <a:t>enți</a:t>
                      </a: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653243">
                <a:tc>
                  <a:txBody>
                    <a:bodyPr/>
                    <a:lstStyle/>
                    <a:p>
                      <a:r>
                        <a:rPr lang="en-US" sz="2000">
                          <a:solidFill>
                            <a:srgbClr val="000000"/>
                          </a:solidFill>
                          <a:latin typeface="Times New Roman" panose="02020603050405020304" pitchFamily="18" charset="0"/>
                          <a:cs typeface="Times New Roman" panose="02020603050405020304" pitchFamily="18" charset="0"/>
                        </a:rPr>
                        <a:t>M</a:t>
                      </a:r>
                      <a:r>
                        <a:rPr lang="ru-RU" sz="2000">
                          <a:solidFill>
                            <a:srgbClr val="000000"/>
                          </a:solidFill>
                          <a:latin typeface="Times New Roman" panose="02020603050405020304" pitchFamily="18" charset="0"/>
                          <a:cs typeface="Times New Roman" panose="02020603050405020304" pitchFamily="18" charset="0"/>
                        </a:rPr>
                        <a:t>ape</a:t>
                      </a:r>
                      <a:endParaRPr lang="en-US"/>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52742696"/>
                  </a:ext>
                </a:extLst>
              </a:tr>
              <a:tr h="641515">
                <a:tc>
                  <a:txBody>
                    <a:bodyPr/>
                    <a:lstStyle/>
                    <a:p>
                      <a:pPr algn="ctr">
                        <a:lnSpc>
                          <a:spcPct val="115000"/>
                        </a:lnSpc>
                      </a:pPr>
                      <a:r>
                        <a:rPr lang="ro-RO" sz="2000" dirty="0">
                          <a:solidFill>
                            <a:srgbClr val="000000"/>
                          </a:solidFill>
                          <a:latin typeface="Times New Roman" panose="02020603050405020304" pitchFamily="18" charset="0"/>
                          <a:cs typeface="Times New Roman" panose="02020603050405020304" pitchFamily="18" charset="0"/>
                        </a:rPr>
                        <a:t>Total</a:t>
                      </a: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a:solidFill>
                  <a:schemeClr val="accent4">
                    <a:lumMod val="75000"/>
                  </a:schemeClr>
                </a:solidFill>
                <a:latin typeface="Times New Roman" panose="02020603050405020304" pitchFamily="18" charset="0"/>
                <a:cs typeface="Times New Roman" panose="02020603050405020304" pitchFamily="18" charset="0"/>
              </a:rPr>
              <a:t>Rezolvare:</a:t>
            </a:r>
            <a:endParaRPr lang="ru-RU" dirty="0">
              <a:solidFill>
                <a:schemeClr val="accent4">
                  <a:lumMod val="75000"/>
                </a:schemeClr>
              </a:solidFill>
              <a:latin typeface="Times New Roman" panose="02020603050405020304" pitchFamily="18" charset="0"/>
              <a:cs typeface="Times New Roman" panose="02020603050405020304" pitchFamily="18" charset="0"/>
            </a:endParaRPr>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812264315"/>
              </p:ext>
            </p:extLst>
          </p:nvPr>
        </p:nvGraphicFramePr>
        <p:xfrm>
          <a:off x="342716" y="1462882"/>
          <a:ext cx="11406301" cy="2247728"/>
        </p:xfrm>
        <a:graphic>
          <a:graphicData uri="http://schemas.openxmlformats.org/drawingml/2006/table">
            <a:tbl>
              <a:tblPr firstRow="1" bandRow="1">
                <a:tableStyleId>{E269D01E-BC32-4049-B463-5C60D7B0CCD2}</a:tableStyleId>
              </a:tblPr>
              <a:tblGrid>
                <a:gridCol w="989586">
                  <a:extLst>
                    <a:ext uri="{9D8B030D-6E8A-4147-A177-3AD203B41FA5}">
                      <a16:colId xmlns:a16="http://schemas.microsoft.com/office/drawing/2014/main" xmlns="" val="20000"/>
                    </a:ext>
                  </a:extLst>
                </a:gridCol>
                <a:gridCol w="771600">
                  <a:extLst>
                    <a:ext uri="{9D8B030D-6E8A-4147-A177-3AD203B41FA5}">
                      <a16:colId xmlns:a16="http://schemas.microsoft.com/office/drawing/2014/main" xmlns="" val="20001"/>
                    </a:ext>
                  </a:extLst>
                </a:gridCol>
                <a:gridCol w="868051">
                  <a:extLst>
                    <a:ext uri="{9D8B030D-6E8A-4147-A177-3AD203B41FA5}">
                      <a16:colId xmlns:a16="http://schemas.microsoft.com/office/drawing/2014/main" xmlns="" val="20002"/>
                    </a:ext>
                  </a:extLst>
                </a:gridCol>
                <a:gridCol w="864235">
                  <a:extLst>
                    <a:ext uri="{9D8B030D-6E8A-4147-A177-3AD203B41FA5}">
                      <a16:colId xmlns:a16="http://schemas.microsoft.com/office/drawing/2014/main" xmlns="" val="20003"/>
                    </a:ext>
                  </a:extLst>
                </a:gridCol>
                <a:gridCol w="835660">
                  <a:extLst>
                    <a:ext uri="{9D8B030D-6E8A-4147-A177-3AD203B41FA5}">
                      <a16:colId xmlns:a16="http://schemas.microsoft.com/office/drawing/2014/main" xmlns="" val="20004"/>
                    </a:ext>
                  </a:extLst>
                </a:gridCol>
                <a:gridCol w="1253851">
                  <a:extLst>
                    <a:ext uri="{9D8B030D-6E8A-4147-A177-3AD203B41FA5}">
                      <a16:colId xmlns:a16="http://schemas.microsoft.com/office/drawing/2014/main" xmlns="" val="20005"/>
                    </a:ext>
                  </a:extLst>
                </a:gridCol>
                <a:gridCol w="1157400">
                  <a:extLst>
                    <a:ext uri="{9D8B030D-6E8A-4147-A177-3AD203B41FA5}">
                      <a16:colId xmlns:a16="http://schemas.microsoft.com/office/drawing/2014/main" xmlns="" val="20006"/>
                    </a:ext>
                  </a:extLst>
                </a:gridCol>
                <a:gridCol w="1543201">
                  <a:extLst>
                    <a:ext uri="{9D8B030D-6E8A-4147-A177-3AD203B41FA5}">
                      <a16:colId xmlns:a16="http://schemas.microsoft.com/office/drawing/2014/main" xmlns="" val="20007"/>
                    </a:ext>
                  </a:extLst>
                </a:gridCol>
                <a:gridCol w="1253851">
                  <a:extLst>
                    <a:ext uri="{9D8B030D-6E8A-4147-A177-3AD203B41FA5}">
                      <a16:colId xmlns:a16="http://schemas.microsoft.com/office/drawing/2014/main" xmlns="" val="20008"/>
                    </a:ext>
                  </a:extLst>
                </a:gridCol>
                <a:gridCol w="1868866">
                  <a:extLst>
                    <a:ext uri="{9D8B030D-6E8A-4147-A177-3AD203B41FA5}">
                      <a16:colId xmlns:a16="http://schemas.microsoft.com/office/drawing/2014/main" xmlns="" val="20009"/>
                    </a:ext>
                  </a:extLst>
                </a:gridCol>
              </a:tblGrid>
              <a:tr h="386152">
                <a:tc>
                  <a:txBody>
                    <a:bodyPr/>
                    <a:lstStyle/>
                    <a:p>
                      <a:pPr algn="ctr">
                        <a:lnSpc>
                          <a:spcPct val="115000"/>
                        </a:lnSpc>
                        <a:spcAft>
                          <a:spcPts val="0"/>
                        </a:spcAft>
                      </a:pPr>
                      <a:r>
                        <a:rPr lang="en-US" sz="2000" dirty="0" err="1">
                          <a:solidFill>
                            <a:srgbClr val="000000"/>
                          </a:solidFill>
                          <a:latin typeface="Times New Roman" panose="02020603050405020304" pitchFamily="18" charset="0"/>
                          <a:cs typeface="Times New Roman" panose="02020603050405020304" pitchFamily="18" charset="0"/>
                        </a:rPr>
                        <a:t>Articol</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Q</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latin typeface="Times New Roman" panose="02020603050405020304" pitchFamily="18" charset="0"/>
                          <a:cs typeface="Times New Roman" panose="02020603050405020304" pitchFamily="18" charset="0"/>
                        </a:rPr>
                        <a:t>P</a:t>
                      </a: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err="1">
                          <a:solidFill>
                            <a:srgbClr val="000000"/>
                          </a:solidFill>
                          <a:latin typeface="Times New Roman" panose="02020603050405020304" pitchFamily="18" charset="0"/>
                          <a:cs typeface="Times New Roman" panose="02020603050405020304" pitchFamily="18" charset="0"/>
                        </a:rPr>
                        <a:t>CVtot</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CF</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err="1">
                          <a:solidFill>
                            <a:srgbClr val="000000"/>
                          </a:solidFill>
                          <a:latin typeface="Times New Roman" panose="02020603050405020304" pitchFamily="18" charset="0"/>
                          <a:cs typeface="Times New Roman" panose="02020603050405020304" pitchFamily="18" charset="0"/>
                        </a:rPr>
                        <a:t>CVunit</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VV</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%VV</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err="1">
                          <a:solidFill>
                            <a:srgbClr val="000000"/>
                          </a:solidFill>
                          <a:latin typeface="Times New Roman" panose="02020603050405020304" pitchFamily="18" charset="0"/>
                          <a:cs typeface="Times New Roman" panose="02020603050405020304" pitchFamily="18" charset="0"/>
                        </a:rPr>
                        <a:t>CFarticol</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PR (</a:t>
                      </a:r>
                      <a:r>
                        <a:rPr lang="ru-RU" sz="2000" dirty="0" err="1">
                          <a:solidFill>
                            <a:srgbClr val="000000"/>
                          </a:solidFill>
                          <a:latin typeface="Times New Roman" panose="02020603050405020304" pitchFamily="18" charset="0"/>
                          <a:cs typeface="Times New Roman" panose="02020603050405020304" pitchFamily="18" charset="0"/>
                        </a:rPr>
                        <a:t>Qmin</a:t>
                      </a:r>
                      <a:r>
                        <a:rPr lang="ru-RU" sz="2000" dirty="0">
                          <a:solidFill>
                            <a:srgbClr val="000000"/>
                          </a:solidFill>
                          <a:latin typeface="Times New Roman" panose="02020603050405020304" pitchFamily="18" charset="0"/>
                          <a:cs typeface="Times New Roman" panose="02020603050405020304" pitchFamily="18" charset="0"/>
                        </a:rPr>
                        <a:t>)</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66818">
                <a:tc>
                  <a:txBody>
                    <a:bodyPr/>
                    <a:lstStyle/>
                    <a:p>
                      <a:pPr algn="ctr">
                        <a:lnSpc>
                          <a:spcPct val="115000"/>
                        </a:lnSpc>
                        <a:spcAft>
                          <a:spcPts val="0"/>
                        </a:spcAft>
                      </a:pPr>
                      <a:r>
                        <a:rPr lang="en-US" sz="2000" dirty="0">
                          <a:solidFill>
                            <a:srgbClr val="000000"/>
                          </a:solidFill>
                          <a:latin typeface="Times New Roman" panose="02020603050405020304" pitchFamily="18" charset="0"/>
                          <a:cs typeface="Times New Roman" panose="02020603050405020304" pitchFamily="18" charset="0"/>
                        </a:rPr>
                        <a:t>G</a:t>
                      </a:r>
                      <a:r>
                        <a:rPr lang="ru-RU" sz="2000" dirty="0" err="1">
                          <a:solidFill>
                            <a:srgbClr val="000000"/>
                          </a:solidFill>
                          <a:latin typeface="Times New Roman" panose="02020603050405020304" pitchFamily="18" charset="0"/>
                          <a:cs typeface="Times New Roman" panose="02020603050405020304" pitchFamily="18" charset="0"/>
                        </a:rPr>
                        <a:t>enți</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latin typeface="Times New Roman" panose="02020603050405020304" pitchFamily="18" charset="0"/>
                          <a:cs typeface="Times New Roman" panose="02020603050405020304" pitchFamily="18" charset="0"/>
                        </a:rPr>
                        <a:t>470</a:t>
                      </a: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latin typeface="Times New Roman" panose="02020603050405020304" pitchFamily="18" charset="0"/>
                          <a:cs typeface="Times New Roman" panose="02020603050405020304" pitchFamily="18" charset="0"/>
                        </a:rPr>
                        <a:t>147</a:t>
                      </a: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latin typeface="Times New Roman" panose="02020603050405020304" pitchFamily="18" charset="0"/>
                          <a:cs typeface="Times New Roman" panose="02020603050405020304" pitchFamily="18" charset="0"/>
                        </a:rPr>
                        <a:t>49750</a:t>
                      </a: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15000"/>
                        </a:lnSpc>
                      </a:pPr>
                      <a:r>
                        <a:rPr lang="ro-RO" sz="2000" dirty="0">
                          <a:solidFill>
                            <a:srgbClr val="000000"/>
                          </a:solidFill>
                          <a:latin typeface="Times New Roman" panose="02020603050405020304" pitchFamily="18" charset="0"/>
                          <a:cs typeface="Times New Roman" panose="02020603050405020304" pitchFamily="18" charset="0"/>
                        </a:rPr>
                        <a:t>24000</a:t>
                      </a: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105,8511</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69090</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53,2690825</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12784,58</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31</a:t>
                      </a:r>
                      <a:r>
                        <a:rPr lang="ro-RO" sz="2000" dirty="0">
                          <a:solidFill>
                            <a:srgbClr val="000000"/>
                          </a:solidFill>
                          <a:latin typeface="Times New Roman" panose="02020603050405020304" pitchFamily="18" charset="0"/>
                          <a:cs typeface="Times New Roman" panose="02020603050405020304" pitchFamily="18" charset="0"/>
                        </a:rPr>
                        <a:t>1</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653243">
                <a:tc>
                  <a:txBody>
                    <a:bodyPr/>
                    <a:lstStyle/>
                    <a:p>
                      <a:pPr algn="ctr"/>
                      <a:r>
                        <a:rPr lang="en-US" sz="2000">
                          <a:solidFill>
                            <a:srgbClr val="000000"/>
                          </a:solidFill>
                          <a:latin typeface="Times New Roman" panose="02020603050405020304" pitchFamily="18" charset="0"/>
                          <a:cs typeface="Times New Roman" panose="02020603050405020304" pitchFamily="18" charset="0"/>
                        </a:rPr>
                        <a:t>M</a:t>
                      </a:r>
                      <a:r>
                        <a:rPr lang="ru-RU" sz="2000">
                          <a:solidFill>
                            <a:srgbClr val="000000"/>
                          </a:solidFill>
                          <a:latin typeface="Times New Roman" panose="02020603050405020304" pitchFamily="18" charset="0"/>
                          <a:cs typeface="Times New Roman" panose="02020603050405020304" pitchFamily="18" charset="0"/>
                        </a:rPr>
                        <a:t>ape</a:t>
                      </a:r>
                      <a:endParaRPr lang="en-US"/>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2000">
                          <a:solidFill>
                            <a:srgbClr val="000000"/>
                          </a:solidFill>
                          <a:latin typeface="Times New Roman" panose="02020603050405020304" pitchFamily="18" charset="0"/>
                          <a:cs typeface="Times New Roman" panose="02020603050405020304" pitchFamily="18" charset="0"/>
                        </a:rPr>
                        <a:t>290</a:t>
                      </a:r>
                      <a:endParaRPr lang="en-US"/>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2000" dirty="0">
                          <a:solidFill>
                            <a:srgbClr val="000000"/>
                          </a:solidFill>
                          <a:latin typeface="Times New Roman" panose="02020603050405020304" pitchFamily="18" charset="0"/>
                          <a:cs typeface="Times New Roman" panose="02020603050405020304" pitchFamily="18" charset="0"/>
                        </a:rPr>
                        <a:t>209</a:t>
                      </a:r>
                      <a:endParaRPr lang="en-US" dirty="0"/>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sz="2000" dirty="0">
                          <a:solidFill>
                            <a:srgbClr val="000000"/>
                          </a:solidFill>
                          <a:latin typeface="Times New Roman" panose="02020603050405020304" pitchFamily="18" charset="0"/>
                          <a:cs typeface="Times New Roman" panose="02020603050405020304" pitchFamily="18" charset="0"/>
                        </a:rPr>
                        <a:t>57500</a:t>
                      </a:r>
                      <a:endParaRPr lang="en-US" dirty="0"/>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198,2759</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60610</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46,7309175</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11215,42</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dirty="0">
                          <a:solidFill>
                            <a:srgbClr val="000000"/>
                          </a:solidFill>
                          <a:latin typeface="Times New Roman" panose="02020603050405020304" pitchFamily="18" charset="0"/>
                          <a:cs typeface="Times New Roman" panose="02020603050405020304" pitchFamily="18" charset="0"/>
                        </a:rPr>
                        <a:t>104</a:t>
                      </a:r>
                      <a:r>
                        <a:rPr lang="ro-RO" sz="2000" dirty="0">
                          <a:solidFill>
                            <a:srgbClr val="000000"/>
                          </a:solidFill>
                          <a:latin typeface="Times New Roman" panose="02020603050405020304" pitchFamily="18" charset="0"/>
                          <a:cs typeface="Times New Roman" panose="02020603050405020304" pitchFamily="18" charset="0"/>
                        </a:rPr>
                        <a:t>6</a:t>
                      </a: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52742696"/>
                  </a:ext>
                </a:extLst>
              </a:tr>
              <a:tr h="641515">
                <a:tc>
                  <a:txBody>
                    <a:bodyPr/>
                    <a:lstStyle/>
                    <a:p>
                      <a:pPr algn="ctr">
                        <a:lnSpc>
                          <a:spcPct val="115000"/>
                        </a:lnSpc>
                      </a:pPr>
                      <a:r>
                        <a:rPr lang="ro-RO" sz="2000" dirty="0">
                          <a:solidFill>
                            <a:srgbClr val="000000"/>
                          </a:solidFill>
                          <a:latin typeface="Times New Roman" panose="02020603050405020304" pitchFamily="18" charset="0"/>
                          <a:cs typeface="Times New Roman" panose="02020603050405020304" pitchFamily="18" charset="0"/>
                        </a:rPr>
                        <a:t>Total</a:t>
                      </a: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2000" dirty="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latin typeface="Times New Roman" panose="02020603050405020304" pitchFamily="18" charset="0"/>
                          <a:cs typeface="Times New Roman" panose="02020603050405020304" pitchFamily="18" charset="0"/>
                        </a:rPr>
                        <a:t>129700</a:t>
                      </a:r>
                      <a:endParaRPr lang="ru-RU" sz="2000">
                        <a:solidFill>
                          <a:srgbClr val="000000"/>
                        </a:solidFill>
                        <a:latin typeface="Times New Roman" panose="02020603050405020304" pitchFamily="18" charset="0"/>
                        <a:ea typeface="Calibri"/>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r>
                        <a:rPr lang="ro-RO" sz="2000" dirty="0">
                          <a:solidFill>
                            <a:srgbClr val="000000"/>
                          </a:solidFill>
                          <a:latin typeface="Times New Roman" panose="02020603050405020304" pitchFamily="18" charset="0"/>
                          <a:cs typeface="Times New Roman" panose="02020603050405020304" pitchFamily="18" charset="0"/>
                        </a:rPr>
                        <a:t>100</a:t>
                      </a: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pPr>
                      <a:endParaRPr lang="ru-RU" sz="2000" dirty="0">
                        <a:solidFill>
                          <a:srgbClr val="000000"/>
                        </a:solidFill>
                        <a:latin typeface="Times New Roman" panose="02020603050405020304" pitchFamily="18" charset="0"/>
                        <a:ea typeface="Times New Roman"/>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4" name="Содержимое 2">
            <a:extLst>
              <a:ext uri="{FF2B5EF4-FFF2-40B4-BE49-F238E27FC236}">
                <a16:creationId xmlns:a16="http://schemas.microsoft.com/office/drawing/2014/main" xmlns="" id="{0FA761CE-1400-475B-A8C5-AB1169848EE1}"/>
              </a:ext>
            </a:extLst>
          </p:cNvPr>
          <p:cNvSpPr txBox="1">
            <a:spLocks/>
          </p:cNvSpPr>
          <p:nvPr/>
        </p:nvSpPr>
        <p:spPr>
          <a:xfrm>
            <a:off x="838200" y="4227443"/>
            <a:ext cx="10515600" cy="1167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ro-RO" dirty="0">
                <a:latin typeface="Times New Roman" panose="02020603050405020304" pitchFamily="18" charset="0"/>
                <a:cs typeface="Times New Roman" panose="02020603050405020304" pitchFamily="18" charset="0"/>
              </a:rPr>
              <a:t>SFgenți = (470-311) / 470*100% = 33,8%</a:t>
            </a:r>
          </a:p>
          <a:p>
            <a:r>
              <a:rPr lang="ro-RO" dirty="0">
                <a:latin typeface="Times New Roman" panose="02020603050405020304" pitchFamily="18" charset="0"/>
                <a:cs typeface="Times New Roman" panose="02020603050405020304" pitchFamily="18" charset="0"/>
              </a:rPr>
              <a:t>SFmape = (290-1046) /290 *100% = -260,7%</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602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extLst>
              <p:ext uri="{D42A27DB-BD31-4B8C-83A1-F6EECF244321}">
                <p14:modId xmlns:p14="http://schemas.microsoft.com/office/powerpoint/2010/main" val="1341251122"/>
              </p:ext>
            </p:extLst>
          </p:nvPr>
        </p:nvGraphicFramePr>
        <p:xfrm>
          <a:off x="1828801" y="3284538"/>
          <a:ext cx="8515671" cy="1854200"/>
        </p:xfrm>
        <a:graphic>
          <a:graphicData uri="http://schemas.openxmlformats.org/drawingml/2006/table">
            <a:tbl>
              <a:tblPr firstRow="1" bandRow="1">
                <a:tableStyleId>{5C22544A-7EE6-4342-B048-85BDC9FD1C3A}</a:tableStyleId>
              </a:tblPr>
              <a:tblGrid>
                <a:gridCol w="2838557">
                  <a:extLst>
                    <a:ext uri="{9D8B030D-6E8A-4147-A177-3AD203B41FA5}">
                      <a16:colId xmlns:a16="http://schemas.microsoft.com/office/drawing/2014/main" xmlns="" val="20000"/>
                    </a:ext>
                  </a:extLst>
                </a:gridCol>
                <a:gridCol w="2838557">
                  <a:extLst>
                    <a:ext uri="{9D8B030D-6E8A-4147-A177-3AD203B41FA5}">
                      <a16:colId xmlns:a16="http://schemas.microsoft.com/office/drawing/2014/main" xmlns="" val="20001"/>
                    </a:ext>
                  </a:extLst>
                </a:gridCol>
                <a:gridCol w="2838557">
                  <a:extLst>
                    <a:ext uri="{9D8B030D-6E8A-4147-A177-3AD203B41FA5}">
                      <a16:colId xmlns:a16="http://schemas.microsoft.com/office/drawing/2014/main" xmlns="" val="20002"/>
                    </a:ext>
                  </a:extLst>
                </a:gridCol>
              </a:tblGrid>
              <a:tr h="370840">
                <a:tc>
                  <a:txBody>
                    <a:bodyPr/>
                    <a:lstStyle/>
                    <a:p>
                      <a:r>
                        <a:rPr lang="ro-RO" dirty="0">
                          <a:latin typeface="Times New Roman" panose="02020603050405020304" pitchFamily="18" charset="0"/>
                          <a:cs typeface="Times New Roman" panose="02020603050405020304" pitchFamily="18" charset="0"/>
                        </a:rPr>
                        <a:t>Indicator</a:t>
                      </a:r>
                      <a:endParaRPr lang="ru-RU" dirty="0">
                        <a:latin typeface="Times New Roman" panose="02020603050405020304" pitchFamily="18" charset="0"/>
                        <a:cs typeface="Times New Roman" panose="02020603050405020304" pitchFamily="18" charset="0"/>
                      </a:endParaRPr>
                    </a:p>
                  </a:txBody>
                  <a:tcPr/>
                </a:tc>
                <a:tc>
                  <a:txBody>
                    <a:bodyPr/>
                    <a:lstStyle/>
                    <a:p>
                      <a:r>
                        <a:rPr lang="ro-RO" dirty="0">
                          <a:latin typeface="Times New Roman" panose="02020603050405020304" pitchFamily="18" charset="0"/>
                          <a:cs typeface="Times New Roman" panose="02020603050405020304" pitchFamily="18" charset="0"/>
                        </a:rPr>
                        <a:t>Produs</a:t>
                      </a:r>
                      <a:r>
                        <a:rPr lang="ro-RO" baseline="0" dirty="0">
                          <a:latin typeface="Times New Roman" panose="02020603050405020304" pitchFamily="18" charset="0"/>
                          <a:cs typeface="Times New Roman" panose="02020603050405020304" pitchFamily="18" charset="0"/>
                        </a:rPr>
                        <a:t> A</a:t>
                      </a:r>
                      <a:endParaRPr lang="ru-RU" dirty="0">
                        <a:latin typeface="Times New Roman" panose="02020603050405020304" pitchFamily="18" charset="0"/>
                        <a:cs typeface="Times New Roman" panose="02020603050405020304" pitchFamily="18" charset="0"/>
                      </a:endParaRPr>
                    </a:p>
                  </a:txBody>
                  <a:tcPr/>
                </a:tc>
                <a:tc>
                  <a:txBody>
                    <a:bodyPr/>
                    <a:lstStyle/>
                    <a:p>
                      <a:r>
                        <a:rPr lang="ro-RO" dirty="0">
                          <a:latin typeface="Times New Roman" panose="02020603050405020304" pitchFamily="18" charset="0"/>
                          <a:cs typeface="Times New Roman" panose="02020603050405020304" pitchFamily="18" charset="0"/>
                        </a:rPr>
                        <a:t>Produs B</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370840">
                <a:tc>
                  <a:txBody>
                    <a:bodyPr/>
                    <a:lstStyle/>
                    <a:p>
                      <a:r>
                        <a:rPr lang="ro-RO" dirty="0">
                          <a:latin typeface="Times New Roman" panose="02020603050405020304" pitchFamily="18" charset="0"/>
                          <a:cs typeface="Times New Roman" panose="02020603050405020304" pitchFamily="18" charset="0"/>
                        </a:rPr>
                        <a:t>Venit din vînzări</a:t>
                      </a:r>
                      <a:endParaRPr lang="ru-RU" dirty="0">
                        <a:latin typeface="Times New Roman" panose="02020603050405020304" pitchFamily="18" charset="0"/>
                        <a:cs typeface="Times New Roman" panose="02020603050405020304" pitchFamily="18" charset="0"/>
                      </a:endParaRPr>
                    </a:p>
                  </a:txBody>
                  <a:tcPr/>
                </a:tc>
                <a:tc>
                  <a:txBody>
                    <a:bodyPr/>
                    <a:lstStyle/>
                    <a:p>
                      <a:r>
                        <a:rPr lang="ro-RO" dirty="0">
                          <a:latin typeface="Times New Roman" panose="02020603050405020304" pitchFamily="18" charset="0"/>
                          <a:cs typeface="Times New Roman" panose="02020603050405020304" pitchFamily="18" charset="0"/>
                        </a:rPr>
                        <a:t>2400</a:t>
                      </a:r>
                      <a:endParaRPr lang="ru-RU" dirty="0">
                        <a:latin typeface="Times New Roman" panose="02020603050405020304" pitchFamily="18" charset="0"/>
                        <a:cs typeface="Times New Roman" panose="02020603050405020304" pitchFamily="18" charset="0"/>
                      </a:endParaRPr>
                    </a:p>
                  </a:txBody>
                  <a:tcPr/>
                </a:tc>
                <a:tc>
                  <a:txBody>
                    <a:bodyPr/>
                    <a:lstStyle/>
                    <a:p>
                      <a:r>
                        <a:rPr lang="ro-RO" dirty="0">
                          <a:latin typeface="Times New Roman" panose="02020603050405020304" pitchFamily="18" charset="0"/>
                          <a:cs typeface="Times New Roman" panose="02020603050405020304" pitchFamily="18" charset="0"/>
                        </a:rPr>
                        <a:t>8400</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1"/>
                  </a:ext>
                </a:extLst>
              </a:tr>
              <a:tr h="370840">
                <a:tc>
                  <a:txBody>
                    <a:bodyPr/>
                    <a:lstStyle/>
                    <a:p>
                      <a:r>
                        <a:rPr lang="ro-RO" dirty="0">
                          <a:latin typeface="Times New Roman" panose="02020603050405020304" pitchFamily="18" charset="0"/>
                          <a:cs typeface="Times New Roman" panose="02020603050405020304" pitchFamily="18" charset="0"/>
                        </a:rPr>
                        <a:t>Cheltuieli variabile, totale</a:t>
                      </a:r>
                      <a:endParaRPr lang="ru-RU" dirty="0">
                        <a:latin typeface="Times New Roman" panose="02020603050405020304" pitchFamily="18" charset="0"/>
                        <a:cs typeface="Times New Roman" panose="02020603050405020304" pitchFamily="18" charset="0"/>
                      </a:endParaRPr>
                    </a:p>
                  </a:txBody>
                  <a:tcPr/>
                </a:tc>
                <a:tc>
                  <a:txBody>
                    <a:bodyPr/>
                    <a:lstStyle/>
                    <a:p>
                      <a:r>
                        <a:rPr lang="ro-RO" dirty="0">
                          <a:latin typeface="Times New Roman" panose="02020603050405020304" pitchFamily="18" charset="0"/>
                          <a:cs typeface="Times New Roman" panose="02020603050405020304" pitchFamily="18" charset="0"/>
                        </a:rPr>
                        <a:t>1800</a:t>
                      </a:r>
                      <a:endParaRPr lang="ru-RU" dirty="0">
                        <a:latin typeface="Times New Roman" panose="02020603050405020304" pitchFamily="18" charset="0"/>
                        <a:cs typeface="Times New Roman" panose="02020603050405020304" pitchFamily="18" charset="0"/>
                      </a:endParaRPr>
                    </a:p>
                  </a:txBody>
                  <a:tcPr/>
                </a:tc>
                <a:tc>
                  <a:txBody>
                    <a:bodyPr/>
                    <a:lstStyle/>
                    <a:p>
                      <a:r>
                        <a:rPr lang="ro-RO" dirty="0">
                          <a:latin typeface="Times New Roman" panose="02020603050405020304" pitchFamily="18" charset="0"/>
                          <a:cs typeface="Times New Roman" panose="02020603050405020304" pitchFamily="18" charset="0"/>
                        </a:rPr>
                        <a:t>7000</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2"/>
                  </a:ext>
                </a:extLst>
              </a:tr>
              <a:tr h="370840">
                <a:tc>
                  <a:txBody>
                    <a:bodyPr/>
                    <a:lstStyle/>
                    <a:p>
                      <a:r>
                        <a:rPr lang="ro-RO" dirty="0">
                          <a:latin typeface="Times New Roman" panose="02020603050405020304" pitchFamily="18" charset="0"/>
                          <a:cs typeface="Times New Roman" panose="02020603050405020304" pitchFamily="18" charset="0"/>
                        </a:rPr>
                        <a:t>Cantitatea</a:t>
                      </a:r>
                      <a:r>
                        <a:rPr lang="ro-RO" baseline="0" dirty="0">
                          <a:latin typeface="Times New Roman" panose="02020603050405020304" pitchFamily="18" charset="0"/>
                          <a:cs typeface="Times New Roman" panose="02020603050405020304" pitchFamily="18" charset="0"/>
                        </a:rPr>
                        <a:t> vîndută</a:t>
                      </a:r>
                      <a:endParaRPr lang="ru-RU" dirty="0">
                        <a:latin typeface="Times New Roman" panose="02020603050405020304" pitchFamily="18" charset="0"/>
                        <a:cs typeface="Times New Roman" panose="02020603050405020304" pitchFamily="18" charset="0"/>
                      </a:endParaRPr>
                    </a:p>
                  </a:txBody>
                  <a:tcPr/>
                </a:tc>
                <a:tc>
                  <a:txBody>
                    <a:bodyPr/>
                    <a:lstStyle/>
                    <a:p>
                      <a:r>
                        <a:rPr lang="ro-RO" dirty="0">
                          <a:latin typeface="Times New Roman" panose="02020603050405020304" pitchFamily="18" charset="0"/>
                          <a:cs typeface="Times New Roman" panose="02020603050405020304" pitchFamily="18" charset="0"/>
                        </a:rPr>
                        <a:t>100</a:t>
                      </a:r>
                      <a:endParaRPr lang="ru-RU" dirty="0">
                        <a:latin typeface="Times New Roman" panose="02020603050405020304" pitchFamily="18" charset="0"/>
                        <a:cs typeface="Times New Roman" panose="02020603050405020304" pitchFamily="18" charset="0"/>
                      </a:endParaRPr>
                    </a:p>
                  </a:txBody>
                  <a:tcPr/>
                </a:tc>
                <a:tc>
                  <a:txBody>
                    <a:bodyPr/>
                    <a:lstStyle/>
                    <a:p>
                      <a:r>
                        <a:rPr lang="ro-RO" dirty="0">
                          <a:latin typeface="Times New Roman" panose="02020603050405020304" pitchFamily="18" charset="0"/>
                          <a:cs typeface="Times New Roman" panose="02020603050405020304" pitchFamily="18" charset="0"/>
                        </a:rPr>
                        <a:t>280</a:t>
                      </a:r>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3"/>
                  </a:ext>
                </a:extLst>
              </a:tr>
              <a:tr h="370840">
                <a:tc>
                  <a:txBody>
                    <a:bodyPr/>
                    <a:lstStyle/>
                    <a:p>
                      <a:r>
                        <a:rPr lang="ro-RO" dirty="0">
                          <a:latin typeface="Times New Roman" panose="02020603050405020304" pitchFamily="18" charset="0"/>
                          <a:cs typeface="Times New Roman" panose="02020603050405020304" pitchFamily="18" charset="0"/>
                        </a:rPr>
                        <a:t>Cheltuieli</a:t>
                      </a:r>
                      <a:r>
                        <a:rPr lang="ro-RO" baseline="0" dirty="0">
                          <a:latin typeface="Times New Roman" panose="02020603050405020304" pitchFamily="18" charset="0"/>
                          <a:cs typeface="Times New Roman" panose="02020603050405020304" pitchFamily="18" charset="0"/>
                        </a:rPr>
                        <a:t> fixe, total</a:t>
                      </a:r>
                      <a:endParaRPr lang="ru-RU" dirty="0">
                        <a:latin typeface="Times New Roman" panose="02020603050405020304" pitchFamily="18" charset="0"/>
                        <a:cs typeface="Times New Roman" panose="02020603050405020304" pitchFamily="18" charset="0"/>
                      </a:endParaRPr>
                    </a:p>
                  </a:txBody>
                  <a:tcPr/>
                </a:tc>
                <a:tc gridSpan="2">
                  <a:txBody>
                    <a:bodyPr/>
                    <a:lstStyle/>
                    <a:p>
                      <a:pPr algn="ctr"/>
                      <a:r>
                        <a:rPr lang="ro-RO" dirty="0">
                          <a:latin typeface="Times New Roman" panose="02020603050405020304" pitchFamily="18" charset="0"/>
                          <a:cs typeface="Times New Roman" panose="02020603050405020304" pitchFamily="18" charset="0"/>
                        </a:rPr>
                        <a:t>5000</a:t>
                      </a:r>
                      <a:endParaRPr lang="ru-RU" dirty="0">
                        <a:latin typeface="Times New Roman" panose="02020603050405020304" pitchFamily="18" charset="0"/>
                        <a:cs typeface="Times New Roman" panose="02020603050405020304" pitchFamily="18" charset="0"/>
                      </a:endParaRPr>
                    </a:p>
                  </a:txBody>
                  <a:tcPr/>
                </a:tc>
                <a:tc hMerge="1">
                  <a:txBody>
                    <a:bodyPr/>
                    <a:lstStyle/>
                    <a:p>
                      <a:endParaRPr lang="ru-RU" dirty="0"/>
                    </a:p>
                  </a:txBody>
                  <a:tcPr/>
                </a:tc>
                <a:extLst>
                  <a:ext uri="{0D108BD9-81ED-4DB2-BD59-A6C34878D82A}">
                    <a16:rowId xmlns:a16="http://schemas.microsoft.com/office/drawing/2014/main" xmlns="" val="10004"/>
                  </a:ext>
                </a:extLst>
              </a:tr>
            </a:tbl>
          </a:graphicData>
        </a:graphic>
      </p:graphicFrame>
      <p:sp>
        <p:nvSpPr>
          <p:cNvPr id="4" name="Содержимое 2"/>
          <p:cNvSpPr txBox="1">
            <a:spLocks/>
          </p:cNvSpPr>
          <p:nvPr/>
        </p:nvSpPr>
        <p:spPr>
          <a:xfrm>
            <a:off x="1828801" y="1628800"/>
            <a:ext cx="8931965" cy="1442790"/>
          </a:xfrm>
          <a:prstGeom prst="rect">
            <a:avLst/>
          </a:prstGeom>
        </p:spPr>
        <p:txBody>
          <a:bodyPr vert="horz">
            <a:normAutofit/>
          </a:bodyPr>
          <a:lstStyle/>
          <a:p>
            <a:pPr>
              <a:spcBef>
                <a:spcPct val="20000"/>
              </a:spcBef>
              <a:buClr>
                <a:schemeClr val="accent1"/>
              </a:buClr>
              <a:buSzPct val="70000"/>
              <a:defRPr/>
            </a:pPr>
            <a:r>
              <a:rPr lang="en-US" sz="2800" dirty="0">
                <a:solidFill>
                  <a:srgbClr val="002060"/>
                </a:solidFill>
                <a:latin typeface="Times New Roman" panose="02020603050405020304" pitchFamily="18" charset="0"/>
                <a:cs typeface="Times New Roman" panose="02020603050405020304" pitchFamily="18" charset="0"/>
              </a:rPr>
              <a:t>De </a:t>
            </a:r>
            <a:r>
              <a:rPr lang="en-US" sz="2800" dirty="0" err="1">
                <a:solidFill>
                  <a:srgbClr val="002060"/>
                </a:solidFill>
                <a:latin typeface="Times New Roman" panose="02020603050405020304" pitchFamily="18" charset="0"/>
                <a:cs typeface="Times New Roman" panose="02020603050405020304" pitchFamily="18" charset="0"/>
              </a:rPr>
              <a:t>determinat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pragul</a:t>
            </a:r>
            <a:r>
              <a:rPr lang="en-US" sz="2800" dirty="0">
                <a:solidFill>
                  <a:srgbClr val="002060"/>
                </a:solidFill>
                <a:latin typeface="Times New Roman" panose="02020603050405020304" pitchFamily="18" charset="0"/>
                <a:cs typeface="Times New Roman" panose="02020603050405020304" pitchFamily="18" charset="0"/>
              </a:rPr>
              <a:t> de </a:t>
            </a:r>
            <a:r>
              <a:rPr lang="en-US" sz="2800" dirty="0" err="1">
                <a:solidFill>
                  <a:srgbClr val="002060"/>
                </a:solidFill>
                <a:latin typeface="Times New Roman" panose="02020603050405020304" pitchFamily="18" charset="0"/>
                <a:cs typeface="Times New Roman" panose="02020603050405020304" pitchFamily="18" charset="0"/>
              </a:rPr>
              <a:t>rentabilitate</a:t>
            </a:r>
            <a:r>
              <a:rPr lang="en-US" sz="2800" dirty="0">
                <a:solidFill>
                  <a:srgbClr val="002060"/>
                </a:solidFill>
                <a:latin typeface="Times New Roman" panose="02020603050405020304" pitchFamily="18" charset="0"/>
                <a:cs typeface="Times New Roman" panose="02020603050405020304" pitchFamily="18" charset="0"/>
              </a:rPr>
              <a:t> </a:t>
            </a:r>
            <a:r>
              <a:rPr lang="ro-RO" sz="2800" dirty="0">
                <a:solidFill>
                  <a:srgbClr val="002060"/>
                </a:solidFill>
                <a:latin typeface="Times New Roman" panose="02020603050405020304" pitchFamily="18" charset="0"/>
                <a:cs typeface="Times New Roman" panose="02020603050405020304" pitchFamily="18" charset="0"/>
              </a:rPr>
              <a:t>și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nivelul</a:t>
            </a:r>
            <a:r>
              <a:rPr lang="en-US" sz="2800" dirty="0">
                <a:solidFill>
                  <a:srgbClr val="002060"/>
                </a:solidFill>
                <a:latin typeface="Times New Roman" panose="02020603050405020304" pitchFamily="18" charset="0"/>
                <a:cs typeface="Times New Roman" panose="02020603050405020304" pitchFamily="18" charset="0"/>
              </a:rPr>
              <a:t> </a:t>
            </a:r>
            <a:r>
              <a:rPr lang="ro-RO" sz="2800" dirty="0">
                <a:solidFill>
                  <a:srgbClr val="002060"/>
                </a:solidFill>
                <a:latin typeface="Times New Roman" panose="02020603050405020304" pitchFamily="18" charset="0"/>
                <a:cs typeface="Times New Roman" panose="02020603050405020304" pitchFamily="18" charset="0"/>
              </a:rPr>
              <a:t>siguranței financiare pentru fiecare produs, dacă:</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mile - Fritz Kaiser Group">
            <a:extLst>
              <a:ext uri="{FF2B5EF4-FFF2-40B4-BE49-F238E27FC236}">
                <a16:creationId xmlns:a16="http://schemas.microsoft.com/office/drawing/2014/main" xmlns="" id="{4CAF53FA-5CA0-4F91-AEB4-F5738A3319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993913"/>
            <a:ext cx="9144000" cy="4929809"/>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a:extLst>
              <a:ext uri="{FF2B5EF4-FFF2-40B4-BE49-F238E27FC236}">
                <a16:creationId xmlns:a16="http://schemas.microsoft.com/office/drawing/2014/main" xmlns="" id="{DF66DE35-3816-49C2-B9A0-5435CD76915F}"/>
              </a:ext>
            </a:extLst>
          </p:cNvPr>
          <p:cNvSpPr>
            <a:spLocks noGrp="1"/>
          </p:cNvSpPr>
          <p:nvPr>
            <p:ph idx="1"/>
          </p:nvPr>
        </p:nvSpPr>
        <p:spPr>
          <a:xfrm>
            <a:off x="2193235" y="1253331"/>
            <a:ext cx="10515600" cy="4351338"/>
          </a:xfrm>
        </p:spPr>
        <p:txBody>
          <a:bodyPr>
            <a:normAutofit/>
          </a:bodyPr>
          <a:lstStyle/>
          <a:p>
            <a:pPr marL="0" indent="0">
              <a:buNone/>
            </a:pPr>
            <a:r>
              <a:rPr lang="x-none" sz="4400" b="1" i="1" dirty="0">
                <a:latin typeface="Times New Roman" panose="02020603050405020304" pitchFamily="18" charset="0"/>
                <a:cs typeface="Times New Roman" panose="02020603050405020304" pitchFamily="18" charset="0"/>
              </a:rPr>
              <a:t>Vă mulțumesc pentru atenție!!!</a:t>
            </a:r>
            <a:endParaRPr lang="en-US" sz="4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4162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0" indent="0">
              <a:buNone/>
            </a:pPr>
            <a:r>
              <a:rPr lang="ro-RO" sz="4000" b="1" i="1" dirty="0">
                <a:latin typeface="Times New Roman" panose="02020603050405020304" pitchFamily="18" charset="0"/>
                <a:cs typeface="Times New Roman" panose="02020603050405020304" pitchFamily="18" charset="0"/>
              </a:rPr>
              <a:t>Cheltuielile </a:t>
            </a:r>
            <a:r>
              <a:rPr lang="ro-RO" sz="4000" dirty="0">
                <a:latin typeface="Times New Roman" panose="02020603050405020304" pitchFamily="18" charset="0"/>
                <a:cs typeface="Times New Roman" panose="02020603050405020304" pitchFamily="18" charset="0"/>
              </a:rPr>
              <a:t>reprezintă diminuări ale beneficiilor economice înregistrate în perioada de gestiune sub formă de ieşiri, reduceri ale valorii activelor sau de creşteri ale datoriilor care contribuie la diminuări ale capitalului propriu (rezultatului financiar), altele decât cele rezultate din distribuirea acestuia proprietarilor.</a:t>
            </a:r>
            <a:endParaRPr lang="ru-RU"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1105015852"/>
              </p:ext>
            </p:extLst>
          </p:nvPr>
        </p:nvGraphicFramePr>
        <p:xfrm>
          <a:off x="1298713" y="1484243"/>
          <a:ext cx="9700591" cy="4595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25368"/>
            <a:ext cx="10515600" cy="1325563"/>
          </a:xfrm>
        </p:spPr>
        <p:txBody>
          <a:bodyPr>
            <a:normAutofit/>
          </a:bodyPr>
          <a:lstStyle/>
          <a:p>
            <a:r>
              <a:rPr lang="ro-RO" dirty="0">
                <a:latin typeface="Times New Roman" panose="02020603050405020304" pitchFamily="18" charset="0"/>
                <a:cs typeface="Times New Roman" panose="02020603050405020304" pitchFamily="18" charset="0"/>
              </a:rPr>
              <a:t>Cheltuieli din activitatea operațională</a:t>
            </a:r>
            <a:endParaRPr lang="ru-RU" dirty="0">
              <a:latin typeface="Times New Roman" panose="02020603050405020304" pitchFamily="18" charset="0"/>
              <a:cs typeface="Times New Roman" panose="02020603050405020304"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097794531"/>
              </p:ext>
            </p:extLst>
          </p:nvPr>
        </p:nvGraphicFramePr>
        <p:xfrm>
          <a:off x="1828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dirty="0">
                <a:latin typeface="Times New Roman" panose="02020603050405020304" pitchFamily="18" charset="0"/>
                <a:cs typeface="Times New Roman" panose="02020603050405020304" pitchFamily="18" charset="0"/>
              </a:rPr>
              <a:t>Cheltuieli din activitatea neoperațională</a:t>
            </a:r>
            <a:endParaRPr lang="ru-RU" dirty="0">
              <a:latin typeface="Times New Roman" panose="02020603050405020304" pitchFamily="18" charset="0"/>
              <a:cs typeface="Times New Roman" panose="02020603050405020304"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792634528"/>
              </p:ext>
            </p:extLst>
          </p:nvPr>
        </p:nvGraphicFramePr>
        <p:xfrm>
          <a:off x="357809" y="1470991"/>
          <a:ext cx="11555895" cy="50218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1CBFF27F-ACDD-44F9-AC9E-5CB25D61224D}"/>
              </a:ext>
            </a:extLst>
          </p:cNvPr>
          <p:cNvSpPr>
            <a:spLocks noGrp="1"/>
          </p:cNvSpPr>
          <p:nvPr>
            <p:ph idx="1"/>
          </p:nvPr>
        </p:nvSpPr>
        <p:spPr/>
        <p:txBody>
          <a:bodyPr>
            <a:normAutofit/>
          </a:bodyPr>
          <a:lstStyle/>
          <a:p>
            <a:pPr marL="0" indent="0">
              <a:buNone/>
            </a:pPr>
            <a:r>
              <a:rPr lang="en-US" sz="4000" b="1" i="1" dirty="0" err="1">
                <a:latin typeface="Times New Roman" panose="02020603050405020304" pitchFamily="18" charset="0"/>
                <a:cs typeface="Times New Roman" panose="02020603050405020304" pitchFamily="18" charset="0"/>
              </a:rPr>
              <a:t>Consumurile</a:t>
            </a:r>
            <a:r>
              <a:rPr lang="en-US" sz="4000" b="1" i="1"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reprezintă</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resursele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întreprinderii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utilizate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pentru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fabricarea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produselor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şi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prestarea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serviciilor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în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scopul</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obţinerii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venitului</a:t>
            </a:r>
            <a:r>
              <a:rPr lang="en-US" sz="4000" dirty="0">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130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a:extLst>
              <a:ext uri="{FF2B5EF4-FFF2-40B4-BE49-F238E27FC236}">
                <a16:creationId xmlns:a16="http://schemas.microsoft.com/office/drawing/2014/main" xmlns="" id="{ECF3989A-CDF8-4ECC-8246-E3324AFB8FA2}"/>
              </a:ext>
            </a:extLst>
          </p:cNvPr>
          <p:cNvGraphicFramePr>
            <a:graphicFrameLocks noGrp="1"/>
          </p:cNvGraphicFramePr>
          <p:nvPr>
            <p:ph idx="1"/>
            <p:extLst>
              <p:ext uri="{D42A27DB-BD31-4B8C-83A1-F6EECF244321}">
                <p14:modId xmlns:p14="http://schemas.microsoft.com/office/powerpoint/2010/main" val="632720486"/>
              </p:ext>
            </p:extLst>
          </p:nvPr>
        </p:nvGraphicFramePr>
        <p:xfrm>
          <a:off x="636104" y="1073426"/>
          <a:ext cx="11078818" cy="5103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227031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946</TotalTime>
  <Words>1155</Words>
  <Application>Microsoft Office PowerPoint</Application>
  <PresentationFormat>Custom</PresentationFormat>
  <Paragraphs>206</Paragraphs>
  <Slides>33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Тема Office</vt:lpstr>
      <vt:lpstr>Формула</vt:lpstr>
      <vt:lpstr>Tema 11. Veniturile, cheltuielile și rezultatele financiare ale întreprinderii. </vt:lpstr>
      <vt:lpstr>Conținutul temei:</vt:lpstr>
      <vt:lpstr>PowerPoint Presentation</vt:lpstr>
      <vt:lpstr>PowerPoint Presentation</vt:lpstr>
      <vt:lpstr>PowerPoint Presentation</vt:lpstr>
      <vt:lpstr>Cheltuieli din activitatea operațională</vt:lpstr>
      <vt:lpstr>Cheltuieli din activitatea neoperațională</vt:lpstr>
      <vt:lpstr>PowerPoint Presentation</vt:lpstr>
      <vt:lpstr>PowerPoint Presentation</vt:lpstr>
      <vt:lpstr>Consumurile indirecte de  producţie se subdivizează în:</vt:lpstr>
      <vt:lpstr>PowerPoint Presentation</vt:lpstr>
      <vt:lpstr>Venituri din activitatea operațională</vt:lpstr>
      <vt:lpstr>Venituri din activitatea neoperațională</vt:lpstr>
      <vt:lpstr>PowerPoint Presentation</vt:lpstr>
      <vt:lpstr>Funcțiile profitului:</vt:lpstr>
      <vt:lpstr> Factorii de influență asupra mărimii profitului: </vt:lpstr>
      <vt:lpstr>PowerPoint Presentation</vt:lpstr>
      <vt:lpstr>Exemplul 1.</vt:lpstr>
      <vt:lpstr>Rezolvare:</vt:lpstr>
      <vt:lpstr>Direcțiile de utilizare ale profitului:</vt:lpstr>
      <vt:lpstr>PowerPoint Presentation</vt:lpstr>
      <vt:lpstr>Rentabilitatea</vt:lpstr>
      <vt:lpstr>PowerPoint Presentation</vt:lpstr>
      <vt:lpstr>Prag de rentabilitate</vt:lpstr>
      <vt:lpstr>Prag de rentabilitate =&gt; Profit = 0</vt:lpstr>
      <vt:lpstr>Avantajele metodei de analiză a rentabilității pe baza punctului critic sunt:</vt:lpstr>
      <vt:lpstr>Exemplul 2:</vt:lpstr>
      <vt:lpstr>Rezolvare:</vt:lpstr>
      <vt:lpstr>Exemplul 3:</vt:lpstr>
      <vt:lpstr>Rezolvare:</vt:lpstr>
      <vt:lpstr>Rezolvare: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11. Veniturile, cheltuielile și rezultatele financiare ale întreprinderii.</dc:title>
  <dc:creator>User</dc:creator>
  <cp:lastModifiedBy>Пользователь</cp:lastModifiedBy>
  <cp:revision>22</cp:revision>
  <dcterms:created xsi:type="dcterms:W3CDTF">2021-12-06T19:24:51Z</dcterms:created>
  <dcterms:modified xsi:type="dcterms:W3CDTF">2021-12-08T13:06:44Z</dcterms:modified>
</cp:coreProperties>
</file>