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F1BB03-624B-46F9-8A7A-EEC18C0ACC9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F185F45-9F2A-48BC-9202-AA43C50D1D74}">
      <dgm:prSet/>
      <dgm:spPr/>
      <dgm:t>
        <a:bodyPr/>
        <a:lstStyle/>
        <a:p>
          <a:pPr rtl="0"/>
          <a:r>
            <a:rPr lang="ro-RO" dirty="0" smtClean="0"/>
            <a:t>Bugetul de stat. Concept şi funcţii.</a:t>
          </a:r>
          <a:endParaRPr lang="en-US" dirty="0"/>
        </a:p>
      </dgm:t>
    </dgm:pt>
    <dgm:pt modelId="{21C3A8E1-E479-4A06-96A8-D5381FCB8391}" type="parTrans" cxnId="{4B801AAF-E228-4941-8FE6-C389F9891B19}">
      <dgm:prSet/>
      <dgm:spPr/>
      <dgm:t>
        <a:bodyPr/>
        <a:lstStyle/>
        <a:p>
          <a:endParaRPr lang="en-US"/>
        </a:p>
      </dgm:t>
    </dgm:pt>
    <dgm:pt modelId="{08116DEA-6649-40D4-BE9F-4F7AABAFF837}" type="sibTrans" cxnId="{4B801AAF-E228-4941-8FE6-C389F9891B19}">
      <dgm:prSet/>
      <dgm:spPr/>
      <dgm:t>
        <a:bodyPr/>
        <a:lstStyle/>
        <a:p>
          <a:endParaRPr lang="en-US"/>
        </a:p>
      </dgm:t>
    </dgm:pt>
    <dgm:pt modelId="{C448B410-3B64-41AE-B215-43EDB32D50F4}">
      <dgm:prSet/>
      <dgm:spPr/>
      <dgm:t>
        <a:bodyPr/>
        <a:lstStyle/>
        <a:p>
          <a:r>
            <a:rPr lang="ro-RO" smtClean="0"/>
            <a:t>Sistemul bugetelor în Republica Moldova.</a:t>
          </a:r>
          <a:endParaRPr lang="en-US"/>
        </a:p>
      </dgm:t>
    </dgm:pt>
    <dgm:pt modelId="{4147D6A2-6968-4689-8017-D79AAB8C0163}" type="parTrans" cxnId="{BEC2E57D-29C1-4863-9A2F-F8BDD09DC33F}">
      <dgm:prSet/>
      <dgm:spPr/>
      <dgm:t>
        <a:bodyPr/>
        <a:lstStyle/>
        <a:p>
          <a:endParaRPr lang="en-US"/>
        </a:p>
      </dgm:t>
    </dgm:pt>
    <dgm:pt modelId="{B9AB1C7D-7F7C-4942-B8D1-A27292B2022D}" type="sibTrans" cxnId="{BEC2E57D-29C1-4863-9A2F-F8BDD09DC33F}">
      <dgm:prSet/>
      <dgm:spPr/>
      <dgm:t>
        <a:bodyPr/>
        <a:lstStyle/>
        <a:p>
          <a:endParaRPr lang="en-US"/>
        </a:p>
      </dgm:t>
    </dgm:pt>
    <dgm:pt modelId="{D08D1593-6E21-4D30-BA01-2E6E179E5BB8}">
      <dgm:prSet/>
      <dgm:spPr/>
      <dgm:t>
        <a:bodyPr/>
        <a:lstStyle/>
        <a:p>
          <a:r>
            <a:rPr lang="ro-RO" smtClean="0"/>
            <a:t>Procesul bugetar în Republica Moldova.</a:t>
          </a:r>
          <a:endParaRPr lang="en-US"/>
        </a:p>
      </dgm:t>
    </dgm:pt>
    <dgm:pt modelId="{612AB9CF-9F49-48D1-A29E-9012C555A84C}" type="parTrans" cxnId="{0A5D9B55-5B54-4000-BD18-7A094FCD431A}">
      <dgm:prSet/>
      <dgm:spPr/>
      <dgm:t>
        <a:bodyPr/>
        <a:lstStyle/>
        <a:p>
          <a:endParaRPr lang="en-US"/>
        </a:p>
      </dgm:t>
    </dgm:pt>
    <dgm:pt modelId="{36723B8E-7155-406A-A00D-4B3CA61940E4}" type="sibTrans" cxnId="{0A5D9B55-5B54-4000-BD18-7A094FCD431A}">
      <dgm:prSet/>
      <dgm:spPr/>
      <dgm:t>
        <a:bodyPr/>
        <a:lstStyle/>
        <a:p>
          <a:endParaRPr lang="en-US"/>
        </a:p>
      </dgm:t>
    </dgm:pt>
    <dgm:pt modelId="{A30C9C2E-73EE-444F-B005-B250FEC6E37A}">
      <dgm:prSet/>
      <dgm:spPr/>
      <dgm:t>
        <a:bodyPr/>
        <a:lstStyle/>
        <a:p>
          <a:r>
            <a:rPr lang="ro-RO" smtClean="0"/>
            <a:t>Principiile bugetare.</a:t>
          </a:r>
          <a:endParaRPr lang="en-US"/>
        </a:p>
      </dgm:t>
    </dgm:pt>
    <dgm:pt modelId="{AA1F4CC4-5DA9-402A-8F39-9BDA68D53B77}" type="parTrans" cxnId="{F9821908-C269-4E99-9C2D-C277D7108B5D}">
      <dgm:prSet/>
      <dgm:spPr/>
      <dgm:t>
        <a:bodyPr/>
        <a:lstStyle/>
        <a:p>
          <a:endParaRPr lang="en-US"/>
        </a:p>
      </dgm:t>
    </dgm:pt>
    <dgm:pt modelId="{2696F8C8-33D6-488E-AA36-5260F78F630F}" type="sibTrans" cxnId="{F9821908-C269-4E99-9C2D-C277D7108B5D}">
      <dgm:prSet/>
      <dgm:spPr/>
      <dgm:t>
        <a:bodyPr/>
        <a:lstStyle/>
        <a:p>
          <a:endParaRPr lang="en-US"/>
        </a:p>
      </dgm:t>
    </dgm:pt>
    <dgm:pt modelId="{0E74575F-A3EB-4B09-88F5-D49435B97B6E}" type="pres">
      <dgm:prSet presAssocID="{DFF1BB03-624B-46F9-8A7A-EEC18C0ACC9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BA5BED-983C-4082-BA10-B00D0F6E9A25}" type="pres">
      <dgm:prSet presAssocID="{DFF1BB03-624B-46F9-8A7A-EEC18C0ACC97}" presName="arrow" presStyleLbl="bgShp" presStyleIdx="0" presStyleCnt="1"/>
      <dgm:spPr/>
    </dgm:pt>
    <dgm:pt modelId="{9CF32465-4C7C-4B28-8625-6E24E64F1EDF}" type="pres">
      <dgm:prSet presAssocID="{DFF1BB03-624B-46F9-8A7A-EEC18C0ACC97}" presName="linearProcess" presStyleCnt="0"/>
      <dgm:spPr/>
    </dgm:pt>
    <dgm:pt modelId="{7E10A681-DE02-4C68-999A-EDF7BD20D400}" type="pres">
      <dgm:prSet presAssocID="{0F185F45-9F2A-48BC-9202-AA43C50D1D7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731A9-3A91-4D31-9967-55E1F1520810}" type="pres">
      <dgm:prSet presAssocID="{08116DEA-6649-40D4-BE9F-4F7AABAFF837}" presName="sibTrans" presStyleCnt="0"/>
      <dgm:spPr/>
    </dgm:pt>
    <dgm:pt modelId="{0565C489-3F0E-420C-963A-F719D84AF89A}" type="pres">
      <dgm:prSet presAssocID="{C448B410-3B64-41AE-B215-43EDB32D50F4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009D1-11CB-463E-BB36-A01B4C78562C}" type="pres">
      <dgm:prSet presAssocID="{B9AB1C7D-7F7C-4942-B8D1-A27292B2022D}" presName="sibTrans" presStyleCnt="0"/>
      <dgm:spPr/>
    </dgm:pt>
    <dgm:pt modelId="{872D064F-EFF7-4AE9-B763-223B8B20CE60}" type="pres">
      <dgm:prSet presAssocID="{D08D1593-6E21-4D30-BA01-2E6E179E5BB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7E3913-07DB-4242-833B-B3E4661DD21F}" type="pres">
      <dgm:prSet presAssocID="{36723B8E-7155-406A-A00D-4B3CA61940E4}" presName="sibTrans" presStyleCnt="0"/>
      <dgm:spPr/>
    </dgm:pt>
    <dgm:pt modelId="{4486EC80-D239-4A54-B2E7-C846B42CE468}" type="pres">
      <dgm:prSet presAssocID="{A30C9C2E-73EE-444F-B005-B250FEC6E37A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34C4DB-2A02-4024-8696-9B5411FFA7BB}" type="presOf" srcId="{0F185F45-9F2A-48BC-9202-AA43C50D1D74}" destId="{7E10A681-DE02-4C68-999A-EDF7BD20D400}" srcOrd="0" destOrd="0" presId="urn:microsoft.com/office/officeart/2005/8/layout/hProcess9"/>
    <dgm:cxn modelId="{0A5D9B55-5B54-4000-BD18-7A094FCD431A}" srcId="{DFF1BB03-624B-46F9-8A7A-EEC18C0ACC97}" destId="{D08D1593-6E21-4D30-BA01-2E6E179E5BB8}" srcOrd="2" destOrd="0" parTransId="{612AB9CF-9F49-48D1-A29E-9012C555A84C}" sibTransId="{36723B8E-7155-406A-A00D-4B3CA61940E4}"/>
    <dgm:cxn modelId="{4B801AAF-E228-4941-8FE6-C389F9891B19}" srcId="{DFF1BB03-624B-46F9-8A7A-EEC18C0ACC97}" destId="{0F185F45-9F2A-48BC-9202-AA43C50D1D74}" srcOrd="0" destOrd="0" parTransId="{21C3A8E1-E479-4A06-96A8-D5381FCB8391}" sibTransId="{08116DEA-6649-40D4-BE9F-4F7AABAFF837}"/>
    <dgm:cxn modelId="{BEC2E57D-29C1-4863-9A2F-F8BDD09DC33F}" srcId="{DFF1BB03-624B-46F9-8A7A-EEC18C0ACC97}" destId="{C448B410-3B64-41AE-B215-43EDB32D50F4}" srcOrd="1" destOrd="0" parTransId="{4147D6A2-6968-4689-8017-D79AAB8C0163}" sibTransId="{B9AB1C7D-7F7C-4942-B8D1-A27292B2022D}"/>
    <dgm:cxn modelId="{0B19EAE9-4AAA-4087-87CA-971A4D171AAD}" type="presOf" srcId="{DFF1BB03-624B-46F9-8A7A-EEC18C0ACC97}" destId="{0E74575F-A3EB-4B09-88F5-D49435B97B6E}" srcOrd="0" destOrd="0" presId="urn:microsoft.com/office/officeart/2005/8/layout/hProcess9"/>
    <dgm:cxn modelId="{AE699861-DCC7-43B7-8B44-8693C90B8636}" type="presOf" srcId="{D08D1593-6E21-4D30-BA01-2E6E179E5BB8}" destId="{872D064F-EFF7-4AE9-B763-223B8B20CE60}" srcOrd="0" destOrd="0" presId="urn:microsoft.com/office/officeart/2005/8/layout/hProcess9"/>
    <dgm:cxn modelId="{DB2393F2-8C56-4165-9987-C24E52B5D238}" type="presOf" srcId="{A30C9C2E-73EE-444F-B005-B250FEC6E37A}" destId="{4486EC80-D239-4A54-B2E7-C846B42CE468}" srcOrd="0" destOrd="0" presId="urn:microsoft.com/office/officeart/2005/8/layout/hProcess9"/>
    <dgm:cxn modelId="{F6B0A285-1DC1-49AC-B9BC-2CC78C46C705}" type="presOf" srcId="{C448B410-3B64-41AE-B215-43EDB32D50F4}" destId="{0565C489-3F0E-420C-963A-F719D84AF89A}" srcOrd="0" destOrd="0" presId="urn:microsoft.com/office/officeart/2005/8/layout/hProcess9"/>
    <dgm:cxn modelId="{F9821908-C269-4E99-9C2D-C277D7108B5D}" srcId="{DFF1BB03-624B-46F9-8A7A-EEC18C0ACC97}" destId="{A30C9C2E-73EE-444F-B005-B250FEC6E37A}" srcOrd="3" destOrd="0" parTransId="{AA1F4CC4-5DA9-402A-8F39-9BDA68D53B77}" sibTransId="{2696F8C8-33D6-488E-AA36-5260F78F630F}"/>
    <dgm:cxn modelId="{A4651DB4-AEE1-4E8D-87BC-F9061FECBB0D}" type="presParOf" srcId="{0E74575F-A3EB-4B09-88F5-D49435B97B6E}" destId="{25BA5BED-983C-4082-BA10-B00D0F6E9A25}" srcOrd="0" destOrd="0" presId="urn:microsoft.com/office/officeart/2005/8/layout/hProcess9"/>
    <dgm:cxn modelId="{99598E9E-9807-4986-80F2-7D69179CD7C0}" type="presParOf" srcId="{0E74575F-A3EB-4B09-88F5-D49435B97B6E}" destId="{9CF32465-4C7C-4B28-8625-6E24E64F1EDF}" srcOrd="1" destOrd="0" presId="urn:microsoft.com/office/officeart/2005/8/layout/hProcess9"/>
    <dgm:cxn modelId="{E38AB252-981E-41CF-88AD-FC09FB28E240}" type="presParOf" srcId="{9CF32465-4C7C-4B28-8625-6E24E64F1EDF}" destId="{7E10A681-DE02-4C68-999A-EDF7BD20D400}" srcOrd="0" destOrd="0" presId="urn:microsoft.com/office/officeart/2005/8/layout/hProcess9"/>
    <dgm:cxn modelId="{E5D46B09-06A1-4E86-A48F-690B2DF4AE4C}" type="presParOf" srcId="{9CF32465-4C7C-4B28-8625-6E24E64F1EDF}" destId="{4B8731A9-3A91-4D31-9967-55E1F1520810}" srcOrd="1" destOrd="0" presId="urn:microsoft.com/office/officeart/2005/8/layout/hProcess9"/>
    <dgm:cxn modelId="{3E246B39-5E09-486D-818F-C21800877140}" type="presParOf" srcId="{9CF32465-4C7C-4B28-8625-6E24E64F1EDF}" destId="{0565C489-3F0E-420C-963A-F719D84AF89A}" srcOrd="2" destOrd="0" presId="urn:microsoft.com/office/officeart/2005/8/layout/hProcess9"/>
    <dgm:cxn modelId="{50AEF6CD-33C3-4A73-811C-5F0ACCE28929}" type="presParOf" srcId="{9CF32465-4C7C-4B28-8625-6E24E64F1EDF}" destId="{461009D1-11CB-463E-BB36-A01B4C78562C}" srcOrd="3" destOrd="0" presId="urn:microsoft.com/office/officeart/2005/8/layout/hProcess9"/>
    <dgm:cxn modelId="{A9982FB4-0933-4681-90B6-C7656DD13D52}" type="presParOf" srcId="{9CF32465-4C7C-4B28-8625-6E24E64F1EDF}" destId="{872D064F-EFF7-4AE9-B763-223B8B20CE60}" srcOrd="4" destOrd="0" presId="urn:microsoft.com/office/officeart/2005/8/layout/hProcess9"/>
    <dgm:cxn modelId="{232F91CE-9995-4C2E-A2A8-8DB406707685}" type="presParOf" srcId="{9CF32465-4C7C-4B28-8625-6E24E64F1EDF}" destId="{CC7E3913-07DB-4242-833B-B3E4661DD21F}" srcOrd="5" destOrd="0" presId="urn:microsoft.com/office/officeart/2005/8/layout/hProcess9"/>
    <dgm:cxn modelId="{868238F7-F18F-4101-8E19-68B7F3C55B50}" type="presParOf" srcId="{9CF32465-4C7C-4B28-8625-6E24E64F1EDF}" destId="{4486EC80-D239-4A54-B2E7-C846B42CE46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39C690-942B-4C00-B82B-9CAB8CD101CB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528821-C3C9-4386-AD71-EC3E795D6738}">
      <dgm:prSet/>
      <dgm:spPr/>
      <dgm:t>
        <a:bodyPr/>
        <a:lstStyle/>
        <a:p>
          <a:pPr rtl="0"/>
          <a:r>
            <a:rPr lang="ro-RO" dirty="0" smtClean="0"/>
            <a:t>Controlul cheltuielilor</a:t>
          </a:r>
          <a:endParaRPr lang="en-US" dirty="0"/>
        </a:p>
      </dgm:t>
    </dgm:pt>
    <dgm:pt modelId="{C6094F10-D459-41BD-BBBD-6E661F4F3E48}" type="parTrans" cxnId="{A9CD85D6-28DE-4857-A93F-A285F8B51DCA}">
      <dgm:prSet/>
      <dgm:spPr/>
      <dgm:t>
        <a:bodyPr/>
        <a:lstStyle/>
        <a:p>
          <a:endParaRPr lang="en-US"/>
        </a:p>
      </dgm:t>
    </dgm:pt>
    <dgm:pt modelId="{9BEC1953-3ED7-45D6-B3C4-894DC07CE8FF}" type="sibTrans" cxnId="{A9CD85D6-28DE-4857-A93F-A285F8B51DCA}">
      <dgm:prSet/>
      <dgm:spPr/>
      <dgm:t>
        <a:bodyPr/>
        <a:lstStyle/>
        <a:p>
          <a:endParaRPr lang="en-US"/>
        </a:p>
      </dgm:t>
    </dgm:pt>
    <dgm:pt modelId="{CD43E8D5-78D1-4FCA-A0D5-E4EEDAF5BF90}">
      <dgm:prSet/>
      <dgm:spPr/>
      <dgm:t>
        <a:bodyPr/>
        <a:lstStyle/>
        <a:p>
          <a:pPr rtl="0"/>
          <a:r>
            <a:rPr lang="ro-RO" dirty="0" smtClean="0"/>
            <a:t>Gestiunea eficace a activităţii publice</a:t>
          </a:r>
          <a:endParaRPr lang="en-US" dirty="0"/>
        </a:p>
      </dgm:t>
    </dgm:pt>
    <dgm:pt modelId="{48BBA774-5F0C-4088-A6C4-A3C10D6C0C8E}" type="parTrans" cxnId="{703CFC76-5A5E-4815-9B6F-5AD3A2C67C9B}">
      <dgm:prSet/>
      <dgm:spPr/>
      <dgm:t>
        <a:bodyPr/>
        <a:lstStyle/>
        <a:p>
          <a:endParaRPr lang="en-US"/>
        </a:p>
      </dgm:t>
    </dgm:pt>
    <dgm:pt modelId="{FC657839-25C5-4B89-B12D-A6391C0FBA5D}" type="sibTrans" cxnId="{703CFC76-5A5E-4815-9B6F-5AD3A2C67C9B}">
      <dgm:prSet/>
      <dgm:spPr/>
      <dgm:t>
        <a:bodyPr/>
        <a:lstStyle/>
        <a:p>
          <a:endParaRPr lang="en-US"/>
        </a:p>
      </dgm:t>
    </dgm:pt>
    <dgm:pt modelId="{02EDD229-D94D-439B-9607-D2A117A0A204}">
      <dgm:prSet/>
      <dgm:spPr/>
      <dgm:t>
        <a:bodyPr/>
        <a:lstStyle/>
        <a:p>
          <a:pPr rtl="0"/>
          <a:r>
            <a:rPr lang="ro-RO" dirty="0" smtClean="0"/>
            <a:t>Proiectarea activităţii statului</a:t>
          </a:r>
          <a:endParaRPr lang="en-US" dirty="0"/>
        </a:p>
      </dgm:t>
    </dgm:pt>
    <dgm:pt modelId="{F1F9C30F-39F0-4515-8976-04C1DAC29333}" type="parTrans" cxnId="{9FF08F1E-111B-4681-979D-E4EFE4B6BA83}">
      <dgm:prSet/>
      <dgm:spPr/>
      <dgm:t>
        <a:bodyPr/>
        <a:lstStyle/>
        <a:p>
          <a:endParaRPr lang="en-US"/>
        </a:p>
      </dgm:t>
    </dgm:pt>
    <dgm:pt modelId="{AD972255-5131-4605-9E32-D75A5FF4C3B3}" type="sibTrans" cxnId="{9FF08F1E-111B-4681-979D-E4EFE4B6BA83}">
      <dgm:prSet/>
      <dgm:spPr/>
      <dgm:t>
        <a:bodyPr/>
        <a:lstStyle/>
        <a:p>
          <a:endParaRPr lang="en-US"/>
        </a:p>
      </dgm:t>
    </dgm:pt>
    <dgm:pt modelId="{E8F03046-18F9-4000-990D-558AF4C0839B}" type="pres">
      <dgm:prSet presAssocID="{8D39C690-942B-4C00-B82B-9CAB8CD101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BDFEE3-DF73-443D-A152-A00F4AABD229}" type="pres">
      <dgm:prSet presAssocID="{8D39C690-942B-4C00-B82B-9CAB8CD101CB}" presName="fgShape" presStyleLbl="fgShp" presStyleIdx="0" presStyleCnt="1"/>
      <dgm:spPr/>
    </dgm:pt>
    <dgm:pt modelId="{AA2D7EBB-1732-400B-9B8B-DA9FF05C5FE9}" type="pres">
      <dgm:prSet presAssocID="{8D39C690-942B-4C00-B82B-9CAB8CD101CB}" presName="linComp" presStyleCnt="0"/>
      <dgm:spPr/>
    </dgm:pt>
    <dgm:pt modelId="{CA7F732B-5884-426B-A7CC-525344EEDB38}" type="pres">
      <dgm:prSet presAssocID="{00528821-C3C9-4386-AD71-EC3E795D6738}" presName="compNode" presStyleCnt="0"/>
      <dgm:spPr/>
    </dgm:pt>
    <dgm:pt modelId="{EB951766-AAD5-4C27-AA83-84BD6DF59636}" type="pres">
      <dgm:prSet presAssocID="{00528821-C3C9-4386-AD71-EC3E795D6738}" presName="bkgdShape" presStyleLbl="node1" presStyleIdx="0" presStyleCnt="3"/>
      <dgm:spPr/>
      <dgm:t>
        <a:bodyPr/>
        <a:lstStyle/>
        <a:p>
          <a:endParaRPr lang="en-US"/>
        </a:p>
      </dgm:t>
    </dgm:pt>
    <dgm:pt modelId="{C2C37916-6715-4835-86AB-C15F9462C393}" type="pres">
      <dgm:prSet presAssocID="{00528821-C3C9-4386-AD71-EC3E795D6738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A59CF-F54F-4DCF-8EDF-C518E8616B68}" type="pres">
      <dgm:prSet presAssocID="{00528821-C3C9-4386-AD71-EC3E795D6738}" presName="invisiNode" presStyleLbl="node1" presStyleIdx="0" presStyleCnt="3"/>
      <dgm:spPr/>
    </dgm:pt>
    <dgm:pt modelId="{B3065911-FBEF-461A-AAA0-B0AB8EF16DF5}" type="pres">
      <dgm:prSet presAssocID="{00528821-C3C9-4386-AD71-EC3E795D6738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D86DD1C-EB46-4FF2-8F80-BFD53A26D553}" type="pres">
      <dgm:prSet presAssocID="{9BEC1953-3ED7-45D6-B3C4-894DC07CE8F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EDBD1BE-FFF2-4EF9-A102-239327B5A377}" type="pres">
      <dgm:prSet presAssocID="{CD43E8D5-78D1-4FCA-A0D5-E4EEDAF5BF90}" presName="compNode" presStyleCnt="0"/>
      <dgm:spPr/>
    </dgm:pt>
    <dgm:pt modelId="{7C30B736-5538-4382-A3E2-2CC4E17B6680}" type="pres">
      <dgm:prSet presAssocID="{CD43E8D5-78D1-4FCA-A0D5-E4EEDAF5BF90}" presName="bkgdShape" presStyleLbl="node1" presStyleIdx="1" presStyleCnt="3"/>
      <dgm:spPr/>
      <dgm:t>
        <a:bodyPr/>
        <a:lstStyle/>
        <a:p>
          <a:endParaRPr lang="en-US"/>
        </a:p>
      </dgm:t>
    </dgm:pt>
    <dgm:pt modelId="{2FAC7677-C463-48F4-8246-9142EA8B69A5}" type="pres">
      <dgm:prSet presAssocID="{CD43E8D5-78D1-4FCA-A0D5-E4EEDAF5BF9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743AD-8A85-47CB-80AE-0838AC347C59}" type="pres">
      <dgm:prSet presAssocID="{CD43E8D5-78D1-4FCA-A0D5-E4EEDAF5BF90}" presName="invisiNode" presStyleLbl="node1" presStyleIdx="1" presStyleCnt="3"/>
      <dgm:spPr/>
    </dgm:pt>
    <dgm:pt modelId="{10A32D6A-B9D7-4864-9138-01BB93EFE03A}" type="pres">
      <dgm:prSet presAssocID="{CD43E8D5-78D1-4FCA-A0D5-E4EEDAF5BF90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58805B3-E21E-4502-A377-C095FBE46CB3}" type="pres">
      <dgm:prSet presAssocID="{FC657839-25C5-4B89-B12D-A6391C0FBA5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3386CF2-703C-4C9B-A091-3EBE75902258}" type="pres">
      <dgm:prSet presAssocID="{02EDD229-D94D-439B-9607-D2A117A0A204}" presName="compNode" presStyleCnt="0"/>
      <dgm:spPr/>
    </dgm:pt>
    <dgm:pt modelId="{17846A3E-0332-42C5-9107-000334D53C22}" type="pres">
      <dgm:prSet presAssocID="{02EDD229-D94D-439B-9607-D2A117A0A204}" presName="bkgdShape" presStyleLbl="node1" presStyleIdx="2" presStyleCnt="3"/>
      <dgm:spPr/>
      <dgm:t>
        <a:bodyPr/>
        <a:lstStyle/>
        <a:p>
          <a:endParaRPr lang="en-US"/>
        </a:p>
      </dgm:t>
    </dgm:pt>
    <dgm:pt modelId="{E31F4D88-02F8-46BD-A0AF-6E4C82A07299}" type="pres">
      <dgm:prSet presAssocID="{02EDD229-D94D-439B-9607-D2A117A0A204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3019E9-D2A3-4661-85B8-2F03D79F3FA3}" type="pres">
      <dgm:prSet presAssocID="{02EDD229-D94D-439B-9607-D2A117A0A204}" presName="invisiNode" presStyleLbl="node1" presStyleIdx="2" presStyleCnt="3"/>
      <dgm:spPr/>
    </dgm:pt>
    <dgm:pt modelId="{5DCCC6AA-4C05-4DBB-858B-19E792F3AF99}" type="pres">
      <dgm:prSet presAssocID="{02EDD229-D94D-439B-9607-D2A117A0A204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9FF08F1E-111B-4681-979D-E4EFE4B6BA83}" srcId="{8D39C690-942B-4C00-B82B-9CAB8CD101CB}" destId="{02EDD229-D94D-439B-9607-D2A117A0A204}" srcOrd="2" destOrd="0" parTransId="{F1F9C30F-39F0-4515-8976-04C1DAC29333}" sibTransId="{AD972255-5131-4605-9E32-D75A5FF4C3B3}"/>
    <dgm:cxn modelId="{B37A6B1D-8F90-46BF-AF99-CE01F90E3CCA}" type="presOf" srcId="{8D39C690-942B-4C00-B82B-9CAB8CD101CB}" destId="{E8F03046-18F9-4000-990D-558AF4C0839B}" srcOrd="0" destOrd="0" presId="urn:microsoft.com/office/officeart/2005/8/layout/hList7"/>
    <dgm:cxn modelId="{9FFC871D-43AB-4DEA-835F-2D19887F9C39}" type="presOf" srcId="{02EDD229-D94D-439B-9607-D2A117A0A204}" destId="{17846A3E-0332-42C5-9107-000334D53C22}" srcOrd="0" destOrd="0" presId="urn:microsoft.com/office/officeart/2005/8/layout/hList7"/>
    <dgm:cxn modelId="{08EAC4BF-5EBC-4E77-B45D-EA42CA97B9F6}" type="presOf" srcId="{CD43E8D5-78D1-4FCA-A0D5-E4EEDAF5BF90}" destId="{7C30B736-5538-4382-A3E2-2CC4E17B6680}" srcOrd="0" destOrd="0" presId="urn:microsoft.com/office/officeart/2005/8/layout/hList7"/>
    <dgm:cxn modelId="{703CFC76-5A5E-4815-9B6F-5AD3A2C67C9B}" srcId="{8D39C690-942B-4C00-B82B-9CAB8CD101CB}" destId="{CD43E8D5-78D1-4FCA-A0D5-E4EEDAF5BF90}" srcOrd="1" destOrd="0" parTransId="{48BBA774-5F0C-4088-A6C4-A3C10D6C0C8E}" sibTransId="{FC657839-25C5-4B89-B12D-A6391C0FBA5D}"/>
    <dgm:cxn modelId="{805DC381-F571-46FE-8BE9-2010D743F643}" type="presOf" srcId="{00528821-C3C9-4386-AD71-EC3E795D6738}" destId="{C2C37916-6715-4835-86AB-C15F9462C393}" srcOrd="1" destOrd="0" presId="urn:microsoft.com/office/officeart/2005/8/layout/hList7"/>
    <dgm:cxn modelId="{F633264E-5828-4C69-84C2-F811ED20F409}" type="presOf" srcId="{00528821-C3C9-4386-AD71-EC3E795D6738}" destId="{EB951766-AAD5-4C27-AA83-84BD6DF59636}" srcOrd="0" destOrd="0" presId="urn:microsoft.com/office/officeart/2005/8/layout/hList7"/>
    <dgm:cxn modelId="{A9CD85D6-28DE-4857-A93F-A285F8B51DCA}" srcId="{8D39C690-942B-4C00-B82B-9CAB8CD101CB}" destId="{00528821-C3C9-4386-AD71-EC3E795D6738}" srcOrd="0" destOrd="0" parTransId="{C6094F10-D459-41BD-BBBD-6E661F4F3E48}" sibTransId="{9BEC1953-3ED7-45D6-B3C4-894DC07CE8FF}"/>
    <dgm:cxn modelId="{C6EE3FE4-C177-4D3D-88C3-BDD59BA3D164}" type="presOf" srcId="{9BEC1953-3ED7-45D6-B3C4-894DC07CE8FF}" destId="{5D86DD1C-EB46-4FF2-8F80-BFD53A26D553}" srcOrd="0" destOrd="0" presId="urn:microsoft.com/office/officeart/2005/8/layout/hList7"/>
    <dgm:cxn modelId="{9A7384CF-9C3D-4031-94D0-C4CEF0C78063}" type="presOf" srcId="{CD43E8D5-78D1-4FCA-A0D5-E4EEDAF5BF90}" destId="{2FAC7677-C463-48F4-8246-9142EA8B69A5}" srcOrd="1" destOrd="0" presId="urn:microsoft.com/office/officeart/2005/8/layout/hList7"/>
    <dgm:cxn modelId="{D600E60E-605F-44DB-B61F-5174257BBC80}" type="presOf" srcId="{02EDD229-D94D-439B-9607-D2A117A0A204}" destId="{E31F4D88-02F8-46BD-A0AF-6E4C82A07299}" srcOrd="1" destOrd="0" presId="urn:microsoft.com/office/officeart/2005/8/layout/hList7"/>
    <dgm:cxn modelId="{DD688B30-C65C-4D73-8E4C-A0E50F57E4B8}" type="presOf" srcId="{FC657839-25C5-4B89-B12D-A6391C0FBA5D}" destId="{858805B3-E21E-4502-A377-C095FBE46CB3}" srcOrd="0" destOrd="0" presId="urn:microsoft.com/office/officeart/2005/8/layout/hList7"/>
    <dgm:cxn modelId="{15B6A6FB-114D-48C1-A9AA-B7B67476F14A}" type="presParOf" srcId="{E8F03046-18F9-4000-990D-558AF4C0839B}" destId="{64BDFEE3-DF73-443D-A152-A00F4AABD229}" srcOrd="0" destOrd="0" presId="urn:microsoft.com/office/officeart/2005/8/layout/hList7"/>
    <dgm:cxn modelId="{88291FF3-8856-4CA8-B799-ED4AA3F7561E}" type="presParOf" srcId="{E8F03046-18F9-4000-990D-558AF4C0839B}" destId="{AA2D7EBB-1732-400B-9B8B-DA9FF05C5FE9}" srcOrd="1" destOrd="0" presId="urn:microsoft.com/office/officeart/2005/8/layout/hList7"/>
    <dgm:cxn modelId="{B675C3B5-733D-42C5-9A74-F8B0D2A8D715}" type="presParOf" srcId="{AA2D7EBB-1732-400B-9B8B-DA9FF05C5FE9}" destId="{CA7F732B-5884-426B-A7CC-525344EEDB38}" srcOrd="0" destOrd="0" presId="urn:microsoft.com/office/officeart/2005/8/layout/hList7"/>
    <dgm:cxn modelId="{6D118DC3-94EF-4B13-845A-3ECC0BD2A6A0}" type="presParOf" srcId="{CA7F732B-5884-426B-A7CC-525344EEDB38}" destId="{EB951766-AAD5-4C27-AA83-84BD6DF59636}" srcOrd="0" destOrd="0" presId="urn:microsoft.com/office/officeart/2005/8/layout/hList7"/>
    <dgm:cxn modelId="{FB0EF5E5-A631-499D-8092-118E7DDE21C2}" type="presParOf" srcId="{CA7F732B-5884-426B-A7CC-525344EEDB38}" destId="{C2C37916-6715-4835-86AB-C15F9462C393}" srcOrd="1" destOrd="0" presId="urn:microsoft.com/office/officeart/2005/8/layout/hList7"/>
    <dgm:cxn modelId="{EDD4F528-B084-494C-A1B6-79BC082DF2B0}" type="presParOf" srcId="{CA7F732B-5884-426B-A7CC-525344EEDB38}" destId="{7B7A59CF-F54F-4DCF-8EDF-C518E8616B68}" srcOrd="2" destOrd="0" presId="urn:microsoft.com/office/officeart/2005/8/layout/hList7"/>
    <dgm:cxn modelId="{07E8681F-6E02-40B7-862C-5A0271C3106A}" type="presParOf" srcId="{CA7F732B-5884-426B-A7CC-525344EEDB38}" destId="{B3065911-FBEF-461A-AAA0-B0AB8EF16DF5}" srcOrd="3" destOrd="0" presId="urn:microsoft.com/office/officeart/2005/8/layout/hList7"/>
    <dgm:cxn modelId="{E81D4A18-1A74-4E22-8B25-090A5417B331}" type="presParOf" srcId="{AA2D7EBB-1732-400B-9B8B-DA9FF05C5FE9}" destId="{5D86DD1C-EB46-4FF2-8F80-BFD53A26D553}" srcOrd="1" destOrd="0" presId="urn:microsoft.com/office/officeart/2005/8/layout/hList7"/>
    <dgm:cxn modelId="{D1FB76F8-353E-4B40-9627-0EEFB89F002A}" type="presParOf" srcId="{AA2D7EBB-1732-400B-9B8B-DA9FF05C5FE9}" destId="{CEDBD1BE-FFF2-4EF9-A102-239327B5A377}" srcOrd="2" destOrd="0" presId="urn:microsoft.com/office/officeart/2005/8/layout/hList7"/>
    <dgm:cxn modelId="{5DD285E2-1428-4FBA-9980-3B9BDADC3B2C}" type="presParOf" srcId="{CEDBD1BE-FFF2-4EF9-A102-239327B5A377}" destId="{7C30B736-5538-4382-A3E2-2CC4E17B6680}" srcOrd="0" destOrd="0" presId="urn:microsoft.com/office/officeart/2005/8/layout/hList7"/>
    <dgm:cxn modelId="{0283C7F6-E9EB-4C23-8E83-36350CF64959}" type="presParOf" srcId="{CEDBD1BE-FFF2-4EF9-A102-239327B5A377}" destId="{2FAC7677-C463-48F4-8246-9142EA8B69A5}" srcOrd="1" destOrd="0" presId="urn:microsoft.com/office/officeart/2005/8/layout/hList7"/>
    <dgm:cxn modelId="{605AE50E-0600-4615-86E8-61BF5DAEC374}" type="presParOf" srcId="{CEDBD1BE-FFF2-4EF9-A102-239327B5A377}" destId="{ACE743AD-8A85-47CB-80AE-0838AC347C59}" srcOrd="2" destOrd="0" presId="urn:microsoft.com/office/officeart/2005/8/layout/hList7"/>
    <dgm:cxn modelId="{A5F8EE0A-1196-480B-8FAA-9FE19C1E10E7}" type="presParOf" srcId="{CEDBD1BE-FFF2-4EF9-A102-239327B5A377}" destId="{10A32D6A-B9D7-4864-9138-01BB93EFE03A}" srcOrd="3" destOrd="0" presId="urn:microsoft.com/office/officeart/2005/8/layout/hList7"/>
    <dgm:cxn modelId="{EE5CFAEB-A2A7-4634-97E9-ADCF4E3A8B5C}" type="presParOf" srcId="{AA2D7EBB-1732-400B-9B8B-DA9FF05C5FE9}" destId="{858805B3-E21E-4502-A377-C095FBE46CB3}" srcOrd="3" destOrd="0" presId="urn:microsoft.com/office/officeart/2005/8/layout/hList7"/>
    <dgm:cxn modelId="{814539D8-44A6-4098-9309-EC95874AAF26}" type="presParOf" srcId="{AA2D7EBB-1732-400B-9B8B-DA9FF05C5FE9}" destId="{23386CF2-703C-4C9B-A091-3EBE75902258}" srcOrd="4" destOrd="0" presId="urn:microsoft.com/office/officeart/2005/8/layout/hList7"/>
    <dgm:cxn modelId="{FD87C553-2D0E-4041-A61D-6F6A07CF4043}" type="presParOf" srcId="{23386CF2-703C-4C9B-A091-3EBE75902258}" destId="{17846A3E-0332-42C5-9107-000334D53C22}" srcOrd="0" destOrd="0" presId="urn:microsoft.com/office/officeart/2005/8/layout/hList7"/>
    <dgm:cxn modelId="{8835AB8C-A20F-471F-A153-FBF8925B8E62}" type="presParOf" srcId="{23386CF2-703C-4C9B-A091-3EBE75902258}" destId="{E31F4D88-02F8-46BD-A0AF-6E4C82A07299}" srcOrd="1" destOrd="0" presId="urn:microsoft.com/office/officeart/2005/8/layout/hList7"/>
    <dgm:cxn modelId="{EE3048F8-20BC-413F-954D-0F48780D3121}" type="presParOf" srcId="{23386CF2-703C-4C9B-A091-3EBE75902258}" destId="{2C3019E9-D2A3-4661-85B8-2F03D79F3FA3}" srcOrd="2" destOrd="0" presId="urn:microsoft.com/office/officeart/2005/8/layout/hList7"/>
    <dgm:cxn modelId="{AA9350BF-0918-4DD7-9189-477F1DC2A5F0}" type="presParOf" srcId="{23386CF2-703C-4C9B-A091-3EBE75902258}" destId="{5DCCC6AA-4C05-4DBB-858B-19E792F3AF99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EB8B28-C7F7-4175-85F6-5B6BFDD4148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4B0C8FE-1D1B-4E7A-B710-6618011303F7}">
      <dgm:prSet/>
      <dgm:spPr/>
      <dgm:t>
        <a:bodyPr/>
        <a:lstStyle/>
        <a:p>
          <a:pPr rtl="0"/>
          <a:r>
            <a:rPr lang="ro-MO" b="1" i="1" dirty="0" smtClean="0"/>
            <a:t>de decizie</a:t>
          </a:r>
          <a:endParaRPr lang="en-US" dirty="0"/>
        </a:p>
      </dgm:t>
    </dgm:pt>
    <dgm:pt modelId="{62D948C8-64CF-4A9C-83FD-51EC02B17F57}" type="parTrans" cxnId="{B32C4F39-4D95-402C-8724-8B11EDD04E30}">
      <dgm:prSet/>
      <dgm:spPr/>
      <dgm:t>
        <a:bodyPr/>
        <a:lstStyle/>
        <a:p>
          <a:endParaRPr lang="en-US"/>
        </a:p>
      </dgm:t>
    </dgm:pt>
    <dgm:pt modelId="{D7FD9029-3D7B-4BFF-A014-C7D9ED22AD45}" type="sibTrans" cxnId="{B32C4F39-4D95-402C-8724-8B11EDD04E30}">
      <dgm:prSet/>
      <dgm:spPr/>
      <dgm:t>
        <a:bodyPr/>
        <a:lstStyle/>
        <a:p>
          <a:endParaRPr lang="en-US"/>
        </a:p>
      </dgm:t>
    </dgm:pt>
    <dgm:pt modelId="{BCF6DB58-72A9-4F42-AEC7-4F9FA65C4587}">
      <dgm:prSet/>
      <dgm:spPr/>
      <dgm:t>
        <a:bodyPr/>
        <a:lstStyle/>
        <a:p>
          <a:pPr rtl="0"/>
          <a:r>
            <a:rPr lang="ro-MO" b="1" i="1" dirty="0" smtClean="0"/>
            <a:t>predominant politic</a:t>
          </a:r>
          <a:endParaRPr lang="en-US" dirty="0"/>
        </a:p>
      </dgm:t>
    </dgm:pt>
    <dgm:pt modelId="{DAD7CF25-75B8-4E5C-8529-B013AC85FBBF}" type="parTrans" cxnId="{6BD6059E-D23C-43F4-A176-761ED764032F}">
      <dgm:prSet/>
      <dgm:spPr/>
      <dgm:t>
        <a:bodyPr/>
        <a:lstStyle/>
        <a:p>
          <a:endParaRPr lang="en-US"/>
        </a:p>
      </dgm:t>
    </dgm:pt>
    <dgm:pt modelId="{703E6A88-C432-4961-9F92-B5289E670DB3}" type="sibTrans" cxnId="{6BD6059E-D23C-43F4-A176-761ED764032F}">
      <dgm:prSet/>
      <dgm:spPr/>
      <dgm:t>
        <a:bodyPr/>
        <a:lstStyle/>
        <a:p>
          <a:endParaRPr lang="en-US"/>
        </a:p>
      </dgm:t>
    </dgm:pt>
    <dgm:pt modelId="{B79E5FA6-B7D2-446B-BD07-A84D923FFA00}">
      <dgm:prSet/>
      <dgm:spPr/>
      <dgm:t>
        <a:bodyPr/>
        <a:lstStyle/>
        <a:p>
          <a:pPr rtl="0"/>
          <a:r>
            <a:rPr lang="ro-MO" b="1" i="1" dirty="0" smtClean="0"/>
            <a:t>proces complex</a:t>
          </a:r>
          <a:endParaRPr lang="en-US" dirty="0"/>
        </a:p>
      </dgm:t>
    </dgm:pt>
    <dgm:pt modelId="{056E9DD0-46C3-431A-9D97-9A9B6B8DCDAE}" type="parTrans" cxnId="{277C2CC4-982A-4CD1-8AF6-1D1DCD4BBE0F}">
      <dgm:prSet/>
      <dgm:spPr/>
      <dgm:t>
        <a:bodyPr/>
        <a:lstStyle/>
        <a:p>
          <a:endParaRPr lang="en-US"/>
        </a:p>
      </dgm:t>
    </dgm:pt>
    <dgm:pt modelId="{26EE80B7-1539-4DBC-944C-475B0F8A68E5}" type="sibTrans" cxnId="{277C2CC4-982A-4CD1-8AF6-1D1DCD4BBE0F}">
      <dgm:prSet/>
      <dgm:spPr/>
      <dgm:t>
        <a:bodyPr/>
        <a:lstStyle/>
        <a:p>
          <a:endParaRPr lang="en-US"/>
        </a:p>
      </dgm:t>
    </dgm:pt>
    <dgm:pt modelId="{8F1A2909-2FF9-4B40-955D-C0682E707C3D}">
      <dgm:prSet/>
      <dgm:spPr/>
      <dgm:t>
        <a:bodyPr/>
        <a:lstStyle/>
        <a:p>
          <a:pPr rtl="0"/>
          <a:r>
            <a:rPr lang="ro-MO" b="1" i="1" dirty="0" smtClean="0"/>
            <a:t>proces ciclic</a:t>
          </a:r>
          <a:endParaRPr lang="en-US" dirty="0"/>
        </a:p>
      </dgm:t>
    </dgm:pt>
    <dgm:pt modelId="{8AF6A250-B5A5-45AC-A75D-3E9E98AE46BC}" type="parTrans" cxnId="{7CBD36A9-AD57-4A4E-AC29-D3A82020FD9D}">
      <dgm:prSet/>
      <dgm:spPr/>
      <dgm:t>
        <a:bodyPr/>
        <a:lstStyle/>
        <a:p>
          <a:endParaRPr lang="en-US"/>
        </a:p>
      </dgm:t>
    </dgm:pt>
    <dgm:pt modelId="{360A6858-98DB-4275-B78E-404C06848525}" type="sibTrans" cxnId="{7CBD36A9-AD57-4A4E-AC29-D3A82020FD9D}">
      <dgm:prSet/>
      <dgm:spPr/>
      <dgm:t>
        <a:bodyPr/>
        <a:lstStyle/>
        <a:p>
          <a:endParaRPr lang="en-US"/>
        </a:p>
      </dgm:t>
    </dgm:pt>
    <dgm:pt modelId="{1D8A8BED-5050-4F3D-86E4-D0589253F9C0}" type="pres">
      <dgm:prSet presAssocID="{46EB8B28-C7F7-4175-85F6-5B6BFDD414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5CBC735-D0DF-4BF3-B739-B15C56BFD4C4}" type="pres">
      <dgm:prSet presAssocID="{54B0C8FE-1D1B-4E7A-B710-6618011303F7}" presName="hierRoot1" presStyleCnt="0"/>
      <dgm:spPr/>
    </dgm:pt>
    <dgm:pt modelId="{0EADAF06-BBFF-47C3-BFF5-E75745EC3631}" type="pres">
      <dgm:prSet presAssocID="{54B0C8FE-1D1B-4E7A-B710-6618011303F7}" presName="composite" presStyleCnt="0"/>
      <dgm:spPr/>
    </dgm:pt>
    <dgm:pt modelId="{484FBB1C-7CE2-4060-A8DA-F278D3618D4C}" type="pres">
      <dgm:prSet presAssocID="{54B0C8FE-1D1B-4E7A-B710-6618011303F7}" presName="background" presStyleLbl="node0" presStyleIdx="0" presStyleCnt="4"/>
      <dgm:spPr/>
    </dgm:pt>
    <dgm:pt modelId="{82230BB8-C27C-4FB2-AD7E-FAD60AF45702}" type="pres">
      <dgm:prSet presAssocID="{54B0C8FE-1D1B-4E7A-B710-6618011303F7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EC406C-8EDF-4A74-B244-5580CC8B9F4F}" type="pres">
      <dgm:prSet presAssocID="{54B0C8FE-1D1B-4E7A-B710-6618011303F7}" presName="hierChild2" presStyleCnt="0"/>
      <dgm:spPr/>
    </dgm:pt>
    <dgm:pt modelId="{A90166EE-175E-4612-87F3-0594931307BC}" type="pres">
      <dgm:prSet presAssocID="{BCF6DB58-72A9-4F42-AEC7-4F9FA65C4587}" presName="hierRoot1" presStyleCnt="0"/>
      <dgm:spPr/>
    </dgm:pt>
    <dgm:pt modelId="{31EE37AB-4161-4DCF-A8FD-FB2837B56526}" type="pres">
      <dgm:prSet presAssocID="{BCF6DB58-72A9-4F42-AEC7-4F9FA65C4587}" presName="composite" presStyleCnt="0"/>
      <dgm:spPr/>
    </dgm:pt>
    <dgm:pt modelId="{304E569A-8707-40A8-AC47-F0978E195E9A}" type="pres">
      <dgm:prSet presAssocID="{BCF6DB58-72A9-4F42-AEC7-4F9FA65C4587}" presName="background" presStyleLbl="node0" presStyleIdx="1" presStyleCnt="4"/>
      <dgm:spPr/>
    </dgm:pt>
    <dgm:pt modelId="{E9E29756-9304-4D3F-9BA7-F83BDBE53A8A}" type="pres">
      <dgm:prSet presAssocID="{BCF6DB58-72A9-4F42-AEC7-4F9FA65C4587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D241A9-A648-42A6-A025-D61971BBC2BA}" type="pres">
      <dgm:prSet presAssocID="{BCF6DB58-72A9-4F42-AEC7-4F9FA65C4587}" presName="hierChild2" presStyleCnt="0"/>
      <dgm:spPr/>
    </dgm:pt>
    <dgm:pt modelId="{E0C866C9-3609-4E10-92FD-A5A9FB5C1BD2}" type="pres">
      <dgm:prSet presAssocID="{B79E5FA6-B7D2-446B-BD07-A84D923FFA00}" presName="hierRoot1" presStyleCnt="0"/>
      <dgm:spPr/>
    </dgm:pt>
    <dgm:pt modelId="{58C67137-A9C4-4ACC-95D4-AB9FC62FFA35}" type="pres">
      <dgm:prSet presAssocID="{B79E5FA6-B7D2-446B-BD07-A84D923FFA00}" presName="composite" presStyleCnt="0"/>
      <dgm:spPr/>
    </dgm:pt>
    <dgm:pt modelId="{665BEBBB-141B-47A8-B15A-3D2E9DB0FB39}" type="pres">
      <dgm:prSet presAssocID="{B79E5FA6-B7D2-446B-BD07-A84D923FFA00}" presName="background" presStyleLbl="node0" presStyleIdx="2" presStyleCnt="4"/>
      <dgm:spPr/>
    </dgm:pt>
    <dgm:pt modelId="{54966D6B-B91E-4A17-8571-D8D137BEB489}" type="pres">
      <dgm:prSet presAssocID="{B79E5FA6-B7D2-446B-BD07-A84D923FFA00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229FFF-3FFA-4896-989C-5BBBEA024B80}" type="pres">
      <dgm:prSet presAssocID="{B79E5FA6-B7D2-446B-BD07-A84D923FFA00}" presName="hierChild2" presStyleCnt="0"/>
      <dgm:spPr/>
    </dgm:pt>
    <dgm:pt modelId="{5AECDC84-99A2-4F50-8868-C7BE2A75611A}" type="pres">
      <dgm:prSet presAssocID="{8F1A2909-2FF9-4B40-955D-C0682E707C3D}" presName="hierRoot1" presStyleCnt="0"/>
      <dgm:spPr/>
    </dgm:pt>
    <dgm:pt modelId="{572DBD3A-7D46-45B3-AE02-01F36719C3D6}" type="pres">
      <dgm:prSet presAssocID="{8F1A2909-2FF9-4B40-955D-C0682E707C3D}" presName="composite" presStyleCnt="0"/>
      <dgm:spPr/>
    </dgm:pt>
    <dgm:pt modelId="{ED3866BB-34DA-4FB9-B85D-BDF92A875BC7}" type="pres">
      <dgm:prSet presAssocID="{8F1A2909-2FF9-4B40-955D-C0682E707C3D}" presName="background" presStyleLbl="node0" presStyleIdx="3" presStyleCnt="4"/>
      <dgm:spPr/>
    </dgm:pt>
    <dgm:pt modelId="{4DF18DA6-4A02-4877-989B-EEB287C3437F}" type="pres">
      <dgm:prSet presAssocID="{8F1A2909-2FF9-4B40-955D-C0682E707C3D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FDC438-2A3F-4EF4-9726-C485846ADDA9}" type="pres">
      <dgm:prSet presAssocID="{8F1A2909-2FF9-4B40-955D-C0682E707C3D}" presName="hierChild2" presStyleCnt="0"/>
      <dgm:spPr/>
    </dgm:pt>
  </dgm:ptLst>
  <dgm:cxnLst>
    <dgm:cxn modelId="{0EAAE83A-16E7-4DE9-9903-ED4C129A0625}" type="presOf" srcId="{8F1A2909-2FF9-4B40-955D-C0682E707C3D}" destId="{4DF18DA6-4A02-4877-989B-EEB287C3437F}" srcOrd="0" destOrd="0" presId="urn:microsoft.com/office/officeart/2005/8/layout/hierarchy1"/>
    <dgm:cxn modelId="{277C2CC4-982A-4CD1-8AF6-1D1DCD4BBE0F}" srcId="{46EB8B28-C7F7-4175-85F6-5B6BFDD41483}" destId="{B79E5FA6-B7D2-446B-BD07-A84D923FFA00}" srcOrd="2" destOrd="0" parTransId="{056E9DD0-46C3-431A-9D97-9A9B6B8DCDAE}" sibTransId="{26EE80B7-1539-4DBC-944C-475B0F8A68E5}"/>
    <dgm:cxn modelId="{2853C8DE-72CF-4F31-80A5-7B1B1CC8A085}" type="presOf" srcId="{54B0C8FE-1D1B-4E7A-B710-6618011303F7}" destId="{82230BB8-C27C-4FB2-AD7E-FAD60AF45702}" srcOrd="0" destOrd="0" presId="urn:microsoft.com/office/officeart/2005/8/layout/hierarchy1"/>
    <dgm:cxn modelId="{87E53D5F-B42D-4E59-A340-DD7B16367806}" type="presOf" srcId="{B79E5FA6-B7D2-446B-BD07-A84D923FFA00}" destId="{54966D6B-B91E-4A17-8571-D8D137BEB489}" srcOrd="0" destOrd="0" presId="urn:microsoft.com/office/officeart/2005/8/layout/hierarchy1"/>
    <dgm:cxn modelId="{EB6368CD-44C6-4FB5-A5CE-D451F2FFAA0E}" type="presOf" srcId="{46EB8B28-C7F7-4175-85F6-5B6BFDD41483}" destId="{1D8A8BED-5050-4F3D-86E4-D0589253F9C0}" srcOrd="0" destOrd="0" presId="urn:microsoft.com/office/officeart/2005/8/layout/hierarchy1"/>
    <dgm:cxn modelId="{7CBD36A9-AD57-4A4E-AC29-D3A82020FD9D}" srcId="{46EB8B28-C7F7-4175-85F6-5B6BFDD41483}" destId="{8F1A2909-2FF9-4B40-955D-C0682E707C3D}" srcOrd="3" destOrd="0" parTransId="{8AF6A250-B5A5-45AC-A75D-3E9E98AE46BC}" sibTransId="{360A6858-98DB-4275-B78E-404C06848525}"/>
    <dgm:cxn modelId="{6BD6059E-D23C-43F4-A176-761ED764032F}" srcId="{46EB8B28-C7F7-4175-85F6-5B6BFDD41483}" destId="{BCF6DB58-72A9-4F42-AEC7-4F9FA65C4587}" srcOrd="1" destOrd="0" parTransId="{DAD7CF25-75B8-4E5C-8529-B013AC85FBBF}" sibTransId="{703E6A88-C432-4961-9F92-B5289E670DB3}"/>
    <dgm:cxn modelId="{B32C4F39-4D95-402C-8724-8B11EDD04E30}" srcId="{46EB8B28-C7F7-4175-85F6-5B6BFDD41483}" destId="{54B0C8FE-1D1B-4E7A-B710-6618011303F7}" srcOrd="0" destOrd="0" parTransId="{62D948C8-64CF-4A9C-83FD-51EC02B17F57}" sibTransId="{D7FD9029-3D7B-4BFF-A014-C7D9ED22AD45}"/>
    <dgm:cxn modelId="{5D71FF1F-612F-41F8-A26B-A205590AC8B6}" type="presOf" srcId="{BCF6DB58-72A9-4F42-AEC7-4F9FA65C4587}" destId="{E9E29756-9304-4D3F-9BA7-F83BDBE53A8A}" srcOrd="0" destOrd="0" presId="urn:microsoft.com/office/officeart/2005/8/layout/hierarchy1"/>
    <dgm:cxn modelId="{592C3FE5-52AB-468C-AD87-F252B3EBCA57}" type="presParOf" srcId="{1D8A8BED-5050-4F3D-86E4-D0589253F9C0}" destId="{E5CBC735-D0DF-4BF3-B739-B15C56BFD4C4}" srcOrd="0" destOrd="0" presId="urn:microsoft.com/office/officeart/2005/8/layout/hierarchy1"/>
    <dgm:cxn modelId="{7018F3A2-1092-42FD-BC45-7F4A9C8516BD}" type="presParOf" srcId="{E5CBC735-D0DF-4BF3-B739-B15C56BFD4C4}" destId="{0EADAF06-BBFF-47C3-BFF5-E75745EC3631}" srcOrd="0" destOrd="0" presId="urn:microsoft.com/office/officeart/2005/8/layout/hierarchy1"/>
    <dgm:cxn modelId="{D4E02F9E-22C9-462A-9BBA-8CA93B0768B0}" type="presParOf" srcId="{0EADAF06-BBFF-47C3-BFF5-E75745EC3631}" destId="{484FBB1C-7CE2-4060-A8DA-F278D3618D4C}" srcOrd="0" destOrd="0" presId="urn:microsoft.com/office/officeart/2005/8/layout/hierarchy1"/>
    <dgm:cxn modelId="{8056E7D8-8569-4D3B-9E15-DF077BEBE8E5}" type="presParOf" srcId="{0EADAF06-BBFF-47C3-BFF5-E75745EC3631}" destId="{82230BB8-C27C-4FB2-AD7E-FAD60AF45702}" srcOrd="1" destOrd="0" presId="urn:microsoft.com/office/officeart/2005/8/layout/hierarchy1"/>
    <dgm:cxn modelId="{6D7241DE-A0A6-4DDA-B2F3-203CAC7DA4BE}" type="presParOf" srcId="{E5CBC735-D0DF-4BF3-B739-B15C56BFD4C4}" destId="{7EEC406C-8EDF-4A74-B244-5580CC8B9F4F}" srcOrd="1" destOrd="0" presId="urn:microsoft.com/office/officeart/2005/8/layout/hierarchy1"/>
    <dgm:cxn modelId="{3F74D5BC-AED2-45AA-B1C8-CFE4CF582160}" type="presParOf" srcId="{1D8A8BED-5050-4F3D-86E4-D0589253F9C0}" destId="{A90166EE-175E-4612-87F3-0594931307BC}" srcOrd="1" destOrd="0" presId="urn:microsoft.com/office/officeart/2005/8/layout/hierarchy1"/>
    <dgm:cxn modelId="{A0E7A2F9-CB52-4954-8B34-93D2147290A7}" type="presParOf" srcId="{A90166EE-175E-4612-87F3-0594931307BC}" destId="{31EE37AB-4161-4DCF-A8FD-FB2837B56526}" srcOrd="0" destOrd="0" presId="urn:microsoft.com/office/officeart/2005/8/layout/hierarchy1"/>
    <dgm:cxn modelId="{7B0D941C-4E6A-4A6A-85DE-A2BB6DEDA0D9}" type="presParOf" srcId="{31EE37AB-4161-4DCF-A8FD-FB2837B56526}" destId="{304E569A-8707-40A8-AC47-F0978E195E9A}" srcOrd="0" destOrd="0" presId="urn:microsoft.com/office/officeart/2005/8/layout/hierarchy1"/>
    <dgm:cxn modelId="{CCACF1DD-9131-4059-BA25-9FAB3B38B5E2}" type="presParOf" srcId="{31EE37AB-4161-4DCF-A8FD-FB2837B56526}" destId="{E9E29756-9304-4D3F-9BA7-F83BDBE53A8A}" srcOrd="1" destOrd="0" presId="urn:microsoft.com/office/officeart/2005/8/layout/hierarchy1"/>
    <dgm:cxn modelId="{E32F1DBA-D3A9-4D33-9A5E-36610FB057E1}" type="presParOf" srcId="{A90166EE-175E-4612-87F3-0594931307BC}" destId="{98D241A9-A648-42A6-A025-D61971BBC2BA}" srcOrd="1" destOrd="0" presId="urn:microsoft.com/office/officeart/2005/8/layout/hierarchy1"/>
    <dgm:cxn modelId="{540BF140-40B7-4C6D-B0F6-FF3A31C8FF22}" type="presParOf" srcId="{1D8A8BED-5050-4F3D-86E4-D0589253F9C0}" destId="{E0C866C9-3609-4E10-92FD-A5A9FB5C1BD2}" srcOrd="2" destOrd="0" presId="urn:microsoft.com/office/officeart/2005/8/layout/hierarchy1"/>
    <dgm:cxn modelId="{F212EB8E-9FE3-4821-87C3-98443BFBE3AA}" type="presParOf" srcId="{E0C866C9-3609-4E10-92FD-A5A9FB5C1BD2}" destId="{58C67137-A9C4-4ACC-95D4-AB9FC62FFA35}" srcOrd="0" destOrd="0" presId="urn:microsoft.com/office/officeart/2005/8/layout/hierarchy1"/>
    <dgm:cxn modelId="{4335DA05-FE69-427F-9148-BD5C3A3897EB}" type="presParOf" srcId="{58C67137-A9C4-4ACC-95D4-AB9FC62FFA35}" destId="{665BEBBB-141B-47A8-B15A-3D2E9DB0FB39}" srcOrd="0" destOrd="0" presId="urn:microsoft.com/office/officeart/2005/8/layout/hierarchy1"/>
    <dgm:cxn modelId="{2A6815AC-98EA-4E5D-BD01-9D5C0F170747}" type="presParOf" srcId="{58C67137-A9C4-4ACC-95D4-AB9FC62FFA35}" destId="{54966D6B-B91E-4A17-8571-D8D137BEB489}" srcOrd="1" destOrd="0" presId="urn:microsoft.com/office/officeart/2005/8/layout/hierarchy1"/>
    <dgm:cxn modelId="{3FE40D54-845A-4AF7-BCAE-6F6F0CEDCDD1}" type="presParOf" srcId="{E0C866C9-3609-4E10-92FD-A5A9FB5C1BD2}" destId="{91229FFF-3FFA-4896-989C-5BBBEA024B80}" srcOrd="1" destOrd="0" presId="urn:microsoft.com/office/officeart/2005/8/layout/hierarchy1"/>
    <dgm:cxn modelId="{560971ED-A88A-40B5-AF71-B3C21D740225}" type="presParOf" srcId="{1D8A8BED-5050-4F3D-86E4-D0589253F9C0}" destId="{5AECDC84-99A2-4F50-8868-C7BE2A75611A}" srcOrd="3" destOrd="0" presId="urn:microsoft.com/office/officeart/2005/8/layout/hierarchy1"/>
    <dgm:cxn modelId="{BAEE0AC0-7AC7-469A-8E71-0F3B335C6439}" type="presParOf" srcId="{5AECDC84-99A2-4F50-8868-C7BE2A75611A}" destId="{572DBD3A-7D46-45B3-AE02-01F36719C3D6}" srcOrd="0" destOrd="0" presId="urn:microsoft.com/office/officeart/2005/8/layout/hierarchy1"/>
    <dgm:cxn modelId="{587DF7A5-31A9-4E27-B849-CE5CCA0349C5}" type="presParOf" srcId="{572DBD3A-7D46-45B3-AE02-01F36719C3D6}" destId="{ED3866BB-34DA-4FB9-B85D-BDF92A875BC7}" srcOrd="0" destOrd="0" presId="urn:microsoft.com/office/officeart/2005/8/layout/hierarchy1"/>
    <dgm:cxn modelId="{8A4E4674-0013-4F11-A44F-CF46E0F3C913}" type="presParOf" srcId="{572DBD3A-7D46-45B3-AE02-01F36719C3D6}" destId="{4DF18DA6-4A02-4877-989B-EEB287C3437F}" srcOrd="1" destOrd="0" presId="urn:microsoft.com/office/officeart/2005/8/layout/hierarchy1"/>
    <dgm:cxn modelId="{85AA13B2-455B-421A-85CA-BB00327B68C6}" type="presParOf" srcId="{5AECDC84-99A2-4F50-8868-C7BE2A75611A}" destId="{4AFDC438-2A3F-4EF4-9726-C485846ADD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C4ED91-AEE7-494D-8C89-F11C73C6958B}" type="doc">
      <dgm:prSet loTypeId="urn:microsoft.com/office/officeart/2005/8/layout/cycle3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855D0C-F893-44C0-8FDF-FCDF063AE020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1. </a:t>
          </a:r>
          <a:r>
            <a:rPr lang="ro-MO" b="1" dirty="0" smtClean="0">
              <a:solidFill>
                <a:schemeClr val="tx1"/>
              </a:solidFill>
            </a:rPr>
            <a:t>elaborarea proiectului de buget;</a:t>
          </a:r>
          <a:endParaRPr lang="en-US" b="1" dirty="0">
            <a:solidFill>
              <a:schemeClr val="tx1"/>
            </a:solidFill>
          </a:endParaRPr>
        </a:p>
      </dgm:t>
    </dgm:pt>
    <dgm:pt modelId="{848C0974-05CC-43CE-845F-2440A654D0F8}" type="parTrans" cxnId="{F1C0DDA9-F7BE-462B-B156-9F9A42172482}">
      <dgm:prSet/>
      <dgm:spPr/>
      <dgm:t>
        <a:bodyPr/>
        <a:lstStyle/>
        <a:p>
          <a:endParaRPr lang="en-US"/>
        </a:p>
      </dgm:t>
    </dgm:pt>
    <dgm:pt modelId="{098285E4-F867-4EB5-9C26-02F7B90D3091}" type="sibTrans" cxnId="{F1C0DDA9-F7BE-462B-B156-9F9A42172482}">
      <dgm:prSet/>
      <dgm:spPr/>
      <dgm:t>
        <a:bodyPr/>
        <a:lstStyle/>
        <a:p>
          <a:endParaRPr lang="en-US"/>
        </a:p>
      </dgm:t>
    </dgm:pt>
    <dgm:pt modelId="{126A3618-4670-413F-AA72-65B1E71CFF31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2. </a:t>
          </a:r>
          <a:r>
            <a:rPr lang="ro-MO" b="1" dirty="0" smtClean="0">
              <a:solidFill>
                <a:schemeClr val="tx1"/>
              </a:solidFill>
            </a:rPr>
            <a:t>aprobarea bugetului;</a:t>
          </a:r>
          <a:endParaRPr lang="en-US" b="1" dirty="0">
            <a:solidFill>
              <a:schemeClr val="tx1"/>
            </a:solidFill>
          </a:endParaRPr>
        </a:p>
      </dgm:t>
    </dgm:pt>
    <dgm:pt modelId="{6D94E5B5-8FD8-4A97-8C49-E56D9A664BC2}" type="parTrans" cxnId="{A3B005F2-D893-4AE8-9284-FB6A0BC892FE}">
      <dgm:prSet/>
      <dgm:spPr/>
      <dgm:t>
        <a:bodyPr/>
        <a:lstStyle/>
        <a:p>
          <a:endParaRPr lang="en-US"/>
        </a:p>
      </dgm:t>
    </dgm:pt>
    <dgm:pt modelId="{DCF91778-975C-4E32-9F5F-540BA10BBB57}" type="sibTrans" cxnId="{A3B005F2-D893-4AE8-9284-FB6A0BC892FE}">
      <dgm:prSet/>
      <dgm:spPr/>
      <dgm:t>
        <a:bodyPr/>
        <a:lstStyle/>
        <a:p>
          <a:endParaRPr lang="en-US"/>
        </a:p>
      </dgm:t>
    </dgm:pt>
    <dgm:pt modelId="{9623727E-7DAC-4DF5-9C34-A0D259BC14BA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3. </a:t>
          </a:r>
          <a:r>
            <a:rPr lang="ro-MO" b="1" dirty="0" smtClean="0">
              <a:solidFill>
                <a:schemeClr val="tx1"/>
              </a:solidFill>
            </a:rPr>
            <a:t>execuţia bugetului;</a:t>
          </a:r>
          <a:endParaRPr lang="en-US" b="1" dirty="0">
            <a:solidFill>
              <a:schemeClr val="tx1"/>
            </a:solidFill>
          </a:endParaRPr>
        </a:p>
      </dgm:t>
    </dgm:pt>
    <dgm:pt modelId="{39960356-4EA5-40A9-9E79-4A12430CA9AD}" type="parTrans" cxnId="{5C84DAC4-DB53-4903-B896-C08F76873B5A}">
      <dgm:prSet/>
      <dgm:spPr/>
      <dgm:t>
        <a:bodyPr/>
        <a:lstStyle/>
        <a:p>
          <a:endParaRPr lang="en-US"/>
        </a:p>
      </dgm:t>
    </dgm:pt>
    <dgm:pt modelId="{E8753ED0-A168-4EF4-9D78-6B6FA5453333}" type="sibTrans" cxnId="{5C84DAC4-DB53-4903-B896-C08F76873B5A}">
      <dgm:prSet/>
      <dgm:spPr/>
      <dgm:t>
        <a:bodyPr/>
        <a:lstStyle/>
        <a:p>
          <a:endParaRPr lang="en-US"/>
        </a:p>
      </dgm:t>
    </dgm:pt>
    <dgm:pt modelId="{384C8BEC-FB8E-48FB-B3FC-B84F849642A1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4. </a:t>
          </a:r>
          <a:r>
            <a:rPr lang="ro-MO" b="1" dirty="0" smtClean="0">
              <a:solidFill>
                <a:schemeClr val="tx1"/>
              </a:solidFill>
            </a:rPr>
            <a:t>încheierea execuţiei bugetului;</a:t>
          </a:r>
          <a:endParaRPr lang="en-US" b="1" dirty="0">
            <a:solidFill>
              <a:schemeClr val="tx1"/>
            </a:solidFill>
          </a:endParaRPr>
        </a:p>
      </dgm:t>
    </dgm:pt>
    <dgm:pt modelId="{5A7D2B55-8B36-4C82-91FC-6A5D7FBEFBB3}" type="parTrans" cxnId="{BE934D82-21D4-45C2-AC2C-B5B7BFD195AB}">
      <dgm:prSet/>
      <dgm:spPr/>
      <dgm:t>
        <a:bodyPr/>
        <a:lstStyle/>
        <a:p>
          <a:endParaRPr lang="en-US"/>
        </a:p>
      </dgm:t>
    </dgm:pt>
    <dgm:pt modelId="{504F43A1-E0B9-4746-B657-EDF4C507F343}" type="sibTrans" cxnId="{BE934D82-21D4-45C2-AC2C-B5B7BFD195AB}">
      <dgm:prSet/>
      <dgm:spPr/>
      <dgm:t>
        <a:bodyPr/>
        <a:lstStyle/>
        <a:p>
          <a:endParaRPr lang="en-US"/>
        </a:p>
      </dgm:t>
    </dgm:pt>
    <dgm:pt modelId="{7613AD30-F912-43A4-B7E2-1040551F7FC7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5. </a:t>
          </a:r>
          <a:r>
            <a:rPr lang="ro-MO" b="1" dirty="0" smtClean="0">
              <a:solidFill>
                <a:schemeClr val="tx1"/>
              </a:solidFill>
            </a:rPr>
            <a:t>aprobarea contului de execuţie bugetară;</a:t>
          </a:r>
          <a:endParaRPr lang="en-US" b="1" dirty="0">
            <a:solidFill>
              <a:schemeClr val="tx1"/>
            </a:solidFill>
          </a:endParaRPr>
        </a:p>
      </dgm:t>
    </dgm:pt>
    <dgm:pt modelId="{344B0560-82F3-4230-B455-621EA374A1FA}" type="parTrans" cxnId="{4615BCC0-6C73-49CC-B57B-D8D0A9169D92}">
      <dgm:prSet/>
      <dgm:spPr/>
      <dgm:t>
        <a:bodyPr/>
        <a:lstStyle/>
        <a:p>
          <a:endParaRPr lang="en-US"/>
        </a:p>
      </dgm:t>
    </dgm:pt>
    <dgm:pt modelId="{D5E3934C-96A7-4502-A00E-0BCC5F1F5891}" type="sibTrans" cxnId="{4615BCC0-6C73-49CC-B57B-D8D0A9169D92}">
      <dgm:prSet/>
      <dgm:spPr/>
      <dgm:t>
        <a:bodyPr/>
        <a:lstStyle/>
        <a:p>
          <a:endParaRPr lang="en-US"/>
        </a:p>
      </dgm:t>
    </dgm:pt>
    <dgm:pt modelId="{C233667B-0791-4340-BD6D-7DD5FC39DD78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6. </a:t>
          </a:r>
          <a:r>
            <a:rPr lang="ro-MO" b="1" dirty="0" smtClean="0">
              <a:solidFill>
                <a:schemeClr val="tx1"/>
              </a:solidFill>
            </a:rPr>
            <a:t>controlul execuţiei bugetului.</a:t>
          </a:r>
          <a:endParaRPr lang="en-US" b="1" dirty="0">
            <a:solidFill>
              <a:schemeClr val="tx1"/>
            </a:solidFill>
          </a:endParaRPr>
        </a:p>
      </dgm:t>
    </dgm:pt>
    <dgm:pt modelId="{BCC61167-3634-4026-A716-A970A985F2AD}" type="parTrans" cxnId="{43F3A834-BAC9-42E2-A708-CD92269C7C80}">
      <dgm:prSet/>
      <dgm:spPr/>
      <dgm:t>
        <a:bodyPr/>
        <a:lstStyle/>
        <a:p>
          <a:endParaRPr lang="en-US"/>
        </a:p>
      </dgm:t>
    </dgm:pt>
    <dgm:pt modelId="{AE1793F5-929E-4524-9661-A0C864462E52}" type="sibTrans" cxnId="{43F3A834-BAC9-42E2-A708-CD92269C7C80}">
      <dgm:prSet/>
      <dgm:spPr/>
      <dgm:t>
        <a:bodyPr/>
        <a:lstStyle/>
        <a:p>
          <a:endParaRPr lang="en-US"/>
        </a:p>
      </dgm:t>
    </dgm:pt>
    <dgm:pt modelId="{24C57B9F-C3E7-4E72-8D6B-279BCC11DBAF}" type="pres">
      <dgm:prSet presAssocID="{D0C4ED91-AEE7-494D-8C89-F11C73C695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340F76-AEF8-45CD-AB2E-5449DFC19851}" type="pres">
      <dgm:prSet presAssocID="{D0C4ED91-AEE7-494D-8C89-F11C73C6958B}" presName="cycle" presStyleCnt="0"/>
      <dgm:spPr/>
    </dgm:pt>
    <dgm:pt modelId="{38A8EAB1-62A2-4B96-AEA4-381223E4840E}" type="pres">
      <dgm:prSet presAssocID="{0B855D0C-F893-44C0-8FDF-FCDF063AE020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5DAE9-64AA-423F-B917-45E3ACD4B744}" type="pres">
      <dgm:prSet presAssocID="{098285E4-F867-4EB5-9C26-02F7B90D309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52D7C60-2B64-4E9E-BBAA-37973C3245D1}" type="pres">
      <dgm:prSet presAssocID="{126A3618-4670-413F-AA72-65B1E71CFF31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206CC-C533-483E-B0E9-D434EBDD84F6}" type="pres">
      <dgm:prSet presAssocID="{9623727E-7DAC-4DF5-9C34-A0D259BC14BA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F047E-80E9-4B0D-AD77-09926C5FBF76}" type="pres">
      <dgm:prSet presAssocID="{384C8BEC-FB8E-48FB-B3FC-B84F849642A1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CA9128-0116-40CD-8563-459A65A53E32}" type="pres">
      <dgm:prSet presAssocID="{7613AD30-F912-43A4-B7E2-1040551F7FC7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F8ECAE-BD5C-46B4-81C2-1DEF2EF7CC4B}" type="pres">
      <dgm:prSet presAssocID="{C233667B-0791-4340-BD6D-7DD5FC39DD78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C0DDA9-F7BE-462B-B156-9F9A42172482}" srcId="{D0C4ED91-AEE7-494D-8C89-F11C73C6958B}" destId="{0B855D0C-F893-44C0-8FDF-FCDF063AE020}" srcOrd="0" destOrd="0" parTransId="{848C0974-05CC-43CE-845F-2440A654D0F8}" sibTransId="{098285E4-F867-4EB5-9C26-02F7B90D3091}"/>
    <dgm:cxn modelId="{BE934D82-21D4-45C2-AC2C-B5B7BFD195AB}" srcId="{D0C4ED91-AEE7-494D-8C89-F11C73C6958B}" destId="{384C8BEC-FB8E-48FB-B3FC-B84F849642A1}" srcOrd="3" destOrd="0" parTransId="{5A7D2B55-8B36-4C82-91FC-6A5D7FBEFBB3}" sibTransId="{504F43A1-E0B9-4746-B657-EDF4C507F343}"/>
    <dgm:cxn modelId="{4615BCC0-6C73-49CC-B57B-D8D0A9169D92}" srcId="{D0C4ED91-AEE7-494D-8C89-F11C73C6958B}" destId="{7613AD30-F912-43A4-B7E2-1040551F7FC7}" srcOrd="4" destOrd="0" parTransId="{344B0560-82F3-4230-B455-621EA374A1FA}" sibTransId="{D5E3934C-96A7-4502-A00E-0BCC5F1F5891}"/>
    <dgm:cxn modelId="{C4598294-95A2-4770-A453-44E1A56B022C}" type="presOf" srcId="{9623727E-7DAC-4DF5-9C34-A0D259BC14BA}" destId="{6C1206CC-C533-483E-B0E9-D434EBDD84F6}" srcOrd="0" destOrd="0" presId="urn:microsoft.com/office/officeart/2005/8/layout/cycle3"/>
    <dgm:cxn modelId="{7EFD1B88-DF6E-434C-9839-6015447A360D}" type="presOf" srcId="{098285E4-F867-4EB5-9C26-02F7B90D3091}" destId="{5395DAE9-64AA-423F-B917-45E3ACD4B744}" srcOrd="0" destOrd="0" presId="urn:microsoft.com/office/officeart/2005/8/layout/cycle3"/>
    <dgm:cxn modelId="{A3B005F2-D893-4AE8-9284-FB6A0BC892FE}" srcId="{D0C4ED91-AEE7-494D-8C89-F11C73C6958B}" destId="{126A3618-4670-413F-AA72-65B1E71CFF31}" srcOrd="1" destOrd="0" parTransId="{6D94E5B5-8FD8-4A97-8C49-E56D9A664BC2}" sibTransId="{DCF91778-975C-4E32-9F5F-540BA10BBB57}"/>
    <dgm:cxn modelId="{772E8846-4BF4-4139-9EC1-2BD1487C50DF}" type="presOf" srcId="{384C8BEC-FB8E-48FB-B3FC-B84F849642A1}" destId="{D4DF047E-80E9-4B0D-AD77-09926C5FBF76}" srcOrd="0" destOrd="0" presId="urn:microsoft.com/office/officeart/2005/8/layout/cycle3"/>
    <dgm:cxn modelId="{13F1D479-8443-4431-BD5D-1159ECAC1248}" type="presOf" srcId="{0B855D0C-F893-44C0-8FDF-FCDF063AE020}" destId="{38A8EAB1-62A2-4B96-AEA4-381223E4840E}" srcOrd="0" destOrd="0" presId="urn:microsoft.com/office/officeart/2005/8/layout/cycle3"/>
    <dgm:cxn modelId="{5C84DAC4-DB53-4903-B896-C08F76873B5A}" srcId="{D0C4ED91-AEE7-494D-8C89-F11C73C6958B}" destId="{9623727E-7DAC-4DF5-9C34-A0D259BC14BA}" srcOrd="2" destOrd="0" parTransId="{39960356-4EA5-40A9-9E79-4A12430CA9AD}" sibTransId="{E8753ED0-A168-4EF4-9D78-6B6FA5453333}"/>
    <dgm:cxn modelId="{2A7DF5C4-FF10-41BF-8B73-EAB38D00A5AE}" type="presOf" srcId="{C233667B-0791-4340-BD6D-7DD5FC39DD78}" destId="{29F8ECAE-BD5C-46B4-81C2-1DEF2EF7CC4B}" srcOrd="0" destOrd="0" presId="urn:microsoft.com/office/officeart/2005/8/layout/cycle3"/>
    <dgm:cxn modelId="{CA39709B-1837-45C4-A2D1-BCF433706046}" type="presOf" srcId="{7613AD30-F912-43A4-B7E2-1040551F7FC7}" destId="{7BCA9128-0116-40CD-8563-459A65A53E32}" srcOrd="0" destOrd="0" presId="urn:microsoft.com/office/officeart/2005/8/layout/cycle3"/>
    <dgm:cxn modelId="{60AF0E9C-2AC5-4006-83AB-80DC42EE2B9E}" type="presOf" srcId="{D0C4ED91-AEE7-494D-8C89-F11C73C6958B}" destId="{24C57B9F-C3E7-4E72-8D6B-279BCC11DBAF}" srcOrd="0" destOrd="0" presId="urn:microsoft.com/office/officeart/2005/8/layout/cycle3"/>
    <dgm:cxn modelId="{EFCA7E56-D648-4BDF-A900-95721269817B}" type="presOf" srcId="{126A3618-4670-413F-AA72-65B1E71CFF31}" destId="{752D7C60-2B64-4E9E-BBAA-37973C3245D1}" srcOrd="0" destOrd="0" presId="urn:microsoft.com/office/officeart/2005/8/layout/cycle3"/>
    <dgm:cxn modelId="{43F3A834-BAC9-42E2-A708-CD92269C7C80}" srcId="{D0C4ED91-AEE7-494D-8C89-F11C73C6958B}" destId="{C233667B-0791-4340-BD6D-7DD5FC39DD78}" srcOrd="5" destOrd="0" parTransId="{BCC61167-3634-4026-A716-A970A985F2AD}" sibTransId="{AE1793F5-929E-4524-9661-A0C864462E52}"/>
    <dgm:cxn modelId="{CDBBF985-2BDD-46F9-8D8D-EB11FAB3EE2D}" type="presParOf" srcId="{24C57B9F-C3E7-4E72-8D6B-279BCC11DBAF}" destId="{9F340F76-AEF8-45CD-AB2E-5449DFC19851}" srcOrd="0" destOrd="0" presId="urn:microsoft.com/office/officeart/2005/8/layout/cycle3"/>
    <dgm:cxn modelId="{04EAE056-09AA-4F73-BFA6-B2A9C1A3F213}" type="presParOf" srcId="{9F340F76-AEF8-45CD-AB2E-5449DFC19851}" destId="{38A8EAB1-62A2-4B96-AEA4-381223E4840E}" srcOrd="0" destOrd="0" presId="urn:microsoft.com/office/officeart/2005/8/layout/cycle3"/>
    <dgm:cxn modelId="{A21F3550-F0C3-4A64-AF3D-9FCBB3535A96}" type="presParOf" srcId="{9F340F76-AEF8-45CD-AB2E-5449DFC19851}" destId="{5395DAE9-64AA-423F-B917-45E3ACD4B744}" srcOrd="1" destOrd="0" presId="urn:microsoft.com/office/officeart/2005/8/layout/cycle3"/>
    <dgm:cxn modelId="{4347BBDB-EA1D-4BCC-BAD7-5845EED7EC0A}" type="presParOf" srcId="{9F340F76-AEF8-45CD-AB2E-5449DFC19851}" destId="{752D7C60-2B64-4E9E-BBAA-37973C3245D1}" srcOrd="2" destOrd="0" presId="urn:microsoft.com/office/officeart/2005/8/layout/cycle3"/>
    <dgm:cxn modelId="{2062549F-35DA-4285-84E7-36001314F183}" type="presParOf" srcId="{9F340F76-AEF8-45CD-AB2E-5449DFC19851}" destId="{6C1206CC-C533-483E-B0E9-D434EBDD84F6}" srcOrd="3" destOrd="0" presId="urn:microsoft.com/office/officeart/2005/8/layout/cycle3"/>
    <dgm:cxn modelId="{718167A3-ABEA-4FA9-AE41-325D92F5ABBF}" type="presParOf" srcId="{9F340F76-AEF8-45CD-AB2E-5449DFC19851}" destId="{D4DF047E-80E9-4B0D-AD77-09926C5FBF76}" srcOrd="4" destOrd="0" presId="urn:microsoft.com/office/officeart/2005/8/layout/cycle3"/>
    <dgm:cxn modelId="{4D714CA4-F997-4A5A-B2CE-FF8D7E9972B0}" type="presParOf" srcId="{9F340F76-AEF8-45CD-AB2E-5449DFC19851}" destId="{7BCA9128-0116-40CD-8563-459A65A53E32}" srcOrd="5" destOrd="0" presId="urn:microsoft.com/office/officeart/2005/8/layout/cycle3"/>
    <dgm:cxn modelId="{80865E20-4DDD-4838-8665-0AE373387AB1}" type="presParOf" srcId="{9F340F76-AEF8-45CD-AB2E-5449DFC19851}" destId="{29F8ECAE-BD5C-46B4-81C2-1DEF2EF7CC4B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02D682-24EC-4897-967F-137BAE90B06F}" type="doc">
      <dgm:prSet loTypeId="urn:microsoft.com/office/officeart/2005/8/layout/pyramid2" loCatId="pyramid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656C866-986C-4E45-9C98-8245D7EF7936}">
      <dgm:prSet/>
      <dgm:spPr/>
      <dgm:t>
        <a:bodyPr/>
        <a:lstStyle/>
        <a:p>
          <a:pPr rtl="0"/>
          <a:r>
            <a:rPr lang="en-US" dirty="0" smtClean="0"/>
            <a:t>1. A</a:t>
          </a:r>
          <a:r>
            <a:rPr lang="ru-RU" dirty="0" err="1" smtClean="0"/>
            <a:t>nualitatea</a:t>
          </a:r>
          <a:endParaRPr lang="en-US" dirty="0"/>
        </a:p>
      </dgm:t>
    </dgm:pt>
    <dgm:pt modelId="{A2C44AED-BE4C-42EC-A923-ED5A90621507}" type="parTrans" cxnId="{52076617-59E3-4649-8002-89AC438A5D00}">
      <dgm:prSet/>
      <dgm:spPr/>
      <dgm:t>
        <a:bodyPr/>
        <a:lstStyle/>
        <a:p>
          <a:endParaRPr lang="en-US"/>
        </a:p>
      </dgm:t>
    </dgm:pt>
    <dgm:pt modelId="{66E8A6EB-98B9-4BCA-A86B-891E1F421162}" type="sibTrans" cxnId="{52076617-59E3-4649-8002-89AC438A5D00}">
      <dgm:prSet/>
      <dgm:spPr/>
      <dgm:t>
        <a:bodyPr/>
        <a:lstStyle/>
        <a:p>
          <a:endParaRPr lang="en-US"/>
        </a:p>
      </dgm:t>
    </dgm:pt>
    <dgm:pt modelId="{EB497AB2-A163-4910-9C1D-2EC3B31C8CD7}">
      <dgm:prSet/>
      <dgm:spPr/>
      <dgm:t>
        <a:bodyPr/>
        <a:lstStyle/>
        <a:p>
          <a:pPr rtl="0"/>
          <a:r>
            <a:rPr lang="en-US" dirty="0" smtClean="0"/>
            <a:t>2. U</a:t>
          </a:r>
          <a:r>
            <a:rPr lang="ru-RU" dirty="0" err="1" smtClean="0"/>
            <a:t>nitatea</a:t>
          </a:r>
          <a:r>
            <a:rPr lang="ru-RU" dirty="0" smtClean="0"/>
            <a:t> </a:t>
          </a:r>
          <a:r>
            <a:rPr lang="ru-RU" dirty="0" err="1" smtClean="0"/>
            <a:t>monetară</a:t>
          </a:r>
          <a:endParaRPr lang="en-US" dirty="0"/>
        </a:p>
      </dgm:t>
    </dgm:pt>
    <dgm:pt modelId="{4D50A3CC-34A5-49B0-9C01-BEA3E3EA8C59}" type="parTrans" cxnId="{3FC00155-3B4E-45FA-931A-4EF617CE533D}">
      <dgm:prSet/>
      <dgm:spPr/>
      <dgm:t>
        <a:bodyPr/>
        <a:lstStyle/>
        <a:p>
          <a:endParaRPr lang="en-US"/>
        </a:p>
      </dgm:t>
    </dgm:pt>
    <dgm:pt modelId="{2A68FDD0-8C64-40CA-A4DF-B215B11676F9}" type="sibTrans" cxnId="{3FC00155-3B4E-45FA-931A-4EF617CE533D}">
      <dgm:prSet/>
      <dgm:spPr/>
      <dgm:t>
        <a:bodyPr/>
        <a:lstStyle/>
        <a:p>
          <a:endParaRPr lang="en-US"/>
        </a:p>
      </dgm:t>
    </dgm:pt>
    <dgm:pt modelId="{239F21F1-8A44-4401-BD94-E1AE8EBF67D5}">
      <dgm:prSet/>
      <dgm:spPr/>
      <dgm:t>
        <a:bodyPr/>
        <a:lstStyle/>
        <a:p>
          <a:pPr rtl="0"/>
          <a:r>
            <a:rPr lang="en-US" dirty="0" smtClean="0"/>
            <a:t>3. U</a:t>
          </a:r>
          <a:r>
            <a:rPr lang="ru-RU" dirty="0" err="1" smtClean="0"/>
            <a:t>nitatea</a:t>
          </a:r>
          <a:r>
            <a:rPr lang="ru-RU" dirty="0" smtClean="0"/>
            <a:t> </a:t>
          </a:r>
          <a:r>
            <a:rPr lang="ru-RU" dirty="0" err="1" smtClean="0"/>
            <a:t>bugetară</a:t>
          </a:r>
          <a:endParaRPr lang="en-US" dirty="0"/>
        </a:p>
      </dgm:t>
    </dgm:pt>
    <dgm:pt modelId="{61F99CE8-4557-4D77-B3A3-12A776B06738}" type="parTrans" cxnId="{39E8BB5C-EC06-41BE-8B37-7BBFC01B0C9C}">
      <dgm:prSet/>
      <dgm:spPr/>
      <dgm:t>
        <a:bodyPr/>
        <a:lstStyle/>
        <a:p>
          <a:endParaRPr lang="en-US"/>
        </a:p>
      </dgm:t>
    </dgm:pt>
    <dgm:pt modelId="{822CFE27-C606-40AC-AF79-6F6BBF3BF7A9}" type="sibTrans" cxnId="{39E8BB5C-EC06-41BE-8B37-7BBFC01B0C9C}">
      <dgm:prSet/>
      <dgm:spPr/>
      <dgm:t>
        <a:bodyPr/>
        <a:lstStyle/>
        <a:p>
          <a:endParaRPr lang="en-US"/>
        </a:p>
      </dgm:t>
    </dgm:pt>
    <dgm:pt modelId="{DC7B4D65-82B0-4C1E-B6F0-41B8F9ED9FFF}">
      <dgm:prSet/>
      <dgm:spPr/>
      <dgm:t>
        <a:bodyPr/>
        <a:lstStyle/>
        <a:p>
          <a:pPr rtl="0"/>
          <a:r>
            <a:rPr lang="en-US" dirty="0" smtClean="0"/>
            <a:t>4. U</a:t>
          </a:r>
          <a:r>
            <a:rPr lang="ru-RU" dirty="0" err="1" smtClean="0"/>
            <a:t>niversalitatea</a:t>
          </a:r>
          <a:endParaRPr lang="en-US" dirty="0"/>
        </a:p>
      </dgm:t>
    </dgm:pt>
    <dgm:pt modelId="{8ABDD7E0-8753-4E78-89C8-ED588C66ABD0}" type="parTrans" cxnId="{C0F5017C-E9DF-4812-A792-B9F4BFD9C689}">
      <dgm:prSet/>
      <dgm:spPr/>
      <dgm:t>
        <a:bodyPr/>
        <a:lstStyle/>
        <a:p>
          <a:endParaRPr lang="en-US"/>
        </a:p>
      </dgm:t>
    </dgm:pt>
    <dgm:pt modelId="{E59FFFA8-625C-485F-95D2-7155B431552F}" type="sibTrans" cxnId="{C0F5017C-E9DF-4812-A792-B9F4BFD9C689}">
      <dgm:prSet/>
      <dgm:spPr/>
      <dgm:t>
        <a:bodyPr/>
        <a:lstStyle/>
        <a:p>
          <a:endParaRPr lang="en-US"/>
        </a:p>
      </dgm:t>
    </dgm:pt>
    <dgm:pt modelId="{32662422-4C31-4434-B38D-37108497E557}">
      <dgm:prSet/>
      <dgm:spPr/>
      <dgm:t>
        <a:bodyPr/>
        <a:lstStyle/>
        <a:p>
          <a:pPr rtl="0"/>
          <a:r>
            <a:rPr lang="en-US" dirty="0" smtClean="0"/>
            <a:t>5. B</a:t>
          </a:r>
          <a:r>
            <a:rPr lang="ru-RU" dirty="0" err="1" smtClean="0"/>
            <a:t>alansarea</a:t>
          </a:r>
          <a:endParaRPr lang="en-US" dirty="0"/>
        </a:p>
      </dgm:t>
    </dgm:pt>
    <dgm:pt modelId="{18F9A8A4-32ED-4A3B-A1BA-A85BC4E4DFA1}" type="parTrans" cxnId="{C01D00F3-7051-4E95-B473-25A148CDAA8A}">
      <dgm:prSet/>
      <dgm:spPr/>
      <dgm:t>
        <a:bodyPr/>
        <a:lstStyle/>
        <a:p>
          <a:endParaRPr lang="en-US"/>
        </a:p>
      </dgm:t>
    </dgm:pt>
    <dgm:pt modelId="{76EC3F57-44C4-435E-8B59-96969F86B3F9}" type="sibTrans" cxnId="{C01D00F3-7051-4E95-B473-25A148CDAA8A}">
      <dgm:prSet/>
      <dgm:spPr/>
      <dgm:t>
        <a:bodyPr/>
        <a:lstStyle/>
        <a:p>
          <a:endParaRPr lang="en-US"/>
        </a:p>
      </dgm:t>
    </dgm:pt>
    <dgm:pt modelId="{7C2B58AB-CDC2-42F0-B2BF-B7016DD2EEF6}">
      <dgm:prSet/>
      <dgm:spPr/>
      <dgm:t>
        <a:bodyPr/>
        <a:lstStyle/>
        <a:p>
          <a:pPr rtl="0"/>
          <a:r>
            <a:rPr lang="en-US" dirty="0" smtClean="0"/>
            <a:t>6. P</a:t>
          </a:r>
          <a:r>
            <a:rPr lang="ru-RU" dirty="0" err="1" smtClean="0"/>
            <a:t>revizibilitatea</a:t>
          </a:r>
          <a:endParaRPr lang="en-US" dirty="0"/>
        </a:p>
      </dgm:t>
    </dgm:pt>
    <dgm:pt modelId="{DA6AD321-2C66-4CD0-8F2A-A5D3AC28F879}" type="parTrans" cxnId="{E913D41B-A1FA-400E-8F3F-6C65E059FEB9}">
      <dgm:prSet/>
      <dgm:spPr/>
      <dgm:t>
        <a:bodyPr/>
        <a:lstStyle/>
        <a:p>
          <a:endParaRPr lang="en-US"/>
        </a:p>
      </dgm:t>
    </dgm:pt>
    <dgm:pt modelId="{9BF14CD2-C49A-4DFA-B377-A1979B25E0CD}" type="sibTrans" cxnId="{E913D41B-A1FA-400E-8F3F-6C65E059FEB9}">
      <dgm:prSet/>
      <dgm:spPr/>
      <dgm:t>
        <a:bodyPr/>
        <a:lstStyle/>
        <a:p>
          <a:endParaRPr lang="en-US"/>
        </a:p>
      </dgm:t>
    </dgm:pt>
    <dgm:pt modelId="{6C1D5528-C11D-4BB8-A0C5-6A12B69B4360}">
      <dgm:prSet/>
      <dgm:spPr/>
      <dgm:t>
        <a:bodyPr/>
        <a:lstStyle/>
        <a:p>
          <a:pPr rtl="0"/>
          <a:r>
            <a:rPr lang="en-US" dirty="0" smtClean="0"/>
            <a:t>7. S</a:t>
          </a:r>
          <a:r>
            <a:rPr lang="ru-RU" dirty="0" err="1" smtClean="0"/>
            <a:t>ustenabilitatea</a:t>
          </a:r>
          <a:endParaRPr lang="en-US" dirty="0"/>
        </a:p>
      </dgm:t>
    </dgm:pt>
    <dgm:pt modelId="{EF845BCA-A17A-4753-B5DC-520D70B1FDB4}" type="parTrans" cxnId="{F2E1C5AD-7171-4E9B-A7AF-13BACF175CA7}">
      <dgm:prSet/>
      <dgm:spPr/>
      <dgm:t>
        <a:bodyPr/>
        <a:lstStyle/>
        <a:p>
          <a:endParaRPr lang="en-US"/>
        </a:p>
      </dgm:t>
    </dgm:pt>
    <dgm:pt modelId="{2E630498-4BFC-4A9C-8E4B-BD40EADFFEA0}" type="sibTrans" cxnId="{F2E1C5AD-7171-4E9B-A7AF-13BACF175CA7}">
      <dgm:prSet/>
      <dgm:spPr/>
      <dgm:t>
        <a:bodyPr/>
        <a:lstStyle/>
        <a:p>
          <a:endParaRPr lang="en-US"/>
        </a:p>
      </dgm:t>
    </dgm:pt>
    <dgm:pt modelId="{94E0672A-0D8D-47AA-B49A-B07E5011C4ED}">
      <dgm:prSet/>
      <dgm:spPr/>
      <dgm:t>
        <a:bodyPr/>
        <a:lstStyle/>
        <a:p>
          <a:pPr rtl="0"/>
          <a:r>
            <a:rPr lang="en-US" dirty="0" smtClean="0"/>
            <a:t>8. P</a:t>
          </a:r>
          <a:r>
            <a:rPr lang="ru-RU" dirty="0" err="1" smtClean="0"/>
            <a:t>erformanța</a:t>
          </a:r>
          <a:endParaRPr lang="en-US" dirty="0"/>
        </a:p>
      </dgm:t>
    </dgm:pt>
    <dgm:pt modelId="{EEB538E5-5DE4-4D8B-A105-C7703350D181}" type="parTrans" cxnId="{90961210-877F-4611-84C4-89C4E81965B7}">
      <dgm:prSet/>
      <dgm:spPr/>
      <dgm:t>
        <a:bodyPr/>
        <a:lstStyle/>
        <a:p>
          <a:endParaRPr lang="en-US"/>
        </a:p>
      </dgm:t>
    </dgm:pt>
    <dgm:pt modelId="{CE9375D4-0FDE-4499-BD64-0A8501353154}" type="sibTrans" cxnId="{90961210-877F-4611-84C4-89C4E81965B7}">
      <dgm:prSet/>
      <dgm:spPr/>
      <dgm:t>
        <a:bodyPr/>
        <a:lstStyle/>
        <a:p>
          <a:endParaRPr lang="en-US"/>
        </a:p>
      </dgm:t>
    </dgm:pt>
    <dgm:pt modelId="{B7A5B289-B14E-4909-A7C2-B3546DDE04A5}">
      <dgm:prSet/>
      <dgm:spPr/>
      <dgm:t>
        <a:bodyPr/>
        <a:lstStyle/>
        <a:p>
          <a:pPr rtl="0"/>
          <a:r>
            <a:rPr lang="en-US" dirty="0" smtClean="0"/>
            <a:t>9. T</a:t>
          </a:r>
          <a:r>
            <a:rPr lang="ru-RU" dirty="0" err="1" smtClean="0"/>
            <a:t>ransparența</a:t>
          </a:r>
          <a:endParaRPr lang="en-US" dirty="0"/>
        </a:p>
      </dgm:t>
    </dgm:pt>
    <dgm:pt modelId="{503DCB48-355D-425D-8361-9923C2113B38}" type="parTrans" cxnId="{FDAAB4F0-D053-49CD-893C-55BC0CF5CC50}">
      <dgm:prSet/>
      <dgm:spPr/>
      <dgm:t>
        <a:bodyPr/>
        <a:lstStyle/>
        <a:p>
          <a:endParaRPr lang="en-US"/>
        </a:p>
      </dgm:t>
    </dgm:pt>
    <dgm:pt modelId="{EA24437B-8B3A-4531-B45A-644E3FE04D3F}" type="sibTrans" cxnId="{FDAAB4F0-D053-49CD-893C-55BC0CF5CC50}">
      <dgm:prSet/>
      <dgm:spPr/>
      <dgm:t>
        <a:bodyPr/>
        <a:lstStyle/>
        <a:p>
          <a:endParaRPr lang="en-US"/>
        </a:p>
      </dgm:t>
    </dgm:pt>
    <dgm:pt modelId="{F89F4DE4-7312-44D2-81A0-08DF585FADC0}">
      <dgm:prSet/>
      <dgm:spPr/>
      <dgm:t>
        <a:bodyPr/>
        <a:lstStyle/>
        <a:p>
          <a:pPr rtl="0"/>
          <a:r>
            <a:rPr lang="en-US" dirty="0" smtClean="0"/>
            <a:t>10. S</a:t>
          </a:r>
          <a:r>
            <a:rPr lang="ru-RU" dirty="0" err="1" smtClean="0"/>
            <a:t>pecializarea</a:t>
          </a:r>
          <a:endParaRPr lang="en-US" dirty="0"/>
        </a:p>
      </dgm:t>
    </dgm:pt>
    <dgm:pt modelId="{5EDCE35B-9571-44F5-BC2D-B92AD595ECA9}" type="parTrans" cxnId="{202563DB-61EC-4D7A-A1B5-17F5BAFD8AFD}">
      <dgm:prSet/>
      <dgm:spPr/>
      <dgm:t>
        <a:bodyPr/>
        <a:lstStyle/>
        <a:p>
          <a:endParaRPr lang="en-US"/>
        </a:p>
      </dgm:t>
    </dgm:pt>
    <dgm:pt modelId="{8FC77CAA-368E-469C-9A20-691AB543E375}" type="sibTrans" cxnId="{202563DB-61EC-4D7A-A1B5-17F5BAFD8AFD}">
      <dgm:prSet/>
      <dgm:spPr/>
      <dgm:t>
        <a:bodyPr/>
        <a:lstStyle/>
        <a:p>
          <a:endParaRPr lang="en-US"/>
        </a:p>
      </dgm:t>
    </dgm:pt>
    <dgm:pt modelId="{A2259E81-834E-48EC-B8D1-A36C168F9477}" type="pres">
      <dgm:prSet presAssocID="{7E02D682-24EC-4897-967F-137BAE90B06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A7D49A3-9701-4D4D-B5EE-4EE62B6E684D}" type="pres">
      <dgm:prSet presAssocID="{7E02D682-24EC-4897-967F-137BAE90B06F}" presName="pyramid" presStyleLbl="node1" presStyleIdx="0" presStyleCnt="1"/>
      <dgm:spPr/>
    </dgm:pt>
    <dgm:pt modelId="{E3D3B13D-24A1-44CD-AF19-A0854AD63791}" type="pres">
      <dgm:prSet presAssocID="{7E02D682-24EC-4897-967F-137BAE90B06F}" presName="theList" presStyleCnt="0"/>
      <dgm:spPr/>
    </dgm:pt>
    <dgm:pt modelId="{9D460EE9-DC5D-46E3-A936-C905B1CADB1B}" type="pres">
      <dgm:prSet presAssocID="{6656C866-986C-4E45-9C98-8245D7EF7936}" presName="aNode" presStyleLbl="fgAcc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561903-5034-492E-95CE-00AFADE3FB85}" type="pres">
      <dgm:prSet presAssocID="{6656C866-986C-4E45-9C98-8245D7EF7936}" presName="aSpace" presStyleCnt="0"/>
      <dgm:spPr/>
    </dgm:pt>
    <dgm:pt modelId="{B6035D04-B0F6-457A-9424-AC9FBD9CF28F}" type="pres">
      <dgm:prSet presAssocID="{EB497AB2-A163-4910-9C1D-2EC3B31C8CD7}" presName="aNode" presStyleLbl="fgAcc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0E74F-B28C-4769-A7B8-011FF8EFFB5B}" type="pres">
      <dgm:prSet presAssocID="{EB497AB2-A163-4910-9C1D-2EC3B31C8CD7}" presName="aSpace" presStyleCnt="0"/>
      <dgm:spPr/>
    </dgm:pt>
    <dgm:pt modelId="{4B67C3FD-787A-4901-A676-D1C38182DECA}" type="pres">
      <dgm:prSet presAssocID="{239F21F1-8A44-4401-BD94-E1AE8EBF67D5}" presName="aNode" presStyleLbl="fgAcc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4957AA-26E8-42CA-86F4-A086EF631B8F}" type="pres">
      <dgm:prSet presAssocID="{239F21F1-8A44-4401-BD94-E1AE8EBF67D5}" presName="aSpace" presStyleCnt="0"/>
      <dgm:spPr/>
    </dgm:pt>
    <dgm:pt modelId="{A44EFBED-62AC-463E-B5D5-5872BCABAA37}" type="pres">
      <dgm:prSet presAssocID="{DC7B4D65-82B0-4C1E-B6F0-41B8F9ED9FFF}" presName="aNode" presStyleLbl="fgAcc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9CF53-7AA6-4E02-A7D3-302FFD701224}" type="pres">
      <dgm:prSet presAssocID="{DC7B4D65-82B0-4C1E-B6F0-41B8F9ED9FFF}" presName="aSpace" presStyleCnt="0"/>
      <dgm:spPr/>
    </dgm:pt>
    <dgm:pt modelId="{DFFFDB26-441E-4EAB-94B7-50BE6EA0C80E}" type="pres">
      <dgm:prSet presAssocID="{32662422-4C31-4434-B38D-37108497E557}" presName="aNode" presStyleLbl="fgAcc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EE88C-1972-4D7A-8264-ACDF271FAC02}" type="pres">
      <dgm:prSet presAssocID="{32662422-4C31-4434-B38D-37108497E557}" presName="aSpace" presStyleCnt="0"/>
      <dgm:spPr/>
    </dgm:pt>
    <dgm:pt modelId="{A93C05DB-7D3B-48E5-AAEC-CDBA3F2B6542}" type="pres">
      <dgm:prSet presAssocID="{7C2B58AB-CDC2-42F0-B2BF-B7016DD2EEF6}" presName="aNode" presStyleLbl="fg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A3F5B-3E09-423A-8A8D-0A38BFF0686E}" type="pres">
      <dgm:prSet presAssocID="{7C2B58AB-CDC2-42F0-B2BF-B7016DD2EEF6}" presName="aSpace" presStyleCnt="0"/>
      <dgm:spPr/>
    </dgm:pt>
    <dgm:pt modelId="{E4BCF2BE-CC91-441A-A3B2-CDC1E159AE1F}" type="pres">
      <dgm:prSet presAssocID="{6C1D5528-C11D-4BB8-A0C5-6A12B69B4360}" presName="aNode" presStyleLbl="fg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6E61D-44B0-4280-B16C-E0EC9DB02533}" type="pres">
      <dgm:prSet presAssocID="{6C1D5528-C11D-4BB8-A0C5-6A12B69B4360}" presName="aSpace" presStyleCnt="0"/>
      <dgm:spPr/>
    </dgm:pt>
    <dgm:pt modelId="{0E2C4466-0AF7-481D-AF3C-496E5E72FA6F}" type="pres">
      <dgm:prSet presAssocID="{94E0672A-0D8D-47AA-B49A-B07E5011C4ED}" presName="aNode" presStyleLbl="fg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D2259-2A51-4FDC-AC20-1E51D92B01A8}" type="pres">
      <dgm:prSet presAssocID="{94E0672A-0D8D-47AA-B49A-B07E5011C4ED}" presName="aSpace" presStyleCnt="0"/>
      <dgm:spPr/>
    </dgm:pt>
    <dgm:pt modelId="{BD4BCCF0-6BA2-4A80-AF02-EA0DFF2726E2}" type="pres">
      <dgm:prSet presAssocID="{B7A5B289-B14E-4909-A7C2-B3546DDE04A5}" presName="aNode" presStyleLbl="fg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F58D4-587A-4B45-814A-0E32B5B9C017}" type="pres">
      <dgm:prSet presAssocID="{B7A5B289-B14E-4909-A7C2-B3546DDE04A5}" presName="aSpace" presStyleCnt="0"/>
      <dgm:spPr/>
    </dgm:pt>
    <dgm:pt modelId="{E2BF405B-AE50-471B-B17C-F66A8F301BA6}" type="pres">
      <dgm:prSet presAssocID="{F89F4DE4-7312-44D2-81A0-08DF585FADC0}" presName="aNode" presStyleLbl="fg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B4D02-66A5-49D6-B6D4-95BAF6984C4E}" type="pres">
      <dgm:prSet presAssocID="{F89F4DE4-7312-44D2-81A0-08DF585FADC0}" presName="aSpace" presStyleCnt="0"/>
      <dgm:spPr/>
    </dgm:pt>
  </dgm:ptLst>
  <dgm:cxnLst>
    <dgm:cxn modelId="{FDAAB4F0-D053-49CD-893C-55BC0CF5CC50}" srcId="{7E02D682-24EC-4897-967F-137BAE90B06F}" destId="{B7A5B289-B14E-4909-A7C2-B3546DDE04A5}" srcOrd="8" destOrd="0" parTransId="{503DCB48-355D-425D-8361-9923C2113B38}" sibTransId="{EA24437B-8B3A-4531-B45A-644E3FE04D3F}"/>
    <dgm:cxn modelId="{CE86BB89-990A-43B4-B3E6-917A452AED4E}" type="presOf" srcId="{F89F4DE4-7312-44D2-81A0-08DF585FADC0}" destId="{E2BF405B-AE50-471B-B17C-F66A8F301BA6}" srcOrd="0" destOrd="0" presId="urn:microsoft.com/office/officeart/2005/8/layout/pyramid2"/>
    <dgm:cxn modelId="{A4A81349-00A8-4141-855B-03CB6E97EA96}" type="presOf" srcId="{7E02D682-24EC-4897-967F-137BAE90B06F}" destId="{A2259E81-834E-48EC-B8D1-A36C168F9477}" srcOrd="0" destOrd="0" presId="urn:microsoft.com/office/officeart/2005/8/layout/pyramid2"/>
    <dgm:cxn modelId="{16524571-77FD-4B1C-A440-BBFB01B6A2B0}" type="presOf" srcId="{32662422-4C31-4434-B38D-37108497E557}" destId="{DFFFDB26-441E-4EAB-94B7-50BE6EA0C80E}" srcOrd="0" destOrd="0" presId="urn:microsoft.com/office/officeart/2005/8/layout/pyramid2"/>
    <dgm:cxn modelId="{3FC00155-3B4E-45FA-931A-4EF617CE533D}" srcId="{7E02D682-24EC-4897-967F-137BAE90B06F}" destId="{EB497AB2-A163-4910-9C1D-2EC3B31C8CD7}" srcOrd="1" destOrd="0" parTransId="{4D50A3CC-34A5-49B0-9C01-BEA3E3EA8C59}" sibTransId="{2A68FDD0-8C64-40CA-A4DF-B215B11676F9}"/>
    <dgm:cxn modelId="{202563DB-61EC-4D7A-A1B5-17F5BAFD8AFD}" srcId="{7E02D682-24EC-4897-967F-137BAE90B06F}" destId="{F89F4DE4-7312-44D2-81A0-08DF585FADC0}" srcOrd="9" destOrd="0" parTransId="{5EDCE35B-9571-44F5-BC2D-B92AD595ECA9}" sibTransId="{8FC77CAA-368E-469C-9A20-691AB543E375}"/>
    <dgm:cxn modelId="{0FEE12E2-4F02-4FD8-9C04-7E5C4B2F3849}" type="presOf" srcId="{6656C866-986C-4E45-9C98-8245D7EF7936}" destId="{9D460EE9-DC5D-46E3-A936-C905B1CADB1B}" srcOrd="0" destOrd="0" presId="urn:microsoft.com/office/officeart/2005/8/layout/pyramid2"/>
    <dgm:cxn modelId="{E2AAC46D-A817-4EDF-8A89-BCC9E3E1E6B4}" type="presOf" srcId="{239F21F1-8A44-4401-BD94-E1AE8EBF67D5}" destId="{4B67C3FD-787A-4901-A676-D1C38182DECA}" srcOrd="0" destOrd="0" presId="urn:microsoft.com/office/officeart/2005/8/layout/pyramid2"/>
    <dgm:cxn modelId="{8D9473AF-FF81-4A4B-8035-B856E33A49CE}" type="presOf" srcId="{6C1D5528-C11D-4BB8-A0C5-6A12B69B4360}" destId="{E4BCF2BE-CC91-441A-A3B2-CDC1E159AE1F}" srcOrd="0" destOrd="0" presId="urn:microsoft.com/office/officeart/2005/8/layout/pyramid2"/>
    <dgm:cxn modelId="{6C9FEFD0-2BBF-4332-B068-9BAAE8FA5016}" type="presOf" srcId="{94E0672A-0D8D-47AA-B49A-B07E5011C4ED}" destId="{0E2C4466-0AF7-481D-AF3C-496E5E72FA6F}" srcOrd="0" destOrd="0" presId="urn:microsoft.com/office/officeart/2005/8/layout/pyramid2"/>
    <dgm:cxn modelId="{F2E1C5AD-7171-4E9B-A7AF-13BACF175CA7}" srcId="{7E02D682-24EC-4897-967F-137BAE90B06F}" destId="{6C1D5528-C11D-4BB8-A0C5-6A12B69B4360}" srcOrd="6" destOrd="0" parTransId="{EF845BCA-A17A-4753-B5DC-520D70B1FDB4}" sibTransId="{2E630498-4BFC-4A9C-8E4B-BD40EADFFEA0}"/>
    <dgm:cxn modelId="{52076617-59E3-4649-8002-89AC438A5D00}" srcId="{7E02D682-24EC-4897-967F-137BAE90B06F}" destId="{6656C866-986C-4E45-9C98-8245D7EF7936}" srcOrd="0" destOrd="0" parTransId="{A2C44AED-BE4C-42EC-A923-ED5A90621507}" sibTransId="{66E8A6EB-98B9-4BCA-A86B-891E1F421162}"/>
    <dgm:cxn modelId="{C01D00F3-7051-4E95-B473-25A148CDAA8A}" srcId="{7E02D682-24EC-4897-967F-137BAE90B06F}" destId="{32662422-4C31-4434-B38D-37108497E557}" srcOrd="4" destOrd="0" parTransId="{18F9A8A4-32ED-4A3B-A1BA-A85BC4E4DFA1}" sibTransId="{76EC3F57-44C4-435E-8B59-96969F86B3F9}"/>
    <dgm:cxn modelId="{E913D41B-A1FA-400E-8F3F-6C65E059FEB9}" srcId="{7E02D682-24EC-4897-967F-137BAE90B06F}" destId="{7C2B58AB-CDC2-42F0-B2BF-B7016DD2EEF6}" srcOrd="5" destOrd="0" parTransId="{DA6AD321-2C66-4CD0-8F2A-A5D3AC28F879}" sibTransId="{9BF14CD2-C49A-4DFA-B377-A1979B25E0CD}"/>
    <dgm:cxn modelId="{C0F5017C-E9DF-4812-A792-B9F4BFD9C689}" srcId="{7E02D682-24EC-4897-967F-137BAE90B06F}" destId="{DC7B4D65-82B0-4C1E-B6F0-41B8F9ED9FFF}" srcOrd="3" destOrd="0" parTransId="{8ABDD7E0-8753-4E78-89C8-ED588C66ABD0}" sibTransId="{E59FFFA8-625C-485F-95D2-7155B431552F}"/>
    <dgm:cxn modelId="{F9B70D57-4AAB-45C6-8708-9987D0E854F4}" type="presOf" srcId="{EB497AB2-A163-4910-9C1D-2EC3B31C8CD7}" destId="{B6035D04-B0F6-457A-9424-AC9FBD9CF28F}" srcOrd="0" destOrd="0" presId="urn:microsoft.com/office/officeart/2005/8/layout/pyramid2"/>
    <dgm:cxn modelId="{C0A289B3-4E98-4637-A4E5-D7FC08DD9CB9}" type="presOf" srcId="{DC7B4D65-82B0-4C1E-B6F0-41B8F9ED9FFF}" destId="{A44EFBED-62AC-463E-B5D5-5872BCABAA37}" srcOrd="0" destOrd="0" presId="urn:microsoft.com/office/officeart/2005/8/layout/pyramid2"/>
    <dgm:cxn modelId="{90961210-877F-4611-84C4-89C4E81965B7}" srcId="{7E02D682-24EC-4897-967F-137BAE90B06F}" destId="{94E0672A-0D8D-47AA-B49A-B07E5011C4ED}" srcOrd="7" destOrd="0" parTransId="{EEB538E5-5DE4-4D8B-A105-C7703350D181}" sibTransId="{CE9375D4-0FDE-4499-BD64-0A8501353154}"/>
    <dgm:cxn modelId="{731A1095-FC52-457C-AD1F-C3FDFA8395B7}" type="presOf" srcId="{7C2B58AB-CDC2-42F0-B2BF-B7016DD2EEF6}" destId="{A93C05DB-7D3B-48E5-AAEC-CDBA3F2B6542}" srcOrd="0" destOrd="0" presId="urn:microsoft.com/office/officeart/2005/8/layout/pyramid2"/>
    <dgm:cxn modelId="{39E8BB5C-EC06-41BE-8B37-7BBFC01B0C9C}" srcId="{7E02D682-24EC-4897-967F-137BAE90B06F}" destId="{239F21F1-8A44-4401-BD94-E1AE8EBF67D5}" srcOrd="2" destOrd="0" parTransId="{61F99CE8-4557-4D77-B3A3-12A776B06738}" sibTransId="{822CFE27-C606-40AC-AF79-6F6BBF3BF7A9}"/>
    <dgm:cxn modelId="{286A50B1-A931-4A8F-9AB1-339C3A4F2CFE}" type="presOf" srcId="{B7A5B289-B14E-4909-A7C2-B3546DDE04A5}" destId="{BD4BCCF0-6BA2-4A80-AF02-EA0DFF2726E2}" srcOrd="0" destOrd="0" presId="urn:microsoft.com/office/officeart/2005/8/layout/pyramid2"/>
    <dgm:cxn modelId="{A710DFAC-08DD-49F5-AC8A-AEDF6DD4BA64}" type="presParOf" srcId="{A2259E81-834E-48EC-B8D1-A36C168F9477}" destId="{3A7D49A3-9701-4D4D-B5EE-4EE62B6E684D}" srcOrd="0" destOrd="0" presId="urn:microsoft.com/office/officeart/2005/8/layout/pyramid2"/>
    <dgm:cxn modelId="{62A9D7AF-7131-4DB7-A14B-8ACE3C1C99B5}" type="presParOf" srcId="{A2259E81-834E-48EC-B8D1-A36C168F9477}" destId="{E3D3B13D-24A1-44CD-AF19-A0854AD63791}" srcOrd="1" destOrd="0" presId="urn:microsoft.com/office/officeart/2005/8/layout/pyramid2"/>
    <dgm:cxn modelId="{66F7D4F0-30CB-43C0-9419-DCE184A36184}" type="presParOf" srcId="{E3D3B13D-24A1-44CD-AF19-A0854AD63791}" destId="{9D460EE9-DC5D-46E3-A936-C905B1CADB1B}" srcOrd="0" destOrd="0" presId="urn:microsoft.com/office/officeart/2005/8/layout/pyramid2"/>
    <dgm:cxn modelId="{3B1A87E4-4C80-41ED-9E18-781078606C26}" type="presParOf" srcId="{E3D3B13D-24A1-44CD-AF19-A0854AD63791}" destId="{17561903-5034-492E-95CE-00AFADE3FB85}" srcOrd="1" destOrd="0" presId="urn:microsoft.com/office/officeart/2005/8/layout/pyramid2"/>
    <dgm:cxn modelId="{29D8FFC8-A861-4E03-8FEC-F458DB268C74}" type="presParOf" srcId="{E3D3B13D-24A1-44CD-AF19-A0854AD63791}" destId="{B6035D04-B0F6-457A-9424-AC9FBD9CF28F}" srcOrd="2" destOrd="0" presId="urn:microsoft.com/office/officeart/2005/8/layout/pyramid2"/>
    <dgm:cxn modelId="{CEB79342-D34B-4610-B10B-1A414B491BAA}" type="presParOf" srcId="{E3D3B13D-24A1-44CD-AF19-A0854AD63791}" destId="{4F90E74F-B28C-4769-A7B8-011FF8EFFB5B}" srcOrd="3" destOrd="0" presId="urn:microsoft.com/office/officeart/2005/8/layout/pyramid2"/>
    <dgm:cxn modelId="{5291EB28-2326-4470-B42D-380C6384F9BE}" type="presParOf" srcId="{E3D3B13D-24A1-44CD-AF19-A0854AD63791}" destId="{4B67C3FD-787A-4901-A676-D1C38182DECA}" srcOrd="4" destOrd="0" presId="urn:microsoft.com/office/officeart/2005/8/layout/pyramid2"/>
    <dgm:cxn modelId="{8FB57B35-460D-45E4-B031-39B04C091E9F}" type="presParOf" srcId="{E3D3B13D-24A1-44CD-AF19-A0854AD63791}" destId="{DF4957AA-26E8-42CA-86F4-A086EF631B8F}" srcOrd="5" destOrd="0" presId="urn:microsoft.com/office/officeart/2005/8/layout/pyramid2"/>
    <dgm:cxn modelId="{CD240DBC-9A19-498D-A47C-EEBA6CCA9544}" type="presParOf" srcId="{E3D3B13D-24A1-44CD-AF19-A0854AD63791}" destId="{A44EFBED-62AC-463E-B5D5-5872BCABAA37}" srcOrd="6" destOrd="0" presId="urn:microsoft.com/office/officeart/2005/8/layout/pyramid2"/>
    <dgm:cxn modelId="{36031474-C057-4EB4-BF1D-E9C07E4DC731}" type="presParOf" srcId="{E3D3B13D-24A1-44CD-AF19-A0854AD63791}" destId="{4CE9CF53-7AA6-4E02-A7D3-302FFD701224}" srcOrd="7" destOrd="0" presId="urn:microsoft.com/office/officeart/2005/8/layout/pyramid2"/>
    <dgm:cxn modelId="{44F74A88-3504-4860-A1DC-BD33E619DBAA}" type="presParOf" srcId="{E3D3B13D-24A1-44CD-AF19-A0854AD63791}" destId="{DFFFDB26-441E-4EAB-94B7-50BE6EA0C80E}" srcOrd="8" destOrd="0" presId="urn:microsoft.com/office/officeart/2005/8/layout/pyramid2"/>
    <dgm:cxn modelId="{BCCDA077-A84D-4A3E-BEE5-0E6DCF1B3E74}" type="presParOf" srcId="{E3D3B13D-24A1-44CD-AF19-A0854AD63791}" destId="{689EE88C-1972-4D7A-8264-ACDF271FAC02}" srcOrd="9" destOrd="0" presId="urn:microsoft.com/office/officeart/2005/8/layout/pyramid2"/>
    <dgm:cxn modelId="{497BB355-06AB-43C5-B24A-5E96C1D9585C}" type="presParOf" srcId="{E3D3B13D-24A1-44CD-AF19-A0854AD63791}" destId="{A93C05DB-7D3B-48E5-AAEC-CDBA3F2B6542}" srcOrd="10" destOrd="0" presId="urn:microsoft.com/office/officeart/2005/8/layout/pyramid2"/>
    <dgm:cxn modelId="{84DDE3CC-1120-41FD-9681-3202FDB573B9}" type="presParOf" srcId="{E3D3B13D-24A1-44CD-AF19-A0854AD63791}" destId="{162A3F5B-3E09-423A-8A8D-0A38BFF0686E}" srcOrd="11" destOrd="0" presId="urn:microsoft.com/office/officeart/2005/8/layout/pyramid2"/>
    <dgm:cxn modelId="{8A94A1A5-3BBB-4C70-A05C-5A2BFEBAB721}" type="presParOf" srcId="{E3D3B13D-24A1-44CD-AF19-A0854AD63791}" destId="{E4BCF2BE-CC91-441A-A3B2-CDC1E159AE1F}" srcOrd="12" destOrd="0" presId="urn:microsoft.com/office/officeart/2005/8/layout/pyramid2"/>
    <dgm:cxn modelId="{4B1E3D2E-24E7-459C-B515-4A20B0662187}" type="presParOf" srcId="{E3D3B13D-24A1-44CD-AF19-A0854AD63791}" destId="{4FB6E61D-44B0-4280-B16C-E0EC9DB02533}" srcOrd="13" destOrd="0" presId="urn:microsoft.com/office/officeart/2005/8/layout/pyramid2"/>
    <dgm:cxn modelId="{72D48D4E-C0C9-4F0E-8E55-BB593ABCA13B}" type="presParOf" srcId="{E3D3B13D-24A1-44CD-AF19-A0854AD63791}" destId="{0E2C4466-0AF7-481D-AF3C-496E5E72FA6F}" srcOrd="14" destOrd="0" presId="urn:microsoft.com/office/officeart/2005/8/layout/pyramid2"/>
    <dgm:cxn modelId="{1DA55E84-F43B-4548-92F2-7A3CD74874E0}" type="presParOf" srcId="{E3D3B13D-24A1-44CD-AF19-A0854AD63791}" destId="{FC3D2259-2A51-4FDC-AC20-1E51D92B01A8}" srcOrd="15" destOrd="0" presId="urn:microsoft.com/office/officeart/2005/8/layout/pyramid2"/>
    <dgm:cxn modelId="{AD05194D-5787-4459-B938-BF94DA37FB20}" type="presParOf" srcId="{E3D3B13D-24A1-44CD-AF19-A0854AD63791}" destId="{BD4BCCF0-6BA2-4A80-AF02-EA0DFF2726E2}" srcOrd="16" destOrd="0" presId="urn:microsoft.com/office/officeart/2005/8/layout/pyramid2"/>
    <dgm:cxn modelId="{E9143994-DE42-4431-8112-9BB23806095B}" type="presParOf" srcId="{E3D3B13D-24A1-44CD-AF19-A0854AD63791}" destId="{54CF58D4-587A-4B45-814A-0E32B5B9C017}" srcOrd="17" destOrd="0" presId="urn:microsoft.com/office/officeart/2005/8/layout/pyramid2"/>
    <dgm:cxn modelId="{96A7F7FA-1A58-4174-98FB-A0FB3CE9BD40}" type="presParOf" srcId="{E3D3B13D-24A1-44CD-AF19-A0854AD63791}" destId="{E2BF405B-AE50-471B-B17C-F66A8F301BA6}" srcOrd="18" destOrd="0" presId="urn:microsoft.com/office/officeart/2005/8/layout/pyramid2"/>
    <dgm:cxn modelId="{0834DCD2-8D6B-4688-8FC7-B6B55445B400}" type="presParOf" srcId="{E3D3B13D-24A1-44CD-AF19-A0854AD63791}" destId="{B42B4D02-66A5-49D6-B6D4-95BAF6984C4E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BA5BED-983C-4082-BA10-B00D0F6E9A25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0A681-DE02-4C68-999A-EDF7BD20D400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kern="1200" dirty="0" smtClean="0"/>
            <a:t>Bugetul de stat. Concept şi funcţii.</a:t>
          </a:r>
          <a:endParaRPr lang="en-US" sz="2500" kern="1200" dirty="0"/>
        </a:p>
      </dsp:txBody>
      <dsp:txXfrm>
        <a:off x="4118" y="1357788"/>
        <a:ext cx="1981051" cy="1810385"/>
      </dsp:txXfrm>
    </dsp:sp>
    <dsp:sp modelId="{0565C489-3F0E-420C-963A-F719D84AF89A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kern="1200" smtClean="0"/>
            <a:t>Sistemul bugetelor în Republica Moldova.</a:t>
          </a:r>
          <a:endParaRPr lang="en-US" sz="2500" kern="1200"/>
        </a:p>
      </dsp:txBody>
      <dsp:txXfrm>
        <a:off x="2084222" y="1357788"/>
        <a:ext cx="1981051" cy="1810385"/>
      </dsp:txXfrm>
    </dsp:sp>
    <dsp:sp modelId="{872D064F-EFF7-4AE9-B763-223B8B20CE60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kern="1200" smtClean="0"/>
            <a:t>Procesul bugetar în Republica Moldova.</a:t>
          </a:r>
          <a:endParaRPr lang="en-US" sz="2500" kern="1200"/>
        </a:p>
      </dsp:txBody>
      <dsp:txXfrm>
        <a:off x="4164326" y="1357788"/>
        <a:ext cx="1981051" cy="1810385"/>
      </dsp:txXfrm>
    </dsp:sp>
    <dsp:sp modelId="{4486EC80-D239-4A54-B2E7-C846B42CE468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kern="1200" smtClean="0"/>
            <a:t>Principiile bugetare.</a:t>
          </a:r>
          <a:endParaRPr lang="en-US" sz="2500" kern="1200"/>
        </a:p>
      </dsp:txBody>
      <dsp:txXfrm>
        <a:off x="6244430" y="1357788"/>
        <a:ext cx="1981051" cy="18103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51766-AAD5-4C27-AA83-84BD6DF59636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600" kern="1200" dirty="0" smtClean="0"/>
            <a:t>Controlul cheltuielilor</a:t>
          </a:r>
          <a:endParaRPr lang="en-US" sz="2600" kern="1200" dirty="0"/>
        </a:p>
      </dsp:txBody>
      <dsp:txXfrm>
        <a:off x="1727" y="1810385"/>
        <a:ext cx="2688282" cy="1810385"/>
      </dsp:txXfrm>
    </dsp:sp>
    <dsp:sp modelId="{B3065911-FBEF-461A-AAA0-B0AB8EF16DF5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30B736-5538-4382-A3E2-2CC4E17B6680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600" kern="1200" dirty="0" smtClean="0"/>
            <a:t>Gestiunea eficace a activităţii publice</a:t>
          </a:r>
          <a:endParaRPr lang="en-US" sz="2600" kern="1200" dirty="0"/>
        </a:p>
      </dsp:txBody>
      <dsp:txXfrm>
        <a:off x="2770658" y="1810385"/>
        <a:ext cx="2688282" cy="1810385"/>
      </dsp:txXfrm>
    </dsp:sp>
    <dsp:sp modelId="{10A32D6A-B9D7-4864-9138-01BB93EFE03A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46A3E-0332-42C5-9107-000334D53C22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600" kern="1200" dirty="0" smtClean="0"/>
            <a:t>Proiectarea activităţii statului</a:t>
          </a:r>
          <a:endParaRPr lang="en-US" sz="2600" kern="1200" dirty="0"/>
        </a:p>
      </dsp:txBody>
      <dsp:txXfrm>
        <a:off x="5539589" y="1810385"/>
        <a:ext cx="2688282" cy="1810385"/>
      </dsp:txXfrm>
    </dsp:sp>
    <dsp:sp modelId="{5DCCC6AA-4C05-4DBB-858B-19E792F3AF99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BDFEE3-DF73-443D-A152-A00F4AABD229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4FBB1C-7CE2-4060-A8DA-F278D3618D4C}">
      <dsp:nvSpPr>
        <dsp:cNvPr id="0" name=""/>
        <dsp:cNvSpPr/>
      </dsp:nvSpPr>
      <dsp:spPr>
        <a:xfrm>
          <a:off x="2411" y="787361"/>
          <a:ext cx="1721465" cy="10931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30BB8-C27C-4FB2-AD7E-FAD60AF45702}">
      <dsp:nvSpPr>
        <dsp:cNvPr id="0" name=""/>
        <dsp:cNvSpPr/>
      </dsp:nvSpPr>
      <dsp:spPr>
        <a:xfrm>
          <a:off x="193684" y="9690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100" b="1" i="1" kern="1200" dirty="0" smtClean="0"/>
            <a:t>de decizie</a:t>
          </a:r>
          <a:endParaRPr lang="en-US" sz="2100" kern="1200" dirty="0"/>
        </a:p>
      </dsp:txBody>
      <dsp:txXfrm>
        <a:off x="193684" y="969071"/>
        <a:ext cx="1721465" cy="1093130"/>
      </dsp:txXfrm>
    </dsp:sp>
    <dsp:sp modelId="{304E569A-8707-40A8-AC47-F0978E195E9A}">
      <dsp:nvSpPr>
        <dsp:cNvPr id="0" name=""/>
        <dsp:cNvSpPr/>
      </dsp:nvSpPr>
      <dsp:spPr>
        <a:xfrm>
          <a:off x="2106423" y="787361"/>
          <a:ext cx="1721465" cy="10931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29756-9304-4D3F-9BA7-F83BDBE53A8A}">
      <dsp:nvSpPr>
        <dsp:cNvPr id="0" name=""/>
        <dsp:cNvSpPr/>
      </dsp:nvSpPr>
      <dsp:spPr>
        <a:xfrm>
          <a:off x="2297697" y="9690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100" b="1" i="1" kern="1200" dirty="0" smtClean="0"/>
            <a:t>predominant politic</a:t>
          </a:r>
          <a:endParaRPr lang="en-US" sz="2100" kern="1200" dirty="0"/>
        </a:p>
      </dsp:txBody>
      <dsp:txXfrm>
        <a:off x="2297697" y="969071"/>
        <a:ext cx="1721465" cy="1093130"/>
      </dsp:txXfrm>
    </dsp:sp>
    <dsp:sp modelId="{665BEBBB-141B-47A8-B15A-3D2E9DB0FB39}">
      <dsp:nvSpPr>
        <dsp:cNvPr id="0" name=""/>
        <dsp:cNvSpPr/>
      </dsp:nvSpPr>
      <dsp:spPr>
        <a:xfrm>
          <a:off x="4210436" y="787361"/>
          <a:ext cx="1721465" cy="10931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66D6B-B91E-4A17-8571-D8D137BEB489}">
      <dsp:nvSpPr>
        <dsp:cNvPr id="0" name=""/>
        <dsp:cNvSpPr/>
      </dsp:nvSpPr>
      <dsp:spPr>
        <a:xfrm>
          <a:off x="4401710" y="9690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100" b="1" i="1" kern="1200" dirty="0" smtClean="0"/>
            <a:t>proces complex</a:t>
          </a:r>
          <a:endParaRPr lang="en-US" sz="2100" kern="1200" dirty="0"/>
        </a:p>
      </dsp:txBody>
      <dsp:txXfrm>
        <a:off x="4401710" y="969071"/>
        <a:ext cx="1721465" cy="1093130"/>
      </dsp:txXfrm>
    </dsp:sp>
    <dsp:sp modelId="{ED3866BB-34DA-4FB9-B85D-BDF92A875BC7}">
      <dsp:nvSpPr>
        <dsp:cNvPr id="0" name=""/>
        <dsp:cNvSpPr/>
      </dsp:nvSpPr>
      <dsp:spPr>
        <a:xfrm>
          <a:off x="6314449" y="787361"/>
          <a:ext cx="1721465" cy="10931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18DA6-4A02-4877-989B-EEB287C3437F}">
      <dsp:nvSpPr>
        <dsp:cNvPr id="0" name=""/>
        <dsp:cNvSpPr/>
      </dsp:nvSpPr>
      <dsp:spPr>
        <a:xfrm>
          <a:off x="6505723" y="9690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100" b="1" i="1" kern="1200" dirty="0" smtClean="0"/>
            <a:t>proces ciclic</a:t>
          </a:r>
          <a:endParaRPr lang="en-US" sz="2100" kern="1200" dirty="0"/>
        </a:p>
      </dsp:txBody>
      <dsp:txXfrm>
        <a:off x="6505723" y="969071"/>
        <a:ext cx="1721465" cy="1093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95DAE9-64AA-423F-B917-45E3ACD4B744}">
      <dsp:nvSpPr>
        <dsp:cNvPr id="0" name=""/>
        <dsp:cNvSpPr/>
      </dsp:nvSpPr>
      <dsp:spPr>
        <a:xfrm>
          <a:off x="1628363" y="-5006"/>
          <a:ext cx="4972873" cy="4972873"/>
        </a:xfrm>
        <a:prstGeom prst="circularArrow">
          <a:avLst>
            <a:gd name="adj1" fmla="val 5274"/>
            <a:gd name="adj2" fmla="val 312630"/>
            <a:gd name="adj3" fmla="val 14226266"/>
            <a:gd name="adj4" fmla="val 17128110"/>
            <a:gd name="adj5" fmla="val 5477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8A8EAB1-62A2-4B96-AEA4-381223E4840E}">
      <dsp:nvSpPr>
        <dsp:cNvPr id="0" name=""/>
        <dsp:cNvSpPr/>
      </dsp:nvSpPr>
      <dsp:spPr>
        <a:xfrm>
          <a:off x="3168476" y="1026"/>
          <a:ext cx="1892647" cy="94632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1. </a:t>
          </a:r>
          <a:r>
            <a:rPr lang="ro-MO" sz="1700" b="1" kern="1200" dirty="0" smtClean="0">
              <a:solidFill>
                <a:schemeClr val="tx1"/>
              </a:solidFill>
            </a:rPr>
            <a:t>elaborarea proiectului de buget;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3168476" y="1026"/>
        <a:ext cx="1892647" cy="946323"/>
      </dsp:txXfrm>
    </dsp:sp>
    <dsp:sp modelId="{752D7C60-2B64-4E9E-BBAA-37973C3245D1}">
      <dsp:nvSpPr>
        <dsp:cNvPr id="0" name=""/>
        <dsp:cNvSpPr/>
      </dsp:nvSpPr>
      <dsp:spPr>
        <a:xfrm>
          <a:off x="4915589" y="1009723"/>
          <a:ext cx="1892647" cy="946323"/>
        </a:xfrm>
        <a:prstGeom prst="roundRec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2. </a:t>
          </a:r>
          <a:r>
            <a:rPr lang="ro-MO" sz="1700" b="1" kern="1200" dirty="0" smtClean="0">
              <a:solidFill>
                <a:schemeClr val="tx1"/>
              </a:solidFill>
            </a:rPr>
            <a:t>aprobarea bugetului;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4915589" y="1009723"/>
        <a:ext cx="1892647" cy="946323"/>
      </dsp:txXfrm>
    </dsp:sp>
    <dsp:sp modelId="{6C1206CC-C533-483E-B0E9-D434EBDD84F6}">
      <dsp:nvSpPr>
        <dsp:cNvPr id="0" name=""/>
        <dsp:cNvSpPr/>
      </dsp:nvSpPr>
      <dsp:spPr>
        <a:xfrm>
          <a:off x="4915589" y="3027116"/>
          <a:ext cx="1892647" cy="946323"/>
        </a:xfrm>
        <a:prstGeom prst="roundRec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3. </a:t>
          </a:r>
          <a:r>
            <a:rPr lang="ro-MO" sz="1700" b="1" kern="1200" dirty="0" smtClean="0">
              <a:solidFill>
                <a:schemeClr val="tx1"/>
              </a:solidFill>
            </a:rPr>
            <a:t>execuţia bugetului;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4915589" y="3027116"/>
        <a:ext cx="1892647" cy="946323"/>
      </dsp:txXfrm>
    </dsp:sp>
    <dsp:sp modelId="{D4DF047E-80E9-4B0D-AD77-09926C5FBF76}">
      <dsp:nvSpPr>
        <dsp:cNvPr id="0" name=""/>
        <dsp:cNvSpPr/>
      </dsp:nvSpPr>
      <dsp:spPr>
        <a:xfrm>
          <a:off x="3168476" y="4035812"/>
          <a:ext cx="1892647" cy="946323"/>
        </a:xfrm>
        <a:prstGeom prst="roundRec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4. </a:t>
          </a:r>
          <a:r>
            <a:rPr lang="ro-MO" sz="1700" b="1" kern="1200" dirty="0" smtClean="0">
              <a:solidFill>
                <a:schemeClr val="tx1"/>
              </a:solidFill>
            </a:rPr>
            <a:t>încheierea execuţiei bugetului;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3168476" y="4035812"/>
        <a:ext cx="1892647" cy="946323"/>
      </dsp:txXfrm>
    </dsp:sp>
    <dsp:sp modelId="{7BCA9128-0116-40CD-8563-459A65A53E32}">
      <dsp:nvSpPr>
        <dsp:cNvPr id="0" name=""/>
        <dsp:cNvSpPr/>
      </dsp:nvSpPr>
      <dsp:spPr>
        <a:xfrm>
          <a:off x="1421362" y="3027116"/>
          <a:ext cx="1892647" cy="946323"/>
        </a:xfrm>
        <a:prstGeom prst="roundRec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5. </a:t>
          </a:r>
          <a:r>
            <a:rPr lang="ro-MO" sz="1700" b="1" kern="1200" dirty="0" smtClean="0">
              <a:solidFill>
                <a:schemeClr val="tx1"/>
              </a:solidFill>
            </a:rPr>
            <a:t>aprobarea contului de execuţie bugetară;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1421362" y="3027116"/>
        <a:ext cx="1892647" cy="946323"/>
      </dsp:txXfrm>
    </dsp:sp>
    <dsp:sp modelId="{29F8ECAE-BD5C-46B4-81C2-1DEF2EF7CC4B}">
      <dsp:nvSpPr>
        <dsp:cNvPr id="0" name=""/>
        <dsp:cNvSpPr/>
      </dsp:nvSpPr>
      <dsp:spPr>
        <a:xfrm>
          <a:off x="1421362" y="1009723"/>
          <a:ext cx="1892647" cy="946323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6. </a:t>
          </a:r>
          <a:r>
            <a:rPr lang="ro-MO" sz="1700" b="1" kern="1200" dirty="0" smtClean="0">
              <a:solidFill>
                <a:schemeClr val="tx1"/>
              </a:solidFill>
            </a:rPr>
            <a:t>controlul execuţiei bugetului.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1421362" y="1009723"/>
        <a:ext cx="1892647" cy="94632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7D49A3-9701-4D4D-B5EE-4EE62B6E684D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460EE9-DC5D-46E3-A936-C905B1CADB1B}">
      <dsp:nvSpPr>
        <dsp:cNvPr id="0" name=""/>
        <dsp:cNvSpPr/>
      </dsp:nvSpPr>
      <dsp:spPr>
        <a:xfrm>
          <a:off x="3775352" y="453038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1. A</a:t>
          </a:r>
          <a:r>
            <a:rPr lang="ru-RU" sz="1300" kern="1200" dirty="0" err="1" smtClean="0"/>
            <a:t>nualitatea</a:t>
          </a:r>
          <a:endParaRPr lang="en-US" sz="1300" kern="1200" dirty="0"/>
        </a:p>
      </dsp:txBody>
      <dsp:txXfrm>
        <a:off x="3775352" y="453038"/>
        <a:ext cx="2941875" cy="321767"/>
      </dsp:txXfrm>
    </dsp:sp>
    <dsp:sp modelId="{B6035D04-B0F6-457A-9424-AC9FBD9CF28F}">
      <dsp:nvSpPr>
        <dsp:cNvPr id="0" name=""/>
        <dsp:cNvSpPr/>
      </dsp:nvSpPr>
      <dsp:spPr>
        <a:xfrm>
          <a:off x="3775352" y="815026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103764"/>
              <a:satOff val="4423"/>
              <a:lumOff val="9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2. U</a:t>
          </a:r>
          <a:r>
            <a:rPr lang="ru-RU" sz="1300" kern="1200" dirty="0" err="1" smtClean="0"/>
            <a:t>nitatea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monetară</a:t>
          </a:r>
          <a:endParaRPr lang="en-US" sz="1300" kern="1200" dirty="0"/>
        </a:p>
      </dsp:txBody>
      <dsp:txXfrm>
        <a:off x="3775352" y="815026"/>
        <a:ext cx="2941875" cy="321767"/>
      </dsp:txXfrm>
    </dsp:sp>
    <dsp:sp modelId="{4B67C3FD-787A-4901-A676-D1C38182DECA}">
      <dsp:nvSpPr>
        <dsp:cNvPr id="0" name=""/>
        <dsp:cNvSpPr/>
      </dsp:nvSpPr>
      <dsp:spPr>
        <a:xfrm>
          <a:off x="3775352" y="1177015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207528"/>
              <a:satOff val="8847"/>
              <a:lumOff val="19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3. U</a:t>
          </a:r>
          <a:r>
            <a:rPr lang="ru-RU" sz="1300" kern="1200" dirty="0" err="1" smtClean="0"/>
            <a:t>nitatea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bugetară</a:t>
          </a:r>
          <a:endParaRPr lang="en-US" sz="1300" kern="1200" dirty="0"/>
        </a:p>
      </dsp:txBody>
      <dsp:txXfrm>
        <a:off x="3775352" y="1177015"/>
        <a:ext cx="2941875" cy="321767"/>
      </dsp:txXfrm>
    </dsp:sp>
    <dsp:sp modelId="{A44EFBED-62AC-463E-B5D5-5872BCABAA37}">
      <dsp:nvSpPr>
        <dsp:cNvPr id="0" name=""/>
        <dsp:cNvSpPr/>
      </dsp:nvSpPr>
      <dsp:spPr>
        <a:xfrm>
          <a:off x="3775352" y="1539004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4. U</a:t>
          </a:r>
          <a:r>
            <a:rPr lang="ru-RU" sz="1300" kern="1200" dirty="0" err="1" smtClean="0"/>
            <a:t>niversalitatea</a:t>
          </a:r>
          <a:endParaRPr lang="en-US" sz="1300" kern="1200" dirty="0"/>
        </a:p>
      </dsp:txBody>
      <dsp:txXfrm>
        <a:off x="3775352" y="1539004"/>
        <a:ext cx="2941875" cy="321767"/>
      </dsp:txXfrm>
    </dsp:sp>
    <dsp:sp modelId="{DFFFDB26-441E-4EAB-94B7-50BE6EA0C80E}">
      <dsp:nvSpPr>
        <dsp:cNvPr id="0" name=""/>
        <dsp:cNvSpPr/>
      </dsp:nvSpPr>
      <dsp:spPr>
        <a:xfrm>
          <a:off x="3775352" y="1900992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415056"/>
              <a:satOff val="17694"/>
              <a:lumOff val="383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5. B</a:t>
          </a:r>
          <a:r>
            <a:rPr lang="ru-RU" sz="1300" kern="1200" dirty="0" err="1" smtClean="0"/>
            <a:t>alansarea</a:t>
          </a:r>
          <a:endParaRPr lang="en-US" sz="1300" kern="1200" dirty="0"/>
        </a:p>
      </dsp:txBody>
      <dsp:txXfrm>
        <a:off x="3775352" y="1900992"/>
        <a:ext cx="2941875" cy="321767"/>
      </dsp:txXfrm>
    </dsp:sp>
    <dsp:sp modelId="{A93C05DB-7D3B-48E5-AAEC-CDBA3F2B6542}">
      <dsp:nvSpPr>
        <dsp:cNvPr id="0" name=""/>
        <dsp:cNvSpPr/>
      </dsp:nvSpPr>
      <dsp:spPr>
        <a:xfrm>
          <a:off x="3775352" y="2262981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518820"/>
              <a:satOff val="22117"/>
              <a:lumOff val="479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6. P</a:t>
          </a:r>
          <a:r>
            <a:rPr lang="ru-RU" sz="1300" kern="1200" dirty="0" err="1" smtClean="0"/>
            <a:t>revizibilitatea</a:t>
          </a:r>
          <a:endParaRPr lang="en-US" sz="1300" kern="1200" dirty="0"/>
        </a:p>
      </dsp:txBody>
      <dsp:txXfrm>
        <a:off x="3775352" y="2262981"/>
        <a:ext cx="2941875" cy="321767"/>
      </dsp:txXfrm>
    </dsp:sp>
    <dsp:sp modelId="{E4BCF2BE-CC91-441A-A3B2-CDC1E159AE1F}">
      <dsp:nvSpPr>
        <dsp:cNvPr id="0" name=""/>
        <dsp:cNvSpPr/>
      </dsp:nvSpPr>
      <dsp:spPr>
        <a:xfrm>
          <a:off x="3775352" y="2624970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7. S</a:t>
          </a:r>
          <a:r>
            <a:rPr lang="ru-RU" sz="1300" kern="1200" dirty="0" err="1" smtClean="0"/>
            <a:t>ustenabilitatea</a:t>
          </a:r>
          <a:endParaRPr lang="en-US" sz="1300" kern="1200" dirty="0"/>
        </a:p>
      </dsp:txBody>
      <dsp:txXfrm>
        <a:off x="3775352" y="2624970"/>
        <a:ext cx="2941875" cy="321767"/>
      </dsp:txXfrm>
    </dsp:sp>
    <dsp:sp modelId="{0E2C4466-0AF7-481D-AF3C-496E5E72FA6F}">
      <dsp:nvSpPr>
        <dsp:cNvPr id="0" name=""/>
        <dsp:cNvSpPr/>
      </dsp:nvSpPr>
      <dsp:spPr>
        <a:xfrm>
          <a:off x="3775352" y="2986958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726349"/>
              <a:satOff val="30964"/>
              <a:lumOff val="671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8. P</a:t>
          </a:r>
          <a:r>
            <a:rPr lang="ru-RU" sz="1300" kern="1200" dirty="0" err="1" smtClean="0"/>
            <a:t>erformanța</a:t>
          </a:r>
          <a:endParaRPr lang="en-US" sz="1300" kern="1200" dirty="0"/>
        </a:p>
      </dsp:txBody>
      <dsp:txXfrm>
        <a:off x="3775352" y="2986958"/>
        <a:ext cx="2941875" cy="321767"/>
      </dsp:txXfrm>
    </dsp:sp>
    <dsp:sp modelId="{BD4BCCF0-6BA2-4A80-AF02-EA0DFF2726E2}">
      <dsp:nvSpPr>
        <dsp:cNvPr id="0" name=""/>
        <dsp:cNvSpPr/>
      </dsp:nvSpPr>
      <dsp:spPr>
        <a:xfrm>
          <a:off x="3775352" y="3348947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830112"/>
              <a:satOff val="35388"/>
              <a:lumOff val="76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9. T</a:t>
          </a:r>
          <a:r>
            <a:rPr lang="ru-RU" sz="1300" kern="1200" dirty="0" err="1" smtClean="0"/>
            <a:t>ransparența</a:t>
          </a:r>
          <a:endParaRPr lang="en-US" sz="1300" kern="1200" dirty="0"/>
        </a:p>
      </dsp:txBody>
      <dsp:txXfrm>
        <a:off x="3775352" y="3348947"/>
        <a:ext cx="2941875" cy="321767"/>
      </dsp:txXfrm>
    </dsp:sp>
    <dsp:sp modelId="{E2BF405B-AE50-471B-B17C-F66A8F301BA6}">
      <dsp:nvSpPr>
        <dsp:cNvPr id="0" name=""/>
        <dsp:cNvSpPr/>
      </dsp:nvSpPr>
      <dsp:spPr>
        <a:xfrm>
          <a:off x="3775352" y="3710936"/>
          <a:ext cx="2941875" cy="321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10. S</a:t>
          </a:r>
          <a:r>
            <a:rPr lang="ru-RU" sz="1300" kern="1200" dirty="0" err="1" smtClean="0"/>
            <a:t>pecializarea</a:t>
          </a:r>
          <a:endParaRPr lang="en-US" sz="1300" kern="1200" dirty="0"/>
        </a:p>
      </dsp:txBody>
      <dsp:txXfrm>
        <a:off x="3775352" y="3710936"/>
        <a:ext cx="2941875" cy="321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7B823-2AAB-4C03-B77A-0745059044B5}" type="datetimeFigureOut">
              <a:rPr lang="en-US" smtClean="0"/>
              <a:pPr/>
              <a:t>17-Oct-20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B1D00-B9EA-4700-95A2-2E2B4A500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MO" b="1" dirty="0">
                <a:solidFill>
                  <a:srgbClr val="FF0000"/>
                </a:solidFill>
              </a:rPr>
              <a:t>TEMA 4:  </a:t>
            </a:r>
            <a:r>
              <a:rPr lang="ro-RO" b="1" dirty="0" smtClean="0">
                <a:solidFill>
                  <a:srgbClr val="FF0000"/>
                </a:solidFill>
              </a:rPr>
              <a:t>BUGETUL DE STAT </a:t>
            </a:r>
            <a:r>
              <a:rPr lang="it-IT" b="1" dirty="0" smtClean="0">
                <a:solidFill>
                  <a:srgbClr val="FF0000"/>
                </a:solidFill>
              </a:rPr>
              <a:t>ŞI SISTEMUL BUGETAR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Covalschi</a:t>
            </a:r>
            <a:r>
              <a:rPr lang="en-US" b="1" dirty="0" smtClean="0">
                <a:solidFill>
                  <a:schemeClr val="tx1"/>
                </a:solidFill>
              </a:rPr>
              <a:t> Tatiana,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Dr., lector </a:t>
            </a:r>
            <a:r>
              <a:rPr lang="en-US" b="1" dirty="0" err="1" smtClean="0">
                <a:solidFill>
                  <a:schemeClr val="tx1"/>
                </a:solidFill>
              </a:rPr>
              <a:t>universitar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Conținutul</a:t>
            </a:r>
            <a:r>
              <a:rPr lang="en-US" dirty="0" smtClean="0"/>
              <a:t> </a:t>
            </a:r>
            <a:r>
              <a:rPr lang="en-US" dirty="0" err="1" smtClean="0"/>
              <a:t>temei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Definiția</a:t>
            </a:r>
            <a:r>
              <a:rPr lang="en-US" dirty="0" smtClean="0"/>
              <a:t> </a:t>
            </a:r>
            <a:r>
              <a:rPr lang="en-US" dirty="0" err="1" smtClean="0"/>
              <a:t>bugetului</a:t>
            </a:r>
            <a:r>
              <a:rPr lang="en-US" dirty="0" smtClean="0"/>
              <a:t> public.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754563"/>
          </a:xfrm>
        </p:spPr>
        <p:txBody>
          <a:bodyPr>
            <a:noAutofit/>
          </a:bodyPr>
          <a:lstStyle/>
          <a:p>
            <a:r>
              <a:rPr lang="ro-RO" sz="2200" dirty="0"/>
              <a:t>Din punct de vedere </a:t>
            </a:r>
            <a:r>
              <a:rPr lang="ro-RO" sz="2200" i="1" dirty="0"/>
              <a:t>juridic</a:t>
            </a:r>
            <a:r>
              <a:rPr lang="ro-RO" sz="2200" dirty="0"/>
              <a:t>, bugetul public este definit ca un act în care se înscriu veniturile şi cheltuielile probabile ale statului pe o perioadă determinată de timp, de regulă, un an.</a:t>
            </a:r>
            <a:endParaRPr lang="en-US" sz="2200" dirty="0"/>
          </a:p>
          <a:p>
            <a:r>
              <a:rPr lang="ro-RO" sz="2200" dirty="0"/>
              <a:t>Din punct de vedere </a:t>
            </a:r>
            <a:r>
              <a:rPr lang="ro-RO" sz="2200" i="1" dirty="0"/>
              <a:t>economic</a:t>
            </a:r>
            <a:r>
              <a:rPr lang="ro-RO" sz="2200" dirty="0"/>
              <a:t>, bugetul public exprimă relaţii economice, care iau naştere în procesul repartiţiei produsului intern brut, în legătură cu îndeplinirea funcţiilor statului. Aceste relaţii se manifestă în dublu sens: pe de o parte ca relaţii prin care se prelevează resurse băneşti la dispoziţia statului, pe de altă parte, ca relaţii prin care se repartizează aceste resurse. </a:t>
            </a:r>
            <a:endParaRPr lang="en-US" sz="2200" dirty="0"/>
          </a:p>
          <a:p>
            <a:r>
              <a:rPr lang="ru-RU" sz="2200" dirty="0" err="1"/>
              <a:t>Din</a:t>
            </a:r>
            <a:r>
              <a:rPr lang="ru-RU" sz="2200" dirty="0"/>
              <a:t> </a:t>
            </a:r>
            <a:r>
              <a:rPr lang="ru-RU" sz="2200" dirty="0" err="1"/>
              <a:t>punct</a:t>
            </a:r>
            <a:r>
              <a:rPr lang="ru-RU" sz="2200" dirty="0"/>
              <a:t> </a:t>
            </a:r>
            <a:r>
              <a:rPr lang="ru-RU" sz="2200" dirty="0" err="1"/>
              <a:t>de</a:t>
            </a:r>
            <a:r>
              <a:rPr lang="ru-RU" sz="2200" dirty="0"/>
              <a:t> </a:t>
            </a:r>
            <a:r>
              <a:rPr lang="ru-RU" sz="2200" dirty="0" err="1"/>
              <a:t>vedere</a:t>
            </a:r>
            <a:r>
              <a:rPr lang="ru-RU" sz="2200" dirty="0"/>
              <a:t> </a:t>
            </a:r>
            <a:r>
              <a:rPr lang="ru-RU" sz="2200" i="1" dirty="0" err="1"/>
              <a:t>material</a:t>
            </a:r>
            <a:r>
              <a:rPr lang="ru-RU" sz="2200" dirty="0"/>
              <a:t>, </a:t>
            </a:r>
            <a:r>
              <a:rPr lang="ru-RU" sz="2200" dirty="0" err="1"/>
              <a:t>bugetul</a:t>
            </a:r>
            <a:r>
              <a:rPr lang="ru-RU" sz="2200" dirty="0"/>
              <a:t> </a:t>
            </a:r>
            <a:r>
              <a:rPr lang="en-US" sz="2200" dirty="0"/>
              <a:t>public</a:t>
            </a:r>
            <a:r>
              <a:rPr lang="ru-RU" sz="2200" dirty="0"/>
              <a:t> </a:t>
            </a:r>
            <a:r>
              <a:rPr lang="ru-RU" sz="2200" dirty="0" err="1"/>
              <a:t>poate</a:t>
            </a:r>
            <a:r>
              <a:rPr lang="ru-RU" sz="2200" dirty="0"/>
              <a:t> </a:t>
            </a:r>
            <a:r>
              <a:rPr lang="ru-RU" sz="2200" dirty="0" err="1"/>
              <a:t>fi</a:t>
            </a:r>
            <a:r>
              <a:rPr lang="ru-RU" sz="2200" dirty="0"/>
              <a:t> </a:t>
            </a:r>
            <a:r>
              <a:rPr lang="ru-RU" sz="2200" dirty="0" err="1"/>
              <a:t>definit</a:t>
            </a:r>
            <a:r>
              <a:rPr lang="ru-RU" sz="2200" dirty="0"/>
              <a:t> </a:t>
            </a:r>
            <a:r>
              <a:rPr lang="ru-RU" sz="2200" dirty="0" err="1"/>
              <a:t>ca</a:t>
            </a:r>
            <a:r>
              <a:rPr lang="ru-RU" sz="2200" dirty="0"/>
              <a:t> </a:t>
            </a:r>
            <a:r>
              <a:rPr lang="ru-RU" sz="2200" dirty="0" err="1"/>
              <a:t>un</a:t>
            </a:r>
            <a:r>
              <a:rPr lang="ru-RU" sz="2200" dirty="0"/>
              <a:t> </a:t>
            </a:r>
            <a:r>
              <a:rPr lang="ru-RU" sz="2200" dirty="0" err="1"/>
              <a:t>fond</a:t>
            </a:r>
            <a:r>
              <a:rPr lang="ru-RU" sz="2200" dirty="0"/>
              <a:t> </a:t>
            </a:r>
            <a:r>
              <a:rPr lang="ru-RU" sz="2200" dirty="0" err="1"/>
              <a:t>centralizat</a:t>
            </a:r>
            <a:r>
              <a:rPr lang="ru-RU" sz="2200" dirty="0"/>
              <a:t> </a:t>
            </a:r>
            <a:r>
              <a:rPr lang="ru-RU" sz="2200" dirty="0" err="1"/>
              <a:t>de</a:t>
            </a:r>
            <a:r>
              <a:rPr lang="ru-RU" sz="2200" dirty="0"/>
              <a:t> </a:t>
            </a:r>
            <a:r>
              <a:rPr lang="ru-RU" sz="2200" dirty="0" err="1"/>
              <a:t>mijloace</a:t>
            </a:r>
            <a:r>
              <a:rPr lang="ru-RU" sz="2200" dirty="0"/>
              <a:t> </a:t>
            </a:r>
            <a:r>
              <a:rPr lang="ru-RU" sz="2200" dirty="0" err="1"/>
              <a:t>băneşti</a:t>
            </a:r>
            <a:r>
              <a:rPr lang="ru-RU" sz="2200" dirty="0"/>
              <a:t> </a:t>
            </a:r>
            <a:r>
              <a:rPr lang="ru-RU" sz="2200" dirty="0" err="1"/>
              <a:t>la</a:t>
            </a:r>
            <a:r>
              <a:rPr lang="ru-RU" sz="2200" dirty="0"/>
              <a:t> </a:t>
            </a:r>
            <a:r>
              <a:rPr lang="ru-RU" sz="2200" dirty="0" err="1"/>
              <a:t>dispoziţia</a:t>
            </a:r>
            <a:r>
              <a:rPr lang="ru-RU" sz="2200" dirty="0"/>
              <a:t> </a:t>
            </a:r>
            <a:r>
              <a:rPr lang="ru-RU" sz="2200" dirty="0" err="1"/>
              <a:t>statului</a:t>
            </a:r>
            <a:r>
              <a:rPr lang="ru-RU" sz="2200" dirty="0"/>
              <a:t>, </a:t>
            </a:r>
            <a:r>
              <a:rPr lang="ru-RU" sz="2200" dirty="0" err="1"/>
              <a:t>în</a:t>
            </a:r>
            <a:r>
              <a:rPr lang="ru-RU" sz="2200" dirty="0"/>
              <a:t> </a:t>
            </a:r>
            <a:r>
              <a:rPr lang="ru-RU" sz="2200" dirty="0" err="1"/>
              <a:t>care</a:t>
            </a:r>
            <a:r>
              <a:rPr lang="ru-RU" sz="2200" dirty="0"/>
              <a:t> </a:t>
            </a:r>
            <a:r>
              <a:rPr lang="ru-RU" sz="2200" dirty="0" err="1"/>
              <a:t>se</a:t>
            </a:r>
            <a:r>
              <a:rPr lang="ru-RU" sz="2200" dirty="0"/>
              <a:t> </a:t>
            </a:r>
            <a:r>
              <a:rPr lang="ru-RU" sz="2200" dirty="0" err="1"/>
              <a:t>încasează</a:t>
            </a:r>
            <a:r>
              <a:rPr lang="ru-RU" sz="2200" dirty="0"/>
              <a:t> </a:t>
            </a:r>
            <a:r>
              <a:rPr lang="ru-RU" sz="2200" dirty="0" err="1"/>
              <a:t>veniturile</a:t>
            </a:r>
            <a:r>
              <a:rPr lang="ru-RU" sz="2200" dirty="0"/>
              <a:t> </a:t>
            </a:r>
            <a:r>
              <a:rPr lang="ru-RU" sz="2200" dirty="0" err="1"/>
              <a:t>şi</a:t>
            </a:r>
            <a:r>
              <a:rPr lang="ru-RU" sz="2200" dirty="0"/>
              <a:t> </a:t>
            </a:r>
            <a:r>
              <a:rPr lang="ru-RU" sz="2200" dirty="0" err="1"/>
              <a:t>din</a:t>
            </a:r>
            <a:r>
              <a:rPr lang="ru-RU" sz="2200" dirty="0"/>
              <a:t> </a:t>
            </a:r>
            <a:r>
              <a:rPr lang="ru-RU" sz="2200" dirty="0" err="1"/>
              <a:t>care</a:t>
            </a:r>
            <a:r>
              <a:rPr lang="ru-RU" sz="2200" dirty="0"/>
              <a:t> </a:t>
            </a:r>
            <a:r>
              <a:rPr lang="ru-RU" sz="2200" dirty="0" err="1"/>
              <a:t>se</a:t>
            </a:r>
            <a:r>
              <a:rPr lang="ru-RU" sz="2200" dirty="0"/>
              <a:t> </a:t>
            </a:r>
            <a:r>
              <a:rPr lang="ru-RU" sz="2200" dirty="0" err="1"/>
              <a:t>efectuiază</a:t>
            </a:r>
            <a:r>
              <a:rPr lang="ru-RU" sz="2200" dirty="0"/>
              <a:t> </a:t>
            </a:r>
            <a:r>
              <a:rPr lang="ru-RU" sz="2200" dirty="0" err="1"/>
              <a:t>cheltuieli</a:t>
            </a:r>
            <a:r>
              <a:rPr lang="ru-RU" sz="2200" dirty="0"/>
              <a:t> </a:t>
            </a:r>
            <a:r>
              <a:rPr lang="ru-RU" sz="2200" dirty="0" err="1"/>
              <a:t>din</a:t>
            </a:r>
            <a:r>
              <a:rPr lang="ru-RU" sz="2200" dirty="0"/>
              <a:t> </a:t>
            </a:r>
            <a:r>
              <a:rPr lang="ru-RU" sz="2200" dirty="0" err="1"/>
              <a:t>partea</a:t>
            </a:r>
            <a:r>
              <a:rPr lang="ru-RU" sz="2200" dirty="0"/>
              <a:t> </a:t>
            </a:r>
            <a:r>
              <a:rPr lang="ru-RU" sz="2200" dirty="0" err="1"/>
              <a:t>statului</a:t>
            </a:r>
            <a:r>
              <a:rPr lang="ru-RU" sz="2200" dirty="0"/>
              <a:t>.</a:t>
            </a:r>
            <a:endParaRPr lang="en-US" sz="2200" dirty="0"/>
          </a:p>
          <a:p>
            <a:r>
              <a:rPr lang="ru-RU" sz="2200" dirty="0" err="1"/>
              <a:t>Din</a:t>
            </a:r>
            <a:r>
              <a:rPr lang="ru-RU" sz="2200" dirty="0"/>
              <a:t> </a:t>
            </a:r>
            <a:r>
              <a:rPr lang="ru-RU" sz="2200" dirty="0" err="1"/>
              <a:t>punct</a:t>
            </a:r>
            <a:r>
              <a:rPr lang="ru-RU" sz="2200" dirty="0"/>
              <a:t> </a:t>
            </a:r>
            <a:r>
              <a:rPr lang="ru-RU" sz="2200" dirty="0" err="1"/>
              <a:t>de</a:t>
            </a:r>
            <a:r>
              <a:rPr lang="ru-RU" sz="2200" dirty="0"/>
              <a:t> </a:t>
            </a:r>
            <a:r>
              <a:rPr lang="ru-RU" sz="2200" dirty="0" err="1"/>
              <a:t>vedere</a:t>
            </a:r>
            <a:r>
              <a:rPr lang="ru-RU" sz="2200" dirty="0"/>
              <a:t> </a:t>
            </a:r>
            <a:r>
              <a:rPr lang="ro-RO" sz="2200" i="1" dirty="0"/>
              <a:t>politic</a:t>
            </a:r>
            <a:r>
              <a:rPr lang="ro-RO" sz="2200" dirty="0"/>
              <a:t>, bugetul public este considerat expresie a opţiunilor Guvernului în ansamblul domeniilor care relevă componentele sale (politico-economică, socială, educativă, culturală, militară etc</a:t>
            </a:r>
            <a:r>
              <a:rPr lang="ro-RO" sz="2200" dirty="0" smtClean="0"/>
              <a:t>.)</a:t>
            </a:r>
            <a:endParaRPr 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Funcțiile</a:t>
            </a:r>
            <a:r>
              <a:rPr lang="en-US" dirty="0" smtClean="0"/>
              <a:t> </a:t>
            </a:r>
            <a:r>
              <a:rPr lang="en-US" dirty="0" err="1" smtClean="0"/>
              <a:t>bugetului</a:t>
            </a:r>
            <a:r>
              <a:rPr lang="en-US" dirty="0" smtClean="0"/>
              <a:t> public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Sistemul</a:t>
            </a:r>
            <a:r>
              <a:rPr lang="en-US" dirty="0" smtClean="0"/>
              <a:t> </a:t>
            </a:r>
            <a:r>
              <a:rPr lang="en-US" dirty="0" err="1" smtClean="0"/>
              <a:t>bugetar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Republica</a:t>
            </a:r>
            <a:r>
              <a:rPr lang="en-US" dirty="0" smtClean="0"/>
              <a:t> Moldova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1603" t="35356" r="18763" b="14135"/>
          <a:stretch>
            <a:fillRect/>
          </a:stretch>
        </p:blipFill>
        <p:spPr bwMode="auto">
          <a:xfrm>
            <a:off x="533400" y="1676400"/>
            <a:ext cx="792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Autofit/>
          </a:bodyPr>
          <a:lstStyle/>
          <a:p>
            <a:pPr lvl="0" algn="l"/>
            <a:r>
              <a:rPr lang="ru-RU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Procesul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bugetar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ciclul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bugetar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poate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definit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ansamblul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activităţi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operaţiuni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integrate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coerent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orientate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spre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acelaş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scop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derulează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stadial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fiind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aşezate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într-un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orar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strict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determinat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elaborarea proiectului de buget; aprobarea bugetului;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execuţia bugetului; încheierea execuţiei bugetului; aprobarea contului de execuţie bugetară; controlul execuţiei bugetului.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276600"/>
          <a:ext cx="8229600" cy="2849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Autorități</a:t>
            </a:r>
            <a:r>
              <a:rPr lang="en-US" dirty="0" smtClean="0"/>
              <a:t> implicate </a:t>
            </a:r>
            <a:r>
              <a:rPr lang="en-US" dirty="0" err="1" smtClean="0"/>
              <a:t>în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dirty="0" err="1" smtClean="0"/>
              <a:t>rocesul</a:t>
            </a:r>
            <a:r>
              <a:rPr lang="en-US" dirty="0" smtClean="0"/>
              <a:t> </a:t>
            </a:r>
            <a:r>
              <a:rPr lang="en-US" dirty="0" err="1" smtClean="0"/>
              <a:t>bugetar</a:t>
            </a:r>
            <a:r>
              <a:rPr lang="en-US" dirty="0" smtClean="0"/>
              <a:t> la </a:t>
            </a:r>
            <a:r>
              <a:rPr lang="en-US" dirty="0" err="1" smtClean="0"/>
              <a:t>nivelul</a:t>
            </a:r>
            <a:r>
              <a:rPr lang="en-US" dirty="0" smtClean="0"/>
              <a:t> BPN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591" t="25254" r="18479" b="25039"/>
          <a:stretch>
            <a:fillRect/>
          </a:stretch>
        </p:blipFill>
        <p:spPr bwMode="auto">
          <a:xfrm>
            <a:off x="533400" y="15240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Etapele</a:t>
            </a:r>
            <a:r>
              <a:rPr lang="en-US" dirty="0" smtClean="0"/>
              <a:t> </a:t>
            </a:r>
            <a:r>
              <a:rPr lang="en-US" dirty="0" err="1" smtClean="0"/>
              <a:t>procesului</a:t>
            </a:r>
            <a:r>
              <a:rPr lang="en-US" dirty="0" smtClean="0"/>
              <a:t> </a:t>
            </a:r>
            <a:r>
              <a:rPr lang="en-US" dirty="0" err="1" smtClean="0"/>
              <a:t>bugetar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Principii</a:t>
            </a:r>
            <a:r>
              <a:rPr lang="en-US" dirty="0" smtClean="0"/>
              <a:t> </a:t>
            </a:r>
            <a:r>
              <a:rPr lang="en-US" dirty="0" err="1" smtClean="0"/>
              <a:t>bugetare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397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TEMA 4:  BUGETUL DE STAT ŞI SISTEMUL BUGETAR</vt:lpstr>
      <vt:lpstr>Conținutul temei</vt:lpstr>
      <vt:lpstr>Definiția bugetului public.</vt:lpstr>
      <vt:lpstr>Funcțiile bugetului public</vt:lpstr>
      <vt:lpstr>Sistemul bugetar în Republica Moldova</vt:lpstr>
      <vt:lpstr>Procesul bugetar sau ciclul bugetar poate fi definit ca ansamblul de activităţi şi operaţiuni integrate coerent şi orientate spre acelaşi scop, care derulează stadial, fiind aşezate într-un orar strict şi bine determinat: elaborarea proiectului de buget; aprobarea bugetului;  execuţia bugetului; încheierea execuţiei bugetului; aprobarea contului de execuţie bugetară; controlul execuţiei bugetului.</vt:lpstr>
      <vt:lpstr>Autorități implicate în procesul bugetar la nivelul BPN</vt:lpstr>
      <vt:lpstr>Etapele procesului bugetar</vt:lpstr>
      <vt:lpstr>Principii bugetare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2.  MECANISMUL FINANCIAR</dc:title>
  <dc:creator>Tatiana Vișanu</dc:creator>
  <cp:lastModifiedBy>Tatiana Vișanu</cp:lastModifiedBy>
  <cp:revision>8</cp:revision>
  <dcterms:created xsi:type="dcterms:W3CDTF">2020-10-12T13:19:49Z</dcterms:created>
  <dcterms:modified xsi:type="dcterms:W3CDTF">2020-10-17T16:51:29Z</dcterms:modified>
</cp:coreProperties>
</file>