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F1BB03-624B-46F9-8A7A-EEC18C0ACC9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F185F45-9F2A-48BC-9202-AA43C50D1D74}">
      <dgm:prSet/>
      <dgm:spPr/>
      <dgm:t>
        <a:bodyPr/>
        <a:lstStyle/>
        <a:p>
          <a:pPr rtl="0"/>
          <a:r>
            <a:rPr lang="ro-RO" dirty="0" smtClean="0"/>
            <a:t>Conţinutul economic al veniturilor publice</a:t>
          </a:r>
          <a:endParaRPr lang="en-US" dirty="0"/>
        </a:p>
      </dgm:t>
    </dgm:pt>
    <dgm:pt modelId="{21C3A8E1-E479-4A06-96A8-D5381FCB8391}" type="parTrans" cxnId="{4B801AAF-E228-4941-8FE6-C389F9891B19}">
      <dgm:prSet/>
      <dgm:spPr/>
      <dgm:t>
        <a:bodyPr/>
        <a:lstStyle/>
        <a:p>
          <a:endParaRPr lang="en-US"/>
        </a:p>
      </dgm:t>
    </dgm:pt>
    <dgm:pt modelId="{08116DEA-6649-40D4-BE9F-4F7AABAFF837}" type="sibTrans" cxnId="{4B801AAF-E228-4941-8FE6-C389F9891B19}">
      <dgm:prSet/>
      <dgm:spPr/>
      <dgm:t>
        <a:bodyPr/>
        <a:lstStyle/>
        <a:p>
          <a:endParaRPr lang="en-US"/>
        </a:p>
      </dgm:t>
    </dgm:pt>
    <dgm:pt modelId="{935570D1-F372-4773-8654-455F0782BFEA}">
      <dgm:prSet/>
      <dgm:spPr/>
      <dgm:t>
        <a:bodyPr/>
        <a:lstStyle/>
        <a:p>
          <a:r>
            <a:rPr lang="ro-RO" dirty="0" smtClean="0"/>
            <a:t>Componentele veniturilor publice</a:t>
          </a:r>
          <a:endParaRPr lang="en-US" dirty="0"/>
        </a:p>
      </dgm:t>
    </dgm:pt>
    <dgm:pt modelId="{0F4055C5-4D45-4903-9F5E-2A36CF92D76F}" type="parTrans" cxnId="{B0B6CDE4-8CAA-4944-AE68-004BD48576FE}">
      <dgm:prSet/>
      <dgm:spPr/>
      <dgm:t>
        <a:bodyPr/>
        <a:lstStyle/>
        <a:p>
          <a:endParaRPr lang="en-US"/>
        </a:p>
      </dgm:t>
    </dgm:pt>
    <dgm:pt modelId="{69D9FD41-52EA-403D-AB97-1240713EAB04}" type="sibTrans" cxnId="{B0B6CDE4-8CAA-4944-AE68-004BD48576FE}">
      <dgm:prSet/>
      <dgm:spPr/>
      <dgm:t>
        <a:bodyPr/>
        <a:lstStyle/>
        <a:p>
          <a:endParaRPr lang="en-US"/>
        </a:p>
      </dgm:t>
    </dgm:pt>
    <dgm:pt modelId="{D36E483E-63B1-4F48-81AF-18E269D92B20}">
      <dgm:prSet/>
      <dgm:spPr/>
      <dgm:t>
        <a:bodyPr/>
        <a:lstStyle/>
        <a:p>
          <a:r>
            <a:rPr lang="ro-RO" dirty="0" smtClean="0"/>
            <a:t>Impozitele – noțiuni generale</a:t>
          </a:r>
          <a:endParaRPr lang="en-US" dirty="0"/>
        </a:p>
      </dgm:t>
    </dgm:pt>
    <dgm:pt modelId="{D0E7C405-6443-4DCC-BD1D-01D40100636B}" type="parTrans" cxnId="{ADBE6250-0056-4254-8EDB-115A34AA1904}">
      <dgm:prSet/>
      <dgm:spPr/>
      <dgm:t>
        <a:bodyPr/>
        <a:lstStyle/>
        <a:p>
          <a:endParaRPr lang="en-US"/>
        </a:p>
      </dgm:t>
    </dgm:pt>
    <dgm:pt modelId="{0CCFD032-4846-458D-95DB-5FDBA41E1C52}" type="sibTrans" cxnId="{ADBE6250-0056-4254-8EDB-115A34AA1904}">
      <dgm:prSet/>
      <dgm:spPr/>
      <dgm:t>
        <a:bodyPr/>
        <a:lstStyle/>
        <a:p>
          <a:endParaRPr lang="en-US"/>
        </a:p>
      </dgm:t>
    </dgm:pt>
    <dgm:pt modelId="{89979AEE-B619-4096-A011-B475777BB2D0}">
      <dgm:prSet/>
      <dgm:spPr/>
      <dgm:t>
        <a:bodyPr/>
        <a:lstStyle/>
        <a:p>
          <a:r>
            <a:rPr lang="ro-RO" dirty="0" smtClean="0"/>
            <a:t>Impozitele directe</a:t>
          </a:r>
          <a:endParaRPr lang="en-US" dirty="0"/>
        </a:p>
      </dgm:t>
    </dgm:pt>
    <dgm:pt modelId="{AE72F70E-446F-4440-8665-B75EF1BE4548}" type="parTrans" cxnId="{4F54372B-B211-416B-96EF-8F46D0DFC205}">
      <dgm:prSet/>
      <dgm:spPr/>
      <dgm:t>
        <a:bodyPr/>
        <a:lstStyle/>
        <a:p>
          <a:endParaRPr lang="en-US"/>
        </a:p>
      </dgm:t>
    </dgm:pt>
    <dgm:pt modelId="{77819C73-062B-46BD-B73D-21A25FFF191E}" type="sibTrans" cxnId="{4F54372B-B211-416B-96EF-8F46D0DFC205}">
      <dgm:prSet/>
      <dgm:spPr/>
      <dgm:t>
        <a:bodyPr/>
        <a:lstStyle/>
        <a:p>
          <a:endParaRPr lang="en-US"/>
        </a:p>
      </dgm:t>
    </dgm:pt>
    <dgm:pt modelId="{712C7153-1E43-4D91-805E-FB905E12A4AC}">
      <dgm:prSet/>
      <dgm:spPr/>
      <dgm:t>
        <a:bodyPr/>
        <a:lstStyle/>
        <a:p>
          <a:r>
            <a:rPr lang="ro-RO" dirty="0" smtClean="0"/>
            <a:t>Impozitele indirecte</a:t>
          </a:r>
          <a:endParaRPr lang="en-US" dirty="0"/>
        </a:p>
      </dgm:t>
    </dgm:pt>
    <dgm:pt modelId="{3497EBA0-3EDB-47CA-8E24-EC37FB2B52C6}" type="parTrans" cxnId="{C0077C56-965A-456F-83A4-1347DC55ACDB}">
      <dgm:prSet/>
      <dgm:spPr/>
      <dgm:t>
        <a:bodyPr/>
        <a:lstStyle/>
        <a:p>
          <a:endParaRPr lang="en-US"/>
        </a:p>
      </dgm:t>
    </dgm:pt>
    <dgm:pt modelId="{C2367B6B-1843-41C0-8E5A-84B304856075}" type="sibTrans" cxnId="{C0077C56-965A-456F-83A4-1347DC55ACDB}">
      <dgm:prSet/>
      <dgm:spPr/>
      <dgm:t>
        <a:bodyPr/>
        <a:lstStyle/>
        <a:p>
          <a:endParaRPr lang="en-US"/>
        </a:p>
      </dgm:t>
    </dgm:pt>
    <dgm:pt modelId="{B5A059DC-C9AB-457A-AC88-7A3EC4F81D31}">
      <dgm:prSet/>
      <dgm:spPr/>
      <dgm:t>
        <a:bodyPr/>
        <a:lstStyle/>
        <a:p>
          <a:r>
            <a:rPr lang="ro-RO" dirty="0" smtClean="0"/>
            <a:t>Tendinţe în evoluţia veniturilor publice în Republica Moldova</a:t>
          </a:r>
          <a:endParaRPr lang="en-US" dirty="0"/>
        </a:p>
      </dgm:t>
    </dgm:pt>
    <dgm:pt modelId="{1E58287A-A7B0-443D-95F5-ADBE6BE54CBF}" type="parTrans" cxnId="{9D56BEC3-2BEB-4817-B97D-21612AAB6319}">
      <dgm:prSet/>
      <dgm:spPr/>
      <dgm:t>
        <a:bodyPr/>
        <a:lstStyle/>
        <a:p>
          <a:endParaRPr lang="en-US"/>
        </a:p>
      </dgm:t>
    </dgm:pt>
    <dgm:pt modelId="{E181EF1E-1FDB-4F97-94DC-FCF107D43E59}" type="sibTrans" cxnId="{9D56BEC3-2BEB-4817-B97D-21612AAB6319}">
      <dgm:prSet/>
      <dgm:spPr/>
      <dgm:t>
        <a:bodyPr/>
        <a:lstStyle/>
        <a:p>
          <a:endParaRPr lang="en-US"/>
        </a:p>
      </dgm:t>
    </dgm:pt>
    <dgm:pt modelId="{0E74575F-A3EB-4B09-88F5-D49435B97B6E}" type="pres">
      <dgm:prSet presAssocID="{DFF1BB03-624B-46F9-8A7A-EEC18C0ACC9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BA5BED-983C-4082-BA10-B00D0F6E9A25}" type="pres">
      <dgm:prSet presAssocID="{DFF1BB03-624B-46F9-8A7A-EEC18C0ACC97}" presName="arrow" presStyleLbl="bgShp" presStyleIdx="0" presStyleCnt="1"/>
      <dgm:spPr/>
    </dgm:pt>
    <dgm:pt modelId="{9CF32465-4C7C-4B28-8625-6E24E64F1EDF}" type="pres">
      <dgm:prSet presAssocID="{DFF1BB03-624B-46F9-8A7A-EEC18C0ACC97}" presName="linearProcess" presStyleCnt="0"/>
      <dgm:spPr/>
    </dgm:pt>
    <dgm:pt modelId="{7E10A681-DE02-4C68-999A-EDF7BD20D400}" type="pres">
      <dgm:prSet presAssocID="{0F185F45-9F2A-48BC-9202-AA43C50D1D74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8731A9-3A91-4D31-9967-55E1F1520810}" type="pres">
      <dgm:prSet presAssocID="{08116DEA-6649-40D4-BE9F-4F7AABAFF837}" presName="sibTrans" presStyleCnt="0"/>
      <dgm:spPr/>
    </dgm:pt>
    <dgm:pt modelId="{A6620CC6-4C78-4D30-9615-87AB43CF0C08}" type="pres">
      <dgm:prSet presAssocID="{935570D1-F372-4773-8654-455F0782BFEA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B8495-C30F-4BD9-87AF-2183A1128051}" type="pres">
      <dgm:prSet presAssocID="{69D9FD41-52EA-403D-AB97-1240713EAB04}" presName="sibTrans" presStyleCnt="0"/>
      <dgm:spPr/>
    </dgm:pt>
    <dgm:pt modelId="{5AA3B311-9FBC-40FC-93F6-4DE5D73533BC}" type="pres">
      <dgm:prSet presAssocID="{D36E483E-63B1-4F48-81AF-18E269D92B20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AA05A4-68A9-49EE-9175-42D9A5581993}" type="pres">
      <dgm:prSet presAssocID="{0CCFD032-4846-458D-95DB-5FDBA41E1C52}" presName="sibTrans" presStyleCnt="0"/>
      <dgm:spPr/>
    </dgm:pt>
    <dgm:pt modelId="{F1BDC83B-C4FD-4684-A0C8-AAC72C497B59}" type="pres">
      <dgm:prSet presAssocID="{89979AEE-B619-4096-A011-B475777BB2D0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1088F9-2EED-4A7A-B804-FFD7AFDFC3FD}" type="pres">
      <dgm:prSet presAssocID="{77819C73-062B-46BD-B73D-21A25FFF191E}" presName="sibTrans" presStyleCnt="0"/>
      <dgm:spPr/>
    </dgm:pt>
    <dgm:pt modelId="{D9256E1F-1E41-470F-8B38-B2B790912D9D}" type="pres">
      <dgm:prSet presAssocID="{712C7153-1E43-4D91-805E-FB905E12A4AC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8B24B-B3FF-4829-ABE2-1596D51B393F}" type="pres">
      <dgm:prSet presAssocID="{C2367B6B-1843-41C0-8E5A-84B304856075}" presName="sibTrans" presStyleCnt="0"/>
      <dgm:spPr/>
    </dgm:pt>
    <dgm:pt modelId="{8D65D62B-DF59-4E3B-A83E-809130314F8D}" type="pres">
      <dgm:prSet presAssocID="{B5A059DC-C9AB-457A-AC88-7A3EC4F81D31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0071E1-6247-4A2F-A561-CBFBBE7FE5B4}" type="presOf" srcId="{B5A059DC-C9AB-457A-AC88-7A3EC4F81D31}" destId="{8D65D62B-DF59-4E3B-A83E-809130314F8D}" srcOrd="0" destOrd="0" presId="urn:microsoft.com/office/officeart/2005/8/layout/hProcess9"/>
    <dgm:cxn modelId="{C0077C56-965A-456F-83A4-1347DC55ACDB}" srcId="{DFF1BB03-624B-46F9-8A7A-EEC18C0ACC97}" destId="{712C7153-1E43-4D91-805E-FB905E12A4AC}" srcOrd="4" destOrd="0" parTransId="{3497EBA0-3EDB-47CA-8E24-EC37FB2B52C6}" sibTransId="{C2367B6B-1843-41C0-8E5A-84B304856075}"/>
    <dgm:cxn modelId="{AD0A039C-6972-42C0-90BC-E3DB2A660AB4}" type="presOf" srcId="{712C7153-1E43-4D91-805E-FB905E12A4AC}" destId="{D9256E1F-1E41-470F-8B38-B2B790912D9D}" srcOrd="0" destOrd="0" presId="urn:microsoft.com/office/officeart/2005/8/layout/hProcess9"/>
    <dgm:cxn modelId="{CA111A41-374C-4B03-B4BE-04957B1F6478}" type="presOf" srcId="{DFF1BB03-624B-46F9-8A7A-EEC18C0ACC97}" destId="{0E74575F-A3EB-4B09-88F5-D49435B97B6E}" srcOrd="0" destOrd="0" presId="urn:microsoft.com/office/officeart/2005/8/layout/hProcess9"/>
    <dgm:cxn modelId="{9D56BEC3-2BEB-4817-B97D-21612AAB6319}" srcId="{DFF1BB03-624B-46F9-8A7A-EEC18C0ACC97}" destId="{B5A059DC-C9AB-457A-AC88-7A3EC4F81D31}" srcOrd="5" destOrd="0" parTransId="{1E58287A-A7B0-443D-95F5-ADBE6BE54CBF}" sibTransId="{E181EF1E-1FDB-4F97-94DC-FCF107D43E59}"/>
    <dgm:cxn modelId="{4F54372B-B211-416B-96EF-8F46D0DFC205}" srcId="{DFF1BB03-624B-46F9-8A7A-EEC18C0ACC97}" destId="{89979AEE-B619-4096-A011-B475777BB2D0}" srcOrd="3" destOrd="0" parTransId="{AE72F70E-446F-4440-8665-B75EF1BE4548}" sibTransId="{77819C73-062B-46BD-B73D-21A25FFF191E}"/>
    <dgm:cxn modelId="{478FC8CF-D96E-4FCC-B77B-FE113738A957}" type="presOf" srcId="{935570D1-F372-4773-8654-455F0782BFEA}" destId="{A6620CC6-4C78-4D30-9615-87AB43CF0C08}" srcOrd="0" destOrd="0" presId="urn:microsoft.com/office/officeart/2005/8/layout/hProcess9"/>
    <dgm:cxn modelId="{18392A4E-8C5E-4936-9298-F383A1373494}" type="presOf" srcId="{D36E483E-63B1-4F48-81AF-18E269D92B20}" destId="{5AA3B311-9FBC-40FC-93F6-4DE5D73533BC}" srcOrd="0" destOrd="0" presId="urn:microsoft.com/office/officeart/2005/8/layout/hProcess9"/>
    <dgm:cxn modelId="{ADBE6250-0056-4254-8EDB-115A34AA1904}" srcId="{DFF1BB03-624B-46F9-8A7A-EEC18C0ACC97}" destId="{D36E483E-63B1-4F48-81AF-18E269D92B20}" srcOrd="2" destOrd="0" parTransId="{D0E7C405-6443-4DCC-BD1D-01D40100636B}" sibTransId="{0CCFD032-4846-458D-95DB-5FDBA41E1C52}"/>
    <dgm:cxn modelId="{4B801AAF-E228-4941-8FE6-C389F9891B19}" srcId="{DFF1BB03-624B-46F9-8A7A-EEC18C0ACC97}" destId="{0F185F45-9F2A-48BC-9202-AA43C50D1D74}" srcOrd="0" destOrd="0" parTransId="{21C3A8E1-E479-4A06-96A8-D5381FCB8391}" sibTransId="{08116DEA-6649-40D4-BE9F-4F7AABAFF837}"/>
    <dgm:cxn modelId="{3E77CF58-A054-40E1-812F-FF1C68F10E62}" type="presOf" srcId="{0F185F45-9F2A-48BC-9202-AA43C50D1D74}" destId="{7E10A681-DE02-4C68-999A-EDF7BD20D400}" srcOrd="0" destOrd="0" presId="urn:microsoft.com/office/officeart/2005/8/layout/hProcess9"/>
    <dgm:cxn modelId="{B0B6CDE4-8CAA-4944-AE68-004BD48576FE}" srcId="{DFF1BB03-624B-46F9-8A7A-EEC18C0ACC97}" destId="{935570D1-F372-4773-8654-455F0782BFEA}" srcOrd="1" destOrd="0" parTransId="{0F4055C5-4D45-4903-9F5E-2A36CF92D76F}" sibTransId="{69D9FD41-52EA-403D-AB97-1240713EAB04}"/>
    <dgm:cxn modelId="{D240A5F8-B665-4FE6-8141-40EDA5A106BC}" type="presOf" srcId="{89979AEE-B619-4096-A011-B475777BB2D0}" destId="{F1BDC83B-C4FD-4684-A0C8-AAC72C497B59}" srcOrd="0" destOrd="0" presId="urn:microsoft.com/office/officeart/2005/8/layout/hProcess9"/>
    <dgm:cxn modelId="{E66F9C62-1719-42E8-BFE5-C502B92BFD60}" type="presParOf" srcId="{0E74575F-A3EB-4B09-88F5-D49435B97B6E}" destId="{25BA5BED-983C-4082-BA10-B00D0F6E9A25}" srcOrd="0" destOrd="0" presId="urn:microsoft.com/office/officeart/2005/8/layout/hProcess9"/>
    <dgm:cxn modelId="{FE6E9BA1-EB92-442A-B0E1-0CCBCA95A7BE}" type="presParOf" srcId="{0E74575F-A3EB-4B09-88F5-D49435B97B6E}" destId="{9CF32465-4C7C-4B28-8625-6E24E64F1EDF}" srcOrd="1" destOrd="0" presId="urn:microsoft.com/office/officeart/2005/8/layout/hProcess9"/>
    <dgm:cxn modelId="{3F156668-4EB7-447C-9D17-B5666380C278}" type="presParOf" srcId="{9CF32465-4C7C-4B28-8625-6E24E64F1EDF}" destId="{7E10A681-DE02-4C68-999A-EDF7BD20D400}" srcOrd="0" destOrd="0" presId="urn:microsoft.com/office/officeart/2005/8/layout/hProcess9"/>
    <dgm:cxn modelId="{F04313A1-B746-42B8-9592-5C85A69FDEFC}" type="presParOf" srcId="{9CF32465-4C7C-4B28-8625-6E24E64F1EDF}" destId="{4B8731A9-3A91-4D31-9967-55E1F1520810}" srcOrd="1" destOrd="0" presId="urn:microsoft.com/office/officeart/2005/8/layout/hProcess9"/>
    <dgm:cxn modelId="{90B58371-4EAF-4C3D-AF60-A3E3DBC3F137}" type="presParOf" srcId="{9CF32465-4C7C-4B28-8625-6E24E64F1EDF}" destId="{A6620CC6-4C78-4D30-9615-87AB43CF0C08}" srcOrd="2" destOrd="0" presId="urn:microsoft.com/office/officeart/2005/8/layout/hProcess9"/>
    <dgm:cxn modelId="{3A24CB26-011B-4D2D-8D48-8C11C35E63B8}" type="presParOf" srcId="{9CF32465-4C7C-4B28-8625-6E24E64F1EDF}" destId="{1D7B8495-C30F-4BD9-87AF-2183A1128051}" srcOrd="3" destOrd="0" presId="urn:microsoft.com/office/officeart/2005/8/layout/hProcess9"/>
    <dgm:cxn modelId="{9A43726D-B8E8-4EA5-B5C4-7652AFB07FC1}" type="presParOf" srcId="{9CF32465-4C7C-4B28-8625-6E24E64F1EDF}" destId="{5AA3B311-9FBC-40FC-93F6-4DE5D73533BC}" srcOrd="4" destOrd="0" presId="urn:microsoft.com/office/officeart/2005/8/layout/hProcess9"/>
    <dgm:cxn modelId="{3A334AFD-E49A-4AEC-BD82-17076ABDAEA4}" type="presParOf" srcId="{9CF32465-4C7C-4B28-8625-6E24E64F1EDF}" destId="{7FAA05A4-68A9-49EE-9175-42D9A5581993}" srcOrd="5" destOrd="0" presId="urn:microsoft.com/office/officeart/2005/8/layout/hProcess9"/>
    <dgm:cxn modelId="{27909A80-C93C-45AD-83FA-A984653FAE9C}" type="presParOf" srcId="{9CF32465-4C7C-4B28-8625-6E24E64F1EDF}" destId="{F1BDC83B-C4FD-4684-A0C8-AAC72C497B59}" srcOrd="6" destOrd="0" presId="urn:microsoft.com/office/officeart/2005/8/layout/hProcess9"/>
    <dgm:cxn modelId="{B9F489D8-82CA-47BE-BE6A-9D671CB0AB92}" type="presParOf" srcId="{9CF32465-4C7C-4B28-8625-6E24E64F1EDF}" destId="{071088F9-2EED-4A7A-B804-FFD7AFDFC3FD}" srcOrd="7" destOrd="0" presId="urn:microsoft.com/office/officeart/2005/8/layout/hProcess9"/>
    <dgm:cxn modelId="{402B165F-9E5C-4320-9956-F8EC0FDFF4D5}" type="presParOf" srcId="{9CF32465-4C7C-4B28-8625-6E24E64F1EDF}" destId="{D9256E1F-1E41-470F-8B38-B2B790912D9D}" srcOrd="8" destOrd="0" presId="urn:microsoft.com/office/officeart/2005/8/layout/hProcess9"/>
    <dgm:cxn modelId="{67C6913F-CE67-43FD-A52C-B4E0AFA8BF37}" type="presParOf" srcId="{9CF32465-4C7C-4B28-8625-6E24E64F1EDF}" destId="{5958B24B-B3FF-4829-ABE2-1596D51B393F}" srcOrd="9" destOrd="0" presId="urn:microsoft.com/office/officeart/2005/8/layout/hProcess9"/>
    <dgm:cxn modelId="{7BD7C5C1-DDFB-46A0-B9CF-424346BB22D5}" type="presParOf" srcId="{9CF32465-4C7C-4B28-8625-6E24E64F1EDF}" destId="{8D65D62B-DF59-4E3B-A83E-809130314F8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B118EA-9648-4C23-930F-77D620CD0B91}" type="doc">
      <dgm:prSet loTypeId="urn:microsoft.com/office/officeart/2005/8/layout/hierarchy5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D479692-15D2-4DBD-934C-40693648822E}">
      <dgm:prSet/>
      <dgm:spPr/>
      <dgm:t>
        <a:bodyPr/>
        <a:lstStyle/>
        <a:p>
          <a:pPr rtl="0"/>
          <a:r>
            <a:rPr lang="ro-RO" i="1" dirty="0" smtClean="0"/>
            <a:t>resurse materiale</a:t>
          </a:r>
          <a:endParaRPr lang="en-US" dirty="0"/>
        </a:p>
      </dgm:t>
    </dgm:pt>
    <dgm:pt modelId="{55BBA02D-A4DB-47BB-9472-C7962592962C}" type="parTrans" cxnId="{F7A4A2FA-3363-484B-B78E-3D9A71AABDC4}">
      <dgm:prSet/>
      <dgm:spPr/>
      <dgm:t>
        <a:bodyPr/>
        <a:lstStyle/>
        <a:p>
          <a:endParaRPr lang="en-US"/>
        </a:p>
      </dgm:t>
    </dgm:pt>
    <dgm:pt modelId="{BC2451ED-841F-4E69-86F6-915C69DED141}" type="sibTrans" cxnId="{F7A4A2FA-3363-484B-B78E-3D9A71AABDC4}">
      <dgm:prSet/>
      <dgm:spPr/>
      <dgm:t>
        <a:bodyPr/>
        <a:lstStyle/>
        <a:p>
          <a:endParaRPr lang="en-US"/>
        </a:p>
      </dgm:t>
    </dgm:pt>
    <dgm:pt modelId="{56CC293E-2DEB-4F56-B8AB-1187506397FA}">
      <dgm:prSet/>
      <dgm:spPr/>
      <dgm:t>
        <a:bodyPr/>
        <a:lstStyle/>
        <a:p>
          <a:pPr rtl="0"/>
          <a:r>
            <a:rPr lang="ro-RO" i="1" dirty="0" smtClean="0"/>
            <a:t>resurse umane</a:t>
          </a:r>
          <a:endParaRPr lang="en-US" dirty="0"/>
        </a:p>
      </dgm:t>
    </dgm:pt>
    <dgm:pt modelId="{15179784-650F-4A8A-B6B3-F10B6ABB7620}" type="parTrans" cxnId="{CCFD268C-B68A-4623-9335-7073FB25D1A7}">
      <dgm:prSet/>
      <dgm:spPr/>
      <dgm:t>
        <a:bodyPr/>
        <a:lstStyle/>
        <a:p>
          <a:endParaRPr lang="en-US"/>
        </a:p>
      </dgm:t>
    </dgm:pt>
    <dgm:pt modelId="{8EEB5787-DFCF-4A4A-926D-CAC974D12E26}" type="sibTrans" cxnId="{CCFD268C-B68A-4623-9335-7073FB25D1A7}">
      <dgm:prSet/>
      <dgm:spPr/>
      <dgm:t>
        <a:bodyPr/>
        <a:lstStyle/>
        <a:p>
          <a:endParaRPr lang="en-US"/>
        </a:p>
      </dgm:t>
    </dgm:pt>
    <dgm:pt modelId="{876E124D-A6D2-420F-B742-707B998791F1}">
      <dgm:prSet/>
      <dgm:spPr/>
      <dgm:t>
        <a:bodyPr/>
        <a:lstStyle/>
        <a:p>
          <a:pPr rtl="0"/>
          <a:r>
            <a:rPr lang="ro-RO" i="1" dirty="0" smtClean="0"/>
            <a:t>resurse informaţionale</a:t>
          </a:r>
          <a:endParaRPr lang="en-US" dirty="0"/>
        </a:p>
      </dgm:t>
    </dgm:pt>
    <dgm:pt modelId="{F6458C21-418A-4A10-8E33-FFC0D5D4F053}" type="parTrans" cxnId="{A756ECE0-471F-4DC1-8135-330DBE8C4D65}">
      <dgm:prSet/>
      <dgm:spPr/>
      <dgm:t>
        <a:bodyPr/>
        <a:lstStyle/>
        <a:p>
          <a:endParaRPr lang="en-US"/>
        </a:p>
      </dgm:t>
    </dgm:pt>
    <dgm:pt modelId="{B0EDC365-DB9C-4F8E-B4D8-B055ABE855DF}" type="sibTrans" cxnId="{A756ECE0-471F-4DC1-8135-330DBE8C4D65}">
      <dgm:prSet/>
      <dgm:spPr/>
      <dgm:t>
        <a:bodyPr/>
        <a:lstStyle/>
        <a:p>
          <a:endParaRPr lang="en-US"/>
        </a:p>
      </dgm:t>
    </dgm:pt>
    <dgm:pt modelId="{24D29B3D-2A08-4D43-8C07-120781707F72}">
      <dgm:prSet/>
      <dgm:spPr/>
      <dgm:t>
        <a:bodyPr/>
        <a:lstStyle/>
        <a:p>
          <a:pPr rtl="0"/>
          <a:r>
            <a:rPr lang="ro-RO" i="1" dirty="0" smtClean="0"/>
            <a:t>resurse financiare</a:t>
          </a:r>
          <a:endParaRPr lang="en-US" dirty="0"/>
        </a:p>
      </dgm:t>
    </dgm:pt>
    <dgm:pt modelId="{FD7B7135-22DE-43E1-A1D6-405C5CEE8260}" type="parTrans" cxnId="{B8598228-47EA-4519-997E-013BD1E476F4}">
      <dgm:prSet/>
      <dgm:spPr/>
      <dgm:t>
        <a:bodyPr/>
        <a:lstStyle/>
        <a:p>
          <a:endParaRPr lang="en-US"/>
        </a:p>
      </dgm:t>
    </dgm:pt>
    <dgm:pt modelId="{A3C460B7-31A5-4BA1-8F75-66DE2CC38AC6}" type="sibTrans" cxnId="{B8598228-47EA-4519-997E-013BD1E476F4}">
      <dgm:prSet/>
      <dgm:spPr/>
      <dgm:t>
        <a:bodyPr/>
        <a:lstStyle/>
        <a:p>
          <a:endParaRPr lang="en-US"/>
        </a:p>
      </dgm:t>
    </dgm:pt>
    <dgm:pt modelId="{16BF27E1-844A-403B-B4D3-9655BD4C886D}">
      <dgm:prSet/>
      <dgm:spPr/>
      <dgm:t>
        <a:bodyPr/>
        <a:lstStyle/>
        <a:p>
          <a:pPr rtl="0"/>
          <a:r>
            <a:rPr lang="en-US" dirty="0" err="1" smtClean="0"/>
            <a:t>Resursele</a:t>
          </a:r>
          <a:r>
            <a:rPr lang="en-US" dirty="0" smtClean="0"/>
            <a:t> </a:t>
          </a:r>
          <a:r>
            <a:rPr lang="en-US" dirty="0" err="1" smtClean="0"/>
            <a:t>națiunii</a:t>
          </a:r>
          <a:endParaRPr lang="en-US" dirty="0"/>
        </a:p>
      </dgm:t>
    </dgm:pt>
    <dgm:pt modelId="{A5488A06-7BC8-4443-9F1C-EA2D03BBC6DF}" type="parTrans" cxnId="{7F3260EF-F787-44FD-9798-9CD4E131729D}">
      <dgm:prSet/>
      <dgm:spPr/>
      <dgm:t>
        <a:bodyPr/>
        <a:lstStyle/>
        <a:p>
          <a:endParaRPr lang="en-US"/>
        </a:p>
      </dgm:t>
    </dgm:pt>
    <dgm:pt modelId="{27DCCEE2-6CCD-47CE-8CE3-23A9C7C65CB8}" type="sibTrans" cxnId="{7F3260EF-F787-44FD-9798-9CD4E131729D}">
      <dgm:prSet/>
      <dgm:spPr/>
      <dgm:t>
        <a:bodyPr/>
        <a:lstStyle/>
        <a:p>
          <a:endParaRPr lang="en-US"/>
        </a:p>
      </dgm:t>
    </dgm:pt>
    <dgm:pt modelId="{40B6EB8A-C966-4F0B-A8D6-1D7CD3E439AC}">
      <dgm:prSet/>
      <dgm:spPr/>
      <dgm:t>
        <a:bodyPr/>
        <a:lstStyle/>
        <a:p>
          <a:pPr rtl="0"/>
          <a:r>
            <a:rPr lang="ro-RO" dirty="0" smtClean="0"/>
            <a:t>resursele financiare ale autorităţilor şi instituţiilor publice</a:t>
          </a:r>
          <a:endParaRPr lang="en-US" dirty="0"/>
        </a:p>
      </dgm:t>
    </dgm:pt>
    <dgm:pt modelId="{2ED90E4D-187A-4287-8C75-6786FB1E2642}" type="parTrans" cxnId="{5C133827-370B-4A78-B34E-7A1A7B999125}">
      <dgm:prSet/>
      <dgm:spPr/>
      <dgm:t>
        <a:bodyPr/>
        <a:lstStyle/>
        <a:p>
          <a:endParaRPr lang="en-US"/>
        </a:p>
      </dgm:t>
    </dgm:pt>
    <dgm:pt modelId="{1A3B0B62-0291-4DB5-889A-254619B4B79F}" type="sibTrans" cxnId="{5C133827-370B-4A78-B34E-7A1A7B999125}">
      <dgm:prSet/>
      <dgm:spPr/>
      <dgm:t>
        <a:bodyPr/>
        <a:lstStyle/>
        <a:p>
          <a:endParaRPr lang="en-US"/>
        </a:p>
      </dgm:t>
    </dgm:pt>
    <dgm:pt modelId="{9981ACB3-CB6A-4F2B-BA1D-5C0EBC05B832}">
      <dgm:prSet/>
      <dgm:spPr/>
      <dgm:t>
        <a:bodyPr/>
        <a:lstStyle/>
        <a:p>
          <a:r>
            <a:rPr lang="ro-RO" dirty="0" smtClean="0"/>
            <a:t>resursele întreprinderilor publice şi private;</a:t>
          </a:r>
          <a:endParaRPr lang="en-US" dirty="0"/>
        </a:p>
      </dgm:t>
    </dgm:pt>
    <dgm:pt modelId="{6138B83B-7055-4BFA-9800-2DB3385EBC4F}" type="parTrans" cxnId="{B8991332-939A-4024-B708-2E3D00CF139D}">
      <dgm:prSet/>
      <dgm:spPr/>
      <dgm:t>
        <a:bodyPr/>
        <a:lstStyle/>
        <a:p>
          <a:endParaRPr lang="en-US"/>
        </a:p>
      </dgm:t>
    </dgm:pt>
    <dgm:pt modelId="{25F6270B-FF76-4715-AB6C-0D331FAD1DD7}" type="sibTrans" cxnId="{B8991332-939A-4024-B708-2E3D00CF139D}">
      <dgm:prSet/>
      <dgm:spPr/>
      <dgm:t>
        <a:bodyPr/>
        <a:lstStyle/>
        <a:p>
          <a:endParaRPr lang="en-US"/>
        </a:p>
      </dgm:t>
    </dgm:pt>
    <dgm:pt modelId="{613C777A-9305-4F77-A20A-797C8D66E369}">
      <dgm:prSet/>
      <dgm:spPr/>
      <dgm:t>
        <a:bodyPr/>
        <a:lstStyle/>
        <a:p>
          <a:r>
            <a:rPr lang="ro-RO" dirty="0" smtClean="0"/>
            <a:t>resursele organismelor fără scop lucrativ;</a:t>
          </a:r>
          <a:endParaRPr lang="en-US" dirty="0"/>
        </a:p>
      </dgm:t>
    </dgm:pt>
    <dgm:pt modelId="{CF24E127-06F2-4D1E-A565-A5CCAC51D503}" type="parTrans" cxnId="{0BB1D3C9-6DF3-4787-8BAF-1FE6EB9F3046}">
      <dgm:prSet/>
      <dgm:spPr/>
      <dgm:t>
        <a:bodyPr/>
        <a:lstStyle/>
        <a:p>
          <a:endParaRPr lang="en-US"/>
        </a:p>
      </dgm:t>
    </dgm:pt>
    <dgm:pt modelId="{DB3A12CA-A121-4F5C-A720-46EC18BDA953}" type="sibTrans" cxnId="{0BB1D3C9-6DF3-4787-8BAF-1FE6EB9F3046}">
      <dgm:prSet/>
      <dgm:spPr/>
      <dgm:t>
        <a:bodyPr/>
        <a:lstStyle/>
        <a:p>
          <a:endParaRPr lang="en-US"/>
        </a:p>
      </dgm:t>
    </dgm:pt>
    <dgm:pt modelId="{0764B379-3744-4266-89CE-CBF44711D09E}">
      <dgm:prSet/>
      <dgm:spPr/>
      <dgm:t>
        <a:bodyPr/>
        <a:lstStyle/>
        <a:p>
          <a:r>
            <a:rPr lang="ro-RO" dirty="0" smtClean="0"/>
            <a:t>resursele populaţiei.</a:t>
          </a:r>
          <a:endParaRPr lang="en-US" dirty="0"/>
        </a:p>
      </dgm:t>
    </dgm:pt>
    <dgm:pt modelId="{769442FD-75D5-4032-B934-E746ED3DF975}" type="parTrans" cxnId="{464F21FC-257D-4E33-9037-F2D1734672D3}">
      <dgm:prSet/>
      <dgm:spPr/>
      <dgm:t>
        <a:bodyPr/>
        <a:lstStyle/>
        <a:p>
          <a:endParaRPr lang="en-US"/>
        </a:p>
      </dgm:t>
    </dgm:pt>
    <dgm:pt modelId="{9F22ADD2-038F-4564-89EC-FA0168AA1597}" type="sibTrans" cxnId="{464F21FC-257D-4E33-9037-F2D1734672D3}">
      <dgm:prSet/>
      <dgm:spPr/>
      <dgm:t>
        <a:bodyPr/>
        <a:lstStyle/>
        <a:p>
          <a:endParaRPr lang="en-US"/>
        </a:p>
      </dgm:t>
    </dgm:pt>
    <dgm:pt modelId="{6E1BC490-3D21-479B-8C90-BF2AC914A64A}">
      <dgm:prSet/>
      <dgm:spPr/>
      <dgm:t>
        <a:bodyPr/>
        <a:lstStyle/>
        <a:p>
          <a:pPr rtl="0"/>
          <a:r>
            <a:rPr lang="ro-RO" b="1" dirty="0" smtClean="0"/>
            <a:t>Resursele administraţiei de stat centrale</a:t>
          </a:r>
          <a:endParaRPr lang="en-US" dirty="0"/>
        </a:p>
      </dgm:t>
    </dgm:pt>
    <dgm:pt modelId="{E8F7D21C-BD6B-4BA8-8214-1B71BFA396FC}" type="parTrans" cxnId="{F34A99A6-A895-420E-A060-A1A87E70E82B}">
      <dgm:prSet/>
      <dgm:spPr/>
      <dgm:t>
        <a:bodyPr/>
        <a:lstStyle/>
        <a:p>
          <a:endParaRPr lang="en-US"/>
        </a:p>
      </dgm:t>
    </dgm:pt>
    <dgm:pt modelId="{554D0821-242C-4FA6-BCE7-EBB44D922621}" type="sibTrans" cxnId="{F34A99A6-A895-420E-A060-A1A87E70E82B}">
      <dgm:prSet/>
      <dgm:spPr/>
      <dgm:t>
        <a:bodyPr/>
        <a:lstStyle/>
        <a:p>
          <a:endParaRPr lang="en-US"/>
        </a:p>
      </dgm:t>
    </dgm:pt>
    <dgm:pt modelId="{76F60E4A-349A-4569-B6E4-24A6573930DD}">
      <dgm:prSet/>
      <dgm:spPr/>
      <dgm:t>
        <a:bodyPr/>
        <a:lstStyle/>
        <a:p>
          <a:pPr rtl="0"/>
          <a:r>
            <a:rPr lang="ro-RO" b="1" dirty="0" smtClean="0"/>
            <a:t>Resursele financiare ale administraţiei de stat locale</a:t>
          </a:r>
          <a:endParaRPr lang="en-US" dirty="0"/>
        </a:p>
      </dgm:t>
    </dgm:pt>
    <dgm:pt modelId="{4F98938C-DA8A-453A-81BE-D64CF0B2DD7D}" type="parTrans" cxnId="{883E90C4-60B7-4AC1-B5E7-6526784A5A5B}">
      <dgm:prSet/>
      <dgm:spPr/>
      <dgm:t>
        <a:bodyPr/>
        <a:lstStyle/>
        <a:p>
          <a:endParaRPr lang="en-US"/>
        </a:p>
      </dgm:t>
    </dgm:pt>
    <dgm:pt modelId="{BE6457DC-1A85-40A1-99D8-B6E53CB9F80C}" type="sibTrans" cxnId="{883E90C4-60B7-4AC1-B5E7-6526784A5A5B}">
      <dgm:prSet/>
      <dgm:spPr/>
      <dgm:t>
        <a:bodyPr/>
        <a:lstStyle/>
        <a:p>
          <a:endParaRPr lang="en-US"/>
        </a:p>
      </dgm:t>
    </dgm:pt>
    <dgm:pt modelId="{555713BC-3B33-4B64-9BE0-4D70175BDBE1}">
      <dgm:prSet/>
      <dgm:spPr/>
      <dgm:t>
        <a:bodyPr/>
        <a:lstStyle/>
        <a:p>
          <a:pPr rtl="0"/>
          <a:r>
            <a:rPr lang="ro-RO" b="1" dirty="0" smtClean="0"/>
            <a:t>Resursele întreprinderilor publice</a:t>
          </a:r>
          <a:endParaRPr lang="en-US" dirty="0"/>
        </a:p>
      </dgm:t>
    </dgm:pt>
    <dgm:pt modelId="{B8AACEB0-4150-4A42-BE67-A5B2A23AD519}" type="parTrans" cxnId="{72BBDCFB-49D8-44C5-887B-9875023DFDF7}">
      <dgm:prSet/>
      <dgm:spPr/>
      <dgm:t>
        <a:bodyPr/>
        <a:lstStyle/>
        <a:p>
          <a:endParaRPr lang="en-US"/>
        </a:p>
      </dgm:t>
    </dgm:pt>
    <dgm:pt modelId="{0BF81857-C95F-4807-AD99-7D1DF82EF432}" type="sibTrans" cxnId="{72BBDCFB-49D8-44C5-887B-9875023DFDF7}">
      <dgm:prSet/>
      <dgm:spPr/>
      <dgm:t>
        <a:bodyPr/>
        <a:lstStyle/>
        <a:p>
          <a:endParaRPr lang="en-US"/>
        </a:p>
      </dgm:t>
    </dgm:pt>
    <dgm:pt modelId="{F9E8E012-8D2B-4F78-9843-7FA9E2CE4EEA}">
      <dgm:prSet/>
      <dgm:spPr/>
      <dgm:t>
        <a:bodyPr/>
        <a:lstStyle/>
        <a:p>
          <a:pPr rtl="0"/>
          <a:r>
            <a:rPr lang="ro-RO" b="1" i="1" smtClean="0"/>
            <a:t>Resursele asigurărilor de stat </a:t>
          </a:r>
          <a:r>
            <a:rPr lang="ro-RO" smtClean="0"/>
            <a:t> </a:t>
          </a:r>
          <a:endParaRPr lang="en-US" dirty="0"/>
        </a:p>
      </dgm:t>
    </dgm:pt>
    <dgm:pt modelId="{E84B0336-1332-4B86-A18A-0625FD1AF002}" type="parTrans" cxnId="{96FDDDEF-A53B-4BE5-8FAB-28FD5AD8110B}">
      <dgm:prSet/>
      <dgm:spPr/>
      <dgm:t>
        <a:bodyPr/>
        <a:lstStyle/>
        <a:p>
          <a:endParaRPr lang="en-US"/>
        </a:p>
      </dgm:t>
    </dgm:pt>
    <dgm:pt modelId="{B3864D29-1C69-4268-BBCA-5365487F6029}" type="sibTrans" cxnId="{96FDDDEF-A53B-4BE5-8FAB-28FD5AD8110B}">
      <dgm:prSet/>
      <dgm:spPr/>
      <dgm:t>
        <a:bodyPr/>
        <a:lstStyle/>
        <a:p>
          <a:endParaRPr lang="en-US"/>
        </a:p>
      </dgm:t>
    </dgm:pt>
    <dgm:pt modelId="{9269CF5B-896D-4A81-BB8A-249C3B6CA707}" type="pres">
      <dgm:prSet presAssocID="{C4B118EA-9648-4C23-930F-77D620CD0B9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35BBBB-E90A-4775-B5A7-4CC6ACE51B2F}" type="pres">
      <dgm:prSet presAssocID="{C4B118EA-9648-4C23-930F-77D620CD0B91}" presName="hierFlow" presStyleCnt="0"/>
      <dgm:spPr/>
    </dgm:pt>
    <dgm:pt modelId="{8ECEAD90-8959-4292-8D37-BF9ACCCE3C64}" type="pres">
      <dgm:prSet presAssocID="{C4B118EA-9648-4C23-930F-77D620CD0B9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234F61C-96E0-4A7C-94E4-FE6D4904C443}" type="pres">
      <dgm:prSet presAssocID="{16BF27E1-844A-403B-B4D3-9655BD4C886D}" presName="Name17" presStyleCnt="0"/>
      <dgm:spPr/>
    </dgm:pt>
    <dgm:pt modelId="{13AB0E4A-29D8-4B51-AEC4-75180ABCD6A4}" type="pres">
      <dgm:prSet presAssocID="{16BF27E1-844A-403B-B4D3-9655BD4C886D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3375DF-455E-4B37-B0A7-0758BF501312}" type="pres">
      <dgm:prSet presAssocID="{16BF27E1-844A-403B-B4D3-9655BD4C886D}" presName="hierChild2" presStyleCnt="0"/>
      <dgm:spPr/>
    </dgm:pt>
    <dgm:pt modelId="{A635C9E3-2FCA-4D25-9194-77EAB72BC2F0}" type="pres">
      <dgm:prSet presAssocID="{55BBA02D-A4DB-47BB-9472-C7962592962C}" presName="Name25" presStyleLbl="parChTrans1D2" presStyleIdx="0" presStyleCnt="4"/>
      <dgm:spPr/>
      <dgm:t>
        <a:bodyPr/>
        <a:lstStyle/>
        <a:p>
          <a:endParaRPr lang="en-US"/>
        </a:p>
      </dgm:t>
    </dgm:pt>
    <dgm:pt modelId="{15B052C4-4303-4ACB-B66B-D6F32EED0EE6}" type="pres">
      <dgm:prSet presAssocID="{55BBA02D-A4DB-47BB-9472-C7962592962C}" presName="connTx" presStyleLbl="parChTrans1D2" presStyleIdx="0" presStyleCnt="4"/>
      <dgm:spPr/>
      <dgm:t>
        <a:bodyPr/>
        <a:lstStyle/>
        <a:p>
          <a:endParaRPr lang="en-US"/>
        </a:p>
      </dgm:t>
    </dgm:pt>
    <dgm:pt modelId="{8D168B23-FE59-437D-8174-5841C5FF6211}" type="pres">
      <dgm:prSet presAssocID="{0D479692-15D2-4DBD-934C-40693648822E}" presName="Name30" presStyleCnt="0"/>
      <dgm:spPr/>
    </dgm:pt>
    <dgm:pt modelId="{50D70C57-481F-4191-9250-CB465349932C}" type="pres">
      <dgm:prSet presAssocID="{0D479692-15D2-4DBD-934C-40693648822E}" presName="level2Shape" presStyleLbl="node2" presStyleIdx="0" presStyleCnt="4"/>
      <dgm:spPr/>
      <dgm:t>
        <a:bodyPr/>
        <a:lstStyle/>
        <a:p>
          <a:endParaRPr lang="en-US"/>
        </a:p>
      </dgm:t>
    </dgm:pt>
    <dgm:pt modelId="{AA4EED75-E006-4D6D-AA3B-4894A2F31233}" type="pres">
      <dgm:prSet presAssocID="{0D479692-15D2-4DBD-934C-40693648822E}" presName="hierChild3" presStyleCnt="0"/>
      <dgm:spPr/>
    </dgm:pt>
    <dgm:pt modelId="{5BE6C30B-11FA-4160-B201-A41D2BC9CC58}" type="pres">
      <dgm:prSet presAssocID="{15179784-650F-4A8A-B6B3-F10B6ABB7620}" presName="Name25" presStyleLbl="parChTrans1D2" presStyleIdx="1" presStyleCnt="4"/>
      <dgm:spPr/>
      <dgm:t>
        <a:bodyPr/>
        <a:lstStyle/>
        <a:p>
          <a:endParaRPr lang="en-US"/>
        </a:p>
      </dgm:t>
    </dgm:pt>
    <dgm:pt modelId="{335D83D3-4C84-4C2E-AF8A-B291A6867709}" type="pres">
      <dgm:prSet presAssocID="{15179784-650F-4A8A-B6B3-F10B6ABB7620}" presName="connTx" presStyleLbl="parChTrans1D2" presStyleIdx="1" presStyleCnt="4"/>
      <dgm:spPr/>
      <dgm:t>
        <a:bodyPr/>
        <a:lstStyle/>
        <a:p>
          <a:endParaRPr lang="en-US"/>
        </a:p>
      </dgm:t>
    </dgm:pt>
    <dgm:pt modelId="{8F3286BF-635D-4FD9-A462-ACC13B679E97}" type="pres">
      <dgm:prSet presAssocID="{56CC293E-2DEB-4F56-B8AB-1187506397FA}" presName="Name30" presStyleCnt="0"/>
      <dgm:spPr/>
    </dgm:pt>
    <dgm:pt modelId="{0557EC64-2A84-4702-92CB-6DFE84959829}" type="pres">
      <dgm:prSet presAssocID="{56CC293E-2DEB-4F56-B8AB-1187506397FA}" presName="level2Shape" presStyleLbl="node2" presStyleIdx="1" presStyleCnt="4"/>
      <dgm:spPr/>
      <dgm:t>
        <a:bodyPr/>
        <a:lstStyle/>
        <a:p>
          <a:endParaRPr lang="en-US"/>
        </a:p>
      </dgm:t>
    </dgm:pt>
    <dgm:pt modelId="{BF88B040-97EB-4901-8F47-F5C6DF9C23F3}" type="pres">
      <dgm:prSet presAssocID="{56CC293E-2DEB-4F56-B8AB-1187506397FA}" presName="hierChild3" presStyleCnt="0"/>
      <dgm:spPr/>
    </dgm:pt>
    <dgm:pt modelId="{A904194E-50F3-4227-A4B8-68297C561CBD}" type="pres">
      <dgm:prSet presAssocID="{F6458C21-418A-4A10-8E33-FFC0D5D4F053}" presName="Name25" presStyleLbl="parChTrans1D2" presStyleIdx="2" presStyleCnt="4"/>
      <dgm:spPr/>
      <dgm:t>
        <a:bodyPr/>
        <a:lstStyle/>
        <a:p>
          <a:endParaRPr lang="en-US"/>
        </a:p>
      </dgm:t>
    </dgm:pt>
    <dgm:pt modelId="{C051D7B8-4D48-4EA5-8349-7DBFD8CC212A}" type="pres">
      <dgm:prSet presAssocID="{F6458C21-418A-4A10-8E33-FFC0D5D4F053}" presName="connTx" presStyleLbl="parChTrans1D2" presStyleIdx="2" presStyleCnt="4"/>
      <dgm:spPr/>
      <dgm:t>
        <a:bodyPr/>
        <a:lstStyle/>
        <a:p>
          <a:endParaRPr lang="en-US"/>
        </a:p>
      </dgm:t>
    </dgm:pt>
    <dgm:pt modelId="{8710EE9A-2557-4FFF-B34B-38446936BA43}" type="pres">
      <dgm:prSet presAssocID="{876E124D-A6D2-420F-B742-707B998791F1}" presName="Name30" presStyleCnt="0"/>
      <dgm:spPr/>
    </dgm:pt>
    <dgm:pt modelId="{1B88B834-D650-4263-840C-34FC397ECAF1}" type="pres">
      <dgm:prSet presAssocID="{876E124D-A6D2-420F-B742-707B998791F1}" presName="level2Shape" presStyleLbl="node2" presStyleIdx="2" presStyleCnt="4"/>
      <dgm:spPr/>
      <dgm:t>
        <a:bodyPr/>
        <a:lstStyle/>
        <a:p>
          <a:endParaRPr lang="en-US"/>
        </a:p>
      </dgm:t>
    </dgm:pt>
    <dgm:pt modelId="{07EBF0B1-4E99-4A30-99D7-52481837D075}" type="pres">
      <dgm:prSet presAssocID="{876E124D-A6D2-420F-B742-707B998791F1}" presName="hierChild3" presStyleCnt="0"/>
      <dgm:spPr/>
    </dgm:pt>
    <dgm:pt modelId="{DB7346BA-23EA-4E1A-9FFB-D37BE68E0CDA}" type="pres">
      <dgm:prSet presAssocID="{FD7B7135-22DE-43E1-A1D6-405C5CEE8260}" presName="Name25" presStyleLbl="parChTrans1D2" presStyleIdx="3" presStyleCnt="4"/>
      <dgm:spPr/>
      <dgm:t>
        <a:bodyPr/>
        <a:lstStyle/>
        <a:p>
          <a:endParaRPr lang="en-US"/>
        </a:p>
      </dgm:t>
    </dgm:pt>
    <dgm:pt modelId="{45EE4317-5C2C-4DBE-93E8-79BFC9678188}" type="pres">
      <dgm:prSet presAssocID="{FD7B7135-22DE-43E1-A1D6-405C5CEE8260}" presName="connTx" presStyleLbl="parChTrans1D2" presStyleIdx="3" presStyleCnt="4"/>
      <dgm:spPr/>
      <dgm:t>
        <a:bodyPr/>
        <a:lstStyle/>
        <a:p>
          <a:endParaRPr lang="en-US"/>
        </a:p>
      </dgm:t>
    </dgm:pt>
    <dgm:pt modelId="{D9967AB3-90C5-44A5-BBD2-A13029A51230}" type="pres">
      <dgm:prSet presAssocID="{24D29B3D-2A08-4D43-8C07-120781707F72}" presName="Name30" presStyleCnt="0"/>
      <dgm:spPr/>
    </dgm:pt>
    <dgm:pt modelId="{2376346C-1FC6-4FCF-BE3F-A4D5BD1AB3AB}" type="pres">
      <dgm:prSet presAssocID="{24D29B3D-2A08-4D43-8C07-120781707F72}" presName="level2Shape" presStyleLbl="node2" presStyleIdx="3" presStyleCnt="4"/>
      <dgm:spPr/>
      <dgm:t>
        <a:bodyPr/>
        <a:lstStyle/>
        <a:p>
          <a:endParaRPr lang="en-US"/>
        </a:p>
      </dgm:t>
    </dgm:pt>
    <dgm:pt modelId="{F579C5D6-E6F0-41FB-96F0-5702A35A530E}" type="pres">
      <dgm:prSet presAssocID="{24D29B3D-2A08-4D43-8C07-120781707F72}" presName="hierChild3" presStyleCnt="0"/>
      <dgm:spPr/>
    </dgm:pt>
    <dgm:pt modelId="{C804EC62-7295-4E7F-9A54-F369B366206A}" type="pres">
      <dgm:prSet presAssocID="{2ED90E4D-187A-4287-8C75-6786FB1E2642}" presName="Name25" presStyleLbl="parChTrans1D3" presStyleIdx="0" presStyleCnt="4"/>
      <dgm:spPr/>
      <dgm:t>
        <a:bodyPr/>
        <a:lstStyle/>
        <a:p>
          <a:endParaRPr lang="en-US"/>
        </a:p>
      </dgm:t>
    </dgm:pt>
    <dgm:pt modelId="{C19DF942-0204-47D0-A043-0D7621CE629E}" type="pres">
      <dgm:prSet presAssocID="{2ED90E4D-187A-4287-8C75-6786FB1E264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294A5E8-82A3-46F5-B1A3-6264FFD5297C}" type="pres">
      <dgm:prSet presAssocID="{40B6EB8A-C966-4F0B-A8D6-1D7CD3E439AC}" presName="Name30" presStyleCnt="0"/>
      <dgm:spPr/>
    </dgm:pt>
    <dgm:pt modelId="{FEAF6DE4-79C2-40B2-BCC5-F146C5A44F08}" type="pres">
      <dgm:prSet presAssocID="{40B6EB8A-C966-4F0B-A8D6-1D7CD3E439AC}" presName="level2Shape" presStyleLbl="node3" presStyleIdx="0" presStyleCnt="4"/>
      <dgm:spPr/>
      <dgm:t>
        <a:bodyPr/>
        <a:lstStyle/>
        <a:p>
          <a:endParaRPr lang="en-US"/>
        </a:p>
      </dgm:t>
    </dgm:pt>
    <dgm:pt modelId="{4BFDBDA2-4522-4D7B-B511-1B9E4868A0D6}" type="pres">
      <dgm:prSet presAssocID="{40B6EB8A-C966-4F0B-A8D6-1D7CD3E439AC}" presName="hierChild3" presStyleCnt="0"/>
      <dgm:spPr/>
    </dgm:pt>
    <dgm:pt modelId="{CF3853B9-DD90-4D41-98E9-0869DE0BE71F}" type="pres">
      <dgm:prSet presAssocID="{E8F7D21C-BD6B-4BA8-8214-1B71BFA396FC}" presName="Name25" presStyleLbl="parChTrans1D4" presStyleIdx="0" presStyleCnt="4"/>
      <dgm:spPr/>
      <dgm:t>
        <a:bodyPr/>
        <a:lstStyle/>
        <a:p>
          <a:endParaRPr lang="en-US"/>
        </a:p>
      </dgm:t>
    </dgm:pt>
    <dgm:pt modelId="{3456C502-EE9F-4869-A8DE-ABC07CAC4033}" type="pres">
      <dgm:prSet presAssocID="{E8F7D21C-BD6B-4BA8-8214-1B71BFA396FC}" presName="connTx" presStyleLbl="parChTrans1D4" presStyleIdx="0" presStyleCnt="4"/>
      <dgm:spPr/>
      <dgm:t>
        <a:bodyPr/>
        <a:lstStyle/>
        <a:p>
          <a:endParaRPr lang="en-US"/>
        </a:p>
      </dgm:t>
    </dgm:pt>
    <dgm:pt modelId="{99CC6A5D-2077-45BF-A1E5-1D8E2D5D9C54}" type="pres">
      <dgm:prSet presAssocID="{6E1BC490-3D21-479B-8C90-BF2AC914A64A}" presName="Name30" presStyleCnt="0"/>
      <dgm:spPr/>
    </dgm:pt>
    <dgm:pt modelId="{FE8834BD-CB56-4DE2-8721-FA7E1F0A5888}" type="pres">
      <dgm:prSet presAssocID="{6E1BC490-3D21-479B-8C90-BF2AC914A64A}" presName="level2Shape" presStyleLbl="node4" presStyleIdx="0" presStyleCnt="4"/>
      <dgm:spPr/>
      <dgm:t>
        <a:bodyPr/>
        <a:lstStyle/>
        <a:p>
          <a:endParaRPr lang="en-US"/>
        </a:p>
      </dgm:t>
    </dgm:pt>
    <dgm:pt modelId="{6B0AF794-3BB2-4A3A-BB14-16910DC4B87E}" type="pres">
      <dgm:prSet presAssocID="{6E1BC490-3D21-479B-8C90-BF2AC914A64A}" presName="hierChild3" presStyleCnt="0"/>
      <dgm:spPr/>
    </dgm:pt>
    <dgm:pt modelId="{3188E319-982B-4943-A1F8-057DF16A3EFA}" type="pres">
      <dgm:prSet presAssocID="{4F98938C-DA8A-453A-81BE-D64CF0B2DD7D}" presName="Name25" presStyleLbl="parChTrans1D4" presStyleIdx="1" presStyleCnt="4"/>
      <dgm:spPr/>
      <dgm:t>
        <a:bodyPr/>
        <a:lstStyle/>
        <a:p>
          <a:endParaRPr lang="en-US"/>
        </a:p>
      </dgm:t>
    </dgm:pt>
    <dgm:pt modelId="{FEDF0ED8-11A3-432C-A4A2-CFCDBE9F937A}" type="pres">
      <dgm:prSet presAssocID="{4F98938C-DA8A-453A-81BE-D64CF0B2DD7D}" presName="connTx" presStyleLbl="parChTrans1D4" presStyleIdx="1" presStyleCnt="4"/>
      <dgm:spPr/>
      <dgm:t>
        <a:bodyPr/>
        <a:lstStyle/>
        <a:p>
          <a:endParaRPr lang="en-US"/>
        </a:p>
      </dgm:t>
    </dgm:pt>
    <dgm:pt modelId="{13488835-7FC7-469E-BAA3-8CAE53B6369A}" type="pres">
      <dgm:prSet presAssocID="{76F60E4A-349A-4569-B6E4-24A6573930DD}" presName="Name30" presStyleCnt="0"/>
      <dgm:spPr/>
    </dgm:pt>
    <dgm:pt modelId="{722BC34B-96D3-44D8-9E32-D7DB2FA6AF1C}" type="pres">
      <dgm:prSet presAssocID="{76F60E4A-349A-4569-B6E4-24A6573930DD}" presName="level2Shape" presStyleLbl="node4" presStyleIdx="1" presStyleCnt="4"/>
      <dgm:spPr/>
      <dgm:t>
        <a:bodyPr/>
        <a:lstStyle/>
        <a:p>
          <a:endParaRPr lang="en-US"/>
        </a:p>
      </dgm:t>
    </dgm:pt>
    <dgm:pt modelId="{33E4C071-4D97-4109-B0E7-874B190D2F30}" type="pres">
      <dgm:prSet presAssocID="{76F60E4A-349A-4569-B6E4-24A6573930DD}" presName="hierChild3" presStyleCnt="0"/>
      <dgm:spPr/>
    </dgm:pt>
    <dgm:pt modelId="{191B1CD2-34CF-485C-A3F7-E65A1F0C5CA5}" type="pres">
      <dgm:prSet presAssocID="{B8AACEB0-4150-4A42-BE67-A5B2A23AD519}" presName="Name25" presStyleLbl="parChTrans1D4" presStyleIdx="2" presStyleCnt="4"/>
      <dgm:spPr/>
      <dgm:t>
        <a:bodyPr/>
        <a:lstStyle/>
        <a:p>
          <a:endParaRPr lang="en-US"/>
        </a:p>
      </dgm:t>
    </dgm:pt>
    <dgm:pt modelId="{08E856F0-2CF4-4B91-9B7B-078581C51CAD}" type="pres">
      <dgm:prSet presAssocID="{B8AACEB0-4150-4A42-BE67-A5B2A23AD519}" presName="connTx" presStyleLbl="parChTrans1D4" presStyleIdx="2" presStyleCnt="4"/>
      <dgm:spPr/>
      <dgm:t>
        <a:bodyPr/>
        <a:lstStyle/>
        <a:p>
          <a:endParaRPr lang="en-US"/>
        </a:p>
      </dgm:t>
    </dgm:pt>
    <dgm:pt modelId="{2C7114A3-19E6-4F19-9813-C635CB8AD26D}" type="pres">
      <dgm:prSet presAssocID="{555713BC-3B33-4B64-9BE0-4D70175BDBE1}" presName="Name30" presStyleCnt="0"/>
      <dgm:spPr/>
    </dgm:pt>
    <dgm:pt modelId="{086E6D9A-0F22-4CA2-9E24-5283F2052314}" type="pres">
      <dgm:prSet presAssocID="{555713BC-3B33-4B64-9BE0-4D70175BDBE1}" presName="level2Shape" presStyleLbl="node4" presStyleIdx="2" presStyleCnt="4"/>
      <dgm:spPr/>
      <dgm:t>
        <a:bodyPr/>
        <a:lstStyle/>
        <a:p>
          <a:endParaRPr lang="en-US"/>
        </a:p>
      </dgm:t>
    </dgm:pt>
    <dgm:pt modelId="{0037AF41-8333-4A5B-9EB6-E0D0C049C7B3}" type="pres">
      <dgm:prSet presAssocID="{555713BC-3B33-4B64-9BE0-4D70175BDBE1}" presName="hierChild3" presStyleCnt="0"/>
      <dgm:spPr/>
    </dgm:pt>
    <dgm:pt modelId="{5FCA7422-D8D9-4B36-A86B-19EE6ED121B1}" type="pres">
      <dgm:prSet presAssocID="{E84B0336-1332-4B86-A18A-0625FD1AF002}" presName="Name25" presStyleLbl="parChTrans1D4" presStyleIdx="3" presStyleCnt="4"/>
      <dgm:spPr/>
      <dgm:t>
        <a:bodyPr/>
        <a:lstStyle/>
        <a:p>
          <a:endParaRPr lang="en-US"/>
        </a:p>
      </dgm:t>
    </dgm:pt>
    <dgm:pt modelId="{9B727E74-4673-4637-9AED-1C9EC584064A}" type="pres">
      <dgm:prSet presAssocID="{E84B0336-1332-4B86-A18A-0625FD1AF002}" presName="connTx" presStyleLbl="parChTrans1D4" presStyleIdx="3" presStyleCnt="4"/>
      <dgm:spPr/>
      <dgm:t>
        <a:bodyPr/>
        <a:lstStyle/>
        <a:p>
          <a:endParaRPr lang="en-US"/>
        </a:p>
      </dgm:t>
    </dgm:pt>
    <dgm:pt modelId="{FEFA8D10-5793-4042-AE5F-B904F739737A}" type="pres">
      <dgm:prSet presAssocID="{F9E8E012-8D2B-4F78-9843-7FA9E2CE4EEA}" presName="Name30" presStyleCnt="0"/>
      <dgm:spPr/>
    </dgm:pt>
    <dgm:pt modelId="{505373F6-4D65-4503-8128-CD9936E55B0F}" type="pres">
      <dgm:prSet presAssocID="{F9E8E012-8D2B-4F78-9843-7FA9E2CE4EEA}" presName="level2Shape" presStyleLbl="node4" presStyleIdx="3" presStyleCnt="4"/>
      <dgm:spPr/>
      <dgm:t>
        <a:bodyPr/>
        <a:lstStyle/>
        <a:p>
          <a:endParaRPr lang="en-US"/>
        </a:p>
      </dgm:t>
    </dgm:pt>
    <dgm:pt modelId="{AC8EB955-51E3-41DC-8148-A53B8919CFE2}" type="pres">
      <dgm:prSet presAssocID="{F9E8E012-8D2B-4F78-9843-7FA9E2CE4EEA}" presName="hierChild3" presStyleCnt="0"/>
      <dgm:spPr/>
    </dgm:pt>
    <dgm:pt modelId="{731C2B3A-2CDA-48DA-9369-303158C1B1F0}" type="pres">
      <dgm:prSet presAssocID="{6138B83B-7055-4BFA-9800-2DB3385EBC4F}" presName="Name25" presStyleLbl="parChTrans1D3" presStyleIdx="1" presStyleCnt="4"/>
      <dgm:spPr/>
      <dgm:t>
        <a:bodyPr/>
        <a:lstStyle/>
        <a:p>
          <a:endParaRPr lang="en-US"/>
        </a:p>
      </dgm:t>
    </dgm:pt>
    <dgm:pt modelId="{5342E614-C0B5-4037-AA16-97254AC73E88}" type="pres">
      <dgm:prSet presAssocID="{6138B83B-7055-4BFA-9800-2DB3385EBC4F}" presName="connTx" presStyleLbl="parChTrans1D3" presStyleIdx="1" presStyleCnt="4"/>
      <dgm:spPr/>
      <dgm:t>
        <a:bodyPr/>
        <a:lstStyle/>
        <a:p>
          <a:endParaRPr lang="en-US"/>
        </a:p>
      </dgm:t>
    </dgm:pt>
    <dgm:pt modelId="{363E0A3B-AD6F-4A4B-9243-9FADA48F55A2}" type="pres">
      <dgm:prSet presAssocID="{9981ACB3-CB6A-4F2B-BA1D-5C0EBC05B832}" presName="Name30" presStyleCnt="0"/>
      <dgm:spPr/>
    </dgm:pt>
    <dgm:pt modelId="{32EA6FD9-50EC-4CC2-964A-E8192AC2C97A}" type="pres">
      <dgm:prSet presAssocID="{9981ACB3-CB6A-4F2B-BA1D-5C0EBC05B832}" presName="level2Shape" presStyleLbl="node3" presStyleIdx="1" presStyleCnt="4"/>
      <dgm:spPr/>
      <dgm:t>
        <a:bodyPr/>
        <a:lstStyle/>
        <a:p>
          <a:endParaRPr lang="en-US"/>
        </a:p>
      </dgm:t>
    </dgm:pt>
    <dgm:pt modelId="{BC08729A-B2DB-4D39-BC99-2D76D1F66D02}" type="pres">
      <dgm:prSet presAssocID="{9981ACB3-CB6A-4F2B-BA1D-5C0EBC05B832}" presName="hierChild3" presStyleCnt="0"/>
      <dgm:spPr/>
    </dgm:pt>
    <dgm:pt modelId="{B536492A-C61D-4DBE-90D3-B00BF2679ABD}" type="pres">
      <dgm:prSet presAssocID="{CF24E127-06F2-4D1E-A565-A5CCAC51D503}" presName="Name25" presStyleLbl="parChTrans1D3" presStyleIdx="2" presStyleCnt="4"/>
      <dgm:spPr/>
      <dgm:t>
        <a:bodyPr/>
        <a:lstStyle/>
        <a:p>
          <a:endParaRPr lang="en-US"/>
        </a:p>
      </dgm:t>
    </dgm:pt>
    <dgm:pt modelId="{47409870-8095-4DAE-B1F0-0FD865D1C8F0}" type="pres">
      <dgm:prSet presAssocID="{CF24E127-06F2-4D1E-A565-A5CCAC51D50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A743E20A-39AA-45DD-AAE6-85281244F553}" type="pres">
      <dgm:prSet presAssocID="{613C777A-9305-4F77-A20A-797C8D66E369}" presName="Name30" presStyleCnt="0"/>
      <dgm:spPr/>
    </dgm:pt>
    <dgm:pt modelId="{33F7DA71-E735-4ECA-997B-74E38043B339}" type="pres">
      <dgm:prSet presAssocID="{613C777A-9305-4F77-A20A-797C8D66E369}" presName="level2Shape" presStyleLbl="node3" presStyleIdx="2" presStyleCnt="4"/>
      <dgm:spPr/>
      <dgm:t>
        <a:bodyPr/>
        <a:lstStyle/>
        <a:p>
          <a:endParaRPr lang="en-US"/>
        </a:p>
      </dgm:t>
    </dgm:pt>
    <dgm:pt modelId="{DF419E40-7D12-4C00-8704-1E77B9C74E73}" type="pres">
      <dgm:prSet presAssocID="{613C777A-9305-4F77-A20A-797C8D66E369}" presName="hierChild3" presStyleCnt="0"/>
      <dgm:spPr/>
    </dgm:pt>
    <dgm:pt modelId="{10140E1B-2352-42A6-A580-602DBA42E779}" type="pres">
      <dgm:prSet presAssocID="{769442FD-75D5-4032-B934-E746ED3DF975}" presName="Name25" presStyleLbl="parChTrans1D3" presStyleIdx="3" presStyleCnt="4"/>
      <dgm:spPr/>
      <dgm:t>
        <a:bodyPr/>
        <a:lstStyle/>
        <a:p>
          <a:endParaRPr lang="en-US"/>
        </a:p>
      </dgm:t>
    </dgm:pt>
    <dgm:pt modelId="{1654C70D-15D4-4A22-B948-97F8316BF049}" type="pres">
      <dgm:prSet presAssocID="{769442FD-75D5-4032-B934-E746ED3DF975}" presName="connTx" presStyleLbl="parChTrans1D3" presStyleIdx="3" presStyleCnt="4"/>
      <dgm:spPr/>
      <dgm:t>
        <a:bodyPr/>
        <a:lstStyle/>
        <a:p>
          <a:endParaRPr lang="en-US"/>
        </a:p>
      </dgm:t>
    </dgm:pt>
    <dgm:pt modelId="{0D02AFA1-1C94-4FF6-B23F-02F412B515B4}" type="pres">
      <dgm:prSet presAssocID="{0764B379-3744-4266-89CE-CBF44711D09E}" presName="Name30" presStyleCnt="0"/>
      <dgm:spPr/>
    </dgm:pt>
    <dgm:pt modelId="{25125447-A408-4BBD-9700-47CFD665F71C}" type="pres">
      <dgm:prSet presAssocID="{0764B379-3744-4266-89CE-CBF44711D09E}" presName="level2Shape" presStyleLbl="node3" presStyleIdx="3" presStyleCnt="4"/>
      <dgm:spPr/>
      <dgm:t>
        <a:bodyPr/>
        <a:lstStyle/>
        <a:p>
          <a:endParaRPr lang="en-US"/>
        </a:p>
      </dgm:t>
    </dgm:pt>
    <dgm:pt modelId="{752A6919-119F-4F45-9023-378918456A6B}" type="pres">
      <dgm:prSet presAssocID="{0764B379-3744-4266-89CE-CBF44711D09E}" presName="hierChild3" presStyleCnt="0"/>
      <dgm:spPr/>
    </dgm:pt>
    <dgm:pt modelId="{B20DD067-CE42-4758-9F51-D132487FF42D}" type="pres">
      <dgm:prSet presAssocID="{C4B118EA-9648-4C23-930F-77D620CD0B91}" presName="bgShapesFlow" presStyleCnt="0"/>
      <dgm:spPr/>
    </dgm:pt>
  </dgm:ptLst>
  <dgm:cxnLst>
    <dgm:cxn modelId="{464F21FC-257D-4E33-9037-F2D1734672D3}" srcId="{24D29B3D-2A08-4D43-8C07-120781707F72}" destId="{0764B379-3744-4266-89CE-CBF44711D09E}" srcOrd="3" destOrd="0" parTransId="{769442FD-75D5-4032-B934-E746ED3DF975}" sibTransId="{9F22ADD2-038F-4564-89EC-FA0168AA1597}"/>
    <dgm:cxn modelId="{356B3768-F12F-4A92-BC99-13A26AEF1B06}" type="presOf" srcId="{76F60E4A-349A-4569-B6E4-24A6573930DD}" destId="{722BC34B-96D3-44D8-9E32-D7DB2FA6AF1C}" srcOrd="0" destOrd="0" presId="urn:microsoft.com/office/officeart/2005/8/layout/hierarchy5"/>
    <dgm:cxn modelId="{082675A3-5313-4AF4-BEDD-BA60080544CB}" type="presOf" srcId="{B8AACEB0-4150-4A42-BE67-A5B2A23AD519}" destId="{191B1CD2-34CF-485C-A3F7-E65A1F0C5CA5}" srcOrd="0" destOrd="0" presId="urn:microsoft.com/office/officeart/2005/8/layout/hierarchy5"/>
    <dgm:cxn modelId="{F0243B7E-F590-446F-BE70-3867C13E9D51}" type="presOf" srcId="{F6458C21-418A-4A10-8E33-FFC0D5D4F053}" destId="{C051D7B8-4D48-4EA5-8349-7DBFD8CC212A}" srcOrd="1" destOrd="0" presId="urn:microsoft.com/office/officeart/2005/8/layout/hierarchy5"/>
    <dgm:cxn modelId="{9CB08536-BE74-482B-B59F-98BF0A0CBC52}" type="presOf" srcId="{F6458C21-418A-4A10-8E33-FFC0D5D4F053}" destId="{A904194E-50F3-4227-A4B8-68297C561CBD}" srcOrd="0" destOrd="0" presId="urn:microsoft.com/office/officeart/2005/8/layout/hierarchy5"/>
    <dgm:cxn modelId="{E10811C3-F07F-41AE-B4DE-31E7FAE5E570}" type="presOf" srcId="{0764B379-3744-4266-89CE-CBF44711D09E}" destId="{25125447-A408-4BBD-9700-47CFD665F71C}" srcOrd="0" destOrd="0" presId="urn:microsoft.com/office/officeart/2005/8/layout/hierarchy5"/>
    <dgm:cxn modelId="{BC17AED1-401C-4625-8D2D-068BC263A1BB}" type="presOf" srcId="{769442FD-75D5-4032-B934-E746ED3DF975}" destId="{1654C70D-15D4-4A22-B948-97F8316BF049}" srcOrd="1" destOrd="0" presId="urn:microsoft.com/office/officeart/2005/8/layout/hierarchy5"/>
    <dgm:cxn modelId="{B336EA77-1EE2-4155-9325-8E2AB5441532}" type="presOf" srcId="{15179784-650F-4A8A-B6B3-F10B6ABB7620}" destId="{335D83D3-4C84-4C2E-AF8A-B291A6867709}" srcOrd="1" destOrd="0" presId="urn:microsoft.com/office/officeart/2005/8/layout/hierarchy5"/>
    <dgm:cxn modelId="{137ED885-5E38-4D51-B6FE-A5224CCE0B75}" type="presOf" srcId="{6E1BC490-3D21-479B-8C90-BF2AC914A64A}" destId="{FE8834BD-CB56-4DE2-8721-FA7E1F0A5888}" srcOrd="0" destOrd="0" presId="urn:microsoft.com/office/officeart/2005/8/layout/hierarchy5"/>
    <dgm:cxn modelId="{96FDDDEF-A53B-4BE5-8FAB-28FD5AD8110B}" srcId="{40B6EB8A-C966-4F0B-A8D6-1D7CD3E439AC}" destId="{F9E8E012-8D2B-4F78-9843-7FA9E2CE4EEA}" srcOrd="3" destOrd="0" parTransId="{E84B0336-1332-4B86-A18A-0625FD1AF002}" sibTransId="{B3864D29-1C69-4268-BBCA-5365487F6029}"/>
    <dgm:cxn modelId="{36B4C6A2-CD5D-4B05-933C-980967EFCB12}" type="presOf" srcId="{2ED90E4D-187A-4287-8C75-6786FB1E2642}" destId="{C804EC62-7295-4E7F-9A54-F369B366206A}" srcOrd="0" destOrd="0" presId="urn:microsoft.com/office/officeart/2005/8/layout/hierarchy5"/>
    <dgm:cxn modelId="{88F3910A-8FAC-4A40-B0B1-8A7690CFC791}" type="presOf" srcId="{4F98938C-DA8A-453A-81BE-D64CF0B2DD7D}" destId="{3188E319-982B-4943-A1F8-057DF16A3EFA}" srcOrd="0" destOrd="0" presId="urn:microsoft.com/office/officeart/2005/8/layout/hierarchy5"/>
    <dgm:cxn modelId="{3F78A2D3-2925-47C5-85B3-0C7EE9BE36C0}" type="presOf" srcId="{F9E8E012-8D2B-4F78-9843-7FA9E2CE4EEA}" destId="{505373F6-4D65-4503-8128-CD9936E55B0F}" srcOrd="0" destOrd="0" presId="urn:microsoft.com/office/officeart/2005/8/layout/hierarchy5"/>
    <dgm:cxn modelId="{BAB34CD0-C156-45A0-BAAA-28B1B9CC2790}" type="presOf" srcId="{769442FD-75D5-4032-B934-E746ED3DF975}" destId="{10140E1B-2352-42A6-A580-602DBA42E779}" srcOrd="0" destOrd="0" presId="urn:microsoft.com/office/officeart/2005/8/layout/hierarchy5"/>
    <dgm:cxn modelId="{1F7BCCFD-EAF6-4877-8035-95E53CA3AAE0}" type="presOf" srcId="{55BBA02D-A4DB-47BB-9472-C7962592962C}" destId="{A635C9E3-2FCA-4D25-9194-77EAB72BC2F0}" srcOrd="0" destOrd="0" presId="urn:microsoft.com/office/officeart/2005/8/layout/hierarchy5"/>
    <dgm:cxn modelId="{1B6137B4-E5F1-41BD-9D38-C27CED86C419}" type="presOf" srcId="{40B6EB8A-C966-4F0B-A8D6-1D7CD3E439AC}" destId="{FEAF6DE4-79C2-40B2-BCC5-F146C5A44F08}" srcOrd="0" destOrd="0" presId="urn:microsoft.com/office/officeart/2005/8/layout/hierarchy5"/>
    <dgm:cxn modelId="{4F60E7E8-C6FA-4B88-8E43-D5F9D650AB40}" type="presOf" srcId="{15179784-650F-4A8A-B6B3-F10B6ABB7620}" destId="{5BE6C30B-11FA-4160-B201-A41D2BC9CC58}" srcOrd="0" destOrd="0" presId="urn:microsoft.com/office/officeart/2005/8/layout/hierarchy5"/>
    <dgm:cxn modelId="{7328D7CB-F0D2-410B-8FD6-A6DE39D0A935}" type="presOf" srcId="{56CC293E-2DEB-4F56-B8AB-1187506397FA}" destId="{0557EC64-2A84-4702-92CB-6DFE84959829}" srcOrd="0" destOrd="0" presId="urn:microsoft.com/office/officeart/2005/8/layout/hierarchy5"/>
    <dgm:cxn modelId="{FF2DAF3D-297E-4E62-8964-5341DFC91DBF}" type="presOf" srcId="{555713BC-3B33-4B64-9BE0-4D70175BDBE1}" destId="{086E6D9A-0F22-4CA2-9E24-5283F2052314}" srcOrd="0" destOrd="0" presId="urn:microsoft.com/office/officeart/2005/8/layout/hierarchy5"/>
    <dgm:cxn modelId="{0D64EC80-3417-4140-B929-13B48CFA4208}" type="presOf" srcId="{E84B0336-1332-4B86-A18A-0625FD1AF002}" destId="{5FCA7422-D8D9-4B36-A86B-19EE6ED121B1}" srcOrd="0" destOrd="0" presId="urn:microsoft.com/office/officeart/2005/8/layout/hierarchy5"/>
    <dgm:cxn modelId="{4321C73B-AA8C-4E03-B124-FBB001BFC401}" type="presOf" srcId="{24D29B3D-2A08-4D43-8C07-120781707F72}" destId="{2376346C-1FC6-4FCF-BE3F-A4D5BD1AB3AB}" srcOrd="0" destOrd="0" presId="urn:microsoft.com/office/officeart/2005/8/layout/hierarchy5"/>
    <dgm:cxn modelId="{883E90C4-60B7-4AC1-B5E7-6526784A5A5B}" srcId="{40B6EB8A-C966-4F0B-A8D6-1D7CD3E439AC}" destId="{76F60E4A-349A-4569-B6E4-24A6573930DD}" srcOrd="1" destOrd="0" parTransId="{4F98938C-DA8A-453A-81BE-D64CF0B2DD7D}" sibTransId="{BE6457DC-1A85-40A1-99D8-B6E53CB9F80C}"/>
    <dgm:cxn modelId="{5C133827-370B-4A78-B34E-7A1A7B999125}" srcId="{24D29B3D-2A08-4D43-8C07-120781707F72}" destId="{40B6EB8A-C966-4F0B-A8D6-1D7CD3E439AC}" srcOrd="0" destOrd="0" parTransId="{2ED90E4D-187A-4287-8C75-6786FB1E2642}" sibTransId="{1A3B0B62-0291-4DB5-889A-254619B4B79F}"/>
    <dgm:cxn modelId="{CCFD268C-B68A-4623-9335-7073FB25D1A7}" srcId="{16BF27E1-844A-403B-B4D3-9655BD4C886D}" destId="{56CC293E-2DEB-4F56-B8AB-1187506397FA}" srcOrd="1" destOrd="0" parTransId="{15179784-650F-4A8A-B6B3-F10B6ABB7620}" sibTransId="{8EEB5787-DFCF-4A4A-926D-CAC974D12E26}"/>
    <dgm:cxn modelId="{00A4D3E5-5F65-4F51-B7DD-375BA0FB3E4C}" type="presOf" srcId="{6138B83B-7055-4BFA-9800-2DB3385EBC4F}" destId="{731C2B3A-2CDA-48DA-9369-303158C1B1F0}" srcOrd="0" destOrd="0" presId="urn:microsoft.com/office/officeart/2005/8/layout/hierarchy5"/>
    <dgm:cxn modelId="{F34A99A6-A895-420E-A060-A1A87E70E82B}" srcId="{40B6EB8A-C966-4F0B-A8D6-1D7CD3E439AC}" destId="{6E1BC490-3D21-479B-8C90-BF2AC914A64A}" srcOrd="0" destOrd="0" parTransId="{E8F7D21C-BD6B-4BA8-8214-1B71BFA396FC}" sibTransId="{554D0821-242C-4FA6-BCE7-EBB44D922621}"/>
    <dgm:cxn modelId="{582EFAF0-41A0-428A-AD32-89370536A28E}" type="presOf" srcId="{16BF27E1-844A-403B-B4D3-9655BD4C886D}" destId="{13AB0E4A-29D8-4B51-AEC4-75180ABCD6A4}" srcOrd="0" destOrd="0" presId="urn:microsoft.com/office/officeart/2005/8/layout/hierarchy5"/>
    <dgm:cxn modelId="{B8991332-939A-4024-B708-2E3D00CF139D}" srcId="{24D29B3D-2A08-4D43-8C07-120781707F72}" destId="{9981ACB3-CB6A-4F2B-BA1D-5C0EBC05B832}" srcOrd="1" destOrd="0" parTransId="{6138B83B-7055-4BFA-9800-2DB3385EBC4F}" sibTransId="{25F6270B-FF76-4715-AB6C-0D331FAD1DD7}"/>
    <dgm:cxn modelId="{E7A4CC1F-4EA2-41C2-9219-6C7CA2884203}" type="presOf" srcId="{2ED90E4D-187A-4287-8C75-6786FB1E2642}" destId="{C19DF942-0204-47D0-A043-0D7621CE629E}" srcOrd="1" destOrd="0" presId="urn:microsoft.com/office/officeart/2005/8/layout/hierarchy5"/>
    <dgm:cxn modelId="{E17C669B-7283-477B-AF15-05D46DAD97E5}" type="presOf" srcId="{E8F7D21C-BD6B-4BA8-8214-1B71BFA396FC}" destId="{CF3853B9-DD90-4D41-98E9-0869DE0BE71F}" srcOrd="0" destOrd="0" presId="urn:microsoft.com/office/officeart/2005/8/layout/hierarchy5"/>
    <dgm:cxn modelId="{701FA301-62F9-4E7C-9467-C33F92CB36E0}" type="presOf" srcId="{876E124D-A6D2-420F-B742-707B998791F1}" destId="{1B88B834-D650-4263-840C-34FC397ECAF1}" srcOrd="0" destOrd="0" presId="urn:microsoft.com/office/officeart/2005/8/layout/hierarchy5"/>
    <dgm:cxn modelId="{C854930C-9DDD-47C1-BBD2-35B447AEE70A}" type="presOf" srcId="{6138B83B-7055-4BFA-9800-2DB3385EBC4F}" destId="{5342E614-C0B5-4037-AA16-97254AC73E88}" srcOrd="1" destOrd="0" presId="urn:microsoft.com/office/officeart/2005/8/layout/hierarchy5"/>
    <dgm:cxn modelId="{61ECA57B-67A5-4183-9EEE-614C1DA8A6F3}" type="presOf" srcId="{E8F7D21C-BD6B-4BA8-8214-1B71BFA396FC}" destId="{3456C502-EE9F-4869-A8DE-ABC07CAC4033}" srcOrd="1" destOrd="0" presId="urn:microsoft.com/office/officeart/2005/8/layout/hierarchy5"/>
    <dgm:cxn modelId="{06E3A1C6-CE3A-4BA6-A327-D948C5D75BEF}" type="presOf" srcId="{CF24E127-06F2-4D1E-A565-A5CCAC51D503}" destId="{B536492A-C61D-4DBE-90D3-B00BF2679ABD}" srcOrd="0" destOrd="0" presId="urn:microsoft.com/office/officeart/2005/8/layout/hierarchy5"/>
    <dgm:cxn modelId="{7F3260EF-F787-44FD-9798-9CD4E131729D}" srcId="{C4B118EA-9648-4C23-930F-77D620CD0B91}" destId="{16BF27E1-844A-403B-B4D3-9655BD4C886D}" srcOrd="0" destOrd="0" parTransId="{A5488A06-7BC8-4443-9F1C-EA2D03BBC6DF}" sibTransId="{27DCCEE2-6CCD-47CE-8CE3-23A9C7C65CB8}"/>
    <dgm:cxn modelId="{72BBDCFB-49D8-44C5-887B-9875023DFDF7}" srcId="{40B6EB8A-C966-4F0B-A8D6-1D7CD3E439AC}" destId="{555713BC-3B33-4B64-9BE0-4D70175BDBE1}" srcOrd="2" destOrd="0" parTransId="{B8AACEB0-4150-4A42-BE67-A5B2A23AD519}" sibTransId="{0BF81857-C95F-4807-AD99-7D1DF82EF432}"/>
    <dgm:cxn modelId="{0BB1D3C9-6DF3-4787-8BAF-1FE6EB9F3046}" srcId="{24D29B3D-2A08-4D43-8C07-120781707F72}" destId="{613C777A-9305-4F77-A20A-797C8D66E369}" srcOrd="2" destOrd="0" parTransId="{CF24E127-06F2-4D1E-A565-A5CCAC51D503}" sibTransId="{DB3A12CA-A121-4F5C-A720-46EC18BDA953}"/>
    <dgm:cxn modelId="{B8598228-47EA-4519-997E-013BD1E476F4}" srcId="{16BF27E1-844A-403B-B4D3-9655BD4C886D}" destId="{24D29B3D-2A08-4D43-8C07-120781707F72}" srcOrd="3" destOrd="0" parTransId="{FD7B7135-22DE-43E1-A1D6-405C5CEE8260}" sibTransId="{A3C460B7-31A5-4BA1-8F75-66DE2CC38AC6}"/>
    <dgm:cxn modelId="{DE2F9EE5-ABCC-4A3F-A545-FD86D289AC60}" type="presOf" srcId="{0D479692-15D2-4DBD-934C-40693648822E}" destId="{50D70C57-481F-4191-9250-CB465349932C}" srcOrd="0" destOrd="0" presId="urn:microsoft.com/office/officeart/2005/8/layout/hierarchy5"/>
    <dgm:cxn modelId="{0876FED9-E878-4213-BFCB-69B06E509CB6}" type="presOf" srcId="{FD7B7135-22DE-43E1-A1D6-405C5CEE8260}" destId="{45EE4317-5C2C-4DBE-93E8-79BFC9678188}" srcOrd="1" destOrd="0" presId="urn:microsoft.com/office/officeart/2005/8/layout/hierarchy5"/>
    <dgm:cxn modelId="{5E9C8259-CC40-4FE3-8137-F33735D69EFE}" type="presOf" srcId="{4F98938C-DA8A-453A-81BE-D64CF0B2DD7D}" destId="{FEDF0ED8-11A3-432C-A4A2-CFCDBE9F937A}" srcOrd="1" destOrd="0" presId="urn:microsoft.com/office/officeart/2005/8/layout/hierarchy5"/>
    <dgm:cxn modelId="{2FADD599-F903-4441-A69B-421E4D475462}" type="presOf" srcId="{C4B118EA-9648-4C23-930F-77D620CD0B91}" destId="{9269CF5B-896D-4A81-BB8A-249C3B6CA707}" srcOrd="0" destOrd="0" presId="urn:microsoft.com/office/officeart/2005/8/layout/hierarchy5"/>
    <dgm:cxn modelId="{AC94E11C-EA8C-4331-8531-1169183559D4}" type="presOf" srcId="{55BBA02D-A4DB-47BB-9472-C7962592962C}" destId="{15B052C4-4303-4ACB-B66B-D6F32EED0EE6}" srcOrd="1" destOrd="0" presId="urn:microsoft.com/office/officeart/2005/8/layout/hierarchy5"/>
    <dgm:cxn modelId="{505256FE-5E7D-4C47-B742-D7770EBCA4E4}" type="presOf" srcId="{E84B0336-1332-4B86-A18A-0625FD1AF002}" destId="{9B727E74-4673-4637-9AED-1C9EC584064A}" srcOrd="1" destOrd="0" presId="urn:microsoft.com/office/officeart/2005/8/layout/hierarchy5"/>
    <dgm:cxn modelId="{B211B232-0F01-4A39-9665-CA1EC082327F}" type="presOf" srcId="{613C777A-9305-4F77-A20A-797C8D66E369}" destId="{33F7DA71-E735-4ECA-997B-74E38043B339}" srcOrd="0" destOrd="0" presId="urn:microsoft.com/office/officeart/2005/8/layout/hierarchy5"/>
    <dgm:cxn modelId="{B9AC3548-B9B7-4D46-9B6F-65EDE77CA1A3}" type="presOf" srcId="{FD7B7135-22DE-43E1-A1D6-405C5CEE8260}" destId="{DB7346BA-23EA-4E1A-9FFB-D37BE68E0CDA}" srcOrd="0" destOrd="0" presId="urn:microsoft.com/office/officeart/2005/8/layout/hierarchy5"/>
    <dgm:cxn modelId="{BB949949-952E-453C-8103-E8B65A4A608F}" type="presOf" srcId="{9981ACB3-CB6A-4F2B-BA1D-5C0EBC05B832}" destId="{32EA6FD9-50EC-4CC2-964A-E8192AC2C97A}" srcOrd="0" destOrd="0" presId="urn:microsoft.com/office/officeart/2005/8/layout/hierarchy5"/>
    <dgm:cxn modelId="{9EA182F9-4E85-49CC-98DC-AE269A9E5BD7}" type="presOf" srcId="{CF24E127-06F2-4D1E-A565-A5CCAC51D503}" destId="{47409870-8095-4DAE-B1F0-0FD865D1C8F0}" srcOrd="1" destOrd="0" presId="urn:microsoft.com/office/officeart/2005/8/layout/hierarchy5"/>
    <dgm:cxn modelId="{A756ECE0-471F-4DC1-8135-330DBE8C4D65}" srcId="{16BF27E1-844A-403B-B4D3-9655BD4C886D}" destId="{876E124D-A6D2-420F-B742-707B998791F1}" srcOrd="2" destOrd="0" parTransId="{F6458C21-418A-4A10-8E33-FFC0D5D4F053}" sibTransId="{B0EDC365-DB9C-4F8E-B4D8-B055ABE855DF}"/>
    <dgm:cxn modelId="{9A6BDD6D-6322-46DC-BC43-8465EAE82F9B}" type="presOf" srcId="{B8AACEB0-4150-4A42-BE67-A5B2A23AD519}" destId="{08E856F0-2CF4-4B91-9B7B-078581C51CAD}" srcOrd="1" destOrd="0" presId="urn:microsoft.com/office/officeart/2005/8/layout/hierarchy5"/>
    <dgm:cxn modelId="{F7A4A2FA-3363-484B-B78E-3D9A71AABDC4}" srcId="{16BF27E1-844A-403B-B4D3-9655BD4C886D}" destId="{0D479692-15D2-4DBD-934C-40693648822E}" srcOrd="0" destOrd="0" parTransId="{55BBA02D-A4DB-47BB-9472-C7962592962C}" sibTransId="{BC2451ED-841F-4E69-86F6-915C69DED141}"/>
    <dgm:cxn modelId="{104A080A-E96A-41DD-9D91-51ECE86B22D5}" type="presParOf" srcId="{9269CF5B-896D-4A81-BB8A-249C3B6CA707}" destId="{B135BBBB-E90A-4775-B5A7-4CC6ACE51B2F}" srcOrd="0" destOrd="0" presId="urn:microsoft.com/office/officeart/2005/8/layout/hierarchy5"/>
    <dgm:cxn modelId="{7EE1827F-6885-4517-94CE-16BCDAB31CAC}" type="presParOf" srcId="{B135BBBB-E90A-4775-B5A7-4CC6ACE51B2F}" destId="{8ECEAD90-8959-4292-8D37-BF9ACCCE3C64}" srcOrd="0" destOrd="0" presId="urn:microsoft.com/office/officeart/2005/8/layout/hierarchy5"/>
    <dgm:cxn modelId="{FC0B7BF8-744D-4251-977E-CCEB2FB0C21F}" type="presParOf" srcId="{8ECEAD90-8959-4292-8D37-BF9ACCCE3C64}" destId="{C234F61C-96E0-4A7C-94E4-FE6D4904C443}" srcOrd="0" destOrd="0" presId="urn:microsoft.com/office/officeart/2005/8/layout/hierarchy5"/>
    <dgm:cxn modelId="{044C2015-8BB1-4A94-A8C1-0B40325D8C7F}" type="presParOf" srcId="{C234F61C-96E0-4A7C-94E4-FE6D4904C443}" destId="{13AB0E4A-29D8-4B51-AEC4-75180ABCD6A4}" srcOrd="0" destOrd="0" presId="urn:microsoft.com/office/officeart/2005/8/layout/hierarchy5"/>
    <dgm:cxn modelId="{02BBFE98-DAF1-4A14-A844-30E44FDBF2C3}" type="presParOf" srcId="{C234F61C-96E0-4A7C-94E4-FE6D4904C443}" destId="{553375DF-455E-4B37-B0A7-0758BF501312}" srcOrd="1" destOrd="0" presId="urn:microsoft.com/office/officeart/2005/8/layout/hierarchy5"/>
    <dgm:cxn modelId="{B1A347B6-3275-4C77-9DA1-4BFDF4A37A9F}" type="presParOf" srcId="{553375DF-455E-4B37-B0A7-0758BF501312}" destId="{A635C9E3-2FCA-4D25-9194-77EAB72BC2F0}" srcOrd="0" destOrd="0" presId="urn:microsoft.com/office/officeart/2005/8/layout/hierarchy5"/>
    <dgm:cxn modelId="{138F109C-C581-403C-89C7-1389D6D6DB1B}" type="presParOf" srcId="{A635C9E3-2FCA-4D25-9194-77EAB72BC2F0}" destId="{15B052C4-4303-4ACB-B66B-D6F32EED0EE6}" srcOrd="0" destOrd="0" presId="urn:microsoft.com/office/officeart/2005/8/layout/hierarchy5"/>
    <dgm:cxn modelId="{2A4C3B19-A5AF-410B-8C16-8A4DB4038245}" type="presParOf" srcId="{553375DF-455E-4B37-B0A7-0758BF501312}" destId="{8D168B23-FE59-437D-8174-5841C5FF6211}" srcOrd="1" destOrd="0" presId="urn:microsoft.com/office/officeart/2005/8/layout/hierarchy5"/>
    <dgm:cxn modelId="{6DC5FB49-A6BC-4EE3-B61C-D509AF1AB760}" type="presParOf" srcId="{8D168B23-FE59-437D-8174-5841C5FF6211}" destId="{50D70C57-481F-4191-9250-CB465349932C}" srcOrd="0" destOrd="0" presId="urn:microsoft.com/office/officeart/2005/8/layout/hierarchy5"/>
    <dgm:cxn modelId="{754EF81B-ED52-4E4C-806D-1EF18CC576B5}" type="presParOf" srcId="{8D168B23-FE59-437D-8174-5841C5FF6211}" destId="{AA4EED75-E006-4D6D-AA3B-4894A2F31233}" srcOrd="1" destOrd="0" presId="urn:microsoft.com/office/officeart/2005/8/layout/hierarchy5"/>
    <dgm:cxn modelId="{DE99EDF0-C3FE-4DBB-8444-41BED016F96A}" type="presParOf" srcId="{553375DF-455E-4B37-B0A7-0758BF501312}" destId="{5BE6C30B-11FA-4160-B201-A41D2BC9CC58}" srcOrd="2" destOrd="0" presId="urn:microsoft.com/office/officeart/2005/8/layout/hierarchy5"/>
    <dgm:cxn modelId="{CC203BAA-4F7E-40A6-AF1F-8539C1948D06}" type="presParOf" srcId="{5BE6C30B-11FA-4160-B201-A41D2BC9CC58}" destId="{335D83D3-4C84-4C2E-AF8A-B291A6867709}" srcOrd="0" destOrd="0" presId="urn:microsoft.com/office/officeart/2005/8/layout/hierarchy5"/>
    <dgm:cxn modelId="{688DD8C7-E684-472F-94F8-878B5D43888F}" type="presParOf" srcId="{553375DF-455E-4B37-B0A7-0758BF501312}" destId="{8F3286BF-635D-4FD9-A462-ACC13B679E97}" srcOrd="3" destOrd="0" presId="urn:microsoft.com/office/officeart/2005/8/layout/hierarchy5"/>
    <dgm:cxn modelId="{B3B3A0E3-B5D8-48FB-9FA1-F06C1ED6EB2B}" type="presParOf" srcId="{8F3286BF-635D-4FD9-A462-ACC13B679E97}" destId="{0557EC64-2A84-4702-92CB-6DFE84959829}" srcOrd="0" destOrd="0" presId="urn:microsoft.com/office/officeart/2005/8/layout/hierarchy5"/>
    <dgm:cxn modelId="{D6D380E2-3EA9-4B28-AA9B-9AD17438FD1E}" type="presParOf" srcId="{8F3286BF-635D-4FD9-A462-ACC13B679E97}" destId="{BF88B040-97EB-4901-8F47-F5C6DF9C23F3}" srcOrd="1" destOrd="0" presId="urn:microsoft.com/office/officeart/2005/8/layout/hierarchy5"/>
    <dgm:cxn modelId="{F8212ABA-4B82-48B5-9F4E-A8F28C17380E}" type="presParOf" srcId="{553375DF-455E-4B37-B0A7-0758BF501312}" destId="{A904194E-50F3-4227-A4B8-68297C561CBD}" srcOrd="4" destOrd="0" presId="urn:microsoft.com/office/officeart/2005/8/layout/hierarchy5"/>
    <dgm:cxn modelId="{328D62D7-A2A9-426C-9EF5-CB433810780D}" type="presParOf" srcId="{A904194E-50F3-4227-A4B8-68297C561CBD}" destId="{C051D7B8-4D48-4EA5-8349-7DBFD8CC212A}" srcOrd="0" destOrd="0" presId="urn:microsoft.com/office/officeart/2005/8/layout/hierarchy5"/>
    <dgm:cxn modelId="{9FD13387-FDC6-424B-B598-232ADA88EDF8}" type="presParOf" srcId="{553375DF-455E-4B37-B0A7-0758BF501312}" destId="{8710EE9A-2557-4FFF-B34B-38446936BA43}" srcOrd="5" destOrd="0" presId="urn:microsoft.com/office/officeart/2005/8/layout/hierarchy5"/>
    <dgm:cxn modelId="{01CEEF2E-7527-492B-B087-FE1321E76C3E}" type="presParOf" srcId="{8710EE9A-2557-4FFF-B34B-38446936BA43}" destId="{1B88B834-D650-4263-840C-34FC397ECAF1}" srcOrd="0" destOrd="0" presId="urn:microsoft.com/office/officeart/2005/8/layout/hierarchy5"/>
    <dgm:cxn modelId="{8C215CC0-FFB5-4AC9-842C-044C152C70BA}" type="presParOf" srcId="{8710EE9A-2557-4FFF-B34B-38446936BA43}" destId="{07EBF0B1-4E99-4A30-99D7-52481837D075}" srcOrd="1" destOrd="0" presId="urn:microsoft.com/office/officeart/2005/8/layout/hierarchy5"/>
    <dgm:cxn modelId="{0DC4A9F5-8BE2-4AFC-8FA4-97018E14B009}" type="presParOf" srcId="{553375DF-455E-4B37-B0A7-0758BF501312}" destId="{DB7346BA-23EA-4E1A-9FFB-D37BE68E0CDA}" srcOrd="6" destOrd="0" presId="urn:microsoft.com/office/officeart/2005/8/layout/hierarchy5"/>
    <dgm:cxn modelId="{EDA1C775-C012-4E68-AF53-747F2B9E8D14}" type="presParOf" srcId="{DB7346BA-23EA-4E1A-9FFB-D37BE68E0CDA}" destId="{45EE4317-5C2C-4DBE-93E8-79BFC9678188}" srcOrd="0" destOrd="0" presId="urn:microsoft.com/office/officeart/2005/8/layout/hierarchy5"/>
    <dgm:cxn modelId="{3B1D3B24-BE59-47AA-ABBE-73A6A8FF7EF7}" type="presParOf" srcId="{553375DF-455E-4B37-B0A7-0758BF501312}" destId="{D9967AB3-90C5-44A5-BBD2-A13029A51230}" srcOrd="7" destOrd="0" presId="urn:microsoft.com/office/officeart/2005/8/layout/hierarchy5"/>
    <dgm:cxn modelId="{D5AF05A8-04B4-41C8-A750-25E2BA0C5094}" type="presParOf" srcId="{D9967AB3-90C5-44A5-BBD2-A13029A51230}" destId="{2376346C-1FC6-4FCF-BE3F-A4D5BD1AB3AB}" srcOrd="0" destOrd="0" presId="urn:microsoft.com/office/officeart/2005/8/layout/hierarchy5"/>
    <dgm:cxn modelId="{F4343ABA-B45B-47B8-9072-EC07B0614B43}" type="presParOf" srcId="{D9967AB3-90C5-44A5-BBD2-A13029A51230}" destId="{F579C5D6-E6F0-41FB-96F0-5702A35A530E}" srcOrd="1" destOrd="0" presId="urn:microsoft.com/office/officeart/2005/8/layout/hierarchy5"/>
    <dgm:cxn modelId="{49774B6A-A75B-4737-834A-DAD77729613F}" type="presParOf" srcId="{F579C5D6-E6F0-41FB-96F0-5702A35A530E}" destId="{C804EC62-7295-4E7F-9A54-F369B366206A}" srcOrd="0" destOrd="0" presId="urn:microsoft.com/office/officeart/2005/8/layout/hierarchy5"/>
    <dgm:cxn modelId="{BE6B077E-66E4-4EAE-836A-0747B7FA981D}" type="presParOf" srcId="{C804EC62-7295-4E7F-9A54-F369B366206A}" destId="{C19DF942-0204-47D0-A043-0D7621CE629E}" srcOrd="0" destOrd="0" presId="urn:microsoft.com/office/officeart/2005/8/layout/hierarchy5"/>
    <dgm:cxn modelId="{AF7742D6-34FD-40AE-8739-F027CFABC5A3}" type="presParOf" srcId="{F579C5D6-E6F0-41FB-96F0-5702A35A530E}" destId="{E294A5E8-82A3-46F5-B1A3-6264FFD5297C}" srcOrd="1" destOrd="0" presId="urn:microsoft.com/office/officeart/2005/8/layout/hierarchy5"/>
    <dgm:cxn modelId="{3848C896-0D10-4EB9-9244-389E91F51B10}" type="presParOf" srcId="{E294A5E8-82A3-46F5-B1A3-6264FFD5297C}" destId="{FEAF6DE4-79C2-40B2-BCC5-F146C5A44F08}" srcOrd="0" destOrd="0" presId="urn:microsoft.com/office/officeart/2005/8/layout/hierarchy5"/>
    <dgm:cxn modelId="{29BFC4F4-35D9-4EED-A6FB-4B81551E163F}" type="presParOf" srcId="{E294A5E8-82A3-46F5-B1A3-6264FFD5297C}" destId="{4BFDBDA2-4522-4D7B-B511-1B9E4868A0D6}" srcOrd="1" destOrd="0" presId="urn:microsoft.com/office/officeart/2005/8/layout/hierarchy5"/>
    <dgm:cxn modelId="{8F5B656D-F052-4EE5-AE99-4E15F1A4973C}" type="presParOf" srcId="{4BFDBDA2-4522-4D7B-B511-1B9E4868A0D6}" destId="{CF3853B9-DD90-4D41-98E9-0869DE0BE71F}" srcOrd="0" destOrd="0" presId="urn:microsoft.com/office/officeart/2005/8/layout/hierarchy5"/>
    <dgm:cxn modelId="{1D092C15-1B7F-4D5A-87F2-1505D3F14DF6}" type="presParOf" srcId="{CF3853B9-DD90-4D41-98E9-0869DE0BE71F}" destId="{3456C502-EE9F-4869-A8DE-ABC07CAC4033}" srcOrd="0" destOrd="0" presId="urn:microsoft.com/office/officeart/2005/8/layout/hierarchy5"/>
    <dgm:cxn modelId="{71ECFF22-2AEC-479E-987E-D18BDCACF630}" type="presParOf" srcId="{4BFDBDA2-4522-4D7B-B511-1B9E4868A0D6}" destId="{99CC6A5D-2077-45BF-A1E5-1D8E2D5D9C54}" srcOrd="1" destOrd="0" presId="urn:microsoft.com/office/officeart/2005/8/layout/hierarchy5"/>
    <dgm:cxn modelId="{A5D765C2-9DA1-48B6-B461-AD85E6649B1F}" type="presParOf" srcId="{99CC6A5D-2077-45BF-A1E5-1D8E2D5D9C54}" destId="{FE8834BD-CB56-4DE2-8721-FA7E1F0A5888}" srcOrd="0" destOrd="0" presId="urn:microsoft.com/office/officeart/2005/8/layout/hierarchy5"/>
    <dgm:cxn modelId="{CEDF7562-961E-4F65-8D72-E61329D19387}" type="presParOf" srcId="{99CC6A5D-2077-45BF-A1E5-1D8E2D5D9C54}" destId="{6B0AF794-3BB2-4A3A-BB14-16910DC4B87E}" srcOrd="1" destOrd="0" presId="urn:microsoft.com/office/officeart/2005/8/layout/hierarchy5"/>
    <dgm:cxn modelId="{33C89A74-9EA6-4446-9F02-EA7B0F26FB93}" type="presParOf" srcId="{4BFDBDA2-4522-4D7B-B511-1B9E4868A0D6}" destId="{3188E319-982B-4943-A1F8-057DF16A3EFA}" srcOrd="2" destOrd="0" presId="urn:microsoft.com/office/officeart/2005/8/layout/hierarchy5"/>
    <dgm:cxn modelId="{DAC341AE-7069-412C-B4C6-F80559D4B7EC}" type="presParOf" srcId="{3188E319-982B-4943-A1F8-057DF16A3EFA}" destId="{FEDF0ED8-11A3-432C-A4A2-CFCDBE9F937A}" srcOrd="0" destOrd="0" presId="urn:microsoft.com/office/officeart/2005/8/layout/hierarchy5"/>
    <dgm:cxn modelId="{92B6DAD4-CB09-40E5-83EF-1C1E38CBC01C}" type="presParOf" srcId="{4BFDBDA2-4522-4D7B-B511-1B9E4868A0D6}" destId="{13488835-7FC7-469E-BAA3-8CAE53B6369A}" srcOrd="3" destOrd="0" presId="urn:microsoft.com/office/officeart/2005/8/layout/hierarchy5"/>
    <dgm:cxn modelId="{D97554D5-609E-4924-BF3E-CBE7EA200840}" type="presParOf" srcId="{13488835-7FC7-469E-BAA3-8CAE53B6369A}" destId="{722BC34B-96D3-44D8-9E32-D7DB2FA6AF1C}" srcOrd="0" destOrd="0" presId="urn:microsoft.com/office/officeart/2005/8/layout/hierarchy5"/>
    <dgm:cxn modelId="{1C406C8A-66C8-4789-BEDC-EF70B06CC505}" type="presParOf" srcId="{13488835-7FC7-469E-BAA3-8CAE53B6369A}" destId="{33E4C071-4D97-4109-B0E7-874B190D2F30}" srcOrd="1" destOrd="0" presId="urn:microsoft.com/office/officeart/2005/8/layout/hierarchy5"/>
    <dgm:cxn modelId="{5033E6AD-85AE-484F-AB84-3C6E851D8B47}" type="presParOf" srcId="{4BFDBDA2-4522-4D7B-B511-1B9E4868A0D6}" destId="{191B1CD2-34CF-485C-A3F7-E65A1F0C5CA5}" srcOrd="4" destOrd="0" presId="urn:microsoft.com/office/officeart/2005/8/layout/hierarchy5"/>
    <dgm:cxn modelId="{D6119204-01AE-4671-AE30-66A210ADBC04}" type="presParOf" srcId="{191B1CD2-34CF-485C-A3F7-E65A1F0C5CA5}" destId="{08E856F0-2CF4-4B91-9B7B-078581C51CAD}" srcOrd="0" destOrd="0" presId="urn:microsoft.com/office/officeart/2005/8/layout/hierarchy5"/>
    <dgm:cxn modelId="{7B48BBB2-15CB-47F8-AC8F-F9C5E1E98C4D}" type="presParOf" srcId="{4BFDBDA2-4522-4D7B-B511-1B9E4868A0D6}" destId="{2C7114A3-19E6-4F19-9813-C635CB8AD26D}" srcOrd="5" destOrd="0" presId="urn:microsoft.com/office/officeart/2005/8/layout/hierarchy5"/>
    <dgm:cxn modelId="{E7812C56-E357-4C65-8610-C8F1005A9BA1}" type="presParOf" srcId="{2C7114A3-19E6-4F19-9813-C635CB8AD26D}" destId="{086E6D9A-0F22-4CA2-9E24-5283F2052314}" srcOrd="0" destOrd="0" presId="urn:microsoft.com/office/officeart/2005/8/layout/hierarchy5"/>
    <dgm:cxn modelId="{219DFD9D-EC5A-4442-9DA7-F2BC18E6EC3C}" type="presParOf" srcId="{2C7114A3-19E6-4F19-9813-C635CB8AD26D}" destId="{0037AF41-8333-4A5B-9EB6-E0D0C049C7B3}" srcOrd="1" destOrd="0" presId="urn:microsoft.com/office/officeart/2005/8/layout/hierarchy5"/>
    <dgm:cxn modelId="{122C2B0B-DF24-4B58-92F2-EB86BB2C41B3}" type="presParOf" srcId="{4BFDBDA2-4522-4D7B-B511-1B9E4868A0D6}" destId="{5FCA7422-D8D9-4B36-A86B-19EE6ED121B1}" srcOrd="6" destOrd="0" presId="urn:microsoft.com/office/officeart/2005/8/layout/hierarchy5"/>
    <dgm:cxn modelId="{572A7C51-7804-4726-859E-58097E81DD37}" type="presParOf" srcId="{5FCA7422-D8D9-4B36-A86B-19EE6ED121B1}" destId="{9B727E74-4673-4637-9AED-1C9EC584064A}" srcOrd="0" destOrd="0" presId="urn:microsoft.com/office/officeart/2005/8/layout/hierarchy5"/>
    <dgm:cxn modelId="{0FFD7303-1AA4-4C1B-AE44-34E9022B09C6}" type="presParOf" srcId="{4BFDBDA2-4522-4D7B-B511-1B9E4868A0D6}" destId="{FEFA8D10-5793-4042-AE5F-B904F739737A}" srcOrd="7" destOrd="0" presId="urn:microsoft.com/office/officeart/2005/8/layout/hierarchy5"/>
    <dgm:cxn modelId="{ED1C1232-3284-4CEB-9F3E-617664AABE1C}" type="presParOf" srcId="{FEFA8D10-5793-4042-AE5F-B904F739737A}" destId="{505373F6-4D65-4503-8128-CD9936E55B0F}" srcOrd="0" destOrd="0" presId="urn:microsoft.com/office/officeart/2005/8/layout/hierarchy5"/>
    <dgm:cxn modelId="{DD94B913-AE98-4E86-A5B8-3704B11B089E}" type="presParOf" srcId="{FEFA8D10-5793-4042-AE5F-B904F739737A}" destId="{AC8EB955-51E3-41DC-8148-A53B8919CFE2}" srcOrd="1" destOrd="0" presId="urn:microsoft.com/office/officeart/2005/8/layout/hierarchy5"/>
    <dgm:cxn modelId="{E776B301-E100-4564-BCEC-316211E43D1C}" type="presParOf" srcId="{F579C5D6-E6F0-41FB-96F0-5702A35A530E}" destId="{731C2B3A-2CDA-48DA-9369-303158C1B1F0}" srcOrd="2" destOrd="0" presId="urn:microsoft.com/office/officeart/2005/8/layout/hierarchy5"/>
    <dgm:cxn modelId="{FDB46335-DA18-4515-8BDC-CA4823C909FC}" type="presParOf" srcId="{731C2B3A-2CDA-48DA-9369-303158C1B1F0}" destId="{5342E614-C0B5-4037-AA16-97254AC73E88}" srcOrd="0" destOrd="0" presId="urn:microsoft.com/office/officeart/2005/8/layout/hierarchy5"/>
    <dgm:cxn modelId="{DFB0CCDF-C91A-4F35-8962-2A75886DA783}" type="presParOf" srcId="{F579C5D6-E6F0-41FB-96F0-5702A35A530E}" destId="{363E0A3B-AD6F-4A4B-9243-9FADA48F55A2}" srcOrd="3" destOrd="0" presId="urn:microsoft.com/office/officeart/2005/8/layout/hierarchy5"/>
    <dgm:cxn modelId="{8B109687-92CF-4DB7-889D-E26081BA6EF7}" type="presParOf" srcId="{363E0A3B-AD6F-4A4B-9243-9FADA48F55A2}" destId="{32EA6FD9-50EC-4CC2-964A-E8192AC2C97A}" srcOrd="0" destOrd="0" presId="urn:microsoft.com/office/officeart/2005/8/layout/hierarchy5"/>
    <dgm:cxn modelId="{E6617336-A690-470C-899D-0DFE08D9662D}" type="presParOf" srcId="{363E0A3B-AD6F-4A4B-9243-9FADA48F55A2}" destId="{BC08729A-B2DB-4D39-BC99-2D76D1F66D02}" srcOrd="1" destOrd="0" presId="urn:microsoft.com/office/officeart/2005/8/layout/hierarchy5"/>
    <dgm:cxn modelId="{2A10077A-8264-4D48-9E64-349CCF892F01}" type="presParOf" srcId="{F579C5D6-E6F0-41FB-96F0-5702A35A530E}" destId="{B536492A-C61D-4DBE-90D3-B00BF2679ABD}" srcOrd="4" destOrd="0" presId="urn:microsoft.com/office/officeart/2005/8/layout/hierarchy5"/>
    <dgm:cxn modelId="{632210B4-E12B-49D9-B957-BEE6BBFD1F69}" type="presParOf" srcId="{B536492A-C61D-4DBE-90D3-B00BF2679ABD}" destId="{47409870-8095-4DAE-B1F0-0FD865D1C8F0}" srcOrd="0" destOrd="0" presId="urn:microsoft.com/office/officeart/2005/8/layout/hierarchy5"/>
    <dgm:cxn modelId="{BBA44F05-1501-46ED-93F7-3A78DE836BDC}" type="presParOf" srcId="{F579C5D6-E6F0-41FB-96F0-5702A35A530E}" destId="{A743E20A-39AA-45DD-AAE6-85281244F553}" srcOrd="5" destOrd="0" presId="urn:microsoft.com/office/officeart/2005/8/layout/hierarchy5"/>
    <dgm:cxn modelId="{E3A52C4C-561E-4B55-8977-7CE80DC4E287}" type="presParOf" srcId="{A743E20A-39AA-45DD-AAE6-85281244F553}" destId="{33F7DA71-E735-4ECA-997B-74E38043B339}" srcOrd="0" destOrd="0" presId="urn:microsoft.com/office/officeart/2005/8/layout/hierarchy5"/>
    <dgm:cxn modelId="{AC5AC08B-C87F-45F9-9D06-266EB61801BA}" type="presParOf" srcId="{A743E20A-39AA-45DD-AAE6-85281244F553}" destId="{DF419E40-7D12-4C00-8704-1E77B9C74E73}" srcOrd="1" destOrd="0" presId="urn:microsoft.com/office/officeart/2005/8/layout/hierarchy5"/>
    <dgm:cxn modelId="{2ADE31FF-B4AD-4A65-A8F9-03AF8909DED0}" type="presParOf" srcId="{F579C5D6-E6F0-41FB-96F0-5702A35A530E}" destId="{10140E1B-2352-42A6-A580-602DBA42E779}" srcOrd="6" destOrd="0" presId="urn:microsoft.com/office/officeart/2005/8/layout/hierarchy5"/>
    <dgm:cxn modelId="{5F7223A4-2DAD-4900-AE37-29DDD238C9F4}" type="presParOf" srcId="{10140E1B-2352-42A6-A580-602DBA42E779}" destId="{1654C70D-15D4-4A22-B948-97F8316BF049}" srcOrd="0" destOrd="0" presId="urn:microsoft.com/office/officeart/2005/8/layout/hierarchy5"/>
    <dgm:cxn modelId="{1F604EC8-DAAD-44B2-BF74-59C36CFA4AEA}" type="presParOf" srcId="{F579C5D6-E6F0-41FB-96F0-5702A35A530E}" destId="{0D02AFA1-1C94-4FF6-B23F-02F412B515B4}" srcOrd="7" destOrd="0" presId="urn:microsoft.com/office/officeart/2005/8/layout/hierarchy5"/>
    <dgm:cxn modelId="{E0C72A57-9059-4A44-AE4C-E9C2DB4D5D5B}" type="presParOf" srcId="{0D02AFA1-1C94-4FF6-B23F-02F412B515B4}" destId="{25125447-A408-4BBD-9700-47CFD665F71C}" srcOrd="0" destOrd="0" presId="urn:microsoft.com/office/officeart/2005/8/layout/hierarchy5"/>
    <dgm:cxn modelId="{A48B3D27-CEC9-4294-96BD-4685731638BE}" type="presParOf" srcId="{0D02AFA1-1C94-4FF6-B23F-02F412B515B4}" destId="{752A6919-119F-4F45-9023-378918456A6B}" srcOrd="1" destOrd="0" presId="urn:microsoft.com/office/officeart/2005/8/layout/hierarchy5"/>
    <dgm:cxn modelId="{BD0842A7-B71E-446B-B9E5-3E500277FE47}" type="presParOf" srcId="{9269CF5B-896D-4A81-BB8A-249C3B6CA707}" destId="{B20DD067-CE42-4758-9F51-D132487FF42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9CFA1A-6203-4ED7-8A03-4F6E1C6F3867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53C6DE8-09CC-4B63-B675-08FC04BFFDB9}">
      <dgm:prSet custT="1"/>
      <dgm:spPr/>
      <dgm:t>
        <a:bodyPr/>
        <a:lstStyle/>
        <a:p>
          <a:pPr rtl="0"/>
          <a:r>
            <a:rPr lang="ro-RO" sz="2400" b="1" dirty="0" smtClean="0"/>
            <a:t>Componentele resurselor financiare publice</a:t>
          </a:r>
          <a:endParaRPr lang="en-US" sz="2400" b="1" dirty="0"/>
        </a:p>
      </dgm:t>
    </dgm:pt>
    <dgm:pt modelId="{2980E79B-F187-4978-A6DD-EDC05714DFB0}" type="parTrans" cxnId="{C3782D02-4186-4520-9D3D-377D25F3E6FD}">
      <dgm:prSet/>
      <dgm:spPr/>
      <dgm:t>
        <a:bodyPr/>
        <a:lstStyle/>
        <a:p>
          <a:endParaRPr lang="en-US"/>
        </a:p>
      </dgm:t>
    </dgm:pt>
    <dgm:pt modelId="{B7BF8256-7241-4F95-BE3E-6EECDC945E62}" type="sibTrans" cxnId="{C3782D02-4186-4520-9D3D-377D25F3E6FD}">
      <dgm:prSet/>
      <dgm:spPr/>
      <dgm:t>
        <a:bodyPr/>
        <a:lstStyle/>
        <a:p>
          <a:endParaRPr lang="en-US"/>
        </a:p>
      </dgm:t>
    </dgm:pt>
    <dgm:pt modelId="{EE4CE910-D162-4E07-B411-DCCF6217EC97}">
      <dgm:prSet/>
      <dgm:spPr/>
      <dgm:t>
        <a:bodyPr/>
        <a:lstStyle/>
        <a:p>
          <a:pPr rtl="0"/>
          <a:r>
            <a:rPr lang="en-US" b="1" i="1" dirty="0" smtClean="0"/>
            <a:t>C</a:t>
          </a:r>
          <a:r>
            <a:rPr lang="ro-RO" b="1" i="1" dirty="0" smtClean="0"/>
            <a:t>onţinutul</a:t>
          </a:r>
          <a:r>
            <a:rPr lang="en-US" b="1" i="1" dirty="0" smtClean="0"/>
            <a:t> </a:t>
          </a:r>
          <a:r>
            <a:rPr lang="ro-RO" b="1" i="1" dirty="0" smtClean="0"/>
            <a:t>economic</a:t>
          </a:r>
          <a:endParaRPr lang="en-US" b="1" i="1" dirty="0"/>
        </a:p>
      </dgm:t>
    </dgm:pt>
    <dgm:pt modelId="{9E7303A2-A121-4E01-8D78-0B50A34134FB}" type="parTrans" cxnId="{94CC6178-F165-4E6B-99DC-DDE1ED223775}">
      <dgm:prSet/>
      <dgm:spPr/>
      <dgm:t>
        <a:bodyPr/>
        <a:lstStyle/>
        <a:p>
          <a:endParaRPr lang="en-US"/>
        </a:p>
      </dgm:t>
    </dgm:pt>
    <dgm:pt modelId="{D9A0081A-183C-4B0F-AB32-933AF5D1D1A8}" type="sibTrans" cxnId="{94CC6178-F165-4E6B-99DC-DDE1ED223775}">
      <dgm:prSet/>
      <dgm:spPr/>
      <dgm:t>
        <a:bodyPr/>
        <a:lstStyle/>
        <a:p>
          <a:endParaRPr lang="en-US"/>
        </a:p>
      </dgm:t>
    </dgm:pt>
    <dgm:pt modelId="{E8FC917B-F18A-4A44-B1E6-16A054DC748F}">
      <dgm:prSet/>
      <dgm:spPr/>
      <dgm:t>
        <a:bodyPr/>
        <a:lstStyle/>
        <a:p>
          <a:pPr rtl="0"/>
          <a:r>
            <a:rPr lang="ro-RO" i="0" dirty="0" smtClean="0"/>
            <a:t>Prelevările cu caracter obligatoriu</a:t>
          </a:r>
          <a:endParaRPr lang="en-US" i="0" dirty="0"/>
        </a:p>
      </dgm:t>
    </dgm:pt>
    <dgm:pt modelId="{8FD0B1FD-6426-4FE6-98BB-00946B090DA3}" type="parTrans" cxnId="{79EC6A78-538F-4132-A864-4F0FC379C78D}">
      <dgm:prSet/>
      <dgm:spPr/>
      <dgm:t>
        <a:bodyPr/>
        <a:lstStyle/>
        <a:p>
          <a:endParaRPr lang="en-US"/>
        </a:p>
      </dgm:t>
    </dgm:pt>
    <dgm:pt modelId="{13B86348-DF0D-4505-8AA7-7968DB3373A7}" type="sibTrans" cxnId="{79EC6A78-538F-4132-A864-4F0FC379C78D}">
      <dgm:prSet/>
      <dgm:spPr/>
      <dgm:t>
        <a:bodyPr/>
        <a:lstStyle/>
        <a:p>
          <a:endParaRPr lang="en-US"/>
        </a:p>
      </dgm:t>
    </dgm:pt>
    <dgm:pt modelId="{A4A1497A-096C-4278-90DD-97A0D789A35B}">
      <dgm:prSet/>
      <dgm:spPr/>
      <dgm:t>
        <a:bodyPr/>
        <a:lstStyle/>
        <a:p>
          <a:pPr rtl="0"/>
          <a:r>
            <a:rPr lang="ro-RO" i="0" dirty="0" smtClean="0"/>
            <a:t>Resursele de trezorerie</a:t>
          </a:r>
          <a:endParaRPr lang="en-US" i="0" dirty="0"/>
        </a:p>
      </dgm:t>
    </dgm:pt>
    <dgm:pt modelId="{907039D8-8BFD-4638-98B7-8D4EF07B7C7D}" type="parTrans" cxnId="{4F1E5490-C5EA-433F-A6C9-82691FAE449E}">
      <dgm:prSet/>
      <dgm:spPr/>
      <dgm:t>
        <a:bodyPr/>
        <a:lstStyle/>
        <a:p>
          <a:endParaRPr lang="en-US"/>
        </a:p>
      </dgm:t>
    </dgm:pt>
    <dgm:pt modelId="{927FD33B-FC43-423E-BB36-5B1FA9642DC8}" type="sibTrans" cxnId="{4F1E5490-C5EA-433F-A6C9-82691FAE449E}">
      <dgm:prSet/>
      <dgm:spPr/>
      <dgm:t>
        <a:bodyPr/>
        <a:lstStyle/>
        <a:p>
          <a:endParaRPr lang="en-US"/>
        </a:p>
      </dgm:t>
    </dgm:pt>
    <dgm:pt modelId="{9DE71316-858E-4AA6-82B3-5087A3EF0698}">
      <dgm:prSet/>
      <dgm:spPr/>
      <dgm:t>
        <a:bodyPr/>
        <a:lstStyle/>
        <a:p>
          <a:pPr rtl="0"/>
          <a:r>
            <a:rPr lang="ro-RO" i="0" dirty="0" smtClean="0"/>
            <a:t>Resursele provenite din împrumuturi</a:t>
          </a:r>
          <a:endParaRPr lang="en-US" i="0" dirty="0"/>
        </a:p>
      </dgm:t>
    </dgm:pt>
    <dgm:pt modelId="{B76B1EDD-C2AC-41E1-90CE-5A99BBBDFB52}" type="parTrans" cxnId="{E710804A-0D09-4F40-8DAC-A3344663753C}">
      <dgm:prSet/>
      <dgm:spPr/>
      <dgm:t>
        <a:bodyPr/>
        <a:lstStyle/>
        <a:p>
          <a:endParaRPr lang="en-US"/>
        </a:p>
      </dgm:t>
    </dgm:pt>
    <dgm:pt modelId="{73E07902-0DE0-40C0-AC2B-67286C7E54E3}" type="sibTrans" cxnId="{E710804A-0D09-4F40-8DAC-A3344663753C}">
      <dgm:prSet/>
      <dgm:spPr/>
      <dgm:t>
        <a:bodyPr/>
        <a:lstStyle/>
        <a:p>
          <a:endParaRPr lang="en-US"/>
        </a:p>
      </dgm:t>
    </dgm:pt>
    <dgm:pt modelId="{50FCF5B1-19DF-4362-B7DF-257857D2C2D8}">
      <dgm:prSet/>
      <dgm:spPr/>
      <dgm:t>
        <a:bodyPr/>
        <a:lstStyle/>
        <a:p>
          <a:pPr rtl="0"/>
          <a:r>
            <a:rPr lang="ro-RO" i="0" dirty="0" smtClean="0"/>
            <a:t>Finanţarea prin emisiune monetară fără acoperire</a:t>
          </a:r>
          <a:endParaRPr lang="en-US" b="1" i="0" dirty="0"/>
        </a:p>
      </dgm:t>
    </dgm:pt>
    <dgm:pt modelId="{650147AC-16D8-48DA-A79E-3F9F770707DA}" type="parTrans" cxnId="{7D8327D4-1347-4C7E-A4AA-216524459949}">
      <dgm:prSet/>
      <dgm:spPr/>
      <dgm:t>
        <a:bodyPr/>
        <a:lstStyle/>
        <a:p>
          <a:endParaRPr lang="en-US"/>
        </a:p>
      </dgm:t>
    </dgm:pt>
    <dgm:pt modelId="{9FD68F73-D703-4A60-96FC-4B078F6FE957}" type="sibTrans" cxnId="{7D8327D4-1347-4C7E-A4AA-216524459949}">
      <dgm:prSet/>
      <dgm:spPr/>
      <dgm:t>
        <a:bodyPr/>
        <a:lstStyle/>
        <a:p>
          <a:endParaRPr lang="en-US"/>
        </a:p>
      </dgm:t>
    </dgm:pt>
    <dgm:pt modelId="{ACAA006B-5F96-4DEC-B849-3181A7ED6F8B}">
      <dgm:prSet/>
      <dgm:spPr/>
      <dgm:t>
        <a:bodyPr/>
        <a:lstStyle/>
        <a:p>
          <a:pPr rtl="0"/>
          <a:r>
            <a:rPr lang="en-US" b="1" i="1" dirty="0" smtClean="0"/>
            <a:t>R</a:t>
          </a:r>
          <a:r>
            <a:rPr lang="ro-RO" b="1" i="1" dirty="0" smtClean="0"/>
            <a:t>egularitatea </a:t>
          </a:r>
          <a:r>
            <a:rPr lang="en-US" b="1" i="1" dirty="0" err="1" smtClean="0"/>
            <a:t>încasării</a:t>
          </a:r>
          <a:endParaRPr lang="en-US" b="1" i="1" dirty="0"/>
        </a:p>
      </dgm:t>
    </dgm:pt>
    <dgm:pt modelId="{BDCD3BDA-46E0-4ACB-8F5D-E018F877E485}" type="parTrans" cxnId="{03764A99-943A-448A-BF83-B26542C252C1}">
      <dgm:prSet/>
      <dgm:spPr/>
      <dgm:t>
        <a:bodyPr/>
        <a:lstStyle/>
        <a:p>
          <a:endParaRPr lang="en-US"/>
        </a:p>
      </dgm:t>
    </dgm:pt>
    <dgm:pt modelId="{4C850FE5-A7B3-4875-BCC1-2BAFB5C46C2C}" type="sibTrans" cxnId="{03764A99-943A-448A-BF83-B26542C252C1}">
      <dgm:prSet/>
      <dgm:spPr/>
      <dgm:t>
        <a:bodyPr/>
        <a:lstStyle/>
        <a:p>
          <a:endParaRPr lang="en-US"/>
        </a:p>
      </dgm:t>
    </dgm:pt>
    <dgm:pt modelId="{BD46D37B-4A63-4E99-88D0-075FF44C6718}">
      <dgm:prSet/>
      <dgm:spPr/>
      <dgm:t>
        <a:bodyPr/>
        <a:lstStyle/>
        <a:p>
          <a:pPr rtl="0"/>
          <a:r>
            <a:rPr lang="ro-RO" b="0" i="0" dirty="0" smtClean="0"/>
            <a:t>Resursele ordinare (curente) </a:t>
          </a:r>
          <a:endParaRPr lang="en-US" b="0" i="0" dirty="0"/>
        </a:p>
      </dgm:t>
    </dgm:pt>
    <dgm:pt modelId="{7977BC65-E999-442F-B8DE-2CC30F7E6DB7}" type="parTrans" cxnId="{A9BB7746-3EC2-405A-8C0E-5D8E990C75D9}">
      <dgm:prSet/>
      <dgm:spPr/>
      <dgm:t>
        <a:bodyPr/>
        <a:lstStyle/>
        <a:p>
          <a:endParaRPr lang="en-US"/>
        </a:p>
      </dgm:t>
    </dgm:pt>
    <dgm:pt modelId="{8EA8E3D9-F955-42B5-8BD3-08E1B9F999F7}" type="sibTrans" cxnId="{A9BB7746-3EC2-405A-8C0E-5D8E990C75D9}">
      <dgm:prSet/>
      <dgm:spPr/>
      <dgm:t>
        <a:bodyPr/>
        <a:lstStyle/>
        <a:p>
          <a:endParaRPr lang="en-US"/>
        </a:p>
      </dgm:t>
    </dgm:pt>
    <dgm:pt modelId="{8886EDF5-7F6A-49B9-A923-6B20A91D6B86}">
      <dgm:prSet/>
      <dgm:spPr/>
      <dgm:t>
        <a:bodyPr/>
        <a:lstStyle/>
        <a:p>
          <a:pPr rtl="0"/>
          <a:r>
            <a:rPr lang="ro-RO" b="0" i="0" dirty="0" smtClean="0"/>
            <a:t>Resursele extraordinare </a:t>
          </a:r>
          <a:endParaRPr lang="en-US" b="0" i="0" dirty="0"/>
        </a:p>
      </dgm:t>
    </dgm:pt>
    <dgm:pt modelId="{34BB42EA-F164-44CC-941A-0B7914406A46}" type="parTrans" cxnId="{EFEBAF96-E0A0-49DE-940D-67C8FF61A75C}">
      <dgm:prSet/>
      <dgm:spPr/>
      <dgm:t>
        <a:bodyPr/>
        <a:lstStyle/>
        <a:p>
          <a:endParaRPr lang="en-US"/>
        </a:p>
      </dgm:t>
    </dgm:pt>
    <dgm:pt modelId="{7895D506-1B53-45FF-8660-7D7F2DB1DEFB}" type="sibTrans" cxnId="{EFEBAF96-E0A0-49DE-940D-67C8FF61A75C}">
      <dgm:prSet/>
      <dgm:spPr/>
      <dgm:t>
        <a:bodyPr/>
        <a:lstStyle/>
        <a:p>
          <a:endParaRPr lang="en-US"/>
        </a:p>
      </dgm:t>
    </dgm:pt>
    <dgm:pt modelId="{FB3B2369-27F5-459D-8A97-B73006973BC1}">
      <dgm:prSet/>
      <dgm:spPr/>
      <dgm:t>
        <a:bodyPr/>
        <a:lstStyle/>
        <a:p>
          <a:pPr rtl="0"/>
          <a:r>
            <a:rPr lang="en-US" b="1" i="1" dirty="0" smtClean="0"/>
            <a:t>P</a:t>
          </a:r>
          <a:r>
            <a:rPr lang="ro-RO" b="1" i="1" dirty="0" smtClean="0"/>
            <a:t>rovenienţ</a:t>
          </a:r>
          <a:r>
            <a:rPr lang="en-US" b="1" i="1" dirty="0" smtClean="0"/>
            <a:t>a </a:t>
          </a:r>
          <a:r>
            <a:rPr lang="ro-RO" b="1" i="1" dirty="0" smtClean="0"/>
            <a:t>lor</a:t>
          </a:r>
          <a:endParaRPr lang="en-US" b="1" i="1" dirty="0"/>
        </a:p>
      </dgm:t>
    </dgm:pt>
    <dgm:pt modelId="{5D3AF0FC-F16C-40A3-97B3-1BAD2E062FFB}" type="parTrans" cxnId="{E398725A-CDF8-4DEA-96C3-1736C9A2E869}">
      <dgm:prSet/>
      <dgm:spPr/>
      <dgm:t>
        <a:bodyPr/>
        <a:lstStyle/>
        <a:p>
          <a:endParaRPr lang="en-US"/>
        </a:p>
      </dgm:t>
    </dgm:pt>
    <dgm:pt modelId="{B2F3D532-0C26-45E7-9865-425EF582ED5D}" type="sibTrans" cxnId="{E398725A-CDF8-4DEA-96C3-1736C9A2E869}">
      <dgm:prSet/>
      <dgm:spPr/>
      <dgm:t>
        <a:bodyPr/>
        <a:lstStyle/>
        <a:p>
          <a:endParaRPr lang="en-US"/>
        </a:p>
      </dgm:t>
    </dgm:pt>
    <dgm:pt modelId="{1BF338F3-2C80-4C55-89F3-BA8CBA4199D5}">
      <dgm:prSet/>
      <dgm:spPr/>
      <dgm:t>
        <a:bodyPr/>
        <a:lstStyle/>
        <a:p>
          <a:pPr rtl="0"/>
          <a:r>
            <a:rPr lang="en-US" dirty="0" smtClean="0"/>
            <a:t>R</a:t>
          </a:r>
          <a:r>
            <a:rPr lang="ro-RO" dirty="0" smtClean="0"/>
            <a:t>esurse interne</a:t>
          </a:r>
          <a:endParaRPr lang="en-US" dirty="0"/>
        </a:p>
      </dgm:t>
    </dgm:pt>
    <dgm:pt modelId="{88AA4F91-7E89-4E14-BC83-C7E3A3970764}" type="parTrans" cxnId="{8058216A-41ED-46A2-8FE5-2980348D7517}">
      <dgm:prSet/>
      <dgm:spPr/>
      <dgm:t>
        <a:bodyPr/>
        <a:lstStyle/>
        <a:p>
          <a:endParaRPr lang="en-US"/>
        </a:p>
      </dgm:t>
    </dgm:pt>
    <dgm:pt modelId="{ED956786-53EE-47EA-AB74-B01EBAE55990}" type="sibTrans" cxnId="{8058216A-41ED-46A2-8FE5-2980348D7517}">
      <dgm:prSet/>
      <dgm:spPr/>
      <dgm:t>
        <a:bodyPr/>
        <a:lstStyle/>
        <a:p>
          <a:endParaRPr lang="en-US"/>
        </a:p>
      </dgm:t>
    </dgm:pt>
    <dgm:pt modelId="{E7FD20AF-D65A-4BD6-B332-1EE33239E7F8}">
      <dgm:prSet/>
      <dgm:spPr/>
      <dgm:t>
        <a:bodyPr/>
        <a:lstStyle/>
        <a:p>
          <a:pPr rtl="0"/>
          <a:r>
            <a:rPr lang="en-US" dirty="0" smtClean="0"/>
            <a:t>R</a:t>
          </a:r>
          <a:r>
            <a:rPr lang="ro-RO" dirty="0" smtClean="0"/>
            <a:t>esurse externe</a:t>
          </a:r>
          <a:endParaRPr lang="en-US" b="1" i="1" dirty="0"/>
        </a:p>
      </dgm:t>
    </dgm:pt>
    <dgm:pt modelId="{3B5720C3-A225-42B1-99F1-36DC4D21191F}" type="parTrans" cxnId="{873B55AA-69A9-4190-997D-CCF3DCB4B866}">
      <dgm:prSet/>
      <dgm:spPr/>
      <dgm:t>
        <a:bodyPr/>
        <a:lstStyle/>
        <a:p>
          <a:endParaRPr lang="en-US"/>
        </a:p>
      </dgm:t>
    </dgm:pt>
    <dgm:pt modelId="{7AEC544D-5016-46C5-A799-73742F037D03}" type="sibTrans" cxnId="{873B55AA-69A9-4190-997D-CCF3DCB4B866}">
      <dgm:prSet/>
      <dgm:spPr/>
      <dgm:t>
        <a:bodyPr/>
        <a:lstStyle/>
        <a:p>
          <a:endParaRPr lang="en-US"/>
        </a:p>
      </dgm:t>
    </dgm:pt>
    <dgm:pt modelId="{59111F12-C565-42D4-84C0-EF5E99892D3A}" type="pres">
      <dgm:prSet presAssocID="{4F9CFA1A-6203-4ED7-8A03-4F6E1C6F386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5B8E01-8041-44A5-A088-CF588FAE3C2F}" type="pres">
      <dgm:prSet presAssocID="{F53C6DE8-09CC-4B63-B675-08FC04BFFDB9}" presName="hierRoot1" presStyleCnt="0">
        <dgm:presLayoutVars>
          <dgm:hierBranch val="init"/>
        </dgm:presLayoutVars>
      </dgm:prSet>
      <dgm:spPr/>
    </dgm:pt>
    <dgm:pt modelId="{F792655A-54AD-4399-9B84-1B67397EBE75}" type="pres">
      <dgm:prSet presAssocID="{F53C6DE8-09CC-4B63-B675-08FC04BFFDB9}" presName="rootComposite1" presStyleCnt="0"/>
      <dgm:spPr/>
    </dgm:pt>
    <dgm:pt modelId="{4AF41C26-A626-4476-B9E4-52D0DCF5FD93}" type="pres">
      <dgm:prSet presAssocID="{F53C6DE8-09CC-4B63-B675-08FC04BFFDB9}" presName="rootText1" presStyleLbl="node0" presStyleIdx="0" presStyleCnt="1" custScaleX="312923" custScaleY="1722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F2FF19-A261-4382-90BE-6FA85DA13D5C}" type="pres">
      <dgm:prSet presAssocID="{F53C6DE8-09CC-4B63-B675-08FC04BFFDB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36232DF-53CC-4338-BCC3-810F5E2F34D4}" type="pres">
      <dgm:prSet presAssocID="{F53C6DE8-09CC-4B63-B675-08FC04BFFDB9}" presName="hierChild2" presStyleCnt="0"/>
      <dgm:spPr/>
    </dgm:pt>
    <dgm:pt modelId="{4770342B-9342-462A-A402-FB61FA500A0F}" type="pres">
      <dgm:prSet presAssocID="{9E7303A2-A121-4E01-8D78-0B50A34134FB}" presName="Name37" presStyleLbl="parChTrans1D2" presStyleIdx="0" presStyleCnt="3"/>
      <dgm:spPr/>
      <dgm:t>
        <a:bodyPr/>
        <a:lstStyle/>
        <a:p>
          <a:endParaRPr lang="en-US"/>
        </a:p>
      </dgm:t>
    </dgm:pt>
    <dgm:pt modelId="{11A781B3-6C06-4B71-9E2C-1105638D03E9}" type="pres">
      <dgm:prSet presAssocID="{EE4CE910-D162-4E07-B411-DCCF6217EC97}" presName="hierRoot2" presStyleCnt="0">
        <dgm:presLayoutVars>
          <dgm:hierBranch val="init"/>
        </dgm:presLayoutVars>
      </dgm:prSet>
      <dgm:spPr/>
    </dgm:pt>
    <dgm:pt modelId="{7D8D0064-2B61-44BD-925D-C545276E300F}" type="pres">
      <dgm:prSet presAssocID="{EE4CE910-D162-4E07-B411-DCCF6217EC97}" presName="rootComposite" presStyleCnt="0"/>
      <dgm:spPr/>
    </dgm:pt>
    <dgm:pt modelId="{D2F3AF20-2F13-420C-95A1-4056D1818CC7}" type="pres">
      <dgm:prSet presAssocID="{EE4CE910-D162-4E07-B411-DCCF6217EC97}" presName="rootText" presStyleLbl="node2" presStyleIdx="0" presStyleCnt="3" custScaleX="2483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0FFD92-6A5C-4F33-B8E5-50F6B3B5FF99}" type="pres">
      <dgm:prSet presAssocID="{EE4CE910-D162-4E07-B411-DCCF6217EC97}" presName="rootConnector" presStyleLbl="node2" presStyleIdx="0" presStyleCnt="3"/>
      <dgm:spPr/>
      <dgm:t>
        <a:bodyPr/>
        <a:lstStyle/>
        <a:p>
          <a:endParaRPr lang="en-US"/>
        </a:p>
      </dgm:t>
    </dgm:pt>
    <dgm:pt modelId="{51304CAE-D595-45B7-B7D9-0704C0E3B726}" type="pres">
      <dgm:prSet presAssocID="{EE4CE910-D162-4E07-B411-DCCF6217EC97}" presName="hierChild4" presStyleCnt="0"/>
      <dgm:spPr/>
    </dgm:pt>
    <dgm:pt modelId="{8966741B-3B71-4E69-836D-8C44CA647A51}" type="pres">
      <dgm:prSet presAssocID="{8FD0B1FD-6426-4FE6-98BB-00946B090DA3}" presName="Name37" presStyleLbl="parChTrans1D3" presStyleIdx="0" presStyleCnt="8"/>
      <dgm:spPr/>
      <dgm:t>
        <a:bodyPr/>
        <a:lstStyle/>
        <a:p>
          <a:endParaRPr lang="en-US"/>
        </a:p>
      </dgm:t>
    </dgm:pt>
    <dgm:pt modelId="{A0BDE18F-E3BC-4342-A611-DED9B2EB2D8D}" type="pres">
      <dgm:prSet presAssocID="{E8FC917B-F18A-4A44-B1E6-16A054DC748F}" presName="hierRoot2" presStyleCnt="0">
        <dgm:presLayoutVars>
          <dgm:hierBranch val="init"/>
        </dgm:presLayoutVars>
      </dgm:prSet>
      <dgm:spPr/>
    </dgm:pt>
    <dgm:pt modelId="{D396B828-3EB3-40EB-897B-15EBAB048424}" type="pres">
      <dgm:prSet presAssocID="{E8FC917B-F18A-4A44-B1E6-16A054DC748F}" presName="rootComposite" presStyleCnt="0"/>
      <dgm:spPr/>
    </dgm:pt>
    <dgm:pt modelId="{1817E34A-B430-4830-AD2B-E7AA851B17A8}" type="pres">
      <dgm:prSet presAssocID="{E8FC917B-F18A-4A44-B1E6-16A054DC748F}" presName="rootText" presStyleLbl="node3" presStyleIdx="0" presStyleCnt="8" custScaleX="2212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3DE868-FDA2-4F01-9C57-E903E4114D07}" type="pres">
      <dgm:prSet presAssocID="{E8FC917B-F18A-4A44-B1E6-16A054DC748F}" presName="rootConnector" presStyleLbl="node3" presStyleIdx="0" presStyleCnt="8"/>
      <dgm:spPr/>
      <dgm:t>
        <a:bodyPr/>
        <a:lstStyle/>
        <a:p>
          <a:endParaRPr lang="en-US"/>
        </a:p>
      </dgm:t>
    </dgm:pt>
    <dgm:pt modelId="{35B59515-75C6-4D04-8F7E-939881C2519D}" type="pres">
      <dgm:prSet presAssocID="{E8FC917B-F18A-4A44-B1E6-16A054DC748F}" presName="hierChild4" presStyleCnt="0"/>
      <dgm:spPr/>
    </dgm:pt>
    <dgm:pt modelId="{FA2C4375-8B07-4ABF-A4C9-DEADAC05DFCF}" type="pres">
      <dgm:prSet presAssocID="{E8FC917B-F18A-4A44-B1E6-16A054DC748F}" presName="hierChild5" presStyleCnt="0"/>
      <dgm:spPr/>
    </dgm:pt>
    <dgm:pt modelId="{5FAAE597-476B-49AA-A798-22BEFDBBE84D}" type="pres">
      <dgm:prSet presAssocID="{907039D8-8BFD-4638-98B7-8D4EF07B7C7D}" presName="Name37" presStyleLbl="parChTrans1D3" presStyleIdx="1" presStyleCnt="8"/>
      <dgm:spPr/>
      <dgm:t>
        <a:bodyPr/>
        <a:lstStyle/>
        <a:p>
          <a:endParaRPr lang="en-US"/>
        </a:p>
      </dgm:t>
    </dgm:pt>
    <dgm:pt modelId="{4C5B6452-8EA3-4297-A3AA-C524E6740BE4}" type="pres">
      <dgm:prSet presAssocID="{A4A1497A-096C-4278-90DD-97A0D789A35B}" presName="hierRoot2" presStyleCnt="0">
        <dgm:presLayoutVars>
          <dgm:hierBranch val="init"/>
        </dgm:presLayoutVars>
      </dgm:prSet>
      <dgm:spPr/>
    </dgm:pt>
    <dgm:pt modelId="{C2EFDA18-AF52-4431-9D7C-52C161902B9E}" type="pres">
      <dgm:prSet presAssocID="{A4A1497A-096C-4278-90DD-97A0D789A35B}" presName="rootComposite" presStyleCnt="0"/>
      <dgm:spPr/>
    </dgm:pt>
    <dgm:pt modelId="{E8B445E4-5A1D-4386-BF61-F248F9E3CE86}" type="pres">
      <dgm:prSet presAssocID="{A4A1497A-096C-4278-90DD-97A0D789A35B}" presName="rootText" presStyleLbl="node3" presStyleIdx="1" presStyleCnt="8" custScaleX="1666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05D3D5-1791-4A5D-B2CD-C85C7B6ECA75}" type="pres">
      <dgm:prSet presAssocID="{A4A1497A-096C-4278-90DD-97A0D789A35B}" presName="rootConnector" presStyleLbl="node3" presStyleIdx="1" presStyleCnt="8"/>
      <dgm:spPr/>
      <dgm:t>
        <a:bodyPr/>
        <a:lstStyle/>
        <a:p>
          <a:endParaRPr lang="en-US"/>
        </a:p>
      </dgm:t>
    </dgm:pt>
    <dgm:pt modelId="{6F20AE2C-D0E1-4327-AAAB-0CE3BE6A61AB}" type="pres">
      <dgm:prSet presAssocID="{A4A1497A-096C-4278-90DD-97A0D789A35B}" presName="hierChild4" presStyleCnt="0"/>
      <dgm:spPr/>
    </dgm:pt>
    <dgm:pt modelId="{9E2D06A7-56C6-444C-AF90-139A828EC7E6}" type="pres">
      <dgm:prSet presAssocID="{A4A1497A-096C-4278-90DD-97A0D789A35B}" presName="hierChild5" presStyleCnt="0"/>
      <dgm:spPr/>
    </dgm:pt>
    <dgm:pt modelId="{77990B85-3E37-4E69-A4CA-50416A2EC61F}" type="pres">
      <dgm:prSet presAssocID="{B76B1EDD-C2AC-41E1-90CE-5A99BBBDFB52}" presName="Name37" presStyleLbl="parChTrans1D3" presStyleIdx="2" presStyleCnt="8"/>
      <dgm:spPr/>
      <dgm:t>
        <a:bodyPr/>
        <a:lstStyle/>
        <a:p>
          <a:endParaRPr lang="en-US"/>
        </a:p>
      </dgm:t>
    </dgm:pt>
    <dgm:pt modelId="{A23D02B0-68AB-4381-B35E-7FD2C5464D55}" type="pres">
      <dgm:prSet presAssocID="{9DE71316-858E-4AA6-82B3-5087A3EF0698}" presName="hierRoot2" presStyleCnt="0">
        <dgm:presLayoutVars>
          <dgm:hierBranch val="init"/>
        </dgm:presLayoutVars>
      </dgm:prSet>
      <dgm:spPr/>
    </dgm:pt>
    <dgm:pt modelId="{892C93FB-5C6F-433F-A87B-31488922BE77}" type="pres">
      <dgm:prSet presAssocID="{9DE71316-858E-4AA6-82B3-5087A3EF0698}" presName="rootComposite" presStyleCnt="0"/>
      <dgm:spPr/>
    </dgm:pt>
    <dgm:pt modelId="{81DC12D9-C364-41E2-946C-8904382B9395}" type="pres">
      <dgm:prSet presAssocID="{9DE71316-858E-4AA6-82B3-5087A3EF0698}" presName="rootText" presStyleLbl="node3" presStyleIdx="2" presStyleCnt="8" custScaleX="2212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7EBF7A-A8FA-410C-8380-3464EC73AE70}" type="pres">
      <dgm:prSet presAssocID="{9DE71316-858E-4AA6-82B3-5087A3EF0698}" presName="rootConnector" presStyleLbl="node3" presStyleIdx="2" presStyleCnt="8"/>
      <dgm:spPr/>
      <dgm:t>
        <a:bodyPr/>
        <a:lstStyle/>
        <a:p>
          <a:endParaRPr lang="en-US"/>
        </a:p>
      </dgm:t>
    </dgm:pt>
    <dgm:pt modelId="{73017B00-3872-4378-8A3C-28585DEABDFB}" type="pres">
      <dgm:prSet presAssocID="{9DE71316-858E-4AA6-82B3-5087A3EF0698}" presName="hierChild4" presStyleCnt="0"/>
      <dgm:spPr/>
    </dgm:pt>
    <dgm:pt modelId="{0A71926F-5666-4E45-9ECE-6C721B0D8E08}" type="pres">
      <dgm:prSet presAssocID="{9DE71316-858E-4AA6-82B3-5087A3EF0698}" presName="hierChild5" presStyleCnt="0"/>
      <dgm:spPr/>
    </dgm:pt>
    <dgm:pt modelId="{739DED29-1B73-411D-B8B5-E538FD0868D7}" type="pres">
      <dgm:prSet presAssocID="{650147AC-16D8-48DA-A79E-3F9F770707DA}" presName="Name37" presStyleLbl="parChTrans1D3" presStyleIdx="3" presStyleCnt="8"/>
      <dgm:spPr/>
      <dgm:t>
        <a:bodyPr/>
        <a:lstStyle/>
        <a:p>
          <a:endParaRPr lang="en-US"/>
        </a:p>
      </dgm:t>
    </dgm:pt>
    <dgm:pt modelId="{D69F2A38-318C-45B6-A343-80447AD5776D}" type="pres">
      <dgm:prSet presAssocID="{50FCF5B1-19DF-4362-B7DF-257857D2C2D8}" presName="hierRoot2" presStyleCnt="0">
        <dgm:presLayoutVars>
          <dgm:hierBranch val="init"/>
        </dgm:presLayoutVars>
      </dgm:prSet>
      <dgm:spPr/>
    </dgm:pt>
    <dgm:pt modelId="{B443F6E5-78EE-4BAC-8BC5-12D1FCB9D189}" type="pres">
      <dgm:prSet presAssocID="{50FCF5B1-19DF-4362-B7DF-257857D2C2D8}" presName="rootComposite" presStyleCnt="0"/>
      <dgm:spPr/>
    </dgm:pt>
    <dgm:pt modelId="{CEA6F66F-E311-400C-9569-704352AE91C8}" type="pres">
      <dgm:prSet presAssocID="{50FCF5B1-19DF-4362-B7DF-257857D2C2D8}" presName="rootText" presStyleLbl="node3" presStyleIdx="3" presStyleCnt="8" custScaleX="3535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EE19AF-9FD9-46F5-93BA-DA1B06989421}" type="pres">
      <dgm:prSet presAssocID="{50FCF5B1-19DF-4362-B7DF-257857D2C2D8}" presName="rootConnector" presStyleLbl="node3" presStyleIdx="3" presStyleCnt="8"/>
      <dgm:spPr/>
      <dgm:t>
        <a:bodyPr/>
        <a:lstStyle/>
        <a:p>
          <a:endParaRPr lang="en-US"/>
        </a:p>
      </dgm:t>
    </dgm:pt>
    <dgm:pt modelId="{A1C1CB51-13B8-4E40-AFD9-C250462817E6}" type="pres">
      <dgm:prSet presAssocID="{50FCF5B1-19DF-4362-B7DF-257857D2C2D8}" presName="hierChild4" presStyleCnt="0"/>
      <dgm:spPr/>
    </dgm:pt>
    <dgm:pt modelId="{752365A3-DCD0-4189-9B42-FA109D4BB02F}" type="pres">
      <dgm:prSet presAssocID="{50FCF5B1-19DF-4362-B7DF-257857D2C2D8}" presName="hierChild5" presStyleCnt="0"/>
      <dgm:spPr/>
    </dgm:pt>
    <dgm:pt modelId="{706AACF9-BF3E-46B9-9BCA-7BE94DB6F2D3}" type="pres">
      <dgm:prSet presAssocID="{EE4CE910-D162-4E07-B411-DCCF6217EC97}" presName="hierChild5" presStyleCnt="0"/>
      <dgm:spPr/>
    </dgm:pt>
    <dgm:pt modelId="{D10DA763-D6F0-4B2C-A379-16A3C590FB7A}" type="pres">
      <dgm:prSet presAssocID="{BDCD3BDA-46E0-4ACB-8F5D-E018F877E485}" presName="Name37" presStyleLbl="parChTrans1D2" presStyleIdx="1" presStyleCnt="3"/>
      <dgm:spPr/>
      <dgm:t>
        <a:bodyPr/>
        <a:lstStyle/>
        <a:p>
          <a:endParaRPr lang="en-US"/>
        </a:p>
      </dgm:t>
    </dgm:pt>
    <dgm:pt modelId="{2B59A27F-9786-4A17-806D-518D5DCBE0C0}" type="pres">
      <dgm:prSet presAssocID="{ACAA006B-5F96-4DEC-B849-3181A7ED6F8B}" presName="hierRoot2" presStyleCnt="0">
        <dgm:presLayoutVars>
          <dgm:hierBranch val="init"/>
        </dgm:presLayoutVars>
      </dgm:prSet>
      <dgm:spPr/>
    </dgm:pt>
    <dgm:pt modelId="{017A3382-F17C-4AEF-BAB9-24E5A47A9708}" type="pres">
      <dgm:prSet presAssocID="{ACAA006B-5F96-4DEC-B849-3181A7ED6F8B}" presName="rootComposite" presStyleCnt="0"/>
      <dgm:spPr/>
    </dgm:pt>
    <dgm:pt modelId="{51CD0385-B5F1-493A-99D9-541D180E47B7}" type="pres">
      <dgm:prSet presAssocID="{ACAA006B-5F96-4DEC-B849-3181A7ED6F8B}" presName="rootText" presStyleLbl="node2" presStyleIdx="1" presStyleCnt="3" custScaleX="2106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D4A085-6A6D-4FF6-AECC-636EB20E9794}" type="pres">
      <dgm:prSet presAssocID="{ACAA006B-5F96-4DEC-B849-3181A7ED6F8B}" presName="rootConnector" presStyleLbl="node2" presStyleIdx="1" presStyleCnt="3"/>
      <dgm:spPr/>
      <dgm:t>
        <a:bodyPr/>
        <a:lstStyle/>
        <a:p>
          <a:endParaRPr lang="en-US"/>
        </a:p>
      </dgm:t>
    </dgm:pt>
    <dgm:pt modelId="{CE2C308E-D87A-4104-A8D8-53FD63B3FDC1}" type="pres">
      <dgm:prSet presAssocID="{ACAA006B-5F96-4DEC-B849-3181A7ED6F8B}" presName="hierChild4" presStyleCnt="0"/>
      <dgm:spPr/>
    </dgm:pt>
    <dgm:pt modelId="{590BB8C7-41D4-4768-A57B-BC68F652784B}" type="pres">
      <dgm:prSet presAssocID="{7977BC65-E999-442F-B8DE-2CC30F7E6DB7}" presName="Name37" presStyleLbl="parChTrans1D3" presStyleIdx="4" presStyleCnt="8"/>
      <dgm:spPr/>
      <dgm:t>
        <a:bodyPr/>
        <a:lstStyle/>
        <a:p>
          <a:endParaRPr lang="en-US"/>
        </a:p>
      </dgm:t>
    </dgm:pt>
    <dgm:pt modelId="{D6BEE994-B265-4EE6-86EE-8E27F75F0A0A}" type="pres">
      <dgm:prSet presAssocID="{BD46D37B-4A63-4E99-88D0-075FF44C6718}" presName="hierRoot2" presStyleCnt="0">
        <dgm:presLayoutVars>
          <dgm:hierBranch val="init"/>
        </dgm:presLayoutVars>
      </dgm:prSet>
      <dgm:spPr/>
    </dgm:pt>
    <dgm:pt modelId="{8C23FD78-A8E6-40DC-9212-958F421168A7}" type="pres">
      <dgm:prSet presAssocID="{BD46D37B-4A63-4E99-88D0-075FF44C6718}" presName="rootComposite" presStyleCnt="0"/>
      <dgm:spPr/>
    </dgm:pt>
    <dgm:pt modelId="{6DF1C39B-C374-4D03-8376-A8FC965E964A}" type="pres">
      <dgm:prSet presAssocID="{BD46D37B-4A63-4E99-88D0-075FF44C6718}" presName="rootText" presStyleLbl="node3" presStyleIdx="4" presStyleCnt="8" custScaleX="192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F8B5E8-2560-403F-A19F-F4CE24CEC3EE}" type="pres">
      <dgm:prSet presAssocID="{BD46D37B-4A63-4E99-88D0-075FF44C6718}" presName="rootConnector" presStyleLbl="node3" presStyleIdx="4" presStyleCnt="8"/>
      <dgm:spPr/>
      <dgm:t>
        <a:bodyPr/>
        <a:lstStyle/>
        <a:p>
          <a:endParaRPr lang="en-US"/>
        </a:p>
      </dgm:t>
    </dgm:pt>
    <dgm:pt modelId="{71FF5784-2CE3-4F06-9457-C089D525C572}" type="pres">
      <dgm:prSet presAssocID="{BD46D37B-4A63-4E99-88D0-075FF44C6718}" presName="hierChild4" presStyleCnt="0"/>
      <dgm:spPr/>
    </dgm:pt>
    <dgm:pt modelId="{83C7E1AA-FBAE-4781-A450-A06E04D3B0AB}" type="pres">
      <dgm:prSet presAssocID="{BD46D37B-4A63-4E99-88D0-075FF44C6718}" presName="hierChild5" presStyleCnt="0"/>
      <dgm:spPr/>
    </dgm:pt>
    <dgm:pt modelId="{471A76B5-C7E6-4C19-BA59-DAE150325963}" type="pres">
      <dgm:prSet presAssocID="{34BB42EA-F164-44CC-941A-0B7914406A46}" presName="Name37" presStyleLbl="parChTrans1D3" presStyleIdx="5" presStyleCnt="8"/>
      <dgm:spPr/>
      <dgm:t>
        <a:bodyPr/>
        <a:lstStyle/>
        <a:p>
          <a:endParaRPr lang="en-US"/>
        </a:p>
      </dgm:t>
    </dgm:pt>
    <dgm:pt modelId="{5C7AA691-5140-41F8-8CEF-DE8B39F2D886}" type="pres">
      <dgm:prSet presAssocID="{8886EDF5-7F6A-49B9-A923-6B20A91D6B86}" presName="hierRoot2" presStyleCnt="0">
        <dgm:presLayoutVars>
          <dgm:hierBranch val="init"/>
        </dgm:presLayoutVars>
      </dgm:prSet>
      <dgm:spPr/>
    </dgm:pt>
    <dgm:pt modelId="{B3C31082-EE03-4D4D-98B9-A7CCDA5E55CD}" type="pres">
      <dgm:prSet presAssocID="{8886EDF5-7F6A-49B9-A923-6B20A91D6B86}" presName="rootComposite" presStyleCnt="0"/>
      <dgm:spPr/>
    </dgm:pt>
    <dgm:pt modelId="{AE54486C-C453-4B80-87FA-38A0E2937CCE}" type="pres">
      <dgm:prSet presAssocID="{8886EDF5-7F6A-49B9-A923-6B20A91D6B86}" presName="rootText" presStyleLbl="node3" presStyleIdx="5" presStyleCnt="8" custScaleX="192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09BAB3-5EE9-4351-BC5B-2B0B100C0309}" type="pres">
      <dgm:prSet presAssocID="{8886EDF5-7F6A-49B9-A923-6B20A91D6B86}" presName="rootConnector" presStyleLbl="node3" presStyleIdx="5" presStyleCnt="8"/>
      <dgm:spPr/>
      <dgm:t>
        <a:bodyPr/>
        <a:lstStyle/>
        <a:p>
          <a:endParaRPr lang="en-US"/>
        </a:p>
      </dgm:t>
    </dgm:pt>
    <dgm:pt modelId="{1C482367-A2CF-40C7-8A2C-E71EC2209498}" type="pres">
      <dgm:prSet presAssocID="{8886EDF5-7F6A-49B9-A923-6B20A91D6B86}" presName="hierChild4" presStyleCnt="0"/>
      <dgm:spPr/>
    </dgm:pt>
    <dgm:pt modelId="{3B0CFBA1-B232-4A58-A38A-3EA3730A5DEF}" type="pres">
      <dgm:prSet presAssocID="{8886EDF5-7F6A-49B9-A923-6B20A91D6B86}" presName="hierChild5" presStyleCnt="0"/>
      <dgm:spPr/>
    </dgm:pt>
    <dgm:pt modelId="{989FF09A-3EAC-4A18-87D4-10B56BBE7AC6}" type="pres">
      <dgm:prSet presAssocID="{ACAA006B-5F96-4DEC-B849-3181A7ED6F8B}" presName="hierChild5" presStyleCnt="0"/>
      <dgm:spPr/>
    </dgm:pt>
    <dgm:pt modelId="{B62797D6-A2C9-44D2-AD4F-7AF9FD4D8525}" type="pres">
      <dgm:prSet presAssocID="{5D3AF0FC-F16C-40A3-97B3-1BAD2E062FFB}" presName="Name37" presStyleLbl="parChTrans1D2" presStyleIdx="2" presStyleCnt="3"/>
      <dgm:spPr/>
      <dgm:t>
        <a:bodyPr/>
        <a:lstStyle/>
        <a:p>
          <a:endParaRPr lang="en-US"/>
        </a:p>
      </dgm:t>
    </dgm:pt>
    <dgm:pt modelId="{105707CB-E8F2-4405-A842-1A48162B0749}" type="pres">
      <dgm:prSet presAssocID="{FB3B2369-27F5-459D-8A97-B73006973BC1}" presName="hierRoot2" presStyleCnt="0">
        <dgm:presLayoutVars>
          <dgm:hierBranch val="init"/>
        </dgm:presLayoutVars>
      </dgm:prSet>
      <dgm:spPr/>
    </dgm:pt>
    <dgm:pt modelId="{900F258D-9AF2-434C-B59C-7312AEBAC20F}" type="pres">
      <dgm:prSet presAssocID="{FB3B2369-27F5-459D-8A97-B73006973BC1}" presName="rootComposite" presStyleCnt="0"/>
      <dgm:spPr/>
    </dgm:pt>
    <dgm:pt modelId="{9FF0AD83-542A-4599-8958-58035356825B}" type="pres">
      <dgm:prSet presAssocID="{FB3B2369-27F5-459D-8A97-B73006973BC1}" presName="rootText" presStyleLbl="node2" presStyleIdx="2" presStyleCnt="3" custScaleX="2033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56C2F9-38AA-44F6-A5C7-F43C7D50B40B}" type="pres">
      <dgm:prSet presAssocID="{FB3B2369-27F5-459D-8A97-B73006973BC1}" presName="rootConnector" presStyleLbl="node2" presStyleIdx="2" presStyleCnt="3"/>
      <dgm:spPr/>
      <dgm:t>
        <a:bodyPr/>
        <a:lstStyle/>
        <a:p>
          <a:endParaRPr lang="en-US"/>
        </a:p>
      </dgm:t>
    </dgm:pt>
    <dgm:pt modelId="{6F7E8241-55F1-495C-835F-028CA366817F}" type="pres">
      <dgm:prSet presAssocID="{FB3B2369-27F5-459D-8A97-B73006973BC1}" presName="hierChild4" presStyleCnt="0"/>
      <dgm:spPr/>
    </dgm:pt>
    <dgm:pt modelId="{410575FF-C730-4D3A-A3A7-02F8F11CD2E3}" type="pres">
      <dgm:prSet presAssocID="{88AA4F91-7E89-4E14-BC83-C7E3A3970764}" presName="Name37" presStyleLbl="parChTrans1D3" presStyleIdx="6" presStyleCnt="8"/>
      <dgm:spPr/>
      <dgm:t>
        <a:bodyPr/>
        <a:lstStyle/>
        <a:p>
          <a:endParaRPr lang="en-US"/>
        </a:p>
      </dgm:t>
    </dgm:pt>
    <dgm:pt modelId="{EF9F1857-3E3B-4188-B97E-E53FA0F70C5B}" type="pres">
      <dgm:prSet presAssocID="{1BF338F3-2C80-4C55-89F3-BA8CBA4199D5}" presName="hierRoot2" presStyleCnt="0">
        <dgm:presLayoutVars>
          <dgm:hierBranch val="init"/>
        </dgm:presLayoutVars>
      </dgm:prSet>
      <dgm:spPr/>
    </dgm:pt>
    <dgm:pt modelId="{A85F1CDF-88AD-4DCC-B6DA-C1E49E322B33}" type="pres">
      <dgm:prSet presAssocID="{1BF338F3-2C80-4C55-89F3-BA8CBA4199D5}" presName="rootComposite" presStyleCnt="0"/>
      <dgm:spPr/>
    </dgm:pt>
    <dgm:pt modelId="{AE24123E-9AC0-4C99-8A55-163F1F9F6574}" type="pres">
      <dgm:prSet presAssocID="{1BF338F3-2C80-4C55-89F3-BA8CBA4199D5}" presName="rootText" presStyleLbl="node3" presStyleIdx="6" presStyleCnt="8" custScaleX="1559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89D9A5-05A6-4D24-B5B1-46058C51403E}" type="pres">
      <dgm:prSet presAssocID="{1BF338F3-2C80-4C55-89F3-BA8CBA4199D5}" presName="rootConnector" presStyleLbl="node3" presStyleIdx="6" presStyleCnt="8"/>
      <dgm:spPr/>
      <dgm:t>
        <a:bodyPr/>
        <a:lstStyle/>
        <a:p>
          <a:endParaRPr lang="en-US"/>
        </a:p>
      </dgm:t>
    </dgm:pt>
    <dgm:pt modelId="{F22FF544-BC7C-4532-808F-6D1A358256BB}" type="pres">
      <dgm:prSet presAssocID="{1BF338F3-2C80-4C55-89F3-BA8CBA4199D5}" presName="hierChild4" presStyleCnt="0"/>
      <dgm:spPr/>
    </dgm:pt>
    <dgm:pt modelId="{73D63646-71FD-42EB-A682-02773CA8245C}" type="pres">
      <dgm:prSet presAssocID="{1BF338F3-2C80-4C55-89F3-BA8CBA4199D5}" presName="hierChild5" presStyleCnt="0"/>
      <dgm:spPr/>
    </dgm:pt>
    <dgm:pt modelId="{FD00929F-B00E-45E3-AE44-2F6048A4EF2D}" type="pres">
      <dgm:prSet presAssocID="{3B5720C3-A225-42B1-99F1-36DC4D21191F}" presName="Name37" presStyleLbl="parChTrans1D3" presStyleIdx="7" presStyleCnt="8"/>
      <dgm:spPr/>
      <dgm:t>
        <a:bodyPr/>
        <a:lstStyle/>
        <a:p>
          <a:endParaRPr lang="en-US"/>
        </a:p>
      </dgm:t>
    </dgm:pt>
    <dgm:pt modelId="{DBEDC284-6194-4F69-988E-BB920E090639}" type="pres">
      <dgm:prSet presAssocID="{E7FD20AF-D65A-4BD6-B332-1EE33239E7F8}" presName="hierRoot2" presStyleCnt="0">
        <dgm:presLayoutVars>
          <dgm:hierBranch val="init"/>
        </dgm:presLayoutVars>
      </dgm:prSet>
      <dgm:spPr/>
    </dgm:pt>
    <dgm:pt modelId="{1BDE1C4A-9B05-4A41-8EAC-7FD69C4305A7}" type="pres">
      <dgm:prSet presAssocID="{E7FD20AF-D65A-4BD6-B332-1EE33239E7F8}" presName="rootComposite" presStyleCnt="0"/>
      <dgm:spPr/>
    </dgm:pt>
    <dgm:pt modelId="{AE6309E4-C97F-4A4B-9659-8A750CA0FF9F}" type="pres">
      <dgm:prSet presAssocID="{E7FD20AF-D65A-4BD6-B332-1EE33239E7F8}" presName="rootText" presStyleLbl="node3" presStyleIdx="7" presStyleCnt="8" custScaleX="1580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D1A6ED-3F12-4736-AA08-DC6DAFEA3EC5}" type="pres">
      <dgm:prSet presAssocID="{E7FD20AF-D65A-4BD6-B332-1EE33239E7F8}" presName="rootConnector" presStyleLbl="node3" presStyleIdx="7" presStyleCnt="8"/>
      <dgm:spPr/>
      <dgm:t>
        <a:bodyPr/>
        <a:lstStyle/>
        <a:p>
          <a:endParaRPr lang="en-US"/>
        </a:p>
      </dgm:t>
    </dgm:pt>
    <dgm:pt modelId="{7D62B5D3-7D08-4F3E-B6B3-321E9FD8DDFE}" type="pres">
      <dgm:prSet presAssocID="{E7FD20AF-D65A-4BD6-B332-1EE33239E7F8}" presName="hierChild4" presStyleCnt="0"/>
      <dgm:spPr/>
    </dgm:pt>
    <dgm:pt modelId="{ECD9ABE0-D9B3-456B-8E41-3AF980469BD7}" type="pres">
      <dgm:prSet presAssocID="{E7FD20AF-D65A-4BD6-B332-1EE33239E7F8}" presName="hierChild5" presStyleCnt="0"/>
      <dgm:spPr/>
    </dgm:pt>
    <dgm:pt modelId="{4802AC1B-9FF8-4CAD-B585-55D3262B7AAA}" type="pres">
      <dgm:prSet presAssocID="{FB3B2369-27F5-459D-8A97-B73006973BC1}" presName="hierChild5" presStyleCnt="0"/>
      <dgm:spPr/>
    </dgm:pt>
    <dgm:pt modelId="{D6C19832-D011-453C-AA1E-0CF84B8A57AA}" type="pres">
      <dgm:prSet presAssocID="{F53C6DE8-09CC-4B63-B675-08FC04BFFDB9}" presName="hierChild3" presStyleCnt="0"/>
      <dgm:spPr/>
    </dgm:pt>
  </dgm:ptLst>
  <dgm:cxnLst>
    <dgm:cxn modelId="{EDEFA1CB-DBF7-4DB8-98F7-D6D072FF6CE9}" type="presOf" srcId="{F53C6DE8-09CC-4B63-B675-08FC04BFFDB9}" destId="{EEF2FF19-A261-4382-90BE-6FA85DA13D5C}" srcOrd="1" destOrd="0" presId="urn:microsoft.com/office/officeart/2005/8/layout/orgChart1"/>
    <dgm:cxn modelId="{C3782D02-4186-4520-9D3D-377D25F3E6FD}" srcId="{4F9CFA1A-6203-4ED7-8A03-4F6E1C6F3867}" destId="{F53C6DE8-09CC-4B63-B675-08FC04BFFDB9}" srcOrd="0" destOrd="0" parTransId="{2980E79B-F187-4978-A6DD-EDC05714DFB0}" sibTransId="{B7BF8256-7241-4F95-BE3E-6EECDC945E62}"/>
    <dgm:cxn modelId="{768D4FB3-D62A-426A-B705-37C62C15A2F9}" type="presOf" srcId="{9DE71316-858E-4AA6-82B3-5087A3EF0698}" destId="{CF7EBF7A-A8FA-410C-8380-3464EC73AE70}" srcOrd="1" destOrd="0" presId="urn:microsoft.com/office/officeart/2005/8/layout/orgChart1"/>
    <dgm:cxn modelId="{7D8327D4-1347-4C7E-A4AA-216524459949}" srcId="{EE4CE910-D162-4E07-B411-DCCF6217EC97}" destId="{50FCF5B1-19DF-4362-B7DF-257857D2C2D8}" srcOrd="3" destOrd="0" parTransId="{650147AC-16D8-48DA-A79E-3F9F770707DA}" sibTransId="{9FD68F73-D703-4A60-96FC-4B078F6FE957}"/>
    <dgm:cxn modelId="{5E0C91D7-5017-49FC-BB87-6ACD87A9E322}" type="presOf" srcId="{EE4CE910-D162-4E07-B411-DCCF6217EC97}" destId="{C20FFD92-6A5C-4F33-B8E5-50F6B3B5FF99}" srcOrd="1" destOrd="0" presId="urn:microsoft.com/office/officeart/2005/8/layout/orgChart1"/>
    <dgm:cxn modelId="{E5B94781-B095-41FB-88AD-2492F60B2464}" type="presOf" srcId="{B76B1EDD-C2AC-41E1-90CE-5A99BBBDFB52}" destId="{77990B85-3E37-4E69-A4CA-50416A2EC61F}" srcOrd="0" destOrd="0" presId="urn:microsoft.com/office/officeart/2005/8/layout/orgChart1"/>
    <dgm:cxn modelId="{07D09892-64E0-4C9D-AC81-0F87F5A23946}" type="presOf" srcId="{50FCF5B1-19DF-4362-B7DF-257857D2C2D8}" destId="{F7EE19AF-9FD9-46F5-93BA-DA1B06989421}" srcOrd="1" destOrd="0" presId="urn:microsoft.com/office/officeart/2005/8/layout/orgChart1"/>
    <dgm:cxn modelId="{EFEBAF96-E0A0-49DE-940D-67C8FF61A75C}" srcId="{ACAA006B-5F96-4DEC-B849-3181A7ED6F8B}" destId="{8886EDF5-7F6A-49B9-A923-6B20A91D6B86}" srcOrd="1" destOrd="0" parTransId="{34BB42EA-F164-44CC-941A-0B7914406A46}" sibTransId="{7895D506-1B53-45FF-8660-7D7F2DB1DEFB}"/>
    <dgm:cxn modelId="{D819E816-8A56-4529-B3B3-1CB358712FB5}" type="presOf" srcId="{1BF338F3-2C80-4C55-89F3-BA8CBA4199D5}" destId="{AE24123E-9AC0-4C99-8A55-163F1F9F6574}" srcOrd="0" destOrd="0" presId="urn:microsoft.com/office/officeart/2005/8/layout/orgChart1"/>
    <dgm:cxn modelId="{03764A99-943A-448A-BF83-B26542C252C1}" srcId="{F53C6DE8-09CC-4B63-B675-08FC04BFFDB9}" destId="{ACAA006B-5F96-4DEC-B849-3181A7ED6F8B}" srcOrd="1" destOrd="0" parTransId="{BDCD3BDA-46E0-4ACB-8F5D-E018F877E485}" sibTransId="{4C850FE5-A7B3-4875-BCC1-2BAFB5C46C2C}"/>
    <dgm:cxn modelId="{4A61D4F3-A965-4E60-946B-036EB2629BB8}" type="presOf" srcId="{A4A1497A-096C-4278-90DD-97A0D789A35B}" destId="{7805D3D5-1791-4A5D-B2CD-C85C7B6ECA75}" srcOrd="1" destOrd="0" presId="urn:microsoft.com/office/officeart/2005/8/layout/orgChart1"/>
    <dgm:cxn modelId="{6F1044D2-4A38-4ACA-875A-FDD146A674FA}" type="presOf" srcId="{E7FD20AF-D65A-4BD6-B332-1EE33239E7F8}" destId="{87D1A6ED-3F12-4736-AA08-DC6DAFEA3EC5}" srcOrd="1" destOrd="0" presId="urn:microsoft.com/office/officeart/2005/8/layout/orgChart1"/>
    <dgm:cxn modelId="{277D01FD-110A-45F0-AE0B-1C797ABA0F46}" type="presOf" srcId="{7977BC65-E999-442F-B8DE-2CC30F7E6DB7}" destId="{590BB8C7-41D4-4768-A57B-BC68F652784B}" srcOrd="0" destOrd="0" presId="urn:microsoft.com/office/officeart/2005/8/layout/orgChart1"/>
    <dgm:cxn modelId="{2EF1D33E-3489-4019-BF1A-9477C8523CE1}" type="presOf" srcId="{34BB42EA-F164-44CC-941A-0B7914406A46}" destId="{471A76B5-C7E6-4C19-BA59-DAE150325963}" srcOrd="0" destOrd="0" presId="urn:microsoft.com/office/officeart/2005/8/layout/orgChart1"/>
    <dgm:cxn modelId="{B912B9B4-CF68-41B9-9C4C-F0D34A0AD904}" type="presOf" srcId="{E8FC917B-F18A-4A44-B1E6-16A054DC748F}" destId="{2E3DE868-FDA2-4F01-9C57-E903E4114D07}" srcOrd="1" destOrd="0" presId="urn:microsoft.com/office/officeart/2005/8/layout/orgChart1"/>
    <dgm:cxn modelId="{5743C1CE-CB85-43C2-AFCA-96F726DB0E66}" type="presOf" srcId="{8FD0B1FD-6426-4FE6-98BB-00946B090DA3}" destId="{8966741B-3B71-4E69-836D-8C44CA647A51}" srcOrd="0" destOrd="0" presId="urn:microsoft.com/office/officeart/2005/8/layout/orgChart1"/>
    <dgm:cxn modelId="{9629271C-AD65-41B4-8A4C-BA995C159027}" type="presOf" srcId="{FB3B2369-27F5-459D-8A97-B73006973BC1}" destId="{4356C2F9-38AA-44F6-A5C7-F43C7D50B40B}" srcOrd="1" destOrd="0" presId="urn:microsoft.com/office/officeart/2005/8/layout/orgChart1"/>
    <dgm:cxn modelId="{CFC16DBA-6734-4A87-B26A-1F193E481AFD}" type="presOf" srcId="{FB3B2369-27F5-459D-8A97-B73006973BC1}" destId="{9FF0AD83-542A-4599-8958-58035356825B}" srcOrd="0" destOrd="0" presId="urn:microsoft.com/office/officeart/2005/8/layout/orgChart1"/>
    <dgm:cxn modelId="{2755F4E0-5F9E-4F2E-ABC9-8AD08C99373E}" type="presOf" srcId="{EE4CE910-D162-4E07-B411-DCCF6217EC97}" destId="{D2F3AF20-2F13-420C-95A1-4056D1818CC7}" srcOrd="0" destOrd="0" presId="urn:microsoft.com/office/officeart/2005/8/layout/orgChart1"/>
    <dgm:cxn modelId="{0530E85B-6E50-4797-88D6-4103B5A46D26}" type="presOf" srcId="{BD46D37B-4A63-4E99-88D0-075FF44C6718}" destId="{6DF1C39B-C374-4D03-8376-A8FC965E964A}" srcOrd="0" destOrd="0" presId="urn:microsoft.com/office/officeart/2005/8/layout/orgChart1"/>
    <dgm:cxn modelId="{946C9DA5-A002-4CC1-9D7A-4187E5728CB2}" type="presOf" srcId="{8886EDF5-7F6A-49B9-A923-6B20A91D6B86}" destId="{2409BAB3-5EE9-4351-BC5B-2B0B100C0309}" srcOrd="1" destOrd="0" presId="urn:microsoft.com/office/officeart/2005/8/layout/orgChart1"/>
    <dgm:cxn modelId="{9C0580E5-0AB3-42E8-B8D6-DE59BA61F619}" type="presOf" srcId="{F53C6DE8-09CC-4B63-B675-08FC04BFFDB9}" destId="{4AF41C26-A626-4476-B9E4-52D0DCF5FD93}" srcOrd="0" destOrd="0" presId="urn:microsoft.com/office/officeart/2005/8/layout/orgChart1"/>
    <dgm:cxn modelId="{E02F58B7-895A-4FB2-AC79-B48439C1B137}" type="presOf" srcId="{4F9CFA1A-6203-4ED7-8A03-4F6E1C6F3867}" destId="{59111F12-C565-42D4-84C0-EF5E99892D3A}" srcOrd="0" destOrd="0" presId="urn:microsoft.com/office/officeart/2005/8/layout/orgChart1"/>
    <dgm:cxn modelId="{E398725A-CDF8-4DEA-96C3-1736C9A2E869}" srcId="{F53C6DE8-09CC-4B63-B675-08FC04BFFDB9}" destId="{FB3B2369-27F5-459D-8A97-B73006973BC1}" srcOrd="2" destOrd="0" parTransId="{5D3AF0FC-F16C-40A3-97B3-1BAD2E062FFB}" sibTransId="{B2F3D532-0C26-45E7-9865-425EF582ED5D}"/>
    <dgm:cxn modelId="{E7D1F2C6-C80B-45F5-A688-CBE267E28CAD}" type="presOf" srcId="{1BF338F3-2C80-4C55-89F3-BA8CBA4199D5}" destId="{6789D9A5-05A6-4D24-B5B1-46058C51403E}" srcOrd="1" destOrd="0" presId="urn:microsoft.com/office/officeart/2005/8/layout/orgChart1"/>
    <dgm:cxn modelId="{4F1E5490-C5EA-433F-A6C9-82691FAE449E}" srcId="{EE4CE910-D162-4E07-B411-DCCF6217EC97}" destId="{A4A1497A-096C-4278-90DD-97A0D789A35B}" srcOrd="1" destOrd="0" parTransId="{907039D8-8BFD-4638-98B7-8D4EF07B7C7D}" sibTransId="{927FD33B-FC43-423E-BB36-5B1FA9642DC8}"/>
    <dgm:cxn modelId="{2266867C-0F5D-4B8A-8933-E04CC3A84302}" type="presOf" srcId="{BDCD3BDA-46E0-4ACB-8F5D-E018F877E485}" destId="{D10DA763-D6F0-4B2C-A379-16A3C590FB7A}" srcOrd="0" destOrd="0" presId="urn:microsoft.com/office/officeart/2005/8/layout/orgChart1"/>
    <dgm:cxn modelId="{462A0109-8098-4060-9805-E9E5E4735CCE}" type="presOf" srcId="{BD46D37B-4A63-4E99-88D0-075FF44C6718}" destId="{6CF8B5E8-2560-403F-A19F-F4CE24CEC3EE}" srcOrd="1" destOrd="0" presId="urn:microsoft.com/office/officeart/2005/8/layout/orgChart1"/>
    <dgm:cxn modelId="{B3FE239B-E706-4CBA-B86F-010E18F59BC1}" type="presOf" srcId="{A4A1497A-096C-4278-90DD-97A0D789A35B}" destId="{E8B445E4-5A1D-4386-BF61-F248F9E3CE86}" srcOrd="0" destOrd="0" presId="urn:microsoft.com/office/officeart/2005/8/layout/orgChart1"/>
    <dgm:cxn modelId="{1B011B36-C97B-4750-B739-593A46496BFF}" type="presOf" srcId="{650147AC-16D8-48DA-A79E-3F9F770707DA}" destId="{739DED29-1B73-411D-B8B5-E538FD0868D7}" srcOrd="0" destOrd="0" presId="urn:microsoft.com/office/officeart/2005/8/layout/orgChart1"/>
    <dgm:cxn modelId="{A9BB7746-3EC2-405A-8C0E-5D8E990C75D9}" srcId="{ACAA006B-5F96-4DEC-B849-3181A7ED6F8B}" destId="{BD46D37B-4A63-4E99-88D0-075FF44C6718}" srcOrd="0" destOrd="0" parTransId="{7977BC65-E999-442F-B8DE-2CC30F7E6DB7}" sibTransId="{8EA8E3D9-F955-42B5-8BD3-08E1B9F999F7}"/>
    <dgm:cxn modelId="{74B5F308-FCC2-46CB-B1A6-622AE7C81E4F}" type="presOf" srcId="{ACAA006B-5F96-4DEC-B849-3181A7ED6F8B}" destId="{51CD0385-B5F1-493A-99D9-541D180E47B7}" srcOrd="0" destOrd="0" presId="urn:microsoft.com/office/officeart/2005/8/layout/orgChart1"/>
    <dgm:cxn modelId="{A3AB3461-CED6-4873-B806-1725CF119414}" type="presOf" srcId="{8886EDF5-7F6A-49B9-A923-6B20A91D6B86}" destId="{AE54486C-C453-4B80-87FA-38A0E2937CCE}" srcOrd="0" destOrd="0" presId="urn:microsoft.com/office/officeart/2005/8/layout/orgChart1"/>
    <dgm:cxn modelId="{873B55AA-69A9-4190-997D-CCF3DCB4B866}" srcId="{FB3B2369-27F5-459D-8A97-B73006973BC1}" destId="{E7FD20AF-D65A-4BD6-B332-1EE33239E7F8}" srcOrd="1" destOrd="0" parTransId="{3B5720C3-A225-42B1-99F1-36DC4D21191F}" sibTransId="{7AEC544D-5016-46C5-A799-73742F037D03}"/>
    <dgm:cxn modelId="{94CC6178-F165-4E6B-99DC-DDE1ED223775}" srcId="{F53C6DE8-09CC-4B63-B675-08FC04BFFDB9}" destId="{EE4CE910-D162-4E07-B411-DCCF6217EC97}" srcOrd="0" destOrd="0" parTransId="{9E7303A2-A121-4E01-8D78-0B50A34134FB}" sibTransId="{D9A0081A-183C-4B0F-AB32-933AF5D1D1A8}"/>
    <dgm:cxn modelId="{4BD612AA-0241-4B92-A547-21B16F1CE32E}" type="presOf" srcId="{9E7303A2-A121-4E01-8D78-0B50A34134FB}" destId="{4770342B-9342-462A-A402-FB61FA500A0F}" srcOrd="0" destOrd="0" presId="urn:microsoft.com/office/officeart/2005/8/layout/orgChart1"/>
    <dgm:cxn modelId="{A074A3D2-279A-4D6C-B46F-B1D37EFDB6E2}" type="presOf" srcId="{88AA4F91-7E89-4E14-BC83-C7E3A3970764}" destId="{410575FF-C730-4D3A-A3A7-02F8F11CD2E3}" srcOrd="0" destOrd="0" presId="urn:microsoft.com/office/officeart/2005/8/layout/orgChart1"/>
    <dgm:cxn modelId="{1318F30F-E950-4546-B368-D72ADBC299CF}" type="presOf" srcId="{ACAA006B-5F96-4DEC-B849-3181A7ED6F8B}" destId="{F8D4A085-6A6D-4FF6-AECC-636EB20E9794}" srcOrd="1" destOrd="0" presId="urn:microsoft.com/office/officeart/2005/8/layout/orgChart1"/>
    <dgm:cxn modelId="{C251BDE6-D987-40F5-97E8-30222629FF82}" type="presOf" srcId="{9DE71316-858E-4AA6-82B3-5087A3EF0698}" destId="{81DC12D9-C364-41E2-946C-8904382B9395}" srcOrd="0" destOrd="0" presId="urn:microsoft.com/office/officeart/2005/8/layout/orgChart1"/>
    <dgm:cxn modelId="{8058216A-41ED-46A2-8FE5-2980348D7517}" srcId="{FB3B2369-27F5-459D-8A97-B73006973BC1}" destId="{1BF338F3-2C80-4C55-89F3-BA8CBA4199D5}" srcOrd="0" destOrd="0" parTransId="{88AA4F91-7E89-4E14-BC83-C7E3A3970764}" sibTransId="{ED956786-53EE-47EA-AB74-B01EBAE55990}"/>
    <dgm:cxn modelId="{5788170A-D317-4002-B5D3-E1B8B8FA1EB4}" type="presOf" srcId="{50FCF5B1-19DF-4362-B7DF-257857D2C2D8}" destId="{CEA6F66F-E311-400C-9569-704352AE91C8}" srcOrd="0" destOrd="0" presId="urn:microsoft.com/office/officeart/2005/8/layout/orgChart1"/>
    <dgm:cxn modelId="{1A30CFAA-D71C-4584-83CB-6EC529D15EF2}" type="presOf" srcId="{5D3AF0FC-F16C-40A3-97B3-1BAD2E062FFB}" destId="{B62797D6-A2C9-44D2-AD4F-7AF9FD4D8525}" srcOrd="0" destOrd="0" presId="urn:microsoft.com/office/officeart/2005/8/layout/orgChart1"/>
    <dgm:cxn modelId="{43763E9D-EF74-4072-9A74-BE9E63704AF2}" type="presOf" srcId="{3B5720C3-A225-42B1-99F1-36DC4D21191F}" destId="{FD00929F-B00E-45E3-AE44-2F6048A4EF2D}" srcOrd="0" destOrd="0" presId="urn:microsoft.com/office/officeart/2005/8/layout/orgChart1"/>
    <dgm:cxn modelId="{79EC6A78-538F-4132-A864-4F0FC379C78D}" srcId="{EE4CE910-D162-4E07-B411-DCCF6217EC97}" destId="{E8FC917B-F18A-4A44-B1E6-16A054DC748F}" srcOrd="0" destOrd="0" parTransId="{8FD0B1FD-6426-4FE6-98BB-00946B090DA3}" sibTransId="{13B86348-DF0D-4505-8AA7-7968DB3373A7}"/>
    <dgm:cxn modelId="{6DC72D3E-89C6-4676-BEC1-8844A3C1EBFB}" type="presOf" srcId="{E8FC917B-F18A-4A44-B1E6-16A054DC748F}" destId="{1817E34A-B430-4830-AD2B-E7AA851B17A8}" srcOrd="0" destOrd="0" presId="urn:microsoft.com/office/officeart/2005/8/layout/orgChart1"/>
    <dgm:cxn modelId="{E3BD7B21-DC29-49B4-A3A5-4C3F932BC0AF}" type="presOf" srcId="{E7FD20AF-D65A-4BD6-B332-1EE33239E7F8}" destId="{AE6309E4-C97F-4A4B-9659-8A750CA0FF9F}" srcOrd="0" destOrd="0" presId="urn:microsoft.com/office/officeart/2005/8/layout/orgChart1"/>
    <dgm:cxn modelId="{E710804A-0D09-4F40-8DAC-A3344663753C}" srcId="{EE4CE910-D162-4E07-B411-DCCF6217EC97}" destId="{9DE71316-858E-4AA6-82B3-5087A3EF0698}" srcOrd="2" destOrd="0" parTransId="{B76B1EDD-C2AC-41E1-90CE-5A99BBBDFB52}" sibTransId="{73E07902-0DE0-40C0-AC2B-67286C7E54E3}"/>
    <dgm:cxn modelId="{4ECAF4B0-87AA-429F-8137-B604FD4FC440}" type="presOf" srcId="{907039D8-8BFD-4638-98B7-8D4EF07B7C7D}" destId="{5FAAE597-476B-49AA-A798-22BEFDBBE84D}" srcOrd="0" destOrd="0" presId="urn:microsoft.com/office/officeart/2005/8/layout/orgChart1"/>
    <dgm:cxn modelId="{5FBB2ED6-CDF5-41EC-AE2E-43E000D968AE}" type="presParOf" srcId="{59111F12-C565-42D4-84C0-EF5E99892D3A}" destId="{B75B8E01-8041-44A5-A088-CF588FAE3C2F}" srcOrd="0" destOrd="0" presId="urn:microsoft.com/office/officeart/2005/8/layout/orgChart1"/>
    <dgm:cxn modelId="{11C344B1-BB29-45A8-89D6-B18598E7B01C}" type="presParOf" srcId="{B75B8E01-8041-44A5-A088-CF588FAE3C2F}" destId="{F792655A-54AD-4399-9B84-1B67397EBE75}" srcOrd="0" destOrd="0" presId="urn:microsoft.com/office/officeart/2005/8/layout/orgChart1"/>
    <dgm:cxn modelId="{E6DA9905-7860-4CBA-A647-68DDAF2DD77A}" type="presParOf" srcId="{F792655A-54AD-4399-9B84-1B67397EBE75}" destId="{4AF41C26-A626-4476-B9E4-52D0DCF5FD93}" srcOrd="0" destOrd="0" presId="urn:microsoft.com/office/officeart/2005/8/layout/orgChart1"/>
    <dgm:cxn modelId="{33EB3051-02F2-4939-9157-03C10A6F7C7F}" type="presParOf" srcId="{F792655A-54AD-4399-9B84-1B67397EBE75}" destId="{EEF2FF19-A261-4382-90BE-6FA85DA13D5C}" srcOrd="1" destOrd="0" presId="urn:microsoft.com/office/officeart/2005/8/layout/orgChart1"/>
    <dgm:cxn modelId="{61FCD7F8-F686-4F4F-A7A8-552AED832A0E}" type="presParOf" srcId="{B75B8E01-8041-44A5-A088-CF588FAE3C2F}" destId="{336232DF-53CC-4338-BCC3-810F5E2F34D4}" srcOrd="1" destOrd="0" presId="urn:microsoft.com/office/officeart/2005/8/layout/orgChart1"/>
    <dgm:cxn modelId="{A5264457-CF44-47C4-B6EF-1788B2D772C0}" type="presParOf" srcId="{336232DF-53CC-4338-BCC3-810F5E2F34D4}" destId="{4770342B-9342-462A-A402-FB61FA500A0F}" srcOrd="0" destOrd="0" presId="urn:microsoft.com/office/officeart/2005/8/layout/orgChart1"/>
    <dgm:cxn modelId="{E90B29B3-6230-4B32-95FF-60EADD676B47}" type="presParOf" srcId="{336232DF-53CC-4338-BCC3-810F5E2F34D4}" destId="{11A781B3-6C06-4B71-9E2C-1105638D03E9}" srcOrd="1" destOrd="0" presId="urn:microsoft.com/office/officeart/2005/8/layout/orgChart1"/>
    <dgm:cxn modelId="{11BDFEE6-546F-4CE9-8F81-4C237A23105D}" type="presParOf" srcId="{11A781B3-6C06-4B71-9E2C-1105638D03E9}" destId="{7D8D0064-2B61-44BD-925D-C545276E300F}" srcOrd="0" destOrd="0" presId="urn:microsoft.com/office/officeart/2005/8/layout/orgChart1"/>
    <dgm:cxn modelId="{A2155CDF-E21E-4FF2-B257-E2427A1899C4}" type="presParOf" srcId="{7D8D0064-2B61-44BD-925D-C545276E300F}" destId="{D2F3AF20-2F13-420C-95A1-4056D1818CC7}" srcOrd="0" destOrd="0" presId="urn:microsoft.com/office/officeart/2005/8/layout/orgChart1"/>
    <dgm:cxn modelId="{B864C55F-84E5-447B-83FA-7EBDA13A9DAC}" type="presParOf" srcId="{7D8D0064-2B61-44BD-925D-C545276E300F}" destId="{C20FFD92-6A5C-4F33-B8E5-50F6B3B5FF99}" srcOrd="1" destOrd="0" presId="urn:microsoft.com/office/officeart/2005/8/layout/orgChart1"/>
    <dgm:cxn modelId="{396E2010-BD5A-4D2E-A9F0-D45A153242B9}" type="presParOf" srcId="{11A781B3-6C06-4B71-9E2C-1105638D03E9}" destId="{51304CAE-D595-45B7-B7D9-0704C0E3B726}" srcOrd="1" destOrd="0" presId="urn:microsoft.com/office/officeart/2005/8/layout/orgChart1"/>
    <dgm:cxn modelId="{0D3291CA-1837-499D-95D5-D5B8989456A5}" type="presParOf" srcId="{51304CAE-D595-45B7-B7D9-0704C0E3B726}" destId="{8966741B-3B71-4E69-836D-8C44CA647A51}" srcOrd="0" destOrd="0" presId="urn:microsoft.com/office/officeart/2005/8/layout/orgChart1"/>
    <dgm:cxn modelId="{EDF6A21A-8CBE-4DFD-8EFE-F59A528A5026}" type="presParOf" srcId="{51304CAE-D595-45B7-B7D9-0704C0E3B726}" destId="{A0BDE18F-E3BC-4342-A611-DED9B2EB2D8D}" srcOrd="1" destOrd="0" presId="urn:microsoft.com/office/officeart/2005/8/layout/orgChart1"/>
    <dgm:cxn modelId="{F8DFF09F-E28C-4087-90E5-86B6F0AE3CCB}" type="presParOf" srcId="{A0BDE18F-E3BC-4342-A611-DED9B2EB2D8D}" destId="{D396B828-3EB3-40EB-897B-15EBAB048424}" srcOrd="0" destOrd="0" presId="urn:microsoft.com/office/officeart/2005/8/layout/orgChart1"/>
    <dgm:cxn modelId="{343C1C10-EFCD-4F8D-89B9-2DDD0622EFC3}" type="presParOf" srcId="{D396B828-3EB3-40EB-897B-15EBAB048424}" destId="{1817E34A-B430-4830-AD2B-E7AA851B17A8}" srcOrd="0" destOrd="0" presId="urn:microsoft.com/office/officeart/2005/8/layout/orgChart1"/>
    <dgm:cxn modelId="{72BA90E0-CD7A-4BF2-BC2B-9DF98BA914B9}" type="presParOf" srcId="{D396B828-3EB3-40EB-897B-15EBAB048424}" destId="{2E3DE868-FDA2-4F01-9C57-E903E4114D07}" srcOrd="1" destOrd="0" presId="urn:microsoft.com/office/officeart/2005/8/layout/orgChart1"/>
    <dgm:cxn modelId="{D2B8F62D-BE38-49A5-9768-114CF3E9E0CC}" type="presParOf" srcId="{A0BDE18F-E3BC-4342-A611-DED9B2EB2D8D}" destId="{35B59515-75C6-4D04-8F7E-939881C2519D}" srcOrd="1" destOrd="0" presId="urn:microsoft.com/office/officeart/2005/8/layout/orgChart1"/>
    <dgm:cxn modelId="{29294A8A-E2CF-43C5-9A73-281BCD5DCAB0}" type="presParOf" srcId="{A0BDE18F-E3BC-4342-A611-DED9B2EB2D8D}" destId="{FA2C4375-8B07-4ABF-A4C9-DEADAC05DFCF}" srcOrd="2" destOrd="0" presId="urn:microsoft.com/office/officeart/2005/8/layout/orgChart1"/>
    <dgm:cxn modelId="{CE02B411-2915-4374-9DE8-ADDE7419BBBC}" type="presParOf" srcId="{51304CAE-D595-45B7-B7D9-0704C0E3B726}" destId="{5FAAE597-476B-49AA-A798-22BEFDBBE84D}" srcOrd="2" destOrd="0" presId="urn:microsoft.com/office/officeart/2005/8/layout/orgChart1"/>
    <dgm:cxn modelId="{996954DE-701D-478C-9DE1-4366D16BD91A}" type="presParOf" srcId="{51304CAE-D595-45B7-B7D9-0704C0E3B726}" destId="{4C5B6452-8EA3-4297-A3AA-C524E6740BE4}" srcOrd="3" destOrd="0" presId="urn:microsoft.com/office/officeart/2005/8/layout/orgChart1"/>
    <dgm:cxn modelId="{9E8834F9-EA53-48EE-8BCA-A76B04FF8E6F}" type="presParOf" srcId="{4C5B6452-8EA3-4297-A3AA-C524E6740BE4}" destId="{C2EFDA18-AF52-4431-9D7C-52C161902B9E}" srcOrd="0" destOrd="0" presId="urn:microsoft.com/office/officeart/2005/8/layout/orgChart1"/>
    <dgm:cxn modelId="{81B0DBBE-F0FD-49D0-B427-F432B9F2EB88}" type="presParOf" srcId="{C2EFDA18-AF52-4431-9D7C-52C161902B9E}" destId="{E8B445E4-5A1D-4386-BF61-F248F9E3CE86}" srcOrd="0" destOrd="0" presId="urn:microsoft.com/office/officeart/2005/8/layout/orgChart1"/>
    <dgm:cxn modelId="{A3B38864-8E0C-4D3F-8EF3-691D31983DD0}" type="presParOf" srcId="{C2EFDA18-AF52-4431-9D7C-52C161902B9E}" destId="{7805D3D5-1791-4A5D-B2CD-C85C7B6ECA75}" srcOrd="1" destOrd="0" presId="urn:microsoft.com/office/officeart/2005/8/layout/orgChart1"/>
    <dgm:cxn modelId="{C0A2CA30-5365-44FC-A712-120BAF93E2FE}" type="presParOf" srcId="{4C5B6452-8EA3-4297-A3AA-C524E6740BE4}" destId="{6F20AE2C-D0E1-4327-AAAB-0CE3BE6A61AB}" srcOrd="1" destOrd="0" presId="urn:microsoft.com/office/officeart/2005/8/layout/orgChart1"/>
    <dgm:cxn modelId="{E5089D4E-F6E7-4DC6-B0CF-2CE20FCE8541}" type="presParOf" srcId="{4C5B6452-8EA3-4297-A3AA-C524E6740BE4}" destId="{9E2D06A7-56C6-444C-AF90-139A828EC7E6}" srcOrd="2" destOrd="0" presId="urn:microsoft.com/office/officeart/2005/8/layout/orgChart1"/>
    <dgm:cxn modelId="{E60A8C72-3435-4429-8DB0-8A24C20CEEA2}" type="presParOf" srcId="{51304CAE-D595-45B7-B7D9-0704C0E3B726}" destId="{77990B85-3E37-4E69-A4CA-50416A2EC61F}" srcOrd="4" destOrd="0" presId="urn:microsoft.com/office/officeart/2005/8/layout/orgChart1"/>
    <dgm:cxn modelId="{F7008904-F391-42DF-B452-777755D70894}" type="presParOf" srcId="{51304CAE-D595-45B7-B7D9-0704C0E3B726}" destId="{A23D02B0-68AB-4381-B35E-7FD2C5464D55}" srcOrd="5" destOrd="0" presId="urn:microsoft.com/office/officeart/2005/8/layout/orgChart1"/>
    <dgm:cxn modelId="{AFF4D40C-BCB4-4370-A685-E71EC1B1E154}" type="presParOf" srcId="{A23D02B0-68AB-4381-B35E-7FD2C5464D55}" destId="{892C93FB-5C6F-433F-A87B-31488922BE77}" srcOrd="0" destOrd="0" presId="urn:microsoft.com/office/officeart/2005/8/layout/orgChart1"/>
    <dgm:cxn modelId="{3957809F-37A3-4072-B6CC-736E6AD96C7A}" type="presParOf" srcId="{892C93FB-5C6F-433F-A87B-31488922BE77}" destId="{81DC12D9-C364-41E2-946C-8904382B9395}" srcOrd="0" destOrd="0" presId="urn:microsoft.com/office/officeart/2005/8/layout/orgChart1"/>
    <dgm:cxn modelId="{AA6317B4-FAA4-409A-A7EF-C86A851BB59C}" type="presParOf" srcId="{892C93FB-5C6F-433F-A87B-31488922BE77}" destId="{CF7EBF7A-A8FA-410C-8380-3464EC73AE70}" srcOrd="1" destOrd="0" presId="urn:microsoft.com/office/officeart/2005/8/layout/orgChart1"/>
    <dgm:cxn modelId="{DA75007E-051A-4ABB-A1DE-C0F39B892361}" type="presParOf" srcId="{A23D02B0-68AB-4381-B35E-7FD2C5464D55}" destId="{73017B00-3872-4378-8A3C-28585DEABDFB}" srcOrd="1" destOrd="0" presId="urn:microsoft.com/office/officeart/2005/8/layout/orgChart1"/>
    <dgm:cxn modelId="{2A3FD3E6-509F-4713-ADC1-88890E8740E2}" type="presParOf" srcId="{A23D02B0-68AB-4381-B35E-7FD2C5464D55}" destId="{0A71926F-5666-4E45-9ECE-6C721B0D8E08}" srcOrd="2" destOrd="0" presId="urn:microsoft.com/office/officeart/2005/8/layout/orgChart1"/>
    <dgm:cxn modelId="{6469A4E1-D8E7-4872-81F5-F9D06F6F9B0D}" type="presParOf" srcId="{51304CAE-D595-45B7-B7D9-0704C0E3B726}" destId="{739DED29-1B73-411D-B8B5-E538FD0868D7}" srcOrd="6" destOrd="0" presId="urn:microsoft.com/office/officeart/2005/8/layout/orgChart1"/>
    <dgm:cxn modelId="{8F93A49C-3079-44F3-AA91-CA605F4A6A06}" type="presParOf" srcId="{51304CAE-D595-45B7-B7D9-0704C0E3B726}" destId="{D69F2A38-318C-45B6-A343-80447AD5776D}" srcOrd="7" destOrd="0" presId="urn:microsoft.com/office/officeart/2005/8/layout/orgChart1"/>
    <dgm:cxn modelId="{C60A71EB-13BB-4D03-811D-F1402AB2217D}" type="presParOf" srcId="{D69F2A38-318C-45B6-A343-80447AD5776D}" destId="{B443F6E5-78EE-4BAC-8BC5-12D1FCB9D189}" srcOrd="0" destOrd="0" presId="urn:microsoft.com/office/officeart/2005/8/layout/orgChart1"/>
    <dgm:cxn modelId="{21BCFA14-4104-48BE-86AD-2C3F8943B51B}" type="presParOf" srcId="{B443F6E5-78EE-4BAC-8BC5-12D1FCB9D189}" destId="{CEA6F66F-E311-400C-9569-704352AE91C8}" srcOrd="0" destOrd="0" presId="urn:microsoft.com/office/officeart/2005/8/layout/orgChart1"/>
    <dgm:cxn modelId="{C13AA869-007D-4CD3-9B31-15979A8B7A2D}" type="presParOf" srcId="{B443F6E5-78EE-4BAC-8BC5-12D1FCB9D189}" destId="{F7EE19AF-9FD9-46F5-93BA-DA1B06989421}" srcOrd="1" destOrd="0" presId="urn:microsoft.com/office/officeart/2005/8/layout/orgChart1"/>
    <dgm:cxn modelId="{C9EA5C32-222B-4AB7-86DF-3FEC59EAA019}" type="presParOf" srcId="{D69F2A38-318C-45B6-A343-80447AD5776D}" destId="{A1C1CB51-13B8-4E40-AFD9-C250462817E6}" srcOrd="1" destOrd="0" presId="urn:microsoft.com/office/officeart/2005/8/layout/orgChart1"/>
    <dgm:cxn modelId="{C6B5D5FA-DC17-45A9-9090-A220B900F46A}" type="presParOf" srcId="{D69F2A38-318C-45B6-A343-80447AD5776D}" destId="{752365A3-DCD0-4189-9B42-FA109D4BB02F}" srcOrd="2" destOrd="0" presId="urn:microsoft.com/office/officeart/2005/8/layout/orgChart1"/>
    <dgm:cxn modelId="{9FF71E42-D0DC-4340-9A86-B2E158A74D92}" type="presParOf" srcId="{11A781B3-6C06-4B71-9E2C-1105638D03E9}" destId="{706AACF9-BF3E-46B9-9BCA-7BE94DB6F2D3}" srcOrd="2" destOrd="0" presId="urn:microsoft.com/office/officeart/2005/8/layout/orgChart1"/>
    <dgm:cxn modelId="{ABC797B8-4511-4CB4-8E98-EED054F13704}" type="presParOf" srcId="{336232DF-53CC-4338-BCC3-810F5E2F34D4}" destId="{D10DA763-D6F0-4B2C-A379-16A3C590FB7A}" srcOrd="2" destOrd="0" presId="urn:microsoft.com/office/officeart/2005/8/layout/orgChart1"/>
    <dgm:cxn modelId="{54853C13-1F5F-4CDC-914A-363E9D6A865D}" type="presParOf" srcId="{336232DF-53CC-4338-BCC3-810F5E2F34D4}" destId="{2B59A27F-9786-4A17-806D-518D5DCBE0C0}" srcOrd="3" destOrd="0" presId="urn:microsoft.com/office/officeart/2005/8/layout/orgChart1"/>
    <dgm:cxn modelId="{766A0916-172A-4CA6-A377-9C67F1FE380E}" type="presParOf" srcId="{2B59A27F-9786-4A17-806D-518D5DCBE0C0}" destId="{017A3382-F17C-4AEF-BAB9-24E5A47A9708}" srcOrd="0" destOrd="0" presId="urn:microsoft.com/office/officeart/2005/8/layout/orgChart1"/>
    <dgm:cxn modelId="{E56CF5D6-9BF5-4279-B0B8-BF2232C17DBA}" type="presParOf" srcId="{017A3382-F17C-4AEF-BAB9-24E5A47A9708}" destId="{51CD0385-B5F1-493A-99D9-541D180E47B7}" srcOrd="0" destOrd="0" presId="urn:microsoft.com/office/officeart/2005/8/layout/orgChart1"/>
    <dgm:cxn modelId="{B8830B86-EC52-4E29-B50A-F26169CDA87E}" type="presParOf" srcId="{017A3382-F17C-4AEF-BAB9-24E5A47A9708}" destId="{F8D4A085-6A6D-4FF6-AECC-636EB20E9794}" srcOrd="1" destOrd="0" presId="urn:microsoft.com/office/officeart/2005/8/layout/orgChart1"/>
    <dgm:cxn modelId="{FE65FEE5-96D8-48A0-A63A-7A5EA2865EAC}" type="presParOf" srcId="{2B59A27F-9786-4A17-806D-518D5DCBE0C0}" destId="{CE2C308E-D87A-4104-A8D8-53FD63B3FDC1}" srcOrd="1" destOrd="0" presId="urn:microsoft.com/office/officeart/2005/8/layout/orgChart1"/>
    <dgm:cxn modelId="{4B66329E-C006-4A00-844E-5FAF2A0C9DFC}" type="presParOf" srcId="{CE2C308E-D87A-4104-A8D8-53FD63B3FDC1}" destId="{590BB8C7-41D4-4768-A57B-BC68F652784B}" srcOrd="0" destOrd="0" presId="urn:microsoft.com/office/officeart/2005/8/layout/orgChart1"/>
    <dgm:cxn modelId="{7A98100A-FF1D-41D9-8209-15126AE53343}" type="presParOf" srcId="{CE2C308E-D87A-4104-A8D8-53FD63B3FDC1}" destId="{D6BEE994-B265-4EE6-86EE-8E27F75F0A0A}" srcOrd="1" destOrd="0" presId="urn:microsoft.com/office/officeart/2005/8/layout/orgChart1"/>
    <dgm:cxn modelId="{CED20468-293E-4161-A4A5-DBACD978E811}" type="presParOf" srcId="{D6BEE994-B265-4EE6-86EE-8E27F75F0A0A}" destId="{8C23FD78-A8E6-40DC-9212-958F421168A7}" srcOrd="0" destOrd="0" presId="urn:microsoft.com/office/officeart/2005/8/layout/orgChart1"/>
    <dgm:cxn modelId="{60D9AF8A-54D0-4F48-9B08-A9901EA324C6}" type="presParOf" srcId="{8C23FD78-A8E6-40DC-9212-958F421168A7}" destId="{6DF1C39B-C374-4D03-8376-A8FC965E964A}" srcOrd="0" destOrd="0" presId="urn:microsoft.com/office/officeart/2005/8/layout/orgChart1"/>
    <dgm:cxn modelId="{9D3353A6-0608-48A2-A53D-31B9CB174050}" type="presParOf" srcId="{8C23FD78-A8E6-40DC-9212-958F421168A7}" destId="{6CF8B5E8-2560-403F-A19F-F4CE24CEC3EE}" srcOrd="1" destOrd="0" presId="urn:microsoft.com/office/officeart/2005/8/layout/orgChart1"/>
    <dgm:cxn modelId="{56A85F07-B584-4A1F-8613-60AA3D112F13}" type="presParOf" srcId="{D6BEE994-B265-4EE6-86EE-8E27F75F0A0A}" destId="{71FF5784-2CE3-4F06-9457-C089D525C572}" srcOrd="1" destOrd="0" presId="urn:microsoft.com/office/officeart/2005/8/layout/orgChart1"/>
    <dgm:cxn modelId="{75322453-BE2D-4F55-A913-77E4F03DD1A6}" type="presParOf" srcId="{D6BEE994-B265-4EE6-86EE-8E27F75F0A0A}" destId="{83C7E1AA-FBAE-4781-A450-A06E04D3B0AB}" srcOrd="2" destOrd="0" presId="urn:microsoft.com/office/officeart/2005/8/layout/orgChart1"/>
    <dgm:cxn modelId="{C5D2B5CB-AE3A-48C6-BEF4-307BD0C7D8B2}" type="presParOf" srcId="{CE2C308E-D87A-4104-A8D8-53FD63B3FDC1}" destId="{471A76B5-C7E6-4C19-BA59-DAE150325963}" srcOrd="2" destOrd="0" presId="urn:microsoft.com/office/officeart/2005/8/layout/orgChart1"/>
    <dgm:cxn modelId="{396323B2-E39E-47A7-B733-3F03B2CBE675}" type="presParOf" srcId="{CE2C308E-D87A-4104-A8D8-53FD63B3FDC1}" destId="{5C7AA691-5140-41F8-8CEF-DE8B39F2D886}" srcOrd="3" destOrd="0" presId="urn:microsoft.com/office/officeart/2005/8/layout/orgChart1"/>
    <dgm:cxn modelId="{B1E20508-545E-41D4-9587-1DAABB49F96C}" type="presParOf" srcId="{5C7AA691-5140-41F8-8CEF-DE8B39F2D886}" destId="{B3C31082-EE03-4D4D-98B9-A7CCDA5E55CD}" srcOrd="0" destOrd="0" presId="urn:microsoft.com/office/officeart/2005/8/layout/orgChart1"/>
    <dgm:cxn modelId="{DDF670AD-C9F1-4480-9233-DB087D2289EB}" type="presParOf" srcId="{B3C31082-EE03-4D4D-98B9-A7CCDA5E55CD}" destId="{AE54486C-C453-4B80-87FA-38A0E2937CCE}" srcOrd="0" destOrd="0" presId="urn:microsoft.com/office/officeart/2005/8/layout/orgChart1"/>
    <dgm:cxn modelId="{FB6A075B-8ED6-4ACF-8F29-60F52B149EBC}" type="presParOf" srcId="{B3C31082-EE03-4D4D-98B9-A7CCDA5E55CD}" destId="{2409BAB3-5EE9-4351-BC5B-2B0B100C0309}" srcOrd="1" destOrd="0" presId="urn:microsoft.com/office/officeart/2005/8/layout/orgChart1"/>
    <dgm:cxn modelId="{7BB25870-CDD1-48D4-8EAC-82016D583A82}" type="presParOf" srcId="{5C7AA691-5140-41F8-8CEF-DE8B39F2D886}" destId="{1C482367-A2CF-40C7-8A2C-E71EC2209498}" srcOrd="1" destOrd="0" presId="urn:microsoft.com/office/officeart/2005/8/layout/orgChart1"/>
    <dgm:cxn modelId="{AF7F2224-FC3F-44C4-BEF9-70FDA62B7BF9}" type="presParOf" srcId="{5C7AA691-5140-41F8-8CEF-DE8B39F2D886}" destId="{3B0CFBA1-B232-4A58-A38A-3EA3730A5DEF}" srcOrd="2" destOrd="0" presId="urn:microsoft.com/office/officeart/2005/8/layout/orgChart1"/>
    <dgm:cxn modelId="{40C188D2-4466-48E7-9629-AB98DE50A9F6}" type="presParOf" srcId="{2B59A27F-9786-4A17-806D-518D5DCBE0C0}" destId="{989FF09A-3EAC-4A18-87D4-10B56BBE7AC6}" srcOrd="2" destOrd="0" presId="urn:microsoft.com/office/officeart/2005/8/layout/orgChart1"/>
    <dgm:cxn modelId="{5E55F4FA-9195-4753-A501-3208254139A3}" type="presParOf" srcId="{336232DF-53CC-4338-BCC3-810F5E2F34D4}" destId="{B62797D6-A2C9-44D2-AD4F-7AF9FD4D8525}" srcOrd="4" destOrd="0" presId="urn:microsoft.com/office/officeart/2005/8/layout/orgChart1"/>
    <dgm:cxn modelId="{E0211070-E1B0-40F6-9E06-DF1BF26F7BE0}" type="presParOf" srcId="{336232DF-53CC-4338-BCC3-810F5E2F34D4}" destId="{105707CB-E8F2-4405-A842-1A48162B0749}" srcOrd="5" destOrd="0" presId="urn:microsoft.com/office/officeart/2005/8/layout/orgChart1"/>
    <dgm:cxn modelId="{D64FA32F-8775-4EB0-AC8B-EE51EF303A37}" type="presParOf" srcId="{105707CB-E8F2-4405-A842-1A48162B0749}" destId="{900F258D-9AF2-434C-B59C-7312AEBAC20F}" srcOrd="0" destOrd="0" presId="urn:microsoft.com/office/officeart/2005/8/layout/orgChart1"/>
    <dgm:cxn modelId="{A2D69C59-722F-4B99-AB91-6DFA8B6C56E1}" type="presParOf" srcId="{900F258D-9AF2-434C-B59C-7312AEBAC20F}" destId="{9FF0AD83-542A-4599-8958-58035356825B}" srcOrd="0" destOrd="0" presId="urn:microsoft.com/office/officeart/2005/8/layout/orgChart1"/>
    <dgm:cxn modelId="{DDB25535-9CFF-4F6E-9728-371BF24D44B4}" type="presParOf" srcId="{900F258D-9AF2-434C-B59C-7312AEBAC20F}" destId="{4356C2F9-38AA-44F6-A5C7-F43C7D50B40B}" srcOrd="1" destOrd="0" presId="urn:microsoft.com/office/officeart/2005/8/layout/orgChart1"/>
    <dgm:cxn modelId="{2931C80A-5438-49DD-9FBF-E5F883345FC3}" type="presParOf" srcId="{105707CB-E8F2-4405-A842-1A48162B0749}" destId="{6F7E8241-55F1-495C-835F-028CA366817F}" srcOrd="1" destOrd="0" presId="urn:microsoft.com/office/officeart/2005/8/layout/orgChart1"/>
    <dgm:cxn modelId="{748B8EB0-B720-4EF3-A9E3-9E7E5A3F8791}" type="presParOf" srcId="{6F7E8241-55F1-495C-835F-028CA366817F}" destId="{410575FF-C730-4D3A-A3A7-02F8F11CD2E3}" srcOrd="0" destOrd="0" presId="urn:microsoft.com/office/officeart/2005/8/layout/orgChart1"/>
    <dgm:cxn modelId="{BAAADEE2-94A6-401E-B061-558154BF2F70}" type="presParOf" srcId="{6F7E8241-55F1-495C-835F-028CA366817F}" destId="{EF9F1857-3E3B-4188-B97E-E53FA0F70C5B}" srcOrd="1" destOrd="0" presId="urn:microsoft.com/office/officeart/2005/8/layout/orgChart1"/>
    <dgm:cxn modelId="{56B2543F-67DD-44BB-943B-E2E49FC52032}" type="presParOf" srcId="{EF9F1857-3E3B-4188-B97E-E53FA0F70C5B}" destId="{A85F1CDF-88AD-4DCC-B6DA-C1E49E322B33}" srcOrd="0" destOrd="0" presId="urn:microsoft.com/office/officeart/2005/8/layout/orgChart1"/>
    <dgm:cxn modelId="{F9FE8C22-889C-4FF6-ABBC-EB5EE3C7BA57}" type="presParOf" srcId="{A85F1CDF-88AD-4DCC-B6DA-C1E49E322B33}" destId="{AE24123E-9AC0-4C99-8A55-163F1F9F6574}" srcOrd="0" destOrd="0" presId="urn:microsoft.com/office/officeart/2005/8/layout/orgChart1"/>
    <dgm:cxn modelId="{192E05A7-E53A-43F3-B94D-9D0BBFB0166E}" type="presParOf" srcId="{A85F1CDF-88AD-4DCC-B6DA-C1E49E322B33}" destId="{6789D9A5-05A6-4D24-B5B1-46058C51403E}" srcOrd="1" destOrd="0" presId="urn:microsoft.com/office/officeart/2005/8/layout/orgChart1"/>
    <dgm:cxn modelId="{AA32C94A-DD7A-4C62-AACD-DDAA1173F93F}" type="presParOf" srcId="{EF9F1857-3E3B-4188-B97E-E53FA0F70C5B}" destId="{F22FF544-BC7C-4532-808F-6D1A358256BB}" srcOrd="1" destOrd="0" presId="urn:microsoft.com/office/officeart/2005/8/layout/orgChart1"/>
    <dgm:cxn modelId="{315B55CF-A99F-4C01-BBBE-401500516F2D}" type="presParOf" srcId="{EF9F1857-3E3B-4188-B97E-E53FA0F70C5B}" destId="{73D63646-71FD-42EB-A682-02773CA8245C}" srcOrd="2" destOrd="0" presId="urn:microsoft.com/office/officeart/2005/8/layout/orgChart1"/>
    <dgm:cxn modelId="{9DADD541-07A4-4E8C-9E63-BC7FDA921667}" type="presParOf" srcId="{6F7E8241-55F1-495C-835F-028CA366817F}" destId="{FD00929F-B00E-45E3-AE44-2F6048A4EF2D}" srcOrd="2" destOrd="0" presId="urn:microsoft.com/office/officeart/2005/8/layout/orgChart1"/>
    <dgm:cxn modelId="{5CC1B939-143F-46BA-A5D3-62C6428F5567}" type="presParOf" srcId="{6F7E8241-55F1-495C-835F-028CA366817F}" destId="{DBEDC284-6194-4F69-988E-BB920E090639}" srcOrd="3" destOrd="0" presId="urn:microsoft.com/office/officeart/2005/8/layout/orgChart1"/>
    <dgm:cxn modelId="{3722BF43-0377-4978-976B-13C900BFEE7D}" type="presParOf" srcId="{DBEDC284-6194-4F69-988E-BB920E090639}" destId="{1BDE1C4A-9B05-4A41-8EAC-7FD69C4305A7}" srcOrd="0" destOrd="0" presId="urn:microsoft.com/office/officeart/2005/8/layout/orgChart1"/>
    <dgm:cxn modelId="{F9338A5C-64FF-4ABB-A261-B7A83E0D983C}" type="presParOf" srcId="{1BDE1C4A-9B05-4A41-8EAC-7FD69C4305A7}" destId="{AE6309E4-C97F-4A4B-9659-8A750CA0FF9F}" srcOrd="0" destOrd="0" presId="urn:microsoft.com/office/officeart/2005/8/layout/orgChart1"/>
    <dgm:cxn modelId="{AFDDE418-A274-4215-813B-900BE9949E22}" type="presParOf" srcId="{1BDE1C4A-9B05-4A41-8EAC-7FD69C4305A7}" destId="{87D1A6ED-3F12-4736-AA08-DC6DAFEA3EC5}" srcOrd="1" destOrd="0" presId="urn:microsoft.com/office/officeart/2005/8/layout/orgChart1"/>
    <dgm:cxn modelId="{F17AA323-F0D0-4D1A-AE9C-4A81FEBA8570}" type="presParOf" srcId="{DBEDC284-6194-4F69-988E-BB920E090639}" destId="{7D62B5D3-7D08-4F3E-B6B3-321E9FD8DDFE}" srcOrd="1" destOrd="0" presId="urn:microsoft.com/office/officeart/2005/8/layout/orgChart1"/>
    <dgm:cxn modelId="{CF025F15-B22C-4A71-913F-78E924B7899B}" type="presParOf" srcId="{DBEDC284-6194-4F69-988E-BB920E090639}" destId="{ECD9ABE0-D9B3-456B-8E41-3AF980469BD7}" srcOrd="2" destOrd="0" presId="urn:microsoft.com/office/officeart/2005/8/layout/orgChart1"/>
    <dgm:cxn modelId="{774758F5-E321-4A51-B6C7-E0CAB00591BE}" type="presParOf" srcId="{105707CB-E8F2-4405-A842-1A48162B0749}" destId="{4802AC1B-9FF8-4CAD-B585-55D3262B7AAA}" srcOrd="2" destOrd="0" presId="urn:microsoft.com/office/officeart/2005/8/layout/orgChart1"/>
    <dgm:cxn modelId="{8608F8C6-01D3-4E23-A710-6D1A3C9BD181}" type="presParOf" srcId="{B75B8E01-8041-44A5-A088-CF588FAE3C2F}" destId="{D6C19832-D011-453C-AA1E-0CF84B8A57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DABC21-B222-40BE-9776-808D777C63E5}" type="doc">
      <dgm:prSet loTypeId="urn:microsoft.com/office/officeart/2005/8/layout/cycle2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B6AD798-F435-4A2D-B962-6566DC84EE64}">
      <dgm:prSet/>
      <dgm:spPr/>
      <dgm:t>
        <a:bodyPr/>
        <a:lstStyle/>
        <a:p>
          <a:pPr rtl="0"/>
          <a:r>
            <a:rPr lang="ro-RO" i="1" dirty="0" smtClean="0"/>
            <a:t>Legalitatea impozitelor</a:t>
          </a:r>
          <a:endParaRPr lang="en-US" dirty="0"/>
        </a:p>
      </dgm:t>
    </dgm:pt>
    <dgm:pt modelId="{81E024DA-AEEA-4893-839C-0759665BD46B}" type="parTrans" cxnId="{3F67A611-1E7F-4DF0-833F-2B8E8D1BB986}">
      <dgm:prSet/>
      <dgm:spPr/>
      <dgm:t>
        <a:bodyPr/>
        <a:lstStyle/>
        <a:p>
          <a:endParaRPr lang="en-US"/>
        </a:p>
      </dgm:t>
    </dgm:pt>
    <dgm:pt modelId="{8E5121AD-1621-4A67-B370-951D0C8F9CF0}" type="sibTrans" cxnId="{3F67A611-1E7F-4DF0-833F-2B8E8D1BB986}">
      <dgm:prSet/>
      <dgm:spPr/>
      <dgm:t>
        <a:bodyPr/>
        <a:lstStyle/>
        <a:p>
          <a:endParaRPr lang="en-US"/>
        </a:p>
      </dgm:t>
    </dgm:pt>
    <dgm:pt modelId="{791945A9-B8A4-4066-BF0E-BBFC29E3D5FC}">
      <dgm:prSet/>
      <dgm:spPr/>
      <dgm:t>
        <a:bodyPr/>
        <a:lstStyle/>
        <a:p>
          <a:pPr rtl="0"/>
          <a:r>
            <a:rPr lang="ro-RO" i="1" dirty="0" smtClean="0"/>
            <a:t>Obligativitatea impozitelor</a:t>
          </a:r>
          <a:endParaRPr lang="en-US" dirty="0"/>
        </a:p>
      </dgm:t>
    </dgm:pt>
    <dgm:pt modelId="{BCBCF413-5945-4583-B72E-5D2E777D8B65}" type="parTrans" cxnId="{781C534C-680C-4FD9-97B4-BE26160D565D}">
      <dgm:prSet/>
      <dgm:spPr/>
      <dgm:t>
        <a:bodyPr/>
        <a:lstStyle/>
        <a:p>
          <a:endParaRPr lang="en-US"/>
        </a:p>
      </dgm:t>
    </dgm:pt>
    <dgm:pt modelId="{9C1E77B6-4350-4E7F-8901-6D833E1D1BA8}" type="sibTrans" cxnId="{781C534C-680C-4FD9-97B4-BE26160D565D}">
      <dgm:prSet/>
      <dgm:spPr/>
      <dgm:t>
        <a:bodyPr/>
        <a:lstStyle/>
        <a:p>
          <a:endParaRPr lang="en-US"/>
        </a:p>
      </dgm:t>
    </dgm:pt>
    <dgm:pt modelId="{E400EEB0-301E-4B97-9D5E-D327CE56665E}">
      <dgm:prSet/>
      <dgm:spPr/>
      <dgm:t>
        <a:bodyPr/>
        <a:lstStyle/>
        <a:p>
          <a:pPr rtl="0"/>
          <a:r>
            <a:rPr lang="ro-RO" i="1" dirty="0" smtClean="0"/>
            <a:t>Nerestituirea impozitelor</a:t>
          </a:r>
          <a:endParaRPr lang="en-US" dirty="0"/>
        </a:p>
      </dgm:t>
    </dgm:pt>
    <dgm:pt modelId="{18714F97-35F5-4CF2-B9BF-11A72577EE4F}" type="parTrans" cxnId="{DE15881C-0D88-4C0C-9A76-619B1A3C5DD8}">
      <dgm:prSet/>
      <dgm:spPr/>
      <dgm:t>
        <a:bodyPr/>
        <a:lstStyle/>
        <a:p>
          <a:endParaRPr lang="en-US"/>
        </a:p>
      </dgm:t>
    </dgm:pt>
    <dgm:pt modelId="{7D05F7DF-B09F-4573-8DB0-F08D9C006E12}" type="sibTrans" cxnId="{DE15881C-0D88-4C0C-9A76-619B1A3C5DD8}">
      <dgm:prSet/>
      <dgm:spPr/>
      <dgm:t>
        <a:bodyPr/>
        <a:lstStyle/>
        <a:p>
          <a:endParaRPr lang="en-US"/>
        </a:p>
      </dgm:t>
    </dgm:pt>
    <dgm:pt modelId="{29034088-E31E-4454-83AA-D2953A6FFFE9}">
      <dgm:prSet/>
      <dgm:spPr/>
      <dgm:t>
        <a:bodyPr/>
        <a:lstStyle/>
        <a:p>
          <a:pPr rtl="0"/>
          <a:r>
            <a:rPr lang="ro-RO" i="1" dirty="0" smtClean="0"/>
            <a:t>Nonechivalenţa impozitelor</a:t>
          </a:r>
          <a:endParaRPr lang="en-US" dirty="0"/>
        </a:p>
      </dgm:t>
    </dgm:pt>
    <dgm:pt modelId="{3345DFE2-1EDB-442E-AA58-D0F0A53AF67C}" type="parTrans" cxnId="{3B66B2BF-7FF9-4531-BDDC-B1FC5C6E75D9}">
      <dgm:prSet/>
      <dgm:spPr/>
      <dgm:t>
        <a:bodyPr/>
        <a:lstStyle/>
        <a:p>
          <a:endParaRPr lang="en-US"/>
        </a:p>
      </dgm:t>
    </dgm:pt>
    <dgm:pt modelId="{EC3D7234-812D-4E5E-8F3E-18CC8C718905}" type="sibTrans" cxnId="{3B66B2BF-7FF9-4531-BDDC-B1FC5C6E75D9}">
      <dgm:prSet/>
      <dgm:spPr/>
      <dgm:t>
        <a:bodyPr/>
        <a:lstStyle/>
        <a:p>
          <a:endParaRPr lang="en-US"/>
        </a:p>
      </dgm:t>
    </dgm:pt>
    <dgm:pt modelId="{64B2526D-8B33-4B45-ACE5-05277DCBB5CD}" type="pres">
      <dgm:prSet presAssocID="{17DABC21-B222-40BE-9776-808D777C63E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733595-2087-4493-BFFD-9FE5C7F22964}" type="pres">
      <dgm:prSet presAssocID="{EB6AD798-F435-4A2D-B962-6566DC84EE64}" presName="node" presStyleLbl="node1" presStyleIdx="0" presStyleCnt="4" custScaleX="1674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3B5F4-7EC4-46C1-97EF-5909C0EBDB9F}" type="pres">
      <dgm:prSet presAssocID="{8E5121AD-1621-4A67-B370-951D0C8F9CF0}" presName="sibTrans" presStyleLbl="sibTrans2D1" presStyleIdx="0" presStyleCnt="4"/>
      <dgm:spPr/>
      <dgm:t>
        <a:bodyPr/>
        <a:lstStyle/>
        <a:p>
          <a:endParaRPr lang="en-US"/>
        </a:p>
      </dgm:t>
    </dgm:pt>
    <dgm:pt modelId="{E2D15017-6BBB-4055-BE0F-DE34BD3EE0CC}" type="pres">
      <dgm:prSet presAssocID="{8E5121AD-1621-4A67-B370-951D0C8F9CF0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FB9D36F-3C1E-4C7E-9F3B-468CD2CE43BA}" type="pres">
      <dgm:prSet presAssocID="{791945A9-B8A4-4066-BF0E-BBFC29E3D5FC}" presName="node" presStyleLbl="node1" presStyleIdx="1" presStyleCnt="4" custScaleX="1648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05593E-624A-4F92-A797-E63BA4E98790}" type="pres">
      <dgm:prSet presAssocID="{9C1E77B6-4350-4E7F-8901-6D833E1D1BA8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A15F051-548F-4C43-986D-994C5EC077D5}" type="pres">
      <dgm:prSet presAssocID="{9C1E77B6-4350-4E7F-8901-6D833E1D1BA8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00E6E68-0C75-46D4-A407-8088387901F5}" type="pres">
      <dgm:prSet presAssocID="{E400EEB0-301E-4B97-9D5E-D327CE56665E}" presName="node" presStyleLbl="node1" presStyleIdx="2" presStyleCnt="4" custScaleX="1674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DA0E1-B48E-4780-A4FF-7EFBF9D9F744}" type="pres">
      <dgm:prSet presAssocID="{7D05F7DF-B09F-4573-8DB0-F08D9C006E12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8EC9761-9D7C-47FD-97A4-DF8015DC8BE7}" type="pres">
      <dgm:prSet presAssocID="{7D05F7DF-B09F-4573-8DB0-F08D9C006E12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00EC164C-92B8-479A-8435-6FF7CB6B7E3F}" type="pres">
      <dgm:prSet presAssocID="{29034088-E31E-4454-83AA-D2953A6FFFE9}" presName="node" presStyleLbl="node1" presStyleIdx="3" presStyleCnt="4" custScaleX="1884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1432A-EB9E-4DC0-BF92-BF080A5F2B1A}" type="pres">
      <dgm:prSet presAssocID="{EC3D7234-812D-4E5E-8F3E-18CC8C718905}" presName="sibTrans" presStyleLbl="sibTrans2D1" presStyleIdx="3" presStyleCnt="4"/>
      <dgm:spPr/>
      <dgm:t>
        <a:bodyPr/>
        <a:lstStyle/>
        <a:p>
          <a:endParaRPr lang="en-US"/>
        </a:p>
      </dgm:t>
    </dgm:pt>
    <dgm:pt modelId="{D01E4BA3-EF42-44FF-ADFA-7B5EA45C6390}" type="pres">
      <dgm:prSet presAssocID="{EC3D7234-812D-4E5E-8F3E-18CC8C718905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72F8CC9C-5C47-40E6-92DF-7364CD5CCEF1}" type="presOf" srcId="{791945A9-B8A4-4066-BF0E-BBFC29E3D5FC}" destId="{3FB9D36F-3C1E-4C7E-9F3B-468CD2CE43BA}" srcOrd="0" destOrd="0" presId="urn:microsoft.com/office/officeart/2005/8/layout/cycle2"/>
    <dgm:cxn modelId="{EC9367AF-9910-401E-B268-EE8C19C749A7}" type="presOf" srcId="{17DABC21-B222-40BE-9776-808D777C63E5}" destId="{64B2526D-8B33-4B45-ACE5-05277DCBB5CD}" srcOrd="0" destOrd="0" presId="urn:microsoft.com/office/officeart/2005/8/layout/cycle2"/>
    <dgm:cxn modelId="{EF84A27B-DF3E-43A1-980F-AB9B1DFA9B22}" type="presOf" srcId="{8E5121AD-1621-4A67-B370-951D0C8F9CF0}" destId="{E2D15017-6BBB-4055-BE0F-DE34BD3EE0CC}" srcOrd="1" destOrd="0" presId="urn:microsoft.com/office/officeart/2005/8/layout/cycle2"/>
    <dgm:cxn modelId="{78762662-65DA-482D-9F6D-DBE364ED81F4}" type="presOf" srcId="{EC3D7234-812D-4E5E-8F3E-18CC8C718905}" destId="{D01E4BA3-EF42-44FF-ADFA-7B5EA45C6390}" srcOrd="1" destOrd="0" presId="urn:microsoft.com/office/officeart/2005/8/layout/cycle2"/>
    <dgm:cxn modelId="{781C534C-680C-4FD9-97B4-BE26160D565D}" srcId="{17DABC21-B222-40BE-9776-808D777C63E5}" destId="{791945A9-B8A4-4066-BF0E-BBFC29E3D5FC}" srcOrd="1" destOrd="0" parTransId="{BCBCF413-5945-4583-B72E-5D2E777D8B65}" sibTransId="{9C1E77B6-4350-4E7F-8901-6D833E1D1BA8}"/>
    <dgm:cxn modelId="{DB8C1F12-8E35-4F3B-B199-5BB496147DEB}" type="presOf" srcId="{7D05F7DF-B09F-4573-8DB0-F08D9C006E12}" destId="{D8EC9761-9D7C-47FD-97A4-DF8015DC8BE7}" srcOrd="1" destOrd="0" presId="urn:microsoft.com/office/officeart/2005/8/layout/cycle2"/>
    <dgm:cxn modelId="{9A0B18AC-6B8D-464A-9C88-2B57334DB06E}" type="presOf" srcId="{9C1E77B6-4350-4E7F-8901-6D833E1D1BA8}" destId="{E905593E-624A-4F92-A797-E63BA4E98790}" srcOrd="0" destOrd="0" presId="urn:microsoft.com/office/officeart/2005/8/layout/cycle2"/>
    <dgm:cxn modelId="{159DE7ED-440C-49DF-83A1-B8C2DDB2C1F1}" type="presOf" srcId="{29034088-E31E-4454-83AA-D2953A6FFFE9}" destId="{00EC164C-92B8-479A-8435-6FF7CB6B7E3F}" srcOrd="0" destOrd="0" presId="urn:microsoft.com/office/officeart/2005/8/layout/cycle2"/>
    <dgm:cxn modelId="{E93B354E-9FF9-4DFC-B4DB-634EBBAF00FF}" type="presOf" srcId="{9C1E77B6-4350-4E7F-8901-6D833E1D1BA8}" destId="{7A15F051-548F-4C43-986D-994C5EC077D5}" srcOrd="1" destOrd="0" presId="urn:microsoft.com/office/officeart/2005/8/layout/cycle2"/>
    <dgm:cxn modelId="{3F67A611-1E7F-4DF0-833F-2B8E8D1BB986}" srcId="{17DABC21-B222-40BE-9776-808D777C63E5}" destId="{EB6AD798-F435-4A2D-B962-6566DC84EE64}" srcOrd="0" destOrd="0" parTransId="{81E024DA-AEEA-4893-839C-0759665BD46B}" sibTransId="{8E5121AD-1621-4A67-B370-951D0C8F9CF0}"/>
    <dgm:cxn modelId="{447FD3E2-44C2-411A-B784-A98EFA96DCD9}" type="presOf" srcId="{7D05F7DF-B09F-4573-8DB0-F08D9C006E12}" destId="{202DA0E1-B48E-4780-A4FF-7EFBF9D9F744}" srcOrd="0" destOrd="0" presId="urn:microsoft.com/office/officeart/2005/8/layout/cycle2"/>
    <dgm:cxn modelId="{3B66B2BF-7FF9-4531-BDDC-B1FC5C6E75D9}" srcId="{17DABC21-B222-40BE-9776-808D777C63E5}" destId="{29034088-E31E-4454-83AA-D2953A6FFFE9}" srcOrd="3" destOrd="0" parTransId="{3345DFE2-1EDB-442E-AA58-D0F0A53AF67C}" sibTransId="{EC3D7234-812D-4E5E-8F3E-18CC8C718905}"/>
    <dgm:cxn modelId="{644741F6-C966-48FF-8B86-7FFB9AE808F9}" type="presOf" srcId="{E400EEB0-301E-4B97-9D5E-D327CE56665E}" destId="{000E6E68-0C75-46D4-A407-8088387901F5}" srcOrd="0" destOrd="0" presId="urn:microsoft.com/office/officeart/2005/8/layout/cycle2"/>
    <dgm:cxn modelId="{E7110B45-D39F-4EE8-89B1-A26EF658B1C6}" type="presOf" srcId="{EC3D7234-812D-4E5E-8F3E-18CC8C718905}" destId="{E531432A-EB9E-4DC0-BF92-BF080A5F2B1A}" srcOrd="0" destOrd="0" presId="urn:microsoft.com/office/officeart/2005/8/layout/cycle2"/>
    <dgm:cxn modelId="{6FA5BD4F-F840-4C10-97F3-664AFE866F2A}" type="presOf" srcId="{8E5121AD-1621-4A67-B370-951D0C8F9CF0}" destId="{C593B5F4-7EC4-46C1-97EF-5909C0EBDB9F}" srcOrd="0" destOrd="0" presId="urn:microsoft.com/office/officeart/2005/8/layout/cycle2"/>
    <dgm:cxn modelId="{438E94D9-CEFB-40CE-A8AB-6F34CE0763E0}" type="presOf" srcId="{EB6AD798-F435-4A2D-B962-6566DC84EE64}" destId="{BC733595-2087-4493-BFFD-9FE5C7F22964}" srcOrd="0" destOrd="0" presId="urn:microsoft.com/office/officeart/2005/8/layout/cycle2"/>
    <dgm:cxn modelId="{DE15881C-0D88-4C0C-9A76-619B1A3C5DD8}" srcId="{17DABC21-B222-40BE-9776-808D777C63E5}" destId="{E400EEB0-301E-4B97-9D5E-D327CE56665E}" srcOrd="2" destOrd="0" parTransId="{18714F97-35F5-4CF2-B9BF-11A72577EE4F}" sibTransId="{7D05F7DF-B09F-4573-8DB0-F08D9C006E12}"/>
    <dgm:cxn modelId="{FFFA6902-093B-4FA8-9EC1-D8E38521EACF}" type="presParOf" srcId="{64B2526D-8B33-4B45-ACE5-05277DCBB5CD}" destId="{BC733595-2087-4493-BFFD-9FE5C7F22964}" srcOrd="0" destOrd="0" presId="urn:microsoft.com/office/officeart/2005/8/layout/cycle2"/>
    <dgm:cxn modelId="{31B34A39-C41D-4F4C-897C-03DFBC16CFB5}" type="presParOf" srcId="{64B2526D-8B33-4B45-ACE5-05277DCBB5CD}" destId="{C593B5F4-7EC4-46C1-97EF-5909C0EBDB9F}" srcOrd="1" destOrd="0" presId="urn:microsoft.com/office/officeart/2005/8/layout/cycle2"/>
    <dgm:cxn modelId="{C676E0E5-1340-4E72-9B60-980E5D024562}" type="presParOf" srcId="{C593B5F4-7EC4-46C1-97EF-5909C0EBDB9F}" destId="{E2D15017-6BBB-4055-BE0F-DE34BD3EE0CC}" srcOrd="0" destOrd="0" presId="urn:microsoft.com/office/officeart/2005/8/layout/cycle2"/>
    <dgm:cxn modelId="{8D8B950F-995C-4293-A16A-C1A65E51CCE9}" type="presParOf" srcId="{64B2526D-8B33-4B45-ACE5-05277DCBB5CD}" destId="{3FB9D36F-3C1E-4C7E-9F3B-468CD2CE43BA}" srcOrd="2" destOrd="0" presId="urn:microsoft.com/office/officeart/2005/8/layout/cycle2"/>
    <dgm:cxn modelId="{3DA0054B-F28F-4B59-9932-64BA7FB28438}" type="presParOf" srcId="{64B2526D-8B33-4B45-ACE5-05277DCBB5CD}" destId="{E905593E-624A-4F92-A797-E63BA4E98790}" srcOrd="3" destOrd="0" presId="urn:microsoft.com/office/officeart/2005/8/layout/cycle2"/>
    <dgm:cxn modelId="{112C3567-2954-40BD-9825-1A2D930EB123}" type="presParOf" srcId="{E905593E-624A-4F92-A797-E63BA4E98790}" destId="{7A15F051-548F-4C43-986D-994C5EC077D5}" srcOrd="0" destOrd="0" presId="urn:microsoft.com/office/officeart/2005/8/layout/cycle2"/>
    <dgm:cxn modelId="{6715D103-9EA6-4A1D-85F6-F099AEBC9DE0}" type="presParOf" srcId="{64B2526D-8B33-4B45-ACE5-05277DCBB5CD}" destId="{000E6E68-0C75-46D4-A407-8088387901F5}" srcOrd="4" destOrd="0" presId="urn:microsoft.com/office/officeart/2005/8/layout/cycle2"/>
    <dgm:cxn modelId="{0FB82246-D84E-44CA-8A70-6B960EC427D7}" type="presParOf" srcId="{64B2526D-8B33-4B45-ACE5-05277DCBB5CD}" destId="{202DA0E1-B48E-4780-A4FF-7EFBF9D9F744}" srcOrd="5" destOrd="0" presId="urn:microsoft.com/office/officeart/2005/8/layout/cycle2"/>
    <dgm:cxn modelId="{BD395D6A-BFB4-4EAD-BD46-4F889DB30CBD}" type="presParOf" srcId="{202DA0E1-B48E-4780-A4FF-7EFBF9D9F744}" destId="{D8EC9761-9D7C-47FD-97A4-DF8015DC8BE7}" srcOrd="0" destOrd="0" presId="urn:microsoft.com/office/officeart/2005/8/layout/cycle2"/>
    <dgm:cxn modelId="{F9E8FFA0-C20B-4551-8AF2-0C22E2D99EF2}" type="presParOf" srcId="{64B2526D-8B33-4B45-ACE5-05277DCBB5CD}" destId="{00EC164C-92B8-479A-8435-6FF7CB6B7E3F}" srcOrd="6" destOrd="0" presId="urn:microsoft.com/office/officeart/2005/8/layout/cycle2"/>
    <dgm:cxn modelId="{84D9DA20-930A-421A-B216-55BF1AB227BE}" type="presParOf" srcId="{64B2526D-8B33-4B45-ACE5-05277DCBB5CD}" destId="{E531432A-EB9E-4DC0-BF92-BF080A5F2B1A}" srcOrd="7" destOrd="0" presId="urn:microsoft.com/office/officeart/2005/8/layout/cycle2"/>
    <dgm:cxn modelId="{C8D175DD-7345-46EF-8CAE-417072D777D5}" type="presParOf" srcId="{E531432A-EB9E-4DC0-BF92-BF080A5F2B1A}" destId="{D01E4BA3-EF42-44FF-ADFA-7B5EA45C639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5EE98E-AECE-4C43-AF2D-183DF7D32468}" type="doc">
      <dgm:prSet loTypeId="urn:microsoft.com/office/officeart/2005/8/layout/default#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2C0BFE6-943B-4E70-844D-9FAB51E67A32}">
      <dgm:prSet/>
      <dgm:spPr/>
      <dgm:t>
        <a:bodyPr/>
        <a:lstStyle/>
        <a:p>
          <a:pPr rtl="0"/>
          <a:r>
            <a:rPr lang="ro-RO" i="1" dirty="0" smtClean="0"/>
            <a:t>Contribuţia la formarea fondurilor generale de dezvoltare a societăţii (fiscală)</a:t>
          </a:r>
          <a:r>
            <a:rPr lang="ro-RO" dirty="0" smtClean="0"/>
            <a:t> </a:t>
          </a:r>
          <a:endParaRPr lang="en-US" dirty="0"/>
        </a:p>
      </dgm:t>
    </dgm:pt>
    <dgm:pt modelId="{DE78B5A4-26AF-4F6B-9B67-C7BAFF99E446}" type="parTrans" cxnId="{05A2DA70-3F90-4260-910C-C1EA71C746BB}">
      <dgm:prSet/>
      <dgm:spPr/>
      <dgm:t>
        <a:bodyPr/>
        <a:lstStyle/>
        <a:p>
          <a:endParaRPr lang="en-US"/>
        </a:p>
      </dgm:t>
    </dgm:pt>
    <dgm:pt modelId="{F446F2A2-7052-455A-AA34-9E4DBEABFA95}" type="sibTrans" cxnId="{05A2DA70-3F90-4260-910C-C1EA71C746BB}">
      <dgm:prSet/>
      <dgm:spPr/>
      <dgm:t>
        <a:bodyPr/>
        <a:lstStyle/>
        <a:p>
          <a:endParaRPr lang="en-US"/>
        </a:p>
      </dgm:t>
    </dgm:pt>
    <dgm:pt modelId="{767FB1B8-999D-4884-BF50-4EADB8B5D24B}">
      <dgm:prSet/>
      <dgm:spPr/>
      <dgm:t>
        <a:bodyPr/>
        <a:lstStyle/>
        <a:p>
          <a:pPr rtl="0"/>
          <a:r>
            <a:rPr lang="ro-RO" i="1" dirty="0" smtClean="0"/>
            <a:t>Redistribuirea unor venituri primare sau derivate (socială)</a:t>
          </a:r>
          <a:r>
            <a:rPr lang="ro-RO" dirty="0" smtClean="0"/>
            <a:t> </a:t>
          </a:r>
          <a:endParaRPr lang="en-US" dirty="0"/>
        </a:p>
      </dgm:t>
    </dgm:pt>
    <dgm:pt modelId="{A9210731-4A96-4B94-BD96-5CC434CBA235}" type="parTrans" cxnId="{24CF513D-C50E-4F4D-A1F6-1A41C8592A14}">
      <dgm:prSet/>
      <dgm:spPr/>
      <dgm:t>
        <a:bodyPr/>
        <a:lstStyle/>
        <a:p>
          <a:endParaRPr lang="en-US"/>
        </a:p>
      </dgm:t>
    </dgm:pt>
    <dgm:pt modelId="{9CFF43F1-0FE6-46ED-AD59-4BE2B8EB3C48}" type="sibTrans" cxnId="{24CF513D-C50E-4F4D-A1F6-1A41C8592A14}">
      <dgm:prSet/>
      <dgm:spPr/>
      <dgm:t>
        <a:bodyPr/>
        <a:lstStyle/>
        <a:p>
          <a:endParaRPr lang="en-US"/>
        </a:p>
      </dgm:t>
    </dgm:pt>
    <dgm:pt modelId="{7FE1E29A-B2BE-47BA-A017-4127F71DE79C}">
      <dgm:prSet/>
      <dgm:spPr/>
      <dgm:t>
        <a:bodyPr/>
        <a:lstStyle/>
        <a:p>
          <a:pPr rtl="0"/>
          <a:r>
            <a:rPr lang="ro-RO" i="1" dirty="0" smtClean="0"/>
            <a:t>Reglarea unor fenomene economice sau sociale (economică)</a:t>
          </a:r>
          <a:r>
            <a:rPr lang="ro-RO" dirty="0" smtClean="0"/>
            <a:t> </a:t>
          </a:r>
          <a:endParaRPr lang="en-US" dirty="0"/>
        </a:p>
      </dgm:t>
    </dgm:pt>
    <dgm:pt modelId="{79093709-284B-4595-B31C-020965DC55A6}" type="parTrans" cxnId="{4F338E67-BB51-407E-AE4B-C413F97AE9C6}">
      <dgm:prSet/>
      <dgm:spPr/>
      <dgm:t>
        <a:bodyPr/>
        <a:lstStyle/>
        <a:p>
          <a:endParaRPr lang="en-US"/>
        </a:p>
      </dgm:t>
    </dgm:pt>
    <dgm:pt modelId="{153F1451-FE5E-4A17-A9EC-480C2ED8204E}" type="sibTrans" cxnId="{4F338E67-BB51-407E-AE4B-C413F97AE9C6}">
      <dgm:prSet/>
      <dgm:spPr/>
      <dgm:t>
        <a:bodyPr/>
        <a:lstStyle/>
        <a:p>
          <a:endParaRPr lang="en-US"/>
        </a:p>
      </dgm:t>
    </dgm:pt>
    <dgm:pt modelId="{2338AC7C-8707-4A0A-B048-69CE5CF72CB1}" type="pres">
      <dgm:prSet presAssocID="{365EE98E-AECE-4C43-AF2D-183DF7D3246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B77505-0E69-4561-A728-92BFB128D3E8}" type="pres">
      <dgm:prSet presAssocID="{42C0BFE6-943B-4E70-844D-9FAB51E67A32}" presName="node" presStyleLbl="node1" presStyleIdx="0" presStyleCnt="3" custScaleX="1160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9D07F5-8048-4760-867C-6A3ED8B3EDD1}" type="pres">
      <dgm:prSet presAssocID="{F446F2A2-7052-455A-AA34-9E4DBEABFA95}" presName="sibTrans" presStyleCnt="0"/>
      <dgm:spPr/>
    </dgm:pt>
    <dgm:pt modelId="{218D4D83-0A75-4FC2-B72D-7C43C771B2F4}" type="pres">
      <dgm:prSet presAssocID="{767FB1B8-999D-4884-BF50-4EADB8B5D24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4A5BF7-4083-4EAB-ABB0-78DAFDA963F8}" type="pres">
      <dgm:prSet presAssocID="{9CFF43F1-0FE6-46ED-AD59-4BE2B8EB3C48}" presName="sibTrans" presStyleCnt="0"/>
      <dgm:spPr/>
    </dgm:pt>
    <dgm:pt modelId="{A507B644-AE8F-45EF-9B47-D5E48F68662E}" type="pres">
      <dgm:prSet presAssocID="{7FE1E29A-B2BE-47BA-A017-4127F71DE79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D3AA69-2238-4FD6-BED4-4193527833D7}" type="presOf" srcId="{42C0BFE6-943B-4E70-844D-9FAB51E67A32}" destId="{2CB77505-0E69-4561-A728-92BFB128D3E8}" srcOrd="0" destOrd="0" presId="urn:microsoft.com/office/officeart/2005/8/layout/default#1"/>
    <dgm:cxn modelId="{5931D97B-B9E8-48EF-91F0-25ED74344E55}" type="presOf" srcId="{365EE98E-AECE-4C43-AF2D-183DF7D32468}" destId="{2338AC7C-8707-4A0A-B048-69CE5CF72CB1}" srcOrd="0" destOrd="0" presId="urn:microsoft.com/office/officeart/2005/8/layout/default#1"/>
    <dgm:cxn modelId="{34B9D556-42D2-41E5-9B26-EDF8728B61B6}" type="presOf" srcId="{767FB1B8-999D-4884-BF50-4EADB8B5D24B}" destId="{218D4D83-0A75-4FC2-B72D-7C43C771B2F4}" srcOrd="0" destOrd="0" presId="urn:microsoft.com/office/officeart/2005/8/layout/default#1"/>
    <dgm:cxn modelId="{24CF513D-C50E-4F4D-A1F6-1A41C8592A14}" srcId="{365EE98E-AECE-4C43-AF2D-183DF7D32468}" destId="{767FB1B8-999D-4884-BF50-4EADB8B5D24B}" srcOrd="1" destOrd="0" parTransId="{A9210731-4A96-4B94-BD96-5CC434CBA235}" sibTransId="{9CFF43F1-0FE6-46ED-AD59-4BE2B8EB3C48}"/>
    <dgm:cxn modelId="{05A2DA70-3F90-4260-910C-C1EA71C746BB}" srcId="{365EE98E-AECE-4C43-AF2D-183DF7D32468}" destId="{42C0BFE6-943B-4E70-844D-9FAB51E67A32}" srcOrd="0" destOrd="0" parTransId="{DE78B5A4-26AF-4F6B-9B67-C7BAFF99E446}" sibTransId="{F446F2A2-7052-455A-AA34-9E4DBEABFA95}"/>
    <dgm:cxn modelId="{FD4C8C44-D7BA-499D-9B72-8A8525B856B6}" type="presOf" srcId="{7FE1E29A-B2BE-47BA-A017-4127F71DE79C}" destId="{A507B644-AE8F-45EF-9B47-D5E48F68662E}" srcOrd="0" destOrd="0" presId="urn:microsoft.com/office/officeart/2005/8/layout/default#1"/>
    <dgm:cxn modelId="{4F338E67-BB51-407E-AE4B-C413F97AE9C6}" srcId="{365EE98E-AECE-4C43-AF2D-183DF7D32468}" destId="{7FE1E29A-B2BE-47BA-A017-4127F71DE79C}" srcOrd="2" destOrd="0" parTransId="{79093709-284B-4595-B31C-020965DC55A6}" sibTransId="{153F1451-FE5E-4A17-A9EC-480C2ED8204E}"/>
    <dgm:cxn modelId="{EF267628-5516-4127-BA09-ABE186601282}" type="presParOf" srcId="{2338AC7C-8707-4A0A-B048-69CE5CF72CB1}" destId="{2CB77505-0E69-4561-A728-92BFB128D3E8}" srcOrd="0" destOrd="0" presId="urn:microsoft.com/office/officeart/2005/8/layout/default#1"/>
    <dgm:cxn modelId="{CD506471-10DF-4477-8260-247F442CC206}" type="presParOf" srcId="{2338AC7C-8707-4A0A-B048-69CE5CF72CB1}" destId="{089D07F5-8048-4760-867C-6A3ED8B3EDD1}" srcOrd="1" destOrd="0" presId="urn:microsoft.com/office/officeart/2005/8/layout/default#1"/>
    <dgm:cxn modelId="{272AEB56-D7A1-4B58-BBFB-8FE14691CE1E}" type="presParOf" srcId="{2338AC7C-8707-4A0A-B048-69CE5CF72CB1}" destId="{218D4D83-0A75-4FC2-B72D-7C43C771B2F4}" srcOrd="2" destOrd="0" presId="urn:microsoft.com/office/officeart/2005/8/layout/default#1"/>
    <dgm:cxn modelId="{6C464BAF-F75C-4323-BE50-E4CD6911C9E1}" type="presParOf" srcId="{2338AC7C-8707-4A0A-B048-69CE5CF72CB1}" destId="{FF4A5BF7-4083-4EAB-ABB0-78DAFDA963F8}" srcOrd="3" destOrd="0" presId="urn:microsoft.com/office/officeart/2005/8/layout/default#1"/>
    <dgm:cxn modelId="{C60237C8-2FB1-4E4D-9421-50025761A7F7}" type="presParOf" srcId="{2338AC7C-8707-4A0A-B048-69CE5CF72CB1}" destId="{A507B644-AE8F-45EF-9B47-D5E48F68662E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62EC9C-0B9F-4323-B286-BE6EBDB17DC7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B8AFC53-00F7-461C-9B9B-2FA9BFA7976C}">
      <dgm:prSet/>
      <dgm:spPr/>
      <dgm:t>
        <a:bodyPr/>
        <a:lstStyle/>
        <a:p>
          <a:pPr rtl="0"/>
          <a:r>
            <a:rPr lang="en-US" i="1" dirty="0" smtClean="0"/>
            <a:t>1. </a:t>
          </a:r>
          <a:r>
            <a:rPr lang="ro-RO" i="1" dirty="0" smtClean="0"/>
            <a:t>Obiectul impozitului</a:t>
          </a:r>
          <a:endParaRPr lang="en-US" i="1" dirty="0"/>
        </a:p>
      </dgm:t>
    </dgm:pt>
    <dgm:pt modelId="{698FC2CD-5202-470E-9B7C-6D9158E17675}" type="parTrans" cxnId="{DBEFA5E5-0A49-43DD-8A76-F8FA65308FB7}">
      <dgm:prSet/>
      <dgm:spPr/>
      <dgm:t>
        <a:bodyPr/>
        <a:lstStyle/>
        <a:p>
          <a:endParaRPr lang="en-US"/>
        </a:p>
      </dgm:t>
    </dgm:pt>
    <dgm:pt modelId="{DDA12034-2ED7-49A1-92AA-9CDA5C122DD4}" type="sibTrans" cxnId="{DBEFA5E5-0A49-43DD-8A76-F8FA65308FB7}">
      <dgm:prSet/>
      <dgm:spPr/>
      <dgm:t>
        <a:bodyPr/>
        <a:lstStyle/>
        <a:p>
          <a:endParaRPr lang="en-US"/>
        </a:p>
      </dgm:t>
    </dgm:pt>
    <dgm:pt modelId="{491BDB75-178A-4D8F-B209-D44AF97480CE}">
      <dgm:prSet/>
      <dgm:spPr/>
      <dgm:t>
        <a:bodyPr/>
        <a:lstStyle/>
        <a:p>
          <a:pPr rtl="0"/>
          <a:r>
            <a:rPr lang="en-US" i="1" dirty="0" smtClean="0"/>
            <a:t>2. </a:t>
          </a:r>
          <a:r>
            <a:rPr lang="ro-RO" i="1" dirty="0" smtClean="0"/>
            <a:t>Baza de calcul (materia impozabilă</a:t>
          </a:r>
          <a:r>
            <a:rPr lang="en-US" i="1" dirty="0" smtClean="0"/>
            <a:t>)</a:t>
          </a:r>
          <a:r>
            <a:rPr lang="ro-RO" i="1" dirty="0" smtClean="0"/>
            <a:t>.</a:t>
          </a:r>
          <a:endParaRPr lang="en-US" i="1" dirty="0"/>
        </a:p>
      </dgm:t>
    </dgm:pt>
    <dgm:pt modelId="{F77B9F81-B595-4D0D-806F-8CA876CC8D3C}" type="parTrans" cxnId="{466A7E2F-19D8-4F98-89D8-3093CD09B910}">
      <dgm:prSet/>
      <dgm:spPr/>
      <dgm:t>
        <a:bodyPr/>
        <a:lstStyle/>
        <a:p>
          <a:endParaRPr lang="en-US"/>
        </a:p>
      </dgm:t>
    </dgm:pt>
    <dgm:pt modelId="{9253FB25-0742-4017-9D65-CCDDB9632F3A}" type="sibTrans" cxnId="{466A7E2F-19D8-4F98-89D8-3093CD09B910}">
      <dgm:prSet/>
      <dgm:spPr/>
      <dgm:t>
        <a:bodyPr/>
        <a:lstStyle/>
        <a:p>
          <a:endParaRPr lang="en-US"/>
        </a:p>
      </dgm:t>
    </dgm:pt>
    <dgm:pt modelId="{1751B3EC-7A31-4EB3-A809-C636412FE42B}">
      <dgm:prSet/>
      <dgm:spPr/>
      <dgm:t>
        <a:bodyPr/>
        <a:lstStyle/>
        <a:p>
          <a:pPr rtl="0"/>
          <a:r>
            <a:rPr lang="en-US" i="1" dirty="0" smtClean="0"/>
            <a:t>3. </a:t>
          </a:r>
          <a:r>
            <a:rPr lang="ro-RO" i="1" dirty="0" smtClean="0"/>
            <a:t>Subiectul impozitului (contribuabil, plătitor</a:t>
          </a:r>
          <a:r>
            <a:rPr lang="en-US" i="1" dirty="0" smtClean="0"/>
            <a:t>)</a:t>
          </a:r>
          <a:r>
            <a:rPr lang="ro-RO" i="1" dirty="0" smtClean="0"/>
            <a:t>.</a:t>
          </a:r>
          <a:endParaRPr lang="en-US" i="1" dirty="0"/>
        </a:p>
      </dgm:t>
    </dgm:pt>
    <dgm:pt modelId="{FDAB1950-30AC-4066-81F9-76D4C0BF65AD}" type="parTrans" cxnId="{A519A516-BBE1-47F8-9CE9-75EF47FBDBB6}">
      <dgm:prSet/>
      <dgm:spPr/>
      <dgm:t>
        <a:bodyPr/>
        <a:lstStyle/>
        <a:p>
          <a:endParaRPr lang="en-US"/>
        </a:p>
      </dgm:t>
    </dgm:pt>
    <dgm:pt modelId="{3C44C76E-7B26-46D7-ABAE-0CC92E2CE0CF}" type="sibTrans" cxnId="{A519A516-BBE1-47F8-9CE9-75EF47FBDBB6}">
      <dgm:prSet/>
      <dgm:spPr/>
      <dgm:t>
        <a:bodyPr/>
        <a:lstStyle/>
        <a:p>
          <a:endParaRPr lang="en-US"/>
        </a:p>
      </dgm:t>
    </dgm:pt>
    <dgm:pt modelId="{52922D9B-1926-4D2E-8DD0-DA4527184E0B}">
      <dgm:prSet/>
      <dgm:spPr/>
      <dgm:t>
        <a:bodyPr/>
        <a:lstStyle/>
        <a:p>
          <a:pPr rtl="0"/>
          <a:r>
            <a:rPr lang="en-US" i="1" dirty="0" smtClean="0"/>
            <a:t>4. </a:t>
          </a:r>
          <a:r>
            <a:rPr lang="ro-RO" i="1" dirty="0" smtClean="0"/>
            <a:t>Suportatorul (destinatarul)</a:t>
          </a:r>
          <a:endParaRPr lang="en-US" i="1" dirty="0"/>
        </a:p>
      </dgm:t>
    </dgm:pt>
    <dgm:pt modelId="{CA478C6F-730E-4877-AF00-DCA965B27B82}" type="parTrans" cxnId="{EF743BED-F40D-4EE3-A80B-9FE78B750E9F}">
      <dgm:prSet/>
      <dgm:spPr/>
      <dgm:t>
        <a:bodyPr/>
        <a:lstStyle/>
        <a:p>
          <a:endParaRPr lang="en-US"/>
        </a:p>
      </dgm:t>
    </dgm:pt>
    <dgm:pt modelId="{2EAFF306-9784-4B41-9468-A08C7EF085B8}" type="sibTrans" cxnId="{EF743BED-F40D-4EE3-A80B-9FE78B750E9F}">
      <dgm:prSet/>
      <dgm:spPr/>
      <dgm:t>
        <a:bodyPr/>
        <a:lstStyle/>
        <a:p>
          <a:endParaRPr lang="en-US"/>
        </a:p>
      </dgm:t>
    </dgm:pt>
    <dgm:pt modelId="{AAC583E8-D1E6-4956-9213-92A55AA7D544}">
      <dgm:prSet/>
      <dgm:spPr/>
      <dgm:t>
        <a:bodyPr/>
        <a:lstStyle/>
        <a:p>
          <a:pPr rtl="0"/>
          <a:r>
            <a:rPr lang="en-US" i="1" dirty="0" smtClean="0"/>
            <a:t>5. </a:t>
          </a:r>
          <a:r>
            <a:rPr lang="ro-RO" i="1" dirty="0" smtClean="0"/>
            <a:t>Sursa impozitului</a:t>
          </a:r>
          <a:endParaRPr lang="en-US" i="1" dirty="0"/>
        </a:p>
      </dgm:t>
    </dgm:pt>
    <dgm:pt modelId="{E941D3F7-E12B-4C5B-86A2-792A9D0E1C9D}" type="parTrans" cxnId="{CFADB43F-F631-4938-9DDE-FD3B6BC7A5B0}">
      <dgm:prSet/>
      <dgm:spPr/>
      <dgm:t>
        <a:bodyPr/>
        <a:lstStyle/>
        <a:p>
          <a:endParaRPr lang="en-US"/>
        </a:p>
      </dgm:t>
    </dgm:pt>
    <dgm:pt modelId="{2E6EADDD-C105-45F6-959B-A4CBEF193AE9}" type="sibTrans" cxnId="{CFADB43F-F631-4938-9DDE-FD3B6BC7A5B0}">
      <dgm:prSet/>
      <dgm:spPr/>
      <dgm:t>
        <a:bodyPr/>
        <a:lstStyle/>
        <a:p>
          <a:endParaRPr lang="en-US"/>
        </a:p>
      </dgm:t>
    </dgm:pt>
    <dgm:pt modelId="{3C42172D-55A4-4645-BC7B-AC373BB4F769}">
      <dgm:prSet/>
      <dgm:spPr/>
      <dgm:t>
        <a:bodyPr/>
        <a:lstStyle/>
        <a:p>
          <a:pPr rtl="0"/>
          <a:r>
            <a:rPr lang="en-US" i="1" dirty="0" smtClean="0"/>
            <a:t>6. </a:t>
          </a:r>
          <a:r>
            <a:rPr lang="ro-RO" i="1" dirty="0" smtClean="0"/>
            <a:t>Unitatea de impunere</a:t>
          </a:r>
          <a:endParaRPr lang="en-US" i="1" dirty="0"/>
        </a:p>
      </dgm:t>
    </dgm:pt>
    <dgm:pt modelId="{A807C0CD-785B-4CA1-81F4-482DDEA241BC}" type="parTrans" cxnId="{81835DA7-50DC-4E5C-9116-8174BAA2B489}">
      <dgm:prSet/>
      <dgm:spPr/>
      <dgm:t>
        <a:bodyPr/>
        <a:lstStyle/>
        <a:p>
          <a:endParaRPr lang="en-US"/>
        </a:p>
      </dgm:t>
    </dgm:pt>
    <dgm:pt modelId="{FA142B2E-8BC4-4F03-BDD9-175BAEC1E7C7}" type="sibTrans" cxnId="{81835DA7-50DC-4E5C-9116-8174BAA2B489}">
      <dgm:prSet/>
      <dgm:spPr/>
      <dgm:t>
        <a:bodyPr/>
        <a:lstStyle/>
        <a:p>
          <a:endParaRPr lang="en-US"/>
        </a:p>
      </dgm:t>
    </dgm:pt>
    <dgm:pt modelId="{C1313C80-7BD1-4B52-8382-0379311059A6}">
      <dgm:prSet/>
      <dgm:spPr/>
      <dgm:t>
        <a:bodyPr/>
        <a:lstStyle/>
        <a:p>
          <a:pPr rtl="0"/>
          <a:r>
            <a:rPr lang="en-US" i="1" dirty="0" smtClean="0"/>
            <a:t>7. </a:t>
          </a:r>
          <a:r>
            <a:rPr lang="ro-RO" i="1" dirty="0" smtClean="0"/>
            <a:t>Cota impozitului </a:t>
          </a:r>
          <a:endParaRPr lang="en-US" i="1" dirty="0"/>
        </a:p>
      </dgm:t>
    </dgm:pt>
    <dgm:pt modelId="{A90C0F1C-4DF3-41DB-8A69-2ECC4A7E29A0}" type="parTrans" cxnId="{3BF1481C-0AD8-4417-A5B7-3A4DCC705FCF}">
      <dgm:prSet/>
      <dgm:spPr/>
      <dgm:t>
        <a:bodyPr/>
        <a:lstStyle/>
        <a:p>
          <a:endParaRPr lang="en-US"/>
        </a:p>
      </dgm:t>
    </dgm:pt>
    <dgm:pt modelId="{AEB78F79-3834-4874-94F7-6186FEE8C80E}" type="sibTrans" cxnId="{3BF1481C-0AD8-4417-A5B7-3A4DCC705FCF}">
      <dgm:prSet/>
      <dgm:spPr/>
      <dgm:t>
        <a:bodyPr/>
        <a:lstStyle/>
        <a:p>
          <a:endParaRPr lang="en-US"/>
        </a:p>
      </dgm:t>
    </dgm:pt>
    <dgm:pt modelId="{025E3944-64D3-428D-829D-C2689D314A20}">
      <dgm:prSet/>
      <dgm:spPr/>
      <dgm:t>
        <a:bodyPr/>
        <a:lstStyle/>
        <a:p>
          <a:pPr rtl="0"/>
          <a:r>
            <a:rPr lang="en-US" i="1" dirty="0" smtClean="0"/>
            <a:t>8. </a:t>
          </a:r>
          <a:r>
            <a:rPr lang="ro-RO" i="1" dirty="0" smtClean="0"/>
            <a:t>Asieta (modul de aşezare) impozitului</a:t>
          </a:r>
          <a:endParaRPr lang="en-US" i="1" dirty="0"/>
        </a:p>
      </dgm:t>
    </dgm:pt>
    <dgm:pt modelId="{73CFFAE8-04BB-49A8-B169-2582EC5CACED}" type="parTrans" cxnId="{CBF75C46-A621-41B3-8426-B56CA09636D4}">
      <dgm:prSet/>
      <dgm:spPr/>
      <dgm:t>
        <a:bodyPr/>
        <a:lstStyle/>
        <a:p>
          <a:endParaRPr lang="en-US"/>
        </a:p>
      </dgm:t>
    </dgm:pt>
    <dgm:pt modelId="{78AD8C03-E362-42FC-8A86-498A3F089332}" type="sibTrans" cxnId="{CBF75C46-A621-41B3-8426-B56CA09636D4}">
      <dgm:prSet/>
      <dgm:spPr/>
      <dgm:t>
        <a:bodyPr/>
        <a:lstStyle/>
        <a:p>
          <a:endParaRPr lang="en-US"/>
        </a:p>
      </dgm:t>
    </dgm:pt>
    <dgm:pt modelId="{4C4C7D9C-E831-48A5-BCA4-55D05E66F93E}">
      <dgm:prSet/>
      <dgm:spPr/>
      <dgm:t>
        <a:bodyPr/>
        <a:lstStyle/>
        <a:p>
          <a:pPr rtl="0"/>
          <a:r>
            <a:rPr lang="en-US" i="1" dirty="0" smtClean="0"/>
            <a:t>9. </a:t>
          </a:r>
          <a:r>
            <a:rPr lang="ro-RO" i="1" dirty="0" smtClean="0"/>
            <a:t>Termenul de plată</a:t>
          </a:r>
          <a:endParaRPr lang="en-US" i="1" dirty="0"/>
        </a:p>
      </dgm:t>
    </dgm:pt>
    <dgm:pt modelId="{D1675C52-A99B-4310-AB79-2368BB337874}" type="parTrans" cxnId="{26D77C90-0618-4143-83CA-88B1402CCF27}">
      <dgm:prSet/>
      <dgm:spPr/>
      <dgm:t>
        <a:bodyPr/>
        <a:lstStyle/>
        <a:p>
          <a:endParaRPr lang="en-US"/>
        </a:p>
      </dgm:t>
    </dgm:pt>
    <dgm:pt modelId="{F48DC6D4-42BB-4C67-9F24-67AEF3B68D70}" type="sibTrans" cxnId="{26D77C90-0618-4143-83CA-88B1402CCF27}">
      <dgm:prSet/>
      <dgm:spPr/>
      <dgm:t>
        <a:bodyPr/>
        <a:lstStyle/>
        <a:p>
          <a:endParaRPr lang="en-US"/>
        </a:p>
      </dgm:t>
    </dgm:pt>
    <dgm:pt modelId="{4FB74887-4D02-4119-86D9-07B8561BBCBD}">
      <dgm:prSet/>
      <dgm:spPr/>
      <dgm:t>
        <a:bodyPr/>
        <a:lstStyle/>
        <a:p>
          <a:pPr rtl="0"/>
          <a:r>
            <a:rPr lang="en-US" i="1" dirty="0" smtClean="0"/>
            <a:t>10. </a:t>
          </a:r>
          <a:r>
            <a:rPr lang="ro-RO" i="1" dirty="0" smtClean="0"/>
            <a:t>Înlesnirile fiscale</a:t>
          </a:r>
          <a:endParaRPr lang="en-US" i="1" dirty="0"/>
        </a:p>
      </dgm:t>
    </dgm:pt>
    <dgm:pt modelId="{351EA0BA-5570-4DC4-9430-408714521A56}" type="parTrans" cxnId="{8DFF3D8C-BDA2-4954-A38F-87C2324AD549}">
      <dgm:prSet/>
      <dgm:spPr/>
      <dgm:t>
        <a:bodyPr/>
        <a:lstStyle/>
        <a:p>
          <a:endParaRPr lang="en-US"/>
        </a:p>
      </dgm:t>
    </dgm:pt>
    <dgm:pt modelId="{1F4BAE93-4794-4247-918E-3C051A37BAB6}" type="sibTrans" cxnId="{8DFF3D8C-BDA2-4954-A38F-87C2324AD549}">
      <dgm:prSet/>
      <dgm:spPr/>
      <dgm:t>
        <a:bodyPr/>
        <a:lstStyle/>
        <a:p>
          <a:endParaRPr lang="en-US"/>
        </a:p>
      </dgm:t>
    </dgm:pt>
    <dgm:pt modelId="{90ECDE1D-DC07-4EE4-88E4-93D9FB502087}">
      <dgm:prSet/>
      <dgm:spPr/>
      <dgm:t>
        <a:bodyPr/>
        <a:lstStyle/>
        <a:p>
          <a:pPr rtl="0"/>
          <a:r>
            <a:rPr lang="en-US" i="1" dirty="0" smtClean="0"/>
            <a:t>11. </a:t>
          </a:r>
          <a:r>
            <a:rPr lang="ro-RO" i="1" dirty="0" smtClean="0"/>
            <a:t>Sancţiunile</a:t>
          </a:r>
          <a:endParaRPr lang="en-US" i="1" dirty="0"/>
        </a:p>
      </dgm:t>
    </dgm:pt>
    <dgm:pt modelId="{49EF6173-A515-48B3-82E4-6953F30F4A07}" type="parTrans" cxnId="{CD810EDB-5DD2-4F00-A6AD-090708555B77}">
      <dgm:prSet/>
      <dgm:spPr/>
      <dgm:t>
        <a:bodyPr/>
        <a:lstStyle/>
        <a:p>
          <a:endParaRPr lang="en-US"/>
        </a:p>
      </dgm:t>
    </dgm:pt>
    <dgm:pt modelId="{2A66EAD1-B9F7-496C-93A7-0A3E40B84AA9}" type="sibTrans" cxnId="{CD810EDB-5DD2-4F00-A6AD-090708555B77}">
      <dgm:prSet/>
      <dgm:spPr/>
      <dgm:t>
        <a:bodyPr/>
        <a:lstStyle/>
        <a:p>
          <a:endParaRPr lang="en-US"/>
        </a:p>
      </dgm:t>
    </dgm:pt>
    <dgm:pt modelId="{11529194-98DC-492E-BF48-13011EE75D2E}" type="pres">
      <dgm:prSet presAssocID="{9162EC9C-0B9F-4323-B286-BE6EBDB17D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51B0DB-82B9-4FE0-A63C-9BAA223CD1AA}" type="pres">
      <dgm:prSet presAssocID="{5B8AFC53-00F7-461C-9B9B-2FA9BFA7976C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563927-2E82-42D7-8BEF-F130C3A3EE9C}" type="pres">
      <dgm:prSet presAssocID="{DDA12034-2ED7-49A1-92AA-9CDA5C122DD4}" presName="spacer" presStyleCnt="0"/>
      <dgm:spPr/>
    </dgm:pt>
    <dgm:pt modelId="{D54BC9A1-C0FA-4C49-85E8-CFB195E944A8}" type="pres">
      <dgm:prSet presAssocID="{491BDB75-178A-4D8F-B209-D44AF97480CE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DB5EA6-8558-4D62-A28D-AF2BDCECB695}" type="pres">
      <dgm:prSet presAssocID="{9253FB25-0742-4017-9D65-CCDDB9632F3A}" presName="spacer" presStyleCnt="0"/>
      <dgm:spPr/>
    </dgm:pt>
    <dgm:pt modelId="{BFACDC40-FAD2-4E4C-AF2D-5AF5DA521372}" type="pres">
      <dgm:prSet presAssocID="{1751B3EC-7A31-4EB3-A809-C636412FE42B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21977-3D48-4DE2-8527-65D0166308C4}" type="pres">
      <dgm:prSet presAssocID="{3C44C76E-7B26-46D7-ABAE-0CC92E2CE0CF}" presName="spacer" presStyleCnt="0"/>
      <dgm:spPr/>
    </dgm:pt>
    <dgm:pt modelId="{9EA5429B-E229-4199-A5E0-E602B63F3F6D}" type="pres">
      <dgm:prSet presAssocID="{52922D9B-1926-4D2E-8DD0-DA4527184E0B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B29369-94F3-4585-88EE-E0FBA4EF92B9}" type="pres">
      <dgm:prSet presAssocID="{2EAFF306-9784-4B41-9468-A08C7EF085B8}" presName="spacer" presStyleCnt="0"/>
      <dgm:spPr/>
    </dgm:pt>
    <dgm:pt modelId="{168BDEDE-AF84-4F0B-BC79-E78F23BA90FD}" type="pres">
      <dgm:prSet presAssocID="{AAC583E8-D1E6-4956-9213-92A55AA7D544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4FFAF2-8F17-425F-BA4B-DE6FCE22A6BA}" type="pres">
      <dgm:prSet presAssocID="{2E6EADDD-C105-45F6-959B-A4CBEF193AE9}" presName="spacer" presStyleCnt="0"/>
      <dgm:spPr/>
    </dgm:pt>
    <dgm:pt modelId="{F6400FDA-F917-44BE-A7A9-93EA46B24A70}" type="pres">
      <dgm:prSet presAssocID="{3C42172D-55A4-4645-BC7B-AC373BB4F769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C366AD-4911-4F9D-B2AE-CC309B9B0E81}" type="pres">
      <dgm:prSet presAssocID="{FA142B2E-8BC4-4F03-BDD9-175BAEC1E7C7}" presName="spacer" presStyleCnt="0"/>
      <dgm:spPr/>
    </dgm:pt>
    <dgm:pt modelId="{1D08E601-BB0D-4876-9A4C-5D7C0B36E575}" type="pres">
      <dgm:prSet presAssocID="{C1313C80-7BD1-4B52-8382-0379311059A6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0EAE97-A06C-4F7B-84FC-63EB8AF65EA1}" type="pres">
      <dgm:prSet presAssocID="{AEB78F79-3834-4874-94F7-6186FEE8C80E}" presName="spacer" presStyleCnt="0"/>
      <dgm:spPr/>
    </dgm:pt>
    <dgm:pt modelId="{5C8B97D3-D034-4522-83BB-27F3EB65357F}" type="pres">
      <dgm:prSet presAssocID="{025E3944-64D3-428D-829D-C2689D314A20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30E4C-CEBE-4A14-8C41-8E15D76733CC}" type="pres">
      <dgm:prSet presAssocID="{78AD8C03-E362-42FC-8A86-498A3F089332}" presName="spacer" presStyleCnt="0"/>
      <dgm:spPr/>
    </dgm:pt>
    <dgm:pt modelId="{1E5FB9ED-50C0-40B0-ABEA-9A38542E6921}" type="pres">
      <dgm:prSet presAssocID="{4C4C7D9C-E831-48A5-BCA4-55D05E66F93E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83A67-4EB5-44BD-87B5-92107A4672AF}" type="pres">
      <dgm:prSet presAssocID="{F48DC6D4-42BB-4C67-9F24-67AEF3B68D70}" presName="spacer" presStyleCnt="0"/>
      <dgm:spPr/>
    </dgm:pt>
    <dgm:pt modelId="{AC4F23C9-4BEC-4D00-8E35-54FA4E4F52BF}" type="pres">
      <dgm:prSet presAssocID="{4FB74887-4D02-4119-86D9-07B8561BBCBD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98340-8A5E-419E-95EE-B0FABFD01C7F}" type="pres">
      <dgm:prSet presAssocID="{1F4BAE93-4794-4247-918E-3C051A37BAB6}" presName="spacer" presStyleCnt="0"/>
      <dgm:spPr/>
    </dgm:pt>
    <dgm:pt modelId="{CD3E31E4-0F98-40C9-8AE7-20CC4A474962}" type="pres">
      <dgm:prSet presAssocID="{90ECDE1D-DC07-4EE4-88E4-93D9FB502087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6A7E2F-19D8-4F98-89D8-3093CD09B910}" srcId="{9162EC9C-0B9F-4323-B286-BE6EBDB17DC7}" destId="{491BDB75-178A-4D8F-B209-D44AF97480CE}" srcOrd="1" destOrd="0" parTransId="{F77B9F81-B595-4D0D-806F-8CA876CC8D3C}" sibTransId="{9253FB25-0742-4017-9D65-CCDDB9632F3A}"/>
    <dgm:cxn modelId="{3FC549A6-B295-4F41-B306-333A04EAD255}" type="presOf" srcId="{4C4C7D9C-E831-48A5-BCA4-55D05E66F93E}" destId="{1E5FB9ED-50C0-40B0-ABEA-9A38542E6921}" srcOrd="0" destOrd="0" presId="urn:microsoft.com/office/officeart/2005/8/layout/vList2"/>
    <dgm:cxn modelId="{EF743BED-F40D-4EE3-A80B-9FE78B750E9F}" srcId="{9162EC9C-0B9F-4323-B286-BE6EBDB17DC7}" destId="{52922D9B-1926-4D2E-8DD0-DA4527184E0B}" srcOrd="3" destOrd="0" parTransId="{CA478C6F-730E-4877-AF00-DCA965B27B82}" sibTransId="{2EAFF306-9784-4B41-9468-A08C7EF085B8}"/>
    <dgm:cxn modelId="{DBEFA5E5-0A49-43DD-8A76-F8FA65308FB7}" srcId="{9162EC9C-0B9F-4323-B286-BE6EBDB17DC7}" destId="{5B8AFC53-00F7-461C-9B9B-2FA9BFA7976C}" srcOrd="0" destOrd="0" parTransId="{698FC2CD-5202-470E-9B7C-6D9158E17675}" sibTransId="{DDA12034-2ED7-49A1-92AA-9CDA5C122DD4}"/>
    <dgm:cxn modelId="{AA367C19-930E-4258-B285-900321AAA6FC}" type="presOf" srcId="{90ECDE1D-DC07-4EE4-88E4-93D9FB502087}" destId="{CD3E31E4-0F98-40C9-8AE7-20CC4A474962}" srcOrd="0" destOrd="0" presId="urn:microsoft.com/office/officeart/2005/8/layout/vList2"/>
    <dgm:cxn modelId="{CD810EDB-5DD2-4F00-A6AD-090708555B77}" srcId="{9162EC9C-0B9F-4323-B286-BE6EBDB17DC7}" destId="{90ECDE1D-DC07-4EE4-88E4-93D9FB502087}" srcOrd="10" destOrd="0" parTransId="{49EF6173-A515-48B3-82E4-6953F30F4A07}" sibTransId="{2A66EAD1-B9F7-496C-93A7-0A3E40B84AA9}"/>
    <dgm:cxn modelId="{E2D03974-0EDB-4161-A066-AA4DA386001A}" type="presOf" srcId="{5B8AFC53-00F7-461C-9B9B-2FA9BFA7976C}" destId="{4951B0DB-82B9-4FE0-A63C-9BAA223CD1AA}" srcOrd="0" destOrd="0" presId="urn:microsoft.com/office/officeart/2005/8/layout/vList2"/>
    <dgm:cxn modelId="{28A1FE1C-EB8A-4175-A5A1-70550BC0EF7A}" type="presOf" srcId="{491BDB75-178A-4D8F-B209-D44AF97480CE}" destId="{D54BC9A1-C0FA-4C49-85E8-CFB195E944A8}" srcOrd="0" destOrd="0" presId="urn:microsoft.com/office/officeart/2005/8/layout/vList2"/>
    <dgm:cxn modelId="{C1B3A63D-D06F-4C2F-A654-79BF9F2377C2}" type="presOf" srcId="{52922D9B-1926-4D2E-8DD0-DA4527184E0B}" destId="{9EA5429B-E229-4199-A5E0-E602B63F3F6D}" srcOrd="0" destOrd="0" presId="urn:microsoft.com/office/officeart/2005/8/layout/vList2"/>
    <dgm:cxn modelId="{A519A516-BBE1-47F8-9CE9-75EF47FBDBB6}" srcId="{9162EC9C-0B9F-4323-B286-BE6EBDB17DC7}" destId="{1751B3EC-7A31-4EB3-A809-C636412FE42B}" srcOrd="2" destOrd="0" parTransId="{FDAB1950-30AC-4066-81F9-76D4C0BF65AD}" sibTransId="{3C44C76E-7B26-46D7-ABAE-0CC92E2CE0CF}"/>
    <dgm:cxn modelId="{26D77C90-0618-4143-83CA-88B1402CCF27}" srcId="{9162EC9C-0B9F-4323-B286-BE6EBDB17DC7}" destId="{4C4C7D9C-E831-48A5-BCA4-55D05E66F93E}" srcOrd="8" destOrd="0" parTransId="{D1675C52-A99B-4310-AB79-2368BB337874}" sibTransId="{F48DC6D4-42BB-4C67-9F24-67AEF3B68D70}"/>
    <dgm:cxn modelId="{CBF75C46-A621-41B3-8426-B56CA09636D4}" srcId="{9162EC9C-0B9F-4323-B286-BE6EBDB17DC7}" destId="{025E3944-64D3-428D-829D-C2689D314A20}" srcOrd="7" destOrd="0" parTransId="{73CFFAE8-04BB-49A8-B169-2582EC5CACED}" sibTransId="{78AD8C03-E362-42FC-8A86-498A3F089332}"/>
    <dgm:cxn modelId="{C01B951E-F845-4C7B-9A0B-FB50495FEDCA}" type="presOf" srcId="{C1313C80-7BD1-4B52-8382-0379311059A6}" destId="{1D08E601-BB0D-4876-9A4C-5D7C0B36E575}" srcOrd="0" destOrd="0" presId="urn:microsoft.com/office/officeart/2005/8/layout/vList2"/>
    <dgm:cxn modelId="{693A6A9D-5102-4F92-8FD7-3BEEBC69FD70}" type="presOf" srcId="{3C42172D-55A4-4645-BC7B-AC373BB4F769}" destId="{F6400FDA-F917-44BE-A7A9-93EA46B24A70}" srcOrd="0" destOrd="0" presId="urn:microsoft.com/office/officeart/2005/8/layout/vList2"/>
    <dgm:cxn modelId="{CFADB43F-F631-4938-9DDE-FD3B6BC7A5B0}" srcId="{9162EC9C-0B9F-4323-B286-BE6EBDB17DC7}" destId="{AAC583E8-D1E6-4956-9213-92A55AA7D544}" srcOrd="4" destOrd="0" parTransId="{E941D3F7-E12B-4C5B-86A2-792A9D0E1C9D}" sibTransId="{2E6EADDD-C105-45F6-959B-A4CBEF193AE9}"/>
    <dgm:cxn modelId="{BA49A201-6F55-4B92-B8ED-BABB219CE5D7}" type="presOf" srcId="{025E3944-64D3-428D-829D-C2689D314A20}" destId="{5C8B97D3-D034-4522-83BB-27F3EB65357F}" srcOrd="0" destOrd="0" presId="urn:microsoft.com/office/officeart/2005/8/layout/vList2"/>
    <dgm:cxn modelId="{BBDF57FA-172C-4191-B677-99513EB3C53A}" type="presOf" srcId="{4FB74887-4D02-4119-86D9-07B8561BBCBD}" destId="{AC4F23C9-4BEC-4D00-8E35-54FA4E4F52BF}" srcOrd="0" destOrd="0" presId="urn:microsoft.com/office/officeart/2005/8/layout/vList2"/>
    <dgm:cxn modelId="{3BF1481C-0AD8-4417-A5B7-3A4DCC705FCF}" srcId="{9162EC9C-0B9F-4323-B286-BE6EBDB17DC7}" destId="{C1313C80-7BD1-4B52-8382-0379311059A6}" srcOrd="6" destOrd="0" parTransId="{A90C0F1C-4DF3-41DB-8A69-2ECC4A7E29A0}" sibTransId="{AEB78F79-3834-4874-94F7-6186FEE8C80E}"/>
    <dgm:cxn modelId="{81835DA7-50DC-4E5C-9116-8174BAA2B489}" srcId="{9162EC9C-0B9F-4323-B286-BE6EBDB17DC7}" destId="{3C42172D-55A4-4645-BC7B-AC373BB4F769}" srcOrd="5" destOrd="0" parTransId="{A807C0CD-785B-4CA1-81F4-482DDEA241BC}" sibTransId="{FA142B2E-8BC4-4F03-BDD9-175BAEC1E7C7}"/>
    <dgm:cxn modelId="{0779A495-3C2D-449B-B363-9E367E0DBAAA}" type="presOf" srcId="{9162EC9C-0B9F-4323-B286-BE6EBDB17DC7}" destId="{11529194-98DC-492E-BF48-13011EE75D2E}" srcOrd="0" destOrd="0" presId="urn:microsoft.com/office/officeart/2005/8/layout/vList2"/>
    <dgm:cxn modelId="{E410DF32-C27E-4BED-853E-94AE80620E21}" type="presOf" srcId="{1751B3EC-7A31-4EB3-A809-C636412FE42B}" destId="{BFACDC40-FAD2-4E4C-AF2D-5AF5DA521372}" srcOrd="0" destOrd="0" presId="urn:microsoft.com/office/officeart/2005/8/layout/vList2"/>
    <dgm:cxn modelId="{8DFF3D8C-BDA2-4954-A38F-87C2324AD549}" srcId="{9162EC9C-0B9F-4323-B286-BE6EBDB17DC7}" destId="{4FB74887-4D02-4119-86D9-07B8561BBCBD}" srcOrd="9" destOrd="0" parTransId="{351EA0BA-5570-4DC4-9430-408714521A56}" sibTransId="{1F4BAE93-4794-4247-918E-3C051A37BAB6}"/>
    <dgm:cxn modelId="{2863ADB5-8AA1-4BA5-96FE-709EC55A4BBD}" type="presOf" srcId="{AAC583E8-D1E6-4956-9213-92A55AA7D544}" destId="{168BDEDE-AF84-4F0B-BC79-E78F23BA90FD}" srcOrd="0" destOrd="0" presId="urn:microsoft.com/office/officeart/2005/8/layout/vList2"/>
    <dgm:cxn modelId="{E4F9F491-87BD-4F62-9F8B-222C5D83A74D}" type="presParOf" srcId="{11529194-98DC-492E-BF48-13011EE75D2E}" destId="{4951B0DB-82B9-4FE0-A63C-9BAA223CD1AA}" srcOrd="0" destOrd="0" presId="urn:microsoft.com/office/officeart/2005/8/layout/vList2"/>
    <dgm:cxn modelId="{82D440F7-2E2C-4810-B81E-446969876910}" type="presParOf" srcId="{11529194-98DC-492E-BF48-13011EE75D2E}" destId="{A2563927-2E82-42D7-8BEF-F130C3A3EE9C}" srcOrd="1" destOrd="0" presId="urn:microsoft.com/office/officeart/2005/8/layout/vList2"/>
    <dgm:cxn modelId="{8A383CF9-A63D-442A-9E9E-EA2187D567B4}" type="presParOf" srcId="{11529194-98DC-492E-BF48-13011EE75D2E}" destId="{D54BC9A1-C0FA-4C49-85E8-CFB195E944A8}" srcOrd="2" destOrd="0" presId="urn:microsoft.com/office/officeart/2005/8/layout/vList2"/>
    <dgm:cxn modelId="{C6F74FB4-6DDC-47A7-B822-C440F70575CC}" type="presParOf" srcId="{11529194-98DC-492E-BF48-13011EE75D2E}" destId="{D5DB5EA6-8558-4D62-A28D-AF2BDCECB695}" srcOrd="3" destOrd="0" presId="urn:microsoft.com/office/officeart/2005/8/layout/vList2"/>
    <dgm:cxn modelId="{DA602FF2-25DF-43BA-8CDE-4B07170DA192}" type="presParOf" srcId="{11529194-98DC-492E-BF48-13011EE75D2E}" destId="{BFACDC40-FAD2-4E4C-AF2D-5AF5DA521372}" srcOrd="4" destOrd="0" presId="urn:microsoft.com/office/officeart/2005/8/layout/vList2"/>
    <dgm:cxn modelId="{E5BD0D9E-FAA6-4B07-AC99-C74F5AC206A4}" type="presParOf" srcId="{11529194-98DC-492E-BF48-13011EE75D2E}" destId="{04F21977-3D48-4DE2-8527-65D0166308C4}" srcOrd="5" destOrd="0" presId="urn:microsoft.com/office/officeart/2005/8/layout/vList2"/>
    <dgm:cxn modelId="{838D837D-BBFD-423C-A9AE-9577F2263438}" type="presParOf" srcId="{11529194-98DC-492E-BF48-13011EE75D2E}" destId="{9EA5429B-E229-4199-A5E0-E602B63F3F6D}" srcOrd="6" destOrd="0" presId="urn:microsoft.com/office/officeart/2005/8/layout/vList2"/>
    <dgm:cxn modelId="{B1F45B55-1D00-4A1B-87B7-76DFDCA27ABA}" type="presParOf" srcId="{11529194-98DC-492E-BF48-13011EE75D2E}" destId="{1FB29369-94F3-4585-88EE-E0FBA4EF92B9}" srcOrd="7" destOrd="0" presId="urn:microsoft.com/office/officeart/2005/8/layout/vList2"/>
    <dgm:cxn modelId="{2EF6B3FE-FDD2-486D-928D-43FA1F4AE4BA}" type="presParOf" srcId="{11529194-98DC-492E-BF48-13011EE75D2E}" destId="{168BDEDE-AF84-4F0B-BC79-E78F23BA90FD}" srcOrd="8" destOrd="0" presId="urn:microsoft.com/office/officeart/2005/8/layout/vList2"/>
    <dgm:cxn modelId="{7C2D956D-2123-479C-910F-26E23E182364}" type="presParOf" srcId="{11529194-98DC-492E-BF48-13011EE75D2E}" destId="{D04FFAF2-8F17-425F-BA4B-DE6FCE22A6BA}" srcOrd="9" destOrd="0" presId="urn:microsoft.com/office/officeart/2005/8/layout/vList2"/>
    <dgm:cxn modelId="{253F56F2-F374-4383-8D19-F25756F9366D}" type="presParOf" srcId="{11529194-98DC-492E-BF48-13011EE75D2E}" destId="{F6400FDA-F917-44BE-A7A9-93EA46B24A70}" srcOrd="10" destOrd="0" presId="urn:microsoft.com/office/officeart/2005/8/layout/vList2"/>
    <dgm:cxn modelId="{971E91CF-809D-4783-8C4A-194EE8522DAC}" type="presParOf" srcId="{11529194-98DC-492E-BF48-13011EE75D2E}" destId="{BCC366AD-4911-4F9D-B2AE-CC309B9B0E81}" srcOrd="11" destOrd="0" presId="urn:microsoft.com/office/officeart/2005/8/layout/vList2"/>
    <dgm:cxn modelId="{2160105D-5673-4466-B7D9-39CB2B6EDF2F}" type="presParOf" srcId="{11529194-98DC-492E-BF48-13011EE75D2E}" destId="{1D08E601-BB0D-4876-9A4C-5D7C0B36E575}" srcOrd="12" destOrd="0" presId="urn:microsoft.com/office/officeart/2005/8/layout/vList2"/>
    <dgm:cxn modelId="{74A9543F-7B24-4942-B785-77D9F57D02D8}" type="presParOf" srcId="{11529194-98DC-492E-BF48-13011EE75D2E}" destId="{440EAE97-A06C-4F7B-84FC-63EB8AF65EA1}" srcOrd="13" destOrd="0" presId="urn:microsoft.com/office/officeart/2005/8/layout/vList2"/>
    <dgm:cxn modelId="{4953B05A-2A11-4FD6-9899-F3DAD3F01721}" type="presParOf" srcId="{11529194-98DC-492E-BF48-13011EE75D2E}" destId="{5C8B97D3-D034-4522-83BB-27F3EB65357F}" srcOrd="14" destOrd="0" presId="urn:microsoft.com/office/officeart/2005/8/layout/vList2"/>
    <dgm:cxn modelId="{A850E595-A9A9-48B8-BB5A-6B126CBC7EF3}" type="presParOf" srcId="{11529194-98DC-492E-BF48-13011EE75D2E}" destId="{D4530E4C-CEBE-4A14-8C41-8E15D76733CC}" srcOrd="15" destOrd="0" presId="urn:microsoft.com/office/officeart/2005/8/layout/vList2"/>
    <dgm:cxn modelId="{710B6F67-EBEE-442D-8556-72B42D822DD8}" type="presParOf" srcId="{11529194-98DC-492E-BF48-13011EE75D2E}" destId="{1E5FB9ED-50C0-40B0-ABEA-9A38542E6921}" srcOrd="16" destOrd="0" presId="urn:microsoft.com/office/officeart/2005/8/layout/vList2"/>
    <dgm:cxn modelId="{01798F6B-252C-4129-B180-5A789765595A}" type="presParOf" srcId="{11529194-98DC-492E-BF48-13011EE75D2E}" destId="{54783A67-4EB5-44BD-87B5-92107A4672AF}" srcOrd="17" destOrd="0" presId="urn:microsoft.com/office/officeart/2005/8/layout/vList2"/>
    <dgm:cxn modelId="{E88D1787-5282-4C37-BF73-9D0A757C34E6}" type="presParOf" srcId="{11529194-98DC-492E-BF48-13011EE75D2E}" destId="{AC4F23C9-4BEC-4D00-8E35-54FA4E4F52BF}" srcOrd="18" destOrd="0" presId="urn:microsoft.com/office/officeart/2005/8/layout/vList2"/>
    <dgm:cxn modelId="{43548CD2-32F9-456A-918B-6037A161440B}" type="presParOf" srcId="{11529194-98DC-492E-BF48-13011EE75D2E}" destId="{B8598340-8A5E-419E-95EE-B0FABFD01C7F}" srcOrd="19" destOrd="0" presId="urn:microsoft.com/office/officeart/2005/8/layout/vList2"/>
    <dgm:cxn modelId="{0C18B4D9-488B-404E-9375-319AD7B6C502}" type="presParOf" srcId="{11529194-98DC-492E-BF48-13011EE75D2E}" destId="{CD3E31E4-0F98-40C9-8AE7-20CC4A474962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C073BD-BAA3-463A-930D-57224005C8CD}" type="doc">
      <dgm:prSet loTypeId="urn:microsoft.com/office/officeart/2005/8/layout/l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D6F0636-2EE8-48FB-9CAD-556636CECA65}">
      <dgm:prSet/>
      <dgm:spPr/>
      <dgm:t>
        <a:bodyPr/>
        <a:lstStyle/>
        <a:p>
          <a:pPr rtl="0"/>
          <a:r>
            <a:rPr lang="ro-RO" b="0" i="0" baseline="0" dirty="0" smtClean="0"/>
            <a:t>Impozitele </a:t>
          </a:r>
          <a:r>
            <a:rPr lang="en-US" b="0" i="0" baseline="0" dirty="0" err="1" smtClean="0"/>
            <a:t>reale</a:t>
          </a:r>
          <a:endParaRPr lang="en-US" b="0" i="0" baseline="0" dirty="0"/>
        </a:p>
      </dgm:t>
    </dgm:pt>
    <dgm:pt modelId="{B1F8CDF7-4BDF-45E1-ABF6-DB3CCB43F10D}" type="parTrans" cxnId="{C889EC1C-7EFE-4AFB-94B4-525E35B4E5B9}">
      <dgm:prSet/>
      <dgm:spPr/>
      <dgm:t>
        <a:bodyPr/>
        <a:lstStyle/>
        <a:p>
          <a:endParaRPr lang="en-US"/>
        </a:p>
      </dgm:t>
    </dgm:pt>
    <dgm:pt modelId="{2E086D78-C6AF-4AB0-AEFF-0F4D09801427}" type="sibTrans" cxnId="{C889EC1C-7EFE-4AFB-94B4-525E35B4E5B9}">
      <dgm:prSet/>
      <dgm:spPr/>
      <dgm:t>
        <a:bodyPr/>
        <a:lstStyle/>
        <a:p>
          <a:endParaRPr lang="en-US"/>
        </a:p>
      </dgm:t>
    </dgm:pt>
    <dgm:pt modelId="{76C1C7EB-B82B-4487-B58B-4164DF826248}">
      <dgm:prSet/>
      <dgm:spPr/>
      <dgm:t>
        <a:bodyPr/>
        <a:lstStyle/>
        <a:p>
          <a:pPr rtl="0"/>
          <a:r>
            <a:rPr lang="en-US" dirty="0" err="1" smtClean="0"/>
            <a:t>Impozitul</a:t>
          </a:r>
          <a:r>
            <a:rPr lang="en-US" dirty="0" smtClean="0"/>
            <a:t> </a:t>
          </a:r>
          <a:r>
            <a:rPr lang="en-US" dirty="0" err="1" smtClean="0"/>
            <a:t>funciar</a:t>
          </a:r>
          <a:endParaRPr lang="en-US" dirty="0"/>
        </a:p>
      </dgm:t>
    </dgm:pt>
    <dgm:pt modelId="{39C5FFD7-5A67-41AF-9B4E-47DF61AB6EB2}" type="parTrans" cxnId="{B97CB2EF-6099-4FAC-B9C4-4EF6007CD049}">
      <dgm:prSet/>
      <dgm:spPr/>
      <dgm:t>
        <a:bodyPr/>
        <a:lstStyle/>
        <a:p>
          <a:endParaRPr lang="en-US"/>
        </a:p>
      </dgm:t>
    </dgm:pt>
    <dgm:pt modelId="{00DA1A85-3356-4DF9-B37D-D0971CCA9F78}" type="sibTrans" cxnId="{B97CB2EF-6099-4FAC-B9C4-4EF6007CD049}">
      <dgm:prSet/>
      <dgm:spPr/>
      <dgm:t>
        <a:bodyPr/>
        <a:lstStyle/>
        <a:p>
          <a:endParaRPr lang="en-US"/>
        </a:p>
      </dgm:t>
    </dgm:pt>
    <dgm:pt modelId="{F735DCB8-9557-4366-9753-A5EEA961DCFE}">
      <dgm:prSet/>
      <dgm:spPr/>
      <dgm:t>
        <a:bodyPr/>
        <a:lstStyle/>
        <a:p>
          <a:pPr rtl="0"/>
          <a:r>
            <a:rPr lang="en-US" dirty="0" err="1" smtClean="0"/>
            <a:t>Impozitul</a:t>
          </a:r>
          <a:r>
            <a:rPr lang="en-US" dirty="0" smtClean="0"/>
            <a:t> </a:t>
          </a:r>
          <a:r>
            <a:rPr lang="en-US" dirty="0" err="1" smtClean="0"/>
            <a:t>pe</a:t>
          </a:r>
          <a:r>
            <a:rPr lang="en-US" dirty="0" smtClean="0"/>
            <a:t> </a:t>
          </a:r>
          <a:r>
            <a:rPr lang="en-US" dirty="0" err="1" smtClean="0"/>
            <a:t>clădiri</a:t>
          </a:r>
          <a:endParaRPr lang="en-US" dirty="0"/>
        </a:p>
      </dgm:t>
    </dgm:pt>
    <dgm:pt modelId="{C23C52D7-FC6D-46DB-8804-BEA55CB0DF10}" type="parTrans" cxnId="{911C78A3-05BC-4C26-B5B9-E3B327396F2F}">
      <dgm:prSet/>
      <dgm:spPr/>
      <dgm:t>
        <a:bodyPr/>
        <a:lstStyle/>
        <a:p>
          <a:endParaRPr lang="en-US"/>
        </a:p>
      </dgm:t>
    </dgm:pt>
    <dgm:pt modelId="{DE4D93BE-7FC4-4147-A174-0A689D4FFF95}" type="sibTrans" cxnId="{911C78A3-05BC-4C26-B5B9-E3B327396F2F}">
      <dgm:prSet/>
      <dgm:spPr/>
      <dgm:t>
        <a:bodyPr/>
        <a:lstStyle/>
        <a:p>
          <a:endParaRPr lang="en-US"/>
        </a:p>
      </dgm:t>
    </dgm:pt>
    <dgm:pt modelId="{84EDDD07-BBCB-4AE3-830A-16E559EA3F32}">
      <dgm:prSet/>
      <dgm:spPr/>
      <dgm:t>
        <a:bodyPr/>
        <a:lstStyle/>
        <a:p>
          <a:pPr rtl="0"/>
          <a:r>
            <a:rPr lang="ro-RO" dirty="0" smtClean="0"/>
            <a:t>Impozitul pe activităţi industriale, comerciale, bancare, profesii libere</a:t>
          </a:r>
          <a:endParaRPr lang="en-US" dirty="0"/>
        </a:p>
      </dgm:t>
    </dgm:pt>
    <dgm:pt modelId="{426A6F61-0018-47FA-8A8A-E00977866026}" type="parTrans" cxnId="{BD27D423-BEE8-4107-96DA-6C2687A517F3}">
      <dgm:prSet/>
      <dgm:spPr/>
      <dgm:t>
        <a:bodyPr/>
        <a:lstStyle/>
        <a:p>
          <a:endParaRPr lang="en-US"/>
        </a:p>
      </dgm:t>
    </dgm:pt>
    <dgm:pt modelId="{12EDCF05-B816-48E8-B371-41880F0B6903}" type="sibTrans" cxnId="{BD27D423-BEE8-4107-96DA-6C2687A517F3}">
      <dgm:prSet/>
      <dgm:spPr/>
      <dgm:t>
        <a:bodyPr/>
        <a:lstStyle/>
        <a:p>
          <a:endParaRPr lang="en-US"/>
        </a:p>
      </dgm:t>
    </dgm:pt>
    <dgm:pt modelId="{D1D23EE2-5210-48F0-9DF8-BD98245A6B2C}">
      <dgm:prSet/>
      <dgm:spPr/>
      <dgm:t>
        <a:bodyPr/>
        <a:lstStyle/>
        <a:p>
          <a:pPr rtl="0"/>
          <a:r>
            <a:rPr lang="en-US" dirty="0" err="1" smtClean="0"/>
            <a:t>Impozite</a:t>
          </a:r>
          <a:r>
            <a:rPr lang="en-US" dirty="0" smtClean="0"/>
            <a:t> </a:t>
          </a:r>
          <a:r>
            <a:rPr lang="en-US" dirty="0" err="1" smtClean="0"/>
            <a:t>personale</a:t>
          </a:r>
          <a:endParaRPr lang="en-US" dirty="0"/>
        </a:p>
      </dgm:t>
    </dgm:pt>
    <dgm:pt modelId="{82E61DF3-3A1A-4D75-8171-8187611035D6}" type="parTrans" cxnId="{97D7B6F1-20C6-41FD-BC6B-6DF798BCE716}">
      <dgm:prSet/>
      <dgm:spPr/>
      <dgm:t>
        <a:bodyPr/>
        <a:lstStyle/>
        <a:p>
          <a:endParaRPr lang="en-US"/>
        </a:p>
      </dgm:t>
    </dgm:pt>
    <dgm:pt modelId="{E45F273C-4189-4771-884D-419C59D5C716}" type="sibTrans" cxnId="{97D7B6F1-20C6-41FD-BC6B-6DF798BCE716}">
      <dgm:prSet/>
      <dgm:spPr/>
      <dgm:t>
        <a:bodyPr/>
        <a:lstStyle/>
        <a:p>
          <a:endParaRPr lang="en-US"/>
        </a:p>
      </dgm:t>
    </dgm:pt>
    <dgm:pt modelId="{EA3B431E-0627-4EC9-A6A7-0F28C42D7A45}">
      <dgm:prSet/>
      <dgm:spPr/>
      <dgm:t>
        <a:bodyPr/>
        <a:lstStyle/>
        <a:p>
          <a:pPr rtl="0"/>
          <a:r>
            <a:rPr lang="ro-RO" dirty="0" smtClean="0"/>
            <a:t>impozitelor pe venit </a:t>
          </a:r>
          <a:endParaRPr lang="en-US" dirty="0"/>
        </a:p>
      </dgm:t>
    </dgm:pt>
    <dgm:pt modelId="{E9EB250A-B35B-42D8-ADF4-8504261C9E91}" type="parTrans" cxnId="{983D0B89-06F2-4DEE-BBE5-BEF1B913BD06}">
      <dgm:prSet/>
      <dgm:spPr/>
      <dgm:t>
        <a:bodyPr/>
        <a:lstStyle/>
        <a:p>
          <a:endParaRPr lang="en-US"/>
        </a:p>
      </dgm:t>
    </dgm:pt>
    <dgm:pt modelId="{401DE216-3F9C-4D73-B948-A2B98D010B3E}" type="sibTrans" cxnId="{983D0B89-06F2-4DEE-BBE5-BEF1B913BD06}">
      <dgm:prSet/>
      <dgm:spPr/>
      <dgm:t>
        <a:bodyPr/>
        <a:lstStyle/>
        <a:p>
          <a:endParaRPr lang="en-US"/>
        </a:p>
      </dgm:t>
    </dgm:pt>
    <dgm:pt modelId="{7F8E04FF-0016-4012-9832-1B6AF6EABF70}">
      <dgm:prSet/>
      <dgm:spPr/>
      <dgm:t>
        <a:bodyPr/>
        <a:lstStyle/>
        <a:p>
          <a:pPr rtl="0"/>
          <a:r>
            <a:rPr lang="en-US" dirty="0" err="1" smtClean="0"/>
            <a:t>Impozitul</a:t>
          </a:r>
          <a:r>
            <a:rPr lang="en-US" dirty="0" smtClean="0"/>
            <a:t> </a:t>
          </a:r>
          <a:r>
            <a:rPr lang="en-US" dirty="0" err="1" smtClean="0"/>
            <a:t>pe</a:t>
          </a:r>
          <a:r>
            <a:rPr lang="en-US" dirty="0" smtClean="0"/>
            <a:t> </a:t>
          </a:r>
          <a:r>
            <a:rPr lang="en-US" dirty="0" err="1" smtClean="0"/>
            <a:t>avere</a:t>
          </a:r>
          <a:endParaRPr lang="en-US" dirty="0"/>
        </a:p>
      </dgm:t>
    </dgm:pt>
    <dgm:pt modelId="{65FA409A-46EE-4029-8578-7DD2681D5050}" type="parTrans" cxnId="{5D082D78-8540-46D2-BFAF-A1D26F95F37E}">
      <dgm:prSet/>
      <dgm:spPr/>
      <dgm:t>
        <a:bodyPr/>
        <a:lstStyle/>
        <a:p>
          <a:endParaRPr lang="en-US"/>
        </a:p>
      </dgm:t>
    </dgm:pt>
    <dgm:pt modelId="{418CEF7D-4C55-4F49-BAB5-AE9A8828C814}" type="sibTrans" cxnId="{5D082D78-8540-46D2-BFAF-A1D26F95F37E}">
      <dgm:prSet/>
      <dgm:spPr/>
      <dgm:t>
        <a:bodyPr/>
        <a:lstStyle/>
        <a:p>
          <a:endParaRPr lang="en-US"/>
        </a:p>
      </dgm:t>
    </dgm:pt>
    <dgm:pt modelId="{F2605778-CEA7-47E8-B4DC-9CAB3B5A006B}" type="pres">
      <dgm:prSet presAssocID="{B4C073BD-BAA3-463A-930D-57224005C8CD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9C577B2-240A-4F26-9F20-713BFD9F53A7}" type="pres">
      <dgm:prSet presAssocID="{0D6F0636-2EE8-48FB-9CAD-556636CECA65}" presName="horFlow" presStyleCnt="0"/>
      <dgm:spPr/>
    </dgm:pt>
    <dgm:pt modelId="{FA4F2FBF-34CD-4487-AFBF-22ABDCA62BF5}" type="pres">
      <dgm:prSet presAssocID="{0D6F0636-2EE8-48FB-9CAD-556636CECA65}" presName="bigChev" presStyleLbl="node1" presStyleIdx="0" presStyleCnt="2"/>
      <dgm:spPr/>
      <dgm:t>
        <a:bodyPr/>
        <a:lstStyle/>
        <a:p>
          <a:endParaRPr lang="en-US"/>
        </a:p>
      </dgm:t>
    </dgm:pt>
    <dgm:pt modelId="{503AC5D8-DA1E-4BE0-80B4-7E4747EBAFBA}" type="pres">
      <dgm:prSet presAssocID="{39C5FFD7-5A67-41AF-9B4E-47DF61AB6EB2}" presName="parTrans" presStyleCnt="0"/>
      <dgm:spPr/>
    </dgm:pt>
    <dgm:pt modelId="{0438BF51-EEE3-4C3E-8D90-98D1B3249F08}" type="pres">
      <dgm:prSet presAssocID="{76C1C7EB-B82B-4487-B58B-4164DF826248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081A4-52A0-48C0-A4FD-460F1E30A345}" type="pres">
      <dgm:prSet presAssocID="{00DA1A85-3356-4DF9-B37D-D0971CCA9F78}" presName="sibTrans" presStyleCnt="0"/>
      <dgm:spPr/>
    </dgm:pt>
    <dgm:pt modelId="{ADB6F200-40B1-4568-A74D-2C565F3EB618}" type="pres">
      <dgm:prSet presAssocID="{F735DCB8-9557-4366-9753-A5EEA961DCFE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67A83-50E2-40E3-9392-DC2B7774E7E7}" type="pres">
      <dgm:prSet presAssocID="{DE4D93BE-7FC4-4147-A174-0A689D4FFF95}" presName="sibTrans" presStyleCnt="0"/>
      <dgm:spPr/>
    </dgm:pt>
    <dgm:pt modelId="{BAD5AF30-BA8B-4BEC-A3FC-831E8E4D9270}" type="pres">
      <dgm:prSet presAssocID="{84EDDD07-BBCB-4AE3-830A-16E559EA3F32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4B417-C92A-4093-A0E5-F6A8D32FC5BC}" type="pres">
      <dgm:prSet presAssocID="{0D6F0636-2EE8-48FB-9CAD-556636CECA65}" presName="vSp" presStyleCnt="0"/>
      <dgm:spPr/>
    </dgm:pt>
    <dgm:pt modelId="{A44416E8-934A-4DE5-8AE2-C54F6DF24540}" type="pres">
      <dgm:prSet presAssocID="{D1D23EE2-5210-48F0-9DF8-BD98245A6B2C}" presName="horFlow" presStyleCnt="0"/>
      <dgm:spPr/>
    </dgm:pt>
    <dgm:pt modelId="{974F3D09-DB20-4948-9FB4-C08AF4DA7A83}" type="pres">
      <dgm:prSet presAssocID="{D1D23EE2-5210-48F0-9DF8-BD98245A6B2C}" presName="bigChev" presStyleLbl="node1" presStyleIdx="1" presStyleCnt="2"/>
      <dgm:spPr/>
      <dgm:t>
        <a:bodyPr/>
        <a:lstStyle/>
        <a:p>
          <a:endParaRPr lang="en-US"/>
        </a:p>
      </dgm:t>
    </dgm:pt>
    <dgm:pt modelId="{CB7F60EE-4C18-47EE-8477-B33D787BB751}" type="pres">
      <dgm:prSet presAssocID="{E9EB250A-B35B-42D8-ADF4-8504261C9E91}" presName="parTrans" presStyleCnt="0"/>
      <dgm:spPr/>
    </dgm:pt>
    <dgm:pt modelId="{1424C799-DDA0-45B2-8A18-61064A311B5A}" type="pres">
      <dgm:prSet presAssocID="{EA3B431E-0627-4EC9-A6A7-0F28C42D7A45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2E3C6C-4A6F-4F74-BBF0-A7CFE49A97E6}" type="pres">
      <dgm:prSet presAssocID="{401DE216-3F9C-4D73-B948-A2B98D010B3E}" presName="sibTrans" presStyleCnt="0"/>
      <dgm:spPr/>
    </dgm:pt>
    <dgm:pt modelId="{3A11C81A-1325-47F2-97C5-81AF5990AF80}" type="pres">
      <dgm:prSet presAssocID="{7F8E04FF-0016-4012-9832-1B6AF6EABF70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D7B6F1-20C6-41FD-BC6B-6DF798BCE716}" srcId="{B4C073BD-BAA3-463A-930D-57224005C8CD}" destId="{D1D23EE2-5210-48F0-9DF8-BD98245A6B2C}" srcOrd="1" destOrd="0" parTransId="{82E61DF3-3A1A-4D75-8171-8187611035D6}" sibTransId="{E45F273C-4189-4771-884D-419C59D5C716}"/>
    <dgm:cxn modelId="{983D0B89-06F2-4DEE-BBE5-BEF1B913BD06}" srcId="{D1D23EE2-5210-48F0-9DF8-BD98245A6B2C}" destId="{EA3B431E-0627-4EC9-A6A7-0F28C42D7A45}" srcOrd="0" destOrd="0" parTransId="{E9EB250A-B35B-42D8-ADF4-8504261C9E91}" sibTransId="{401DE216-3F9C-4D73-B948-A2B98D010B3E}"/>
    <dgm:cxn modelId="{9C582C54-4973-4744-8AEA-70E0874EDE50}" type="presOf" srcId="{D1D23EE2-5210-48F0-9DF8-BD98245A6B2C}" destId="{974F3D09-DB20-4948-9FB4-C08AF4DA7A83}" srcOrd="0" destOrd="0" presId="urn:microsoft.com/office/officeart/2005/8/layout/lProcess3"/>
    <dgm:cxn modelId="{98380089-965A-421E-B2CB-1C05B21D39C9}" type="presOf" srcId="{F735DCB8-9557-4366-9753-A5EEA961DCFE}" destId="{ADB6F200-40B1-4568-A74D-2C565F3EB618}" srcOrd="0" destOrd="0" presId="urn:microsoft.com/office/officeart/2005/8/layout/lProcess3"/>
    <dgm:cxn modelId="{5D082D78-8540-46D2-BFAF-A1D26F95F37E}" srcId="{D1D23EE2-5210-48F0-9DF8-BD98245A6B2C}" destId="{7F8E04FF-0016-4012-9832-1B6AF6EABF70}" srcOrd="1" destOrd="0" parTransId="{65FA409A-46EE-4029-8578-7DD2681D5050}" sibTransId="{418CEF7D-4C55-4F49-BAB5-AE9A8828C814}"/>
    <dgm:cxn modelId="{C889EC1C-7EFE-4AFB-94B4-525E35B4E5B9}" srcId="{B4C073BD-BAA3-463A-930D-57224005C8CD}" destId="{0D6F0636-2EE8-48FB-9CAD-556636CECA65}" srcOrd="0" destOrd="0" parTransId="{B1F8CDF7-4BDF-45E1-ABF6-DB3CCB43F10D}" sibTransId="{2E086D78-C6AF-4AB0-AEFF-0F4D09801427}"/>
    <dgm:cxn modelId="{B7912E54-1C89-4F7A-BDF2-8DAEC7EB5BBF}" type="presOf" srcId="{76C1C7EB-B82B-4487-B58B-4164DF826248}" destId="{0438BF51-EEE3-4C3E-8D90-98D1B3249F08}" srcOrd="0" destOrd="0" presId="urn:microsoft.com/office/officeart/2005/8/layout/lProcess3"/>
    <dgm:cxn modelId="{B28B8AFC-B5DB-4D3A-85D4-CC4A1857A79F}" type="presOf" srcId="{B4C073BD-BAA3-463A-930D-57224005C8CD}" destId="{F2605778-CEA7-47E8-B4DC-9CAB3B5A006B}" srcOrd="0" destOrd="0" presId="urn:microsoft.com/office/officeart/2005/8/layout/lProcess3"/>
    <dgm:cxn modelId="{B97CB2EF-6099-4FAC-B9C4-4EF6007CD049}" srcId="{0D6F0636-2EE8-48FB-9CAD-556636CECA65}" destId="{76C1C7EB-B82B-4487-B58B-4164DF826248}" srcOrd="0" destOrd="0" parTransId="{39C5FFD7-5A67-41AF-9B4E-47DF61AB6EB2}" sibTransId="{00DA1A85-3356-4DF9-B37D-D0971CCA9F78}"/>
    <dgm:cxn modelId="{870A9949-B915-4D4A-9B0B-1B9277519418}" type="presOf" srcId="{84EDDD07-BBCB-4AE3-830A-16E559EA3F32}" destId="{BAD5AF30-BA8B-4BEC-A3FC-831E8E4D9270}" srcOrd="0" destOrd="0" presId="urn:microsoft.com/office/officeart/2005/8/layout/lProcess3"/>
    <dgm:cxn modelId="{8143CEA1-D1E2-4F6A-9D05-8CF9B36A3298}" type="presOf" srcId="{7F8E04FF-0016-4012-9832-1B6AF6EABF70}" destId="{3A11C81A-1325-47F2-97C5-81AF5990AF80}" srcOrd="0" destOrd="0" presId="urn:microsoft.com/office/officeart/2005/8/layout/lProcess3"/>
    <dgm:cxn modelId="{BD27D423-BEE8-4107-96DA-6C2687A517F3}" srcId="{0D6F0636-2EE8-48FB-9CAD-556636CECA65}" destId="{84EDDD07-BBCB-4AE3-830A-16E559EA3F32}" srcOrd="2" destOrd="0" parTransId="{426A6F61-0018-47FA-8A8A-E00977866026}" sibTransId="{12EDCF05-B816-48E8-B371-41880F0B6903}"/>
    <dgm:cxn modelId="{2A92D2C1-938F-4C40-9EA7-297611B254A7}" type="presOf" srcId="{0D6F0636-2EE8-48FB-9CAD-556636CECA65}" destId="{FA4F2FBF-34CD-4487-AFBF-22ABDCA62BF5}" srcOrd="0" destOrd="0" presId="urn:microsoft.com/office/officeart/2005/8/layout/lProcess3"/>
    <dgm:cxn modelId="{B6CDBE87-82C6-40DE-AB62-CD1D73C48126}" type="presOf" srcId="{EA3B431E-0627-4EC9-A6A7-0F28C42D7A45}" destId="{1424C799-DDA0-45B2-8A18-61064A311B5A}" srcOrd="0" destOrd="0" presId="urn:microsoft.com/office/officeart/2005/8/layout/lProcess3"/>
    <dgm:cxn modelId="{911C78A3-05BC-4C26-B5B9-E3B327396F2F}" srcId="{0D6F0636-2EE8-48FB-9CAD-556636CECA65}" destId="{F735DCB8-9557-4366-9753-A5EEA961DCFE}" srcOrd="1" destOrd="0" parTransId="{C23C52D7-FC6D-46DB-8804-BEA55CB0DF10}" sibTransId="{DE4D93BE-7FC4-4147-A174-0A689D4FFF95}"/>
    <dgm:cxn modelId="{EFE2753E-5A19-4427-AF6B-0C9F79AF7C24}" type="presParOf" srcId="{F2605778-CEA7-47E8-B4DC-9CAB3B5A006B}" destId="{E9C577B2-240A-4F26-9F20-713BFD9F53A7}" srcOrd="0" destOrd="0" presId="urn:microsoft.com/office/officeart/2005/8/layout/lProcess3"/>
    <dgm:cxn modelId="{F3C116C4-A3E2-4B62-80A7-EA6F4627BC15}" type="presParOf" srcId="{E9C577B2-240A-4F26-9F20-713BFD9F53A7}" destId="{FA4F2FBF-34CD-4487-AFBF-22ABDCA62BF5}" srcOrd="0" destOrd="0" presId="urn:microsoft.com/office/officeart/2005/8/layout/lProcess3"/>
    <dgm:cxn modelId="{0FFF58BE-F204-44A5-A978-7E38D48E3D31}" type="presParOf" srcId="{E9C577B2-240A-4F26-9F20-713BFD9F53A7}" destId="{503AC5D8-DA1E-4BE0-80B4-7E4747EBAFBA}" srcOrd="1" destOrd="0" presId="urn:microsoft.com/office/officeart/2005/8/layout/lProcess3"/>
    <dgm:cxn modelId="{133836D5-36E9-49C1-85DA-5E128CA9E1E8}" type="presParOf" srcId="{E9C577B2-240A-4F26-9F20-713BFD9F53A7}" destId="{0438BF51-EEE3-4C3E-8D90-98D1B3249F08}" srcOrd="2" destOrd="0" presId="urn:microsoft.com/office/officeart/2005/8/layout/lProcess3"/>
    <dgm:cxn modelId="{2AA6F1BF-9308-476B-B7B9-0E12596DED55}" type="presParOf" srcId="{E9C577B2-240A-4F26-9F20-713BFD9F53A7}" destId="{5CB081A4-52A0-48C0-A4FD-460F1E30A345}" srcOrd="3" destOrd="0" presId="urn:microsoft.com/office/officeart/2005/8/layout/lProcess3"/>
    <dgm:cxn modelId="{C36568D6-6B99-4D0E-A899-FD8B61FCA170}" type="presParOf" srcId="{E9C577B2-240A-4F26-9F20-713BFD9F53A7}" destId="{ADB6F200-40B1-4568-A74D-2C565F3EB618}" srcOrd="4" destOrd="0" presId="urn:microsoft.com/office/officeart/2005/8/layout/lProcess3"/>
    <dgm:cxn modelId="{08985970-2414-4412-9B3B-6E12664A34DE}" type="presParOf" srcId="{E9C577B2-240A-4F26-9F20-713BFD9F53A7}" destId="{26467A83-50E2-40E3-9392-DC2B7774E7E7}" srcOrd="5" destOrd="0" presId="urn:microsoft.com/office/officeart/2005/8/layout/lProcess3"/>
    <dgm:cxn modelId="{CB837539-15DD-4C8E-94E1-AC61911465BD}" type="presParOf" srcId="{E9C577B2-240A-4F26-9F20-713BFD9F53A7}" destId="{BAD5AF30-BA8B-4BEC-A3FC-831E8E4D9270}" srcOrd="6" destOrd="0" presId="urn:microsoft.com/office/officeart/2005/8/layout/lProcess3"/>
    <dgm:cxn modelId="{26514BCF-A147-427F-87DC-B1BFADCD64B4}" type="presParOf" srcId="{F2605778-CEA7-47E8-B4DC-9CAB3B5A006B}" destId="{51D4B417-C92A-4093-A0E5-F6A8D32FC5BC}" srcOrd="1" destOrd="0" presId="urn:microsoft.com/office/officeart/2005/8/layout/lProcess3"/>
    <dgm:cxn modelId="{314E7D20-85A8-42F6-8EF3-9526DE481DFC}" type="presParOf" srcId="{F2605778-CEA7-47E8-B4DC-9CAB3B5A006B}" destId="{A44416E8-934A-4DE5-8AE2-C54F6DF24540}" srcOrd="2" destOrd="0" presId="urn:microsoft.com/office/officeart/2005/8/layout/lProcess3"/>
    <dgm:cxn modelId="{7D68056C-1F3F-410A-9A11-70A29DD27C02}" type="presParOf" srcId="{A44416E8-934A-4DE5-8AE2-C54F6DF24540}" destId="{974F3D09-DB20-4948-9FB4-C08AF4DA7A83}" srcOrd="0" destOrd="0" presId="urn:microsoft.com/office/officeart/2005/8/layout/lProcess3"/>
    <dgm:cxn modelId="{5D4DD944-03A9-4ECC-959F-D53EFBD29EA7}" type="presParOf" srcId="{A44416E8-934A-4DE5-8AE2-C54F6DF24540}" destId="{CB7F60EE-4C18-47EE-8477-B33D787BB751}" srcOrd="1" destOrd="0" presId="urn:microsoft.com/office/officeart/2005/8/layout/lProcess3"/>
    <dgm:cxn modelId="{6D48D038-703A-4852-9A3B-0D31F6AAE496}" type="presParOf" srcId="{A44416E8-934A-4DE5-8AE2-C54F6DF24540}" destId="{1424C799-DDA0-45B2-8A18-61064A311B5A}" srcOrd="2" destOrd="0" presId="urn:microsoft.com/office/officeart/2005/8/layout/lProcess3"/>
    <dgm:cxn modelId="{7E36BEE9-D0F7-4D5A-9861-3EEB7F37539F}" type="presParOf" srcId="{A44416E8-934A-4DE5-8AE2-C54F6DF24540}" destId="{332E3C6C-4A6F-4F74-BBF0-A7CFE49A97E6}" srcOrd="3" destOrd="0" presId="urn:microsoft.com/office/officeart/2005/8/layout/lProcess3"/>
    <dgm:cxn modelId="{D3E83288-F42B-4A67-8E3C-7D03FBFEE0E9}" type="presParOf" srcId="{A44416E8-934A-4DE5-8AE2-C54F6DF24540}" destId="{3A11C81A-1325-47F2-97C5-81AF5990AF80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4C073BD-BAA3-463A-930D-57224005C8CD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D6F0636-2EE8-48FB-9CAD-556636CECA65}">
      <dgm:prSet/>
      <dgm:spPr/>
      <dgm:t>
        <a:bodyPr/>
        <a:lstStyle/>
        <a:p>
          <a:pPr rtl="0"/>
          <a:r>
            <a:rPr lang="ro-RO" i="1" dirty="0" smtClean="0"/>
            <a:t>Taxele de consumaţie</a:t>
          </a:r>
          <a:r>
            <a:rPr lang="ro-RO" dirty="0" smtClean="0"/>
            <a:t> </a:t>
          </a:r>
          <a:endParaRPr lang="en-US" b="0" i="0" baseline="0" dirty="0"/>
        </a:p>
      </dgm:t>
    </dgm:pt>
    <dgm:pt modelId="{B1F8CDF7-4BDF-45E1-ABF6-DB3CCB43F10D}" type="parTrans" cxnId="{C889EC1C-7EFE-4AFB-94B4-525E35B4E5B9}">
      <dgm:prSet/>
      <dgm:spPr/>
      <dgm:t>
        <a:bodyPr/>
        <a:lstStyle/>
        <a:p>
          <a:endParaRPr lang="en-US"/>
        </a:p>
      </dgm:t>
    </dgm:pt>
    <dgm:pt modelId="{2E086D78-C6AF-4AB0-AEFF-0F4D09801427}" type="sibTrans" cxnId="{C889EC1C-7EFE-4AFB-94B4-525E35B4E5B9}">
      <dgm:prSet/>
      <dgm:spPr/>
      <dgm:t>
        <a:bodyPr/>
        <a:lstStyle/>
        <a:p>
          <a:endParaRPr lang="en-US"/>
        </a:p>
      </dgm:t>
    </dgm:pt>
    <dgm:pt modelId="{76C1C7EB-B82B-4487-B58B-4164DF826248}">
      <dgm:prSet/>
      <dgm:spPr/>
      <dgm:t>
        <a:bodyPr/>
        <a:lstStyle/>
        <a:p>
          <a:pPr rtl="0"/>
          <a:r>
            <a:rPr lang="en-US" dirty="0" smtClean="0"/>
            <a:t>TVA</a:t>
          </a:r>
          <a:endParaRPr lang="en-US" dirty="0"/>
        </a:p>
      </dgm:t>
    </dgm:pt>
    <dgm:pt modelId="{39C5FFD7-5A67-41AF-9B4E-47DF61AB6EB2}" type="parTrans" cxnId="{B97CB2EF-6099-4FAC-B9C4-4EF6007CD049}">
      <dgm:prSet/>
      <dgm:spPr/>
      <dgm:t>
        <a:bodyPr/>
        <a:lstStyle/>
        <a:p>
          <a:endParaRPr lang="en-US"/>
        </a:p>
      </dgm:t>
    </dgm:pt>
    <dgm:pt modelId="{00DA1A85-3356-4DF9-B37D-D0971CCA9F78}" type="sibTrans" cxnId="{B97CB2EF-6099-4FAC-B9C4-4EF6007CD049}">
      <dgm:prSet/>
      <dgm:spPr/>
      <dgm:t>
        <a:bodyPr/>
        <a:lstStyle/>
        <a:p>
          <a:endParaRPr lang="en-US"/>
        </a:p>
      </dgm:t>
    </dgm:pt>
    <dgm:pt modelId="{F735DCB8-9557-4366-9753-A5EEA961DCFE}">
      <dgm:prSet/>
      <dgm:spPr/>
      <dgm:t>
        <a:bodyPr/>
        <a:lstStyle/>
        <a:p>
          <a:pPr rtl="0"/>
          <a:r>
            <a:rPr lang="en-US" dirty="0" err="1" smtClean="0"/>
            <a:t>Accize</a:t>
          </a:r>
          <a:endParaRPr lang="en-US" dirty="0"/>
        </a:p>
      </dgm:t>
    </dgm:pt>
    <dgm:pt modelId="{C23C52D7-FC6D-46DB-8804-BEA55CB0DF10}" type="parTrans" cxnId="{911C78A3-05BC-4C26-B5B9-E3B327396F2F}">
      <dgm:prSet/>
      <dgm:spPr/>
      <dgm:t>
        <a:bodyPr/>
        <a:lstStyle/>
        <a:p>
          <a:endParaRPr lang="en-US"/>
        </a:p>
      </dgm:t>
    </dgm:pt>
    <dgm:pt modelId="{DE4D93BE-7FC4-4147-A174-0A689D4FFF95}" type="sibTrans" cxnId="{911C78A3-05BC-4C26-B5B9-E3B327396F2F}">
      <dgm:prSet/>
      <dgm:spPr/>
      <dgm:t>
        <a:bodyPr/>
        <a:lstStyle/>
        <a:p>
          <a:endParaRPr lang="en-US"/>
        </a:p>
      </dgm:t>
    </dgm:pt>
    <dgm:pt modelId="{D1D23EE2-5210-48F0-9DF8-BD98245A6B2C}">
      <dgm:prSet/>
      <dgm:spPr/>
      <dgm:t>
        <a:bodyPr/>
        <a:lstStyle/>
        <a:p>
          <a:pPr rtl="0"/>
          <a:r>
            <a:rPr lang="en-US" i="1" dirty="0" err="1" smtClean="0"/>
            <a:t>Taxele</a:t>
          </a:r>
          <a:r>
            <a:rPr lang="en-US" i="1" dirty="0" smtClean="0"/>
            <a:t> </a:t>
          </a:r>
          <a:r>
            <a:rPr lang="en-US" i="1" dirty="0" err="1" smtClean="0"/>
            <a:t>vamale</a:t>
          </a:r>
          <a:endParaRPr lang="en-US" dirty="0"/>
        </a:p>
      </dgm:t>
    </dgm:pt>
    <dgm:pt modelId="{82E61DF3-3A1A-4D75-8171-8187611035D6}" type="parTrans" cxnId="{97D7B6F1-20C6-41FD-BC6B-6DF798BCE716}">
      <dgm:prSet/>
      <dgm:spPr/>
      <dgm:t>
        <a:bodyPr/>
        <a:lstStyle/>
        <a:p>
          <a:endParaRPr lang="en-US"/>
        </a:p>
      </dgm:t>
    </dgm:pt>
    <dgm:pt modelId="{E45F273C-4189-4771-884D-419C59D5C716}" type="sibTrans" cxnId="{97D7B6F1-20C6-41FD-BC6B-6DF798BCE716}">
      <dgm:prSet/>
      <dgm:spPr/>
      <dgm:t>
        <a:bodyPr/>
        <a:lstStyle/>
        <a:p>
          <a:endParaRPr lang="en-US"/>
        </a:p>
      </dgm:t>
    </dgm:pt>
    <dgm:pt modelId="{AD34FE34-9D53-48D1-AC70-D788DB0C294B}">
      <dgm:prSet/>
      <dgm:spPr/>
      <dgm:t>
        <a:bodyPr/>
        <a:lstStyle/>
        <a:p>
          <a:pPr rtl="0"/>
          <a:r>
            <a:rPr lang="en-US" dirty="0" err="1" smtClean="0"/>
            <a:t>Monopoluri</a:t>
          </a:r>
          <a:r>
            <a:rPr lang="en-US" dirty="0" smtClean="0"/>
            <a:t> </a:t>
          </a:r>
          <a:r>
            <a:rPr lang="en-US" dirty="0" err="1" smtClean="0"/>
            <a:t>fiscale</a:t>
          </a:r>
          <a:endParaRPr lang="en-US" dirty="0"/>
        </a:p>
      </dgm:t>
    </dgm:pt>
    <dgm:pt modelId="{F40252FB-30F1-4CD0-8F45-4629038F162F}" type="parTrans" cxnId="{19D856A5-0DD1-4F0F-B94C-C3D9712A3067}">
      <dgm:prSet/>
      <dgm:spPr/>
      <dgm:t>
        <a:bodyPr/>
        <a:lstStyle/>
        <a:p>
          <a:endParaRPr lang="en-US"/>
        </a:p>
      </dgm:t>
    </dgm:pt>
    <dgm:pt modelId="{5FA74E72-298E-4A56-840C-50E1E3103A69}" type="sibTrans" cxnId="{19D856A5-0DD1-4F0F-B94C-C3D9712A3067}">
      <dgm:prSet/>
      <dgm:spPr/>
      <dgm:t>
        <a:bodyPr/>
        <a:lstStyle/>
        <a:p>
          <a:endParaRPr lang="en-US"/>
        </a:p>
      </dgm:t>
    </dgm:pt>
    <dgm:pt modelId="{C9C52836-37F2-4E3F-8FE7-D147EAF4596E}" type="pres">
      <dgm:prSet presAssocID="{B4C073BD-BAA3-463A-930D-57224005C8C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09111AA-825A-4D44-B43F-458DC327649B}" type="pres">
      <dgm:prSet presAssocID="{0D6F0636-2EE8-48FB-9CAD-556636CECA65}" presName="vertOne" presStyleCnt="0"/>
      <dgm:spPr/>
    </dgm:pt>
    <dgm:pt modelId="{C49D6C68-9155-409F-A793-870B4ED50C5B}" type="pres">
      <dgm:prSet presAssocID="{0D6F0636-2EE8-48FB-9CAD-556636CECA65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CC2ED7-5391-4DED-B823-A96AAFC3C5F8}" type="pres">
      <dgm:prSet presAssocID="{0D6F0636-2EE8-48FB-9CAD-556636CECA65}" presName="parTransOne" presStyleCnt="0"/>
      <dgm:spPr/>
    </dgm:pt>
    <dgm:pt modelId="{9D957EBE-9186-4760-8237-9375875D3154}" type="pres">
      <dgm:prSet presAssocID="{0D6F0636-2EE8-48FB-9CAD-556636CECA65}" presName="horzOne" presStyleCnt="0"/>
      <dgm:spPr/>
    </dgm:pt>
    <dgm:pt modelId="{CC7E8DE6-FFEA-4139-97C0-4A52E7206984}" type="pres">
      <dgm:prSet presAssocID="{76C1C7EB-B82B-4487-B58B-4164DF826248}" presName="vertTwo" presStyleCnt="0"/>
      <dgm:spPr/>
    </dgm:pt>
    <dgm:pt modelId="{36D401C7-0A00-4878-9421-4D93540D3A41}" type="pres">
      <dgm:prSet presAssocID="{76C1C7EB-B82B-4487-B58B-4164DF826248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F3E09E-B2FF-4A90-91E4-A519AF12C05D}" type="pres">
      <dgm:prSet presAssocID="{76C1C7EB-B82B-4487-B58B-4164DF826248}" presName="horzTwo" presStyleCnt="0"/>
      <dgm:spPr/>
    </dgm:pt>
    <dgm:pt modelId="{E34FA6AB-37FC-4506-9E99-622BB818DF5A}" type="pres">
      <dgm:prSet presAssocID="{00DA1A85-3356-4DF9-B37D-D0971CCA9F78}" presName="sibSpaceTwo" presStyleCnt="0"/>
      <dgm:spPr/>
    </dgm:pt>
    <dgm:pt modelId="{09FF74ED-8F11-42C4-8BAD-609863FCB536}" type="pres">
      <dgm:prSet presAssocID="{F735DCB8-9557-4366-9753-A5EEA961DCFE}" presName="vertTwo" presStyleCnt="0"/>
      <dgm:spPr/>
    </dgm:pt>
    <dgm:pt modelId="{F1F3371B-1B01-4921-AAD3-0D195C01F498}" type="pres">
      <dgm:prSet presAssocID="{F735DCB8-9557-4366-9753-A5EEA961DCFE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82CDDD-2F31-4441-A94C-9389146193AC}" type="pres">
      <dgm:prSet presAssocID="{F735DCB8-9557-4366-9753-A5EEA961DCFE}" presName="horzTwo" presStyleCnt="0"/>
      <dgm:spPr/>
    </dgm:pt>
    <dgm:pt modelId="{5A4F8D7F-959C-470A-8CB9-57C0D3CCC612}" type="pres">
      <dgm:prSet presAssocID="{2E086D78-C6AF-4AB0-AEFF-0F4D09801427}" presName="sibSpaceOne" presStyleCnt="0"/>
      <dgm:spPr/>
    </dgm:pt>
    <dgm:pt modelId="{DD1AE614-256F-4FD0-A5CC-31E17087ECBB}" type="pres">
      <dgm:prSet presAssocID="{D1D23EE2-5210-48F0-9DF8-BD98245A6B2C}" presName="vertOne" presStyleCnt="0"/>
      <dgm:spPr/>
    </dgm:pt>
    <dgm:pt modelId="{3C300943-AC7D-4293-BD02-B65715CE0703}" type="pres">
      <dgm:prSet presAssocID="{D1D23EE2-5210-48F0-9DF8-BD98245A6B2C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FD1586-4D13-45D3-87F9-BBFD7FE3D46F}" type="pres">
      <dgm:prSet presAssocID="{D1D23EE2-5210-48F0-9DF8-BD98245A6B2C}" presName="horzOne" presStyleCnt="0"/>
      <dgm:spPr/>
    </dgm:pt>
    <dgm:pt modelId="{1ACD568E-4D68-4C23-83FC-7AF459477ABC}" type="pres">
      <dgm:prSet presAssocID="{E45F273C-4189-4771-884D-419C59D5C716}" presName="sibSpaceOne" presStyleCnt="0"/>
      <dgm:spPr/>
    </dgm:pt>
    <dgm:pt modelId="{5A5B5A1E-7A76-4A01-830A-592B5176F594}" type="pres">
      <dgm:prSet presAssocID="{AD34FE34-9D53-48D1-AC70-D788DB0C294B}" presName="vertOne" presStyleCnt="0"/>
      <dgm:spPr/>
    </dgm:pt>
    <dgm:pt modelId="{F63361AB-6083-423B-AE34-A0185F60F9E2}" type="pres">
      <dgm:prSet presAssocID="{AD34FE34-9D53-48D1-AC70-D788DB0C294B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BC1F97-E9BE-4D45-AE24-E8EBD715A723}" type="pres">
      <dgm:prSet presAssocID="{AD34FE34-9D53-48D1-AC70-D788DB0C294B}" presName="horzOne" presStyleCnt="0"/>
      <dgm:spPr/>
    </dgm:pt>
  </dgm:ptLst>
  <dgm:cxnLst>
    <dgm:cxn modelId="{97D7B6F1-20C6-41FD-BC6B-6DF798BCE716}" srcId="{B4C073BD-BAA3-463A-930D-57224005C8CD}" destId="{D1D23EE2-5210-48F0-9DF8-BD98245A6B2C}" srcOrd="1" destOrd="0" parTransId="{82E61DF3-3A1A-4D75-8171-8187611035D6}" sibTransId="{E45F273C-4189-4771-884D-419C59D5C716}"/>
    <dgm:cxn modelId="{400FAECE-76E1-4D9C-8BBA-3F2A4D356F19}" type="presOf" srcId="{D1D23EE2-5210-48F0-9DF8-BD98245A6B2C}" destId="{3C300943-AC7D-4293-BD02-B65715CE0703}" srcOrd="0" destOrd="0" presId="urn:microsoft.com/office/officeart/2005/8/layout/hierarchy4"/>
    <dgm:cxn modelId="{C889EC1C-7EFE-4AFB-94B4-525E35B4E5B9}" srcId="{B4C073BD-BAA3-463A-930D-57224005C8CD}" destId="{0D6F0636-2EE8-48FB-9CAD-556636CECA65}" srcOrd="0" destOrd="0" parTransId="{B1F8CDF7-4BDF-45E1-ABF6-DB3CCB43F10D}" sibTransId="{2E086D78-C6AF-4AB0-AEFF-0F4D09801427}"/>
    <dgm:cxn modelId="{19D856A5-0DD1-4F0F-B94C-C3D9712A3067}" srcId="{B4C073BD-BAA3-463A-930D-57224005C8CD}" destId="{AD34FE34-9D53-48D1-AC70-D788DB0C294B}" srcOrd="2" destOrd="0" parTransId="{F40252FB-30F1-4CD0-8F45-4629038F162F}" sibTransId="{5FA74E72-298E-4A56-840C-50E1E3103A69}"/>
    <dgm:cxn modelId="{B97CB2EF-6099-4FAC-B9C4-4EF6007CD049}" srcId="{0D6F0636-2EE8-48FB-9CAD-556636CECA65}" destId="{76C1C7EB-B82B-4487-B58B-4164DF826248}" srcOrd="0" destOrd="0" parTransId="{39C5FFD7-5A67-41AF-9B4E-47DF61AB6EB2}" sibTransId="{00DA1A85-3356-4DF9-B37D-D0971CCA9F78}"/>
    <dgm:cxn modelId="{EE0D4E10-2157-461D-BE9A-B396C571C30E}" type="presOf" srcId="{F735DCB8-9557-4366-9753-A5EEA961DCFE}" destId="{F1F3371B-1B01-4921-AAD3-0D195C01F498}" srcOrd="0" destOrd="0" presId="urn:microsoft.com/office/officeart/2005/8/layout/hierarchy4"/>
    <dgm:cxn modelId="{6518D537-5337-4B69-8EE2-AB8FA6CE4912}" type="presOf" srcId="{B4C073BD-BAA3-463A-930D-57224005C8CD}" destId="{C9C52836-37F2-4E3F-8FE7-D147EAF4596E}" srcOrd="0" destOrd="0" presId="urn:microsoft.com/office/officeart/2005/8/layout/hierarchy4"/>
    <dgm:cxn modelId="{911C78A3-05BC-4C26-B5B9-E3B327396F2F}" srcId="{0D6F0636-2EE8-48FB-9CAD-556636CECA65}" destId="{F735DCB8-9557-4366-9753-A5EEA961DCFE}" srcOrd="1" destOrd="0" parTransId="{C23C52D7-FC6D-46DB-8804-BEA55CB0DF10}" sibTransId="{DE4D93BE-7FC4-4147-A174-0A689D4FFF95}"/>
    <dgm:cxn modelId="{425D039C-F6B7-4D96-9819-3543880839BD}" type="presOf" srcId="{76C1C7EB-B82B-4487-B58B-4164DF826248}" destId="{36D401C7-0A00-4878-9421-4D93540D3A41}" srcOrd="0" destOrd="0" presId="urn:microsoft.com/office/officeart/2005/8/layout/hierarchy4"/>
    <dgm:cxn modelId="{3D51218B-E922-4F4D-9E01-A07D533C9704}" type="presOf" srcId="{0D6F0636-2EE8-48FB-9CAD-556636CECA65}" destId="{C49D6C68-9155-409F-A793-870B4ED50C5B}" srcOrd="0" destOrd="0" presId="urn:microsoft.com/office/officeart/2005/8/layout/hierarchy4"/>
    <dgm:cxn modelId="{E26C2194-B78B-4F93-8C77-FBCE82AB1DE2}" type="presOf" srcId="{AD34FE34-9D53-48D1-AC70-D788DB0C294B}" destId="{F63361AB-6083-423B-AE34-A0185F60F9E2}" srcOrd="0" destOrd="0" presId="urn:microsoft.com/office/officeart/2005/8/layout/hierarchy4"/>
    <dgm:cxn modelId="{A4D227B6-42E8-4932-ACAF-804A7FCC4AB8}" type="presParOf" srcId="{C9C52836-37F2-4E3F-8FE7-D147EAF4596E}" destId="{B09111AA-825A-4D44-B43F-458DC327649B}" srcOrd="0" destOrd="0" presId="urn:microsoft.com/office/officeart/2005/8/layout/hierarchy4"/>
    <dgm:cxn modelId="{24D26376-4F63-4B57-A204-A0C94E3868E6}" type="presParOf" srcId="{B09111AA-825A-4D44-B43F-458DC327649B}" destId="{C49D6C68-9155-409F-A793-870B4ED50C5B}" srcOrd="0" destOrd="0" presId="urn:microsoft.com/office/officeart/2005/8/layout/hierarchy4"/>
    <dgm:cxn modelId="{24528262-2DDE-48B7-A2E1-E2CA1CE3028C}" type="presParOf" srcId="{B09111AA-825A-4D44-B43F-458DC327649B}" destId="{00CC2ED7-5391-4DED-B823-A96AAFC3C5F8}" srcOrd="1" destOrd="0" presId="urn:microsoft.com/office/officeart/2005/8/layout/hierarchy4"/>
    <dgm:cxn modelId="{02766EE6-FF99-4752-9A67-12DBCBEE711D}" type="presParOf" srcId="{B09111AA-825A-4D44-B43F-458DC327649B}" destId="{9D957EBE-9186-4760-8237-9375875D3154}" srcOrd="2" destOrd="0" presId="urn:microsoft.com/office/officeart/2005/8/layout/hierarchy4"/>
    <dgm:cxn modelId="{C1296E77-AAA7-41CF-8B78-54E5CA5ABBE9}" type="presParOf" srcId="{9D957EBE-9186-4760-8237-9375875D3154}" destId="{CC7E8DE6-FFEA-4139-97C0-4A52E7206984}" srcOrd="0" destOrd="0" presId="urn:microsoft.com/office/officeart/2005/8/layout/hierarchy4"/>
    <dgm:cxn modelId="{0A788326-132A-4CA4-9981-C5D7AE52C991}" type="presParOf" srcId="{CC7E8DE6-FFEA-4139-97C0-4A52E7206984}" destId="{36D401C7-0A00-4878-9421-4D93540D3A41}" srcOrd="0" destOrd="0" presId="urn:microsoft.com/office/officeart/2005/8/layout/hierarchy4"/>
    <dgm:cxn modelId="{264DFEBD-023C-4533-98DD-6E7343D8553F}" type="presParOf" srcId="{CC7E8DE6-FFEA-4139-97C0-4A52E7206984}" destId="{99F3E09E-B2FF-4A90-91E4-A519AF12C05D}" srcOrd="1" destOrd="0" presId="urn:microsoft.com/office/officeart/2005/8/layout/hierarchy4"/>
    <dgm:cxn modelId="{71E763FF-F255-432F-A511-AA6B1C5B544E}" type="presParOf" srcId="{9D957EBE-9186-4760-8237-9375875D3154}" destId="{E34FA6AB-37FC-4506-9E99-622BB818DF5A}" srcOrd="1" destOrd="0" presId="urn:microsoft.com/office/officeart/2005/8/layout/hierarchy4"/>
    <dgm:cxn modelId="{8D1668CD-DA38-4A40-8003-73BE553E80C1}" type="presParOf" srcId="{9D957EBE-9186-4760-8237-9375875D3154}" destId="{09FF74ED-8F11-42C4-8BAD-609863FCB536}" srcOrd="2" destOrd="0" presId="urn:microsoft.com/office/officeart/2005/8/layout/hierarchy4"/>
    <dgm:cxn modelId="{9121651A-B6C9-468C-8CA3-53D492C217D8}" type="presParOf" srcId="{09FF74ED-8F11-42C4-8BAD-609863FCB536}" destId="{F1F3371B-1B01-4921-AAD3-0D195C01F498}" srcOrd="0" destOrd="0" presId="urn:microsoft.com/office/officeart/2005/8/layout/hierarchy4"/>
    <dgm:cxn modelId="{51CD938F-464E-4538-892F-F1B2000BA394}" type="presParOf" srcId="{09FF74ED-8F11-42C4-8BAD-609863FCB536}" destId="{EF82CDDD-2F31-4441-A94C-9389146193AC}" srcOrd="1" destOrd="0" presId="urn:microsoft.com/office/officeart/2005/8/layout/hierarchy4"/>
    <dgm:cxn modelId="{ED2C2C44-D2A2-4E18-93A3-9D5E1289D296}" type="presParOf" srcId="{C9C52836-37F2-4E3F-8FE7-D147EAF4596E}" destId="{5A4F8D7F-959C-470A-8CB9-57C0D3CCC612}" srcOrd="1" destOrd="0" presId="urn:microsoft.com/office/officeart/2005/8/layout/hierarchy4"/>
    <dgm:cxn modelId="{C78D8AEB-D3B6-41D6-B333-5FD0B71942CF}" type="presParOf" srcId="{C9C52836-37F2-4E3F-8FE7-D147EAF4596E}" destId="{DD1AE614-256F-4FD0-A5CC-31E17087ECBB}" srcOrd="2" destOrd="0" presId="urn:microsoft.com/office/officeart/2005/8/layout/hierarchy4"/>
    <dgm:cxn modelId="{837DAE45-9E49-44CB-9A44-D69732DBD4E3}" type="presParOf" srcId="{DD1AE614-256F-4FD0-A5CC-31E17087ECBB}" destId="{3C300943-AC7D-4293-BD02-B65715CE0703}" srcOrd="0" destOrd="0" presId="urn:microsoft.com/office/officeart/2005/8/layout/hierarchy4"/>
    <dgm:cxn modelId="{283E606B-1000-4050-B231-BD8494910918}" type="presParOf" srcId="{DD1AE614-256F-4FD0-A5CC-31E17087ECBB}" destId="{3EFD1586-4D13-45D3-87F9-BBFD7FE3D46F}" srcOrd="1" destOrd="0" presId="urn:microsoft.com/office/officeart/2005/8/layout/hierarchy4"/>
    <dgm:cxn modelId="{B703B3F9-3BB3-47A5-8A91-35F329047F4F}" type="presParOf" srcId="{C9C52836-37F2-4E3F-8FE7-D147EAF4596E}" destId="{1ACD568E-4D68-4C23-83FC-7AF459477ABC}" srcOrd="3" destOrd="0" presId="urn:microsoft.com/office/officeart/2005/8/layout/hierarchy4"/>
    <dgm:cxn modelId="{9D6D5BE4-0AC6-4470-8AA0-47AB8C9B3D39}" type="presParOf" srcId="{C9C52836-37F2-4E3F-8FE7-D147EAF4596E}" destId="{5A5B5A1E-7A76-4A01-830A-592B5176F594}" srcOrd="4" destOrd="0" presId="urn:microsoft.com/office/officeart/2005/8/layout/hierarchy4"/>
    <dgm:cxn modelId="{2893F552-9FF7-48FE-AD18-A45054E60F0C}" type="presParOf" srcId="{5A5B5A1E-7A76-4A01-830A-592B5176F594}" destId="{F63361AB-6083-423B-AE34-A0185F60F9E2}" srcOrd="0" destOrd="0" presId="urn:microsoft.com/office/officeart/2005/8/layout/hierarchy4"/>
    <dgm:cxn modelId="{0AC78DD5-F36B-42FC-94A0-2FF46812C726}" type="presParOf" srcId="{5A5B5A1E-7A76-4A01-830A-592B5176F594}" destId="{DABC1F97-E9BE-4D45-AE24-E8EBD715A72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A5BED-983C-4082-BA10-B00D0F6E9A25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10A681-DE02-4C68-999A-EDF7BD20D400}">
      <dsp:nvSpPr>
        <dsp:cNvPr id="0" name=""/>
        <dsp:cNvSpPr/>
      </dsp:nvSpPr>
      <dsp:spPr>
        <a:xfrm>
          <a:off x="2260" y="1357788"/>
          <a:ext cx="1316012" cy="18103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 smtClean="0"/>
            <a:t>Conţinutul economic al veniturilor publice</a:t>
          </a:r>
          <a:endParaRPr lang="en-US" sz="1400" kern="1200" dirty="0"/>
        </a:p>
      </dsp:txBody>
      <dsp:txXfrm>
        <a:off x="66502" y="1422030"/>
        <a:ext cx="1187528" cy="1681901"/>
      </dsp:txXfrm>
    </dsp:sp>
    <dsp:sp modelId="{A6620CC6-4C78-4D30-9615-87AB43CF0C08}">
      <dsp:nvSpPr>
        <dsp:cNvPr id="0" name=""/>
        <dsp:cNvSpPr/>
      </dsp:nvSpPr>
      <dsp:spPr>
        <a:xfrm>
          <a:off x="1384073" y="1357788"/>
          <a:ext cx="1316012" cy="1810385"/>
        </a:xfrm>
        <a:prstGeom prst="roundRect">
          <a:avLst/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 smtClean="0"/>
            <a:t>Componentele veniturilor publice</a:t>
          </a:r>
          <a:endParaRPr lang="en-US" sz="1400" kern="1200" dirty="0"/>
        </a:p>
      </dsp:txBody>
      <dsp:txXfrm>
        <a:off x="1448315" y="1422030"/>
        <a:ext cx="1187528" cy="1681901"/>
      </dsp:txXfrm>
    </dsp:sp>
    <dsp:sp modelId="{5AA3B311-9FBC-40FC-93F6-4DE5D73533BC}">
      <dsp:nvSpPr>
        <dsp:cNvPr id="0" name=""/>
        <dsp:cNvSpPr/>
      </dsp:nvSpPr>
      <dsp:spPr>
        <a:xfrm>
          <a:off x="2765886" y="1357788"/>
          <a:ext cx="1316012" cy="1810385"/>
        </a:xfrm>
        <a:prstGeom prst="roundRect">
          <a:avLst/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 smtClean="0"/>
            <a:t>Impozitele – noțiuni generale</a:t>
          </a:r>
          <a:endParaRPr lang="en-US" sz="1400" kern="1200" dirty="0"/>
        </a:p>
      </dsp:txBody>
      <dsp:txXfrm>
        <a:off x="2830128" y="1422030"/>
        <a:ext cx="1187528" cy="1681901"/>
      </dsp:txXfrm>
    </dsp:sp>
    <dsp:sp modelId="{F1BDC83B-C4FD-4684-A0C8-AAC72C497B59}">
      <dsp:nvSpPr>
        <dsp:cNvPr id="0" name=""/>
        <dsp:cNvSpPr/>
      </dsp:nvSpPr>
      <dsp:spPr>
        <a:xfrm>
          <a:off x="4147700" y="1357788"/>
          <a:ext cx="1316012" cy="1810385"/>
        </a:xfrm>
        <a:prstGeom prst="roundRect">
          <a:avLst/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 smtClean="0"/>
            <a:t>Impozitele directe</a:t>
          </a:r>
          <a:endParaRPr lang="en-US" sz="1400" kern="1200" dirty="0"/>
        </a:p>
      </dsp:txBody>
      <dsp:txXfrm>
        <a:off x="4211942" y="1422030"/>
        <a:ext cx="1187528" cy="1681901"/>
      </dsp:txXfrm>
    </dsp:sp>
    <dsp:sp modelId="{D9256E1F-1E41-470F-8B38-B2B790912D9D}">
      <dsp:nvSpPr>
        <dsp:cNvPr id="0" name=""/>
        <dsp:cNvSpPr/>
      </dsp:nvSpPr>
      <dsp:spPr>
        <a:xfrm>
          <a:off x="5529513" y="1357788"/>
          <a:ext cx="1316012" cy="1810385"/>
        </a:xfrm>
        <a:prstGeom prst="roundRect">
          <a:avLst/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 smtClean="0"/>
            <a:t>Impozitele indirecte</a:t>
          </a:r>
          <a:endParaRPr lang="en-US" sz="1400" kern="1200" dirty="0"/>
        </a:p>
      </dsp:txBody>
      <dsp:txXfrm>
        <a:off x="5593755" y="1422030"/>
        <a:ext cx="1187528" cy="1681901"/>
      </dsp:txXfrm>
    </dsp:sp>
    <dsp:sp modelId="{8D65D62B-DF59-4E3B-A83E-809130314F8D}">
      <dsp:nvSpPr>
        <dsp:cNvPr id="0" name=""/>
        <dsp:cNvSpPr/>
      </dsp:nvSpPr>
      <dsp:spPr>
        <a:xfrm>
          <a:off x="6911326" y="1357788"/>
          <a:ext cx="1316012" cy="181038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 smtClean="0"/>
            <a:t>Tendinţe în evoluţia veniturilor publice în Republica Moldova</a:t>
          </a:r>
          <a:endParaRPr lang="en-US" sz="1400" kern="1200" dirty="0"/>
        </a:p>
      </dsp:txBody>
      <dsp:txXfrm>
        <a:off x="6975568" y="1422030"/>
        <a:ext cx="1187528" cy="16819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B0E4A-29D8-4B51-AEC4-75180ABCD6A4}">
      <dsp:nvSpPr>
        <dsp:cNvPr id="0" name=""/>
        <dsp:cNvSpPr/>
      </dsp:nvSpPr>
      <dsp:spPr>
        <a:xfrm>
          <a:off x="305300" y="1264819"/>
          <a:ext cx="1465192" cy="7325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Resursele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națiunii</a:t>
          </a:r>
          <a:endParaRPr lang="en-US" sz="1300" kern="1200" dirty="0"/>
        </a:p>
      </dsp:txBody>
      <dsp:txXfrm>
        <a:off x="326757" y="1286276"/>
        <a:ext cx="1422278" cy="689682"/>
      </dsp:txXfrm>
    </dsp:sp>
    <dsp:sp modelId="{A635C9E3-2FCA-4D25-9194-77EAB72BC2F0}">
      <dsp:nvSpPr>
        <dsp:cNvPr id="0" name=""/>
        <dsp:cNvSpPr/>
      </dsp:nvSpPr>
      <dsp:spPr>
        <a:xfrm rot="17692822">
          <a:off x="1367022" y="984685"/>
          <a:ext cx="1393016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1393016" y="1456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28705" y="964427"/>
        <a:ext cx="69650" cy="69650"/>
      </dsp:txXfrm>
    </dsp:sp>
    <dsp:sp modelId="{50D70C57-481F-4191-9250-CB465349932C}">
      <dsp:nvSpPr>
        <dsp:cNvPr id="0" name=""/>
        <dsp:cNvSpPr/>
      </dsp:nvSpPr>
      <dsp:spPr>
        <a:xfrm>
          <a:off x="2356569" y="1091"/>
          <a:ext cx="1465192" cy="7325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i="1" kern="1200" dirty="0" smtClean="0"/>
            <a:t>resurse materiale</a:t>
          </a:r>
          <a:endParaRPr lang="en-US" sz="1300" kern="1200" dirty="0"/>
        </a:p>
      </dsp:txBody>
      <dsp:txXfrm>
        <a:off x="2378026" y="22548"/>
        <a:ext cx="1422278" cy="689682"/>
      </dsp:txXfrm>
    </dsp:sp>
    <dsp:sp modelId="{5BE6C30B-11FA-4160-B201-A41D2BC9CC58}">
      <dsp:nvSpPr>
        <dsp:cNvPr id="0" name=""/>
        <dsp:cNvSpPr/>
      </dsp:nvSpPr>
      <dsp:spPr>
        <a:xfrm rot="19457599">
          <a:off x="1702653" y="1405928"/>
          <a:ext cx="721755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721755" y="1456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45487" y="1402452"/>
        <a:ext cx="36087" cy="36087"/>
      </dsp:txXfrm>
    </dsp:sp>
    <dsp:sp modelId="{0557EC64-2A84-4702-92CB-6DFE84959829}">
      <dsp:nvSpPr>
        <dsp:cNvPr id="0" name=""/>
        <dsp:cNvSpPr/>
      </dsp:nvSpPr>
      <dsp:spPr>
        <a:xfrm>
          <a:off x="2356569" y="843576"/>
          <a:ext cx="1465192" cy="7325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i="1" kern="1200" dirty="0" smtClean="0"/>
            <a:t>resurse umane</a:t>
          </a:r>
          <a:endParaRPr lang="en-US" sz="1300" kern="1200" dirty="0"/>
        </a:p>
      </dsp:txBody>
      <dsp:txXfrm>
        <a:off x="2378026" y="865033"/>
        <a:ext cx="1422278" cy="689682"/>
      </dsp:txXfrm>
    </dsp:sp>
    <dsp:sp modelId="{A904194E-50F3-4227-A4B8-68297C561CBD}">
      <dsp:nvSpPr>
        <dsp:cNvPr id="0" name=""/>
        <dsp:cNvSpPr/>
      </dsp:nvSpPr>
      <dsp:spPr>
        <a:xfrm rot="2142401">
          <a:off x="1702653" y="1827170"/>
          <a:ext cx="721755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721755" y="1456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45487" y="1823694"/>
        <a:ext cx="36087" cy="36087"/>
      </dsp:txXfrm>
    </dsp:sp>
    <dsp:sp modelId="{1B88B834-D650-4263-840C-34FC397ECAF1}">
      <dsp:nvSpPr>
        <dsp:cNvPr id="0" name=""/>
        <dsp:cNvSpPr/>
      </dsp:nvSpPr>
      <dsp:spPr>
        <a:xfrm>
          <a:off x="2356569" y="1686062"/>
          <a:ext cx="1465192" cy="7325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i="1" kern="1200" dirty="0" smtClean="0"/>
            <a:t>resurse informaţionale</a:t>
          </a:r>
          <a:endParaRPr lang="en-US" sz="1300" kern="1200" dirty="0"/>
        </a:p>
      </dsp:txBody>
      <dsp:txXfrm>
        <a:off x="2378026" y="1707519"/>
        <a:ext cx="1422278" cy="689682"/>
      </dsp:txXfrm>
    </dsp:sp>
    <dsp:sp modelId="{DB7346BA-23EA-4E1A-9FFB-D37BE68E0CDA}">
      <dsp:nvSpPr>
        <dsp:cNvPr id="0" name=""/>
        <dsp:cNvSpPr/>
      </dsp:nvSpPr>
      <dsp:spPr>
        <a:xfrm rot="3907178">
          <a:off x="1367022" y="2248413"/>
          <a:ext cx="1393016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1393016" y="1456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28705" y="2228156"/>
        <a:ext cx="69650" cy="69650"/>
      </dsp:txXfrm>
    </dsp:sp>
    <dsp:sp modelId="{2376346C-1FC6-4FCF-BE3F-A4D5BD1AB3AB}">
      <dsp:nvSpPr>
        <dsp:cNvPr id="0" name=""/>
        <dsp:cNvSpPr/>
      </dsp:nvSpPr>
      <dsp:spPr>
        <a:xfrm>
          <a:off x="2356569" y="2528547"/>
          <a:ext cx="1465192" cy="7325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i="1" kern="1200" dirty="0" smtClean="0"/>
            <a:t>resurse financiare</a:t>
          </a:r>
          <a:endParaRPr lang="en-US" sz="1300" kern="1200" dirty="0"/>
        </a:p>
      </dsp:txBody>
      <dsp:txXfrm>
        <a:off x="2378026" y="2550004"/>
        <a:ext cx="1422278" cy="689682"/>
      </dsp:txXfrm>
    </dsp:sp>
    <dsp:sp modelId="{C804EC62-7295-4E7F-9A54-F369B366206A}">
      <dsp:nvSpPr>
        <dsp:cNvPr id="0" name=""/>
        <dsp:cNvSpPr/>
      </dsp:nvSpPr>
      <dsp:spPr>
        <a:xfrm rot="17692822">
          <a:off x="3418291" y="2248413"/>
          <a:ext cx="1393016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1393016" y="1456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79974" y="2228156"/>
        <a:ext cx="69650" cy="69650"/>
      </dsp:txXfrm>
    </dsp:sp>
    <dsp:sp modelId="{FEAF6DE4-79C2-40B2-BCC5-F146C5A44F08}">
      <dsp:nvSpPr>
        <dsp:cNvPr id="0" name=""/>
        <dsp:cNvSpPr/>
      </dsp:nvSpPr>
      <dsp:spPr>
        <a:xfrm>
          <a:off x="4407838" y="1264819"/>
          <a:ext cx="1465192" cy="7325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kern="1200" dirty="0" smtClean="0"/>
            <a:t>resursele financiare ale autorităţilor şi instituţiilor publice</a:t>
          </a:r>
          <a:endParaRPr lang="en-US" sz="1300" kern="1200" dirty="0"/>
        </a:p>
      </dsp:txBody>
      <dsp:txXfrm>
        <a:off x="4429295" y="1286276"/>
        <a:ext cx="1422278" cy="689682"/>
      </dsp:txXfrm>
    </dsp:sp>
    <dsp:sp modelId="{CF3853B9-DD90-4D41-98E9-0869DE0BE71F}">
      <dsp:nvSpPr>
        <dsp:cNvPr id="0" name=""/>
        <dsp:cNvSpPr/>
      </dsp:nvSpPr>
      <dsp:spPr>
        <a:xfrm rot="17692822">
          <a:off x="5469560" y="984685"/>
          <a:ext cx="1393016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1393016" y="1456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31243" y="964427"/>
        <a:ext cx="69650" cy="69650"/>
      </dsp:txXfrm>
    </dsp:sp>
    <dsp:sp modelId="{FE8834BD-CB56-4DE2-8721-FA7E1F0A5888}">
      <dsp:nvSpPr>
        <dsp:cNvPr id="0" name=""/>
        <dsp:cNvSpPr/>
      </dsp:nvSpPr>
      <dsp:spPr>
        <a:xfrm>
          <a:off x="6459107" y="1091"/>
          <a:ext cx="1465192" cy="73259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b="1" kern="1200" dirty="0" smtClean="0"/>
            <a:t>Resursele administraţiei de stat centrale</a:t>
          </a:r>
          <a:endParaRPr lang="en-US" sz="1300" kern="1200" dirty="0"/>
        </a:p>
      </dsp:txBody>
      <dsp:txXfrm>
        <a:off x="6480564" y="22548"/>
        <a:ext cx="1422278" cy="689682"/>
      </dsp:txXfrm>
    </dsp:sp>
    <dsp:sp modelId="{3188E319-982B-4943-A1F8-057DF16A3EFA}">
      <dsp:nvSpPr>
        <dsp:cNvPr id="0" name=""/>
        <dsp:cNvSpPr/>
      </dsp:nvSpPr>
      <dsp:spPr>
        <a:xfrm rot="19457599">
          <a:off x="5805191" y="1405928"/>
          <a:ext cx="721755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721755" y="1456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48025" y="1402452"/>
        <a:ext cx="36087" cy="36087"/>
      </dsp:txXfrm>
    </dsp:sp>
    <dsp:sp modelId="{722BC34B-96D3-44D8-9E32-D7DB2FA6AF1C}">
      <dsp:nvSpPr>
        <dsp:cNvPr id="0" name=""/>
        <dsp:cNvSpPr/>
      </dsp:nvSpPr>
      <dsp:spPr>
        <a:xfrm>
          <a:off x="6459107" y="843576"/>
          <a:ext cx="1465192" cy="73259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b="1" kern="1200" dirty="0" smtClean="0"/>
            <a:t>Resursele financiare ale administraţiei de stat locale</a:t>
          </a:r>
          <a:endParaRPr lang="en-US" sz="1300" kern="1200" dirty="0"/>
        </a:p>
      </dsp:txBody>
      <dsp:txXfrm>
        <a:off x="6480564" y="865033"/>
        <a:ext cx="1422278" cy="689682"/>
      </dsp:txXfrm>
    </dsp:sp>
    <dsp:sp modelId="{191B1CD2-34CF-485C-A3F7-E65A1F0C5CA5}">
      <dsp:nvSpPr>
        <dsp:cNvPr id="0" name=""/>
        <dsp:cNvSpPr/>
      </dsp:nvSpPr>
      <dsp:spPr>
        <a:xfrm rot="2142401">
          <a:off x="5805191" y="1827170"/>
          <a:ext cx="721755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721755" y="1456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48025" y="1823694"/>
        <a:ext cx="36087" cy="36087"/>
      </dsp:txXfrm>
    </dsp:sp>
    <dsp:sp modelId="{086E6D9A-0F22-4CA2-9E24-5283F2052314}">
      <dsp:nvSpPr>
        <dsp:cNvPr id="0" name=""/>
        <dsp:cNvSpPr/>
      </dsp:nvSpPr>
      <dsp:spPr>
        <a:xfrm>
          <a:off x="6459107" y="1686062"/>
          <a:ext cx="1465192" cy="73259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b="1" kern="1200" dirty="0" smtClean="0"/>
            <a:t>Resursele întreprinderilor publice</a:t>
          </a:r>
          <a:endParaRPr lang="en-US" sz="1300" kern="1200" dirty="0"/>
        </a:p>
      </dsp:txBody>
      <dsp:txXfrm>
        <a:off x="6480564" y="1707519"/>
        <a:ext cx="1422278" cy="689682"/>
      </dsp:txXfrm>
    </dsp:sp>
    <dsp:sp modelId="{5FCA7422-D8D9-4B36-A86B-19EE6ED121B1}">
      <dsp:nvSpPr>
        <dsp:cNvPr id="0" name=""/>
        <dsp:cNvSpPr/>
      </dsp:nvSpPr>
      <dsp:spPr>
        <a:xfrm rot="3907178">
          <a:off x="5469560" y="2248413"/>
          <a:ext cx="1393016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1393016" y="1456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31243" y="2228156"/>
        <a:ext cx="69650" cy="69650"/>
      </dsp:txXfrm>
    </dsp:sp>
    <dsp:sp modelId="{505373F6-4D65-4503-8128-CD9936E55B0F}">
      <dsp:nvSpPr>
        <dsp:cNvPr id="0" name=""/>
        <dsp:cNvSpPr/>
      </dsp:nvSpPr>
      <dsp:spPr>
        <a:xfrm>
          <a:off x="6459107" y="2528547"/>
          <a:ext cx="1465192" cy="73259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b="1" i="1" kern="1200" smtClean="0"/>
            <a:t>Resursele asigurărilor de stat </a:t>
          </a:r>
          <a:r>
            <a:rPr lang="ro-RO" sz="1300" kern="1200" smtClean="0"/>
            <a:t> </a:t>
          </a:r>
          <a:endParaRPr lang="en-US" sz="1300" kern="1200" dirty="0"/>
        </a:p>
      </dsp:txBody>
      <dsp:txXfrm>
        <a:off x="6480564" y="2550004"/>
        <a:ext cx="1422278" cy="689682"/>
      </dsp:txXfrm>
    </dsp:sp>
    <dsp:sp modelId="{731C2B3A-2CDA-48DA-9369-303158C1B1F0}">
      <dsp:nvSpPr>
        <dsp:cNvPr id="0" name=""/>
        <dsp:cNvSpPr/>
      </dsp:nvSpPr>
      <dsp:spPr>
        <a:xfrm rot="19457599">
          <a:off x="3753922" y="2669656"/>
          <a:ext cx="721755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721755" y="1456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96756" y="2666180"/>
        <a:ext cx="36087" cy="36087"/>
      </dsp:txXfrm>
    </dsp:sp>
    <dsp:sp modelId="{32EA6FD9-50EC-4CC2-964A-E8192AC2C97A}">
      <dsp:nvSpPr>
        <dsp:cNvPr id="0" name=""/>
        <dsp:cNvSpPr/>
      </dsp:nvSpPr>
      <dsp:spPr>
        <a:xfrm>
          <a:off x="4407838" y="2107304"/>
          <a:ext cx="1465192" cy="7325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kern="1200" dirty="0" smtClean="0"/>
            <a:t>resursele întreprinderilor publice şi private;</a:t>
          </a:r>
          <a:endParaRPr lang="en-US" sz="1300" kern="1200" dirty="0"/>
        </a:p>
      </dsp:txBody>
      <dsp:txXfrm>
        <a:off x="4429295" y="2128761"/>
        <a:ext cx="1422278" cy="689682"/>
      </dsp:txXfrm>
    </dsp:sp>
    <dsp:sp modelId="{B536492A-C61D-4DBE-90D3-B00BF2679ABD}">
      <dsp:nvSpPr>
        <dsp:cNvPr id="0" name=""/>
        <dsp:cNvSpPr/>
      </dsp:nvSpPr>
      <dsp:spPr>
        <a:xfrm rot="2142401">
          <a:off x="3753922" y="3090899"/>
          <a:ext cx="721755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721755" y="1456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96756" y="3087423"/>
        <a:ext cx="36087" cy="36087"/>
      </dsp:txXfrm>
    </dsp:sp>
    <dsp:sp modelId="{33F7DA71-E735-4ECA-997B-74E38043B339}">
      <dsp:nvSpPr>
        <dsp:cNvPr id="0" name=""/>
        <dsp:cNvSpPr/>
      </dsp:nvSpPr>
      <dsp:spPr>
        <a:xfrm>
          <a:off x="4407838" y="2949790"/>
          <a:ext cx="1465192" cy="7325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kern="1200" dirty="0" smtClean="0"/>
            <a:t>resursele organismelor fără scop lucrativ;</a:t>
          </a:r>
          <a:endParaRPr lang="en-US" sz="1300" kern="1200" dirty="0"/>
        </a:p>
      </dsp:txBody>
      <dsp:txXfrm>
        <a:off x="4429295" y="2971247"/>
        <a:ext cx="1422278" cy="689682"/>
      </dsp:txXfrm>
    </dsp:sp>
    <dsp:sp modelId="{10140E1B-2352-42A6-A580-602DBA42E779}">
      <dsp:nvSpPr>
        <dsp:cNvPr id="0" name=""/>
        <dsp:cNvSpPr/>
      </dsp:nvSpPr>
      <dsp:spPr>
        <a:xfrm rot="3907178">
          <a:off x="3418291" y="3512141"/>
          <a:ext cx="1393016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1393016" y="1456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79974" y="3491884"/>
        <a:ext cx="69650" cy="69650"/>
      </dsp:txXfrm>
    </dsp:sp>
    <dsp:sp modelId="{25125447-A408-4BBD-9700-47CFD665F71C}">
      <dsp:nvSpPr>
        <dsp:cNvPr id="0" name=""/>
        <dsp:cNvSpPr/>
      </dsp:nvSpPr>
      <dsp:spPr>
        <a:xfrm>
          <a:off x="4407838" y="3792275"/>
          <a:ext cx="1465192" cy="7325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300" kern="1200" dirty="0" smtClean="0"/>
            <a:t>resursele populaţiei.</a:t>
          </a:r>
          <a:endParaRPr lang="en-US" sz="1300" kern="1200" dirty="0"/>
        </a:p>
      </dsp:txBody>
      <dsp:txXfrm>
        <a:off x="4429295" y="3813732"/>
        <a:ext cx="1422278" cy="6896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0929F-B00E-45E3-AE44-2F6048A4EF2D}">
      <dsp:nvSpPr>
        <dsp:cNvPr id="0" name=""/>
        <dsp:cNvSpPr/>
      </dsp:nvSpPr>
      <dsp:spPr>
        <a:xfrm>
          <a:off x="6267522" y="2666363"/>
          <a:ext cx="366655" cy="1406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6308"/>
              </a:lnTo>
              <a:lnTo>
                <a:pt x="366655" y="1406308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0575FF-C730-4D3A-A3A7-02F8F11CD2E3}">
      <dsp:nvSpPr>
        <dsp:cNvPr id="0" name=""/>
        <dsp:cNvSpPr/>
      </dsp:nvSpPr>
      <dsp:spPr>
        <a:xfrm>
          <a:off x="6267522" y="2666363"/>
          <a:ext cx="366655" cy="552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907"/>
              </a:lnTo>
              <a:lnTo>
                <a:pt x="366655" y="55290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2797D6-A2C9-44D2-AD4F-7AF9FD4D8525}">
      <dsp:nvSpPr>
        <dsp:cNvPr id="0" name=""/>
        <dsp:cNvSpPr/>
      </dsp:nvSpPr>
      <dsp:spPr>
        <a:xfrm>
          <a:off x="4234261" y="1812962"/>
          <a:ext cx="3011008" cy="2524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207"/>
              </a:lnTo>
              <a:lnTo>
                <a:pt x="3011008" y="126207"/>
              </a:lnTo>
              <a:lnTo>
                <a:pt x="3011008" y="25241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A76B5-C7E6-4C19-BA59-DAE150325963}">
      <dsp:nvSpPr>
        <dsp:cNvPr id="0" name=""/>
        <dsp:cNvSpPr/>
      </dsp:nvSpPr>
      <dsp:spPr>
        <a:xfrm>
          <a:off x="3491997" y="2666363"/>
          <a:ext cx="379779" cy="1406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6308"/>
              </a:lnTo>
              <a:lnTo>
                <a:pt x="379779" y="1406308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BB8C7-41D4-4768-A57B-BC68F652784B}">
      <dsp:nvSpPr>
        <dsp:cNvPr id="0" name=""/>
        <dsp:cNvSpPr/>
      </dsp:nvSpPr>
      <dsp:spPr>
        <a:xfrm>
          <a:off x="3491997" y="2666363"/>
          <a:ext cx="379779" cy="552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907"/>
              </a:lnTo>
              <a:lnTo>
                <a:pt x="379779" y="55290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0DA763-D6F0-4B2C-A379-16A3C590FB7A}">
      <dsp:nvSpPr>
        <dsp:cNvPr id="0" name=""/>
        <dsp:cNvSpPr/>
      </dsp:nvSpPr>
      <dsp:spPr>
        <a:xfrm>
          <a:off x="4234261" y="1812962"/>
          <a:ext cx="270480" cy="2524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207"/>
              </a:lnTo>
              <a:lnTo>
                <a:pt x="270480" y="126207"/>
              </a:lnTo>
              <a:lnTo>
                <a:pt x="270480" y="25241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DED29-1B73-411D-B8B5-E538FD0868D7}">
      <dsp:nvSpPr>
        <dsp:cNvPr id="0" name=""/>
        <dsp:cNvSpPr/>
      </dsp:nvSpPr>
      <dsp:spPr>
        <a:xfrm>
          <a:off x="299601" y="2666363"/>
          <a:ext cx="447799" cy="3113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3110"/>
              </a:lnTo>
              <a:lnTo>
                <a:pt x="447799" y="31131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990B85-3E37-4E69-A4CA-50416A2EC61F}">
      <dsp:nvSpPr>
        <dsp:cNvPr id="0" name=""/>
        <dsp:cNvSpPr/>
      </dsp:nvSpPr>
      <dsp:spPr>
        <a:xfrm>
          <a:off x="299601" y="2666363"/>
          <a:ext cx="447799" cy="2259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9709"/>
              </a:lnTo>
              <a:lnTo>
                <a:pt x="447799" y="225970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AE597-476B-49AA-A798-22BEFDBBE84D}">
      <dsp:nvSpPr>
        <dsp:cNvPr id="0" name=""/>
        <dsp:cNvSpPr/>
      </dsp:nvSpPr>
      <dsp:spPr>
        <a:xfrm>
          <a:off x="299601" y="2666363"/>
          <a:ext cx="447799" cy="1406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6308"/>
              </a:lnTo>
              <a:lnTo>
                <a:pt x="447799" y="1406308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6741B-3B71-4E69-836D-8C44CA647A51}">
      <dsp:nvSpPr>
        <dsp:cNvPr id="0" name=""/>
        <dsp:cNvSpPr/>
      </dsp:nvSpPr>
      <dsp:spPr>
        <a:xfrm>
          <a:off x="299601" y="2666363"/>
          <a:ext cx="447799" cy="552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907"/>
              </a:lnTo>
              <a:lnTo>
                <a:pt x="447799" y="55290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70342B-9342-462A-A402-FB61FA500A0F}">
      <dsp:nvSpPr>
        <dsp:cNvPr id="0" name=""/>
        <dsp:cNvSpPr/>
      </dsp:nvSpPr>
      <dsp:spPr>
        <a:xfrm>
          <a:off x="1493732" y="1812962"/>
          <a:ext cx="2740528" cy="252414"/>
        </a:xfrm>
        <a:custGeom>
          <a:avLst/>
          <a:gdLst/>
          <a:ahLst/>
          <a:cxnLst/>
          <a:rect l="0" t="0" r="0" b="0"/>
          <a:pathLst>
            <a:path>
              <a:moveTo>
                <a:pt x="2740528" y="0"/>
              </a:moveTo>
              <a:lnTo>
                <a:pt x="2740528" y="126207"/>
              </a:lnTo>
              <a:lnTo>
                <a:pt x="0" y="126207"/>
              </a:lnTo>
              <a:lnTo>
                <a:pt x="0" y="25241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41C26-A626-4476-B9E4-52D0DCF5FD93}">
      <dsp:nvSpPr>
        <dsp:cNvPr id="0" name=""/>
        <dsp:cNvSpPr/>
      </dsp:nvSpPr>
      <dsp:spPr>
        <a:xfrm>
          <a:off x="2353636" y="778033"/>
          <a:ext cx="3761250" cy="1034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dirty="0" smtClean="0"/>
            <a:t>Componentele resurselor financiare publice</a:t>
          </a:r>
          <a:endParaRPr lang="en-US" sz="2400" b="1" kern="1200" dirty="0"/>
        </a:p>
      </dsp:txBody>
      <dsp:txXfrm>
        <a:off x="2353636" y="778033"/>
        <a:ext cx="3761250" cy="1034928"/>
      </dsp:txXfrm>
    </dsp:sp>
    <dsp:sp modelId="{D2F3AF20-2F13-420C-95A1-4056D1818CC7}">
      <dsp:nvSpPr>
        <dsp:cNvPr id="0" name=""/>
        <dsp:cNvSpPr/>
      </dsp:nvSpPr>
      <dsp:spPr>
        <a:xfrm>
          <a:off x="1068" y="2065376"/>
          <a:ext cx="2985328" cy="60098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/>
            <a:t>C</a:t>
          </a:r>
          <a:r>
            <a:rPr lang="ro-RO" sz="2000" b="1" i="1" kern="1200" dirty="0" smtClean="0"/>
            <a:t>onţinutul</a:t>
          </a:r>
          <a:r>
            <a:rPr lang="en-US" sz="2000" b="1" i="1" kern="1200" dirty="0" smtClean="0"/>
            <a:t> </a:t>
          </a:r>
          <a:r>
            <a:rPr lang="ro-RO" sz="2000" b="1" i="1" kern="1200" dirty="0" smtClean="0"/>
            <a:t>economic</a:t>
          </a:r>
          <a:endParaRPr lang="en-US" sz="2000" b="1" i="1" kern="1200" dirty="0"/>
        </a:p>
      </dsp:txBody>
      <dsp:txXfrm>
        <a:off x="1068" y="2065376"/>
        <a:ext cx="2985328" cy="600986"/>
      </dsp:txXfrm>
    </dsp:sp>
    <dsp:sp modelId="{1817E34A-B430-4830-AD2B-E7AA851B17A8}">
      <dsp:nvSpPr>
        <dsp:cNvPr id="0" name=""/>
        <dsp:cNvSpPr/>
      </dsp:nvSpPr>
      <dsp:spPr>
        <a:xfrm>
          <a:off x="747400" y="2918777"/>
          <a:ext cx="2659317" cy="600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i="0" kern="1200" dirty="0" smtClean="0"/>
            <a:t>Prelevările cu caracter obligatoriu</a:t>
          </a:r>
          <a:endParaRPr lang="en-US" sz="2000" i="0" kern="1200" dirty="0"/>
        </a:p>
      </dsp:txBody>
      <dsp:txXfrm>
        <a:off x="747400" y="2918777"/>
        <a:ext cx="2659317" cy="600986"/>
      </dsp:txXfrm>
    </dsp:sp>
    <dsp:sp modelId="{E8B445E4-5A1D-4386-BF61-F248F9E3CE86}">
      <dsp:nvSpPr>
        <dsp:cNvPr id="0" name=""/>
        <dsp:cNvSpPr/>
      </dsp:nvSpPr>
      <dsp:spPr>
        <a:xfrm>
          <a:off x="747400" y="3772178"/>
          <a:ext cx="2002980" cy="600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i="0" kern="1200" dirty="0" smtClean="0"/>
            <a:t>Resursele de trezorerie</a:t>
          </a:r>
          <a:endParaRPr lang="en-US" sz="2000" i="0" kern="1200" dirty="0"/>
        </a:p>
      </dsp:txBody>
      <dsp:txXfrm>
        <a:off x="747400" y="3772178"/>
        <a:ext cx="2002980" cy="600986"/>
      </dsp:txXfrm>
    </dsp:sp>
    <dsp:sp modelId="{81DC12D9-C364-41E2-946C-8904382B9395}">
      <dsp:nvSpPr>
        <dsp:cNvPr id="0" name=""/>
        <dsp:cNvSpPr/>
      </dsp:nvSpPr>
      <dsp:spPr>
        <a:xfrm>
          <a:off x="747400" y="4625579"/>
          <a:ext cx="2659317" cy="600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i="0" kern="1200" dirty="0" smtClean="0"/>
            <a:t>Resursele provenite din împrumuturi</a:t>
          </a:r>
          <a:endParaRPr lang="en-US" sz="2000" i="0" kern="1200" dirty="0"/>
        </a:p>
      </dsp:txBody>
      <dsp:txXfrm>
        <a:off x="747400" y="4625579"/>
        <a:ext cx="2659317" cy="600986"/>
      </dsp:txXfrm>
    </dsp:sp>
    <dsp:sp modelId="{CEA6F66F-E311-400C-9569-704352AE91C8}">
      <dsp:nvSpPr>
        <dsp:cNvPr id="0" name=""/>
        <dsp:cNvSpPr/>
      </dsp:nvSpPr>
      <dsp:spPr>
        <a:xfrm>
          <a:off x="747400" y="5478980"/>
          <a:ext cx="4249167" cy="600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i="0" kern="1200" dirty="0" smtClean="0"/>
            <a:t>Finanţarea prin emisiune monetară fără acoperire</a:t>
          </a:r>
          <a:endParaRPr lang="en-US" sz="2000" b="1" i="0" kern="1200" dirty="0"/>
        </a:p>
      </dsp:txBody>
      <dsp:txXfrm>
        <a:off x="747400" y="5478980"/>
        <a:ext cx="4249167" cy="600986"/>
      </dsp:txXfrm>
    </dsp:sp>
    <dsp:sp modelId="{51CD0385-B5F1-493A-99D9-541D180E47B7}">
      <dsp:nvSpPr>
        <dsp:cNvPr id="0" name=""/>
        <dsp:cNvSpPr/>
      </dsp:nvSpPr>
      <dsp:spPr>
        <a:xfrm>
          <a:off x="3238811" y="2065376"/>
          <a:ext cx="2531860" cy="60098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/>
            <a:t>R</a:t>
          </a:r>
          <a:r>
            <a:rPr lang="ro-RO" sz="2000" b="1" i="1" kern="1200" dirty="0" smtClean="0"/>
            <a:t>egularitatea </a:t>
          </a:r>
          <a:r>
            <a:rPr lang="en-US" sz="2000" b="1" i="1" kern="1200" dirty="0" err="1" smtClean="0"/>
            <a:t>încasării</a:t>
          </a:r>
          <a:endParaRPr lang="en-US" sz="2000" b="1" i="1" kern="1200" dirty="0"/>
        </a:p>
      </dsp:txBody>
      <dsp:txXfrm>
        <a:off x="3238811" y="2065376"/>
        <a:ext cx="2531860" cy="600986"/>
      </dsp:txXfrm>
    </dsp:sp>
    <dsp:sp modelId="{6DF1C39B-C374-4D03-8376-A8FC965E964A}">
      <dsp:nvSpPr>
        <dsp:cNvPr id="0" name=""/>
        <dsp:cNvSpPr/>
      </dsp:nvSpPr>
      <dsp:spPr>
        <a:xfrm>
          <a:off x="3871776" y="2918777"/>
          <a:ext cx="2312391" cy="600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b="0" i="0" kern="1200" dirty="0" smtClean="0"/>
            <a:t>Resursele ordinare (curente) </a:t>
          </a:r>
          <a:endParaRPr lang="en-US" sz="2000" b="0" i="0" kern="1200" dirty="0"/>
        </a:p>
      </dsp:txBody>
      <dsp:txXfrm>
        <a:off x="3871776" y="2918777"/>
        <a:ext cx="2312391" cy="600986"/>
      </dsp:txXfrm>
    </dsp:sp>
    <dsp:sp modelId="{AE54486C-C453-4B80-87FA-38A0E2937CCE}">
      <dsp:nvSpPr>
        <dsp:cNvPr id="0" name=""/>
        <dsp:cNvSpPr/>
      </dsp:nvSpPr>
      <dsp:spPr>
        <a:xfrm>
          <a:off x="3871776" y="3772178"/>
          <a:ext cx="2312391" cy="600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b="0" i="0" kern="1200" dirty="0" smtClean="0"/>
            <a:t>Resursele extraordinare </a:t>
          </a:r>
          <a:endParaRPr lang="en-US" sz="2000" b="0" i="0" kern="1200" dirty="0"/>
        </a:p>
      </dsp:txBody>
      <dsp:txXfrm>
        <a:off x="3871776" y="3772178"/>
        <a:ext cx="2312391" cy="600986"/>
      </dsp:txXfrm>
    </dsp:sp>
    <dsp:sp modelId="{9FF0AD83-542A-4599-8958-58035356825B}">
      <dsp:nvSpPr>
        <dsp:cNvPr id="0" name=""/>
        <dsp:cNvSpPr/>
      </dsp:nvSpPr>
      <dsp:spPr>
        <a:xfrm>
          <a:off x="6023085" y="2065376"/>
          <a:ext cx="2444368" cy="60098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/>
            <a:t>P</a:t>
          </a:r>
          <a:r>
            <a:rPr lang="ro-RO" sz="2000" b="1" i="1" kern="1200" dirty="0" smtClean="0"/>
            <a:t>rovenienţ</a:t>
          </a:r>
          <a:r>
            <a:rPr lang="en-US" sz="2000" b="1" i="1" kern="1200" dirty="0" smtClean="0"/>
            <a:t>a </a:t>
          </a:r>
          <a:r>
            <a:rPr lang="ro-RO" sz="2000" b="1" i="1" kern="1200" dirty="0" smtClean="0"/>
            <a:t>lor</a:t>
          </a:r>
          <a:endParaRPr lang="en-US" sz="2000" b="1" i="1" kern="1200" dirty="0"/>
        </a:p>
      </dsp:txBody>
      <dsp:txXfrm>
        <a:off x="6023085" y="2065376"/>
        <a:ext cx="2444368" cy="600986"/>
      </dsp:txXfrm>
    </dsp:sp>
    <dsp:sp modelId="{AE24123E-9AC0-4C99-8A55-163F1F9F6574}">
      <dsp:nvSpPr>
        <dsp:cNvPr id="0" name=""/>
        <dsp:cNvSpPr/>
      </dsp:nvSpPr>
      <dsp:spPr>
        <a:xfrm>
          <a:off x="6634178" y="2918777"/>
          <a:ext cx="1874140" cy="600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</a:t>
          </a:r>
          <a:r>
            <a:rPr lang="ro-RO" sz="2000" kern="1200" dirty="0" smtClean="0"/>
            <a:t>esurse interne</a:t>
          </a:r>
          <a:endParaRPr lang="en-US" sz="2000" kern="1200" dirty="0"/>
        </a:p>
      </dsp:txBody>
      <dsp:txXfrm>
        <a:off x="6634178" y="2918777"/>
        <a:ext cx="1874140" cy="600986"/>
      </dsp:txXfrm>
    </dsp:sp>
    <dsp:sp modelId="{AE6309E4-C97F-4A4B-9659-8A750CA0FF9F}">
      <dsp:nvSpPr>
        <dsp:cNvPr id="0" name=""/>
        <dsp:cNvSpPr/>
      </dsp:nvSpPr>
      <dsp:spPr>
        <a:xfrm>
          <a:off x="6634178" y="3772178"/>
          <a:ext cx="1899153" cy="600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</a:t>
          </a:r>
          <a:r>
            <a:rPr lang="ro-RO" sz="2000" kern="1200" dirty="0" smtClean="0"/>
            <a:t>esurse externe</a:t>
          </a:r>
          <a:endParaRPr lang="en-US" sz="2000" b="1" i="1" kern="1200" dirty="0"/>
        </a:p>
      </dsp:txBody>
      <dsp:txXfrm>
        <a:off x="6634178" y="3772178"/>
        <a:ext cx="1899153" cy="6009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33595-2087-4493-BFFD-9FE5C7F22964}">
      <dsp:nvSpPr>
        <dsp:cNvPr id="0" name=""/>
        <dsp:cNvSpPr/>
      </dsp:nvSpPr>
      <dsp:spPr>
        <a:xfrm>
          <a:off x="2785523" y="724"/>
          <a:ext cx="2860091" cy="170780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500" i="1" kern="1200" dirty="0" smtClean="0"/>
            <a:t>Legalitatea impozitelor</a:t>
          </a:r>
          <a:endParaRPr lang="en-US" sz="2500" kern="1200" dirty="0"/>
        </a:p>
      </dsp:txBody>
      <dsp:txXfrm>
        <a:off x="3204374" y="250826"/>
        <a:ext cx="2022389" cy="1207598"/>
      </dsp:txXfrm>
    </dsp:sp>
    <dsp:sp modelId="{C593B5F4-7EC4-46C1-97EF-5909C0EBDB9F}">
      <dsp:nvSpPr>
        <dsp:cNvPr id="0" name=""/>
        <dsp:cNvSpPr/>
      </dsp:nvSpPr>
      <dsp:spPr>
        <a:xfrm rot="2700000">
          <a:off x="4987205" y="1468931"/>
          <a:ext cx="261719" cy="5763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4998703" y="1556448"/>
        <a:ext cx="183203" cy="345829"/>
      </dsp:txXfrm>
    </dsp:sp>
    <dsp:sp modelId="{3FB9D36F-3C1E-4C7E-9F3B-468CD2CE43BA}">
      <dsp:nvSpPr>
        <dsp:cNvPr id="0" name=""/>
        <dsp:cNvSpPr/>
      </dsp:nvSpPr>
      <dsp:spPr>
        <a:xfrm>
          <a:off x="4620465" y="1813098"/>
          <a:ext cx="2814954" cy="1707802"/>
        </a:xfrm>
        <a:prstGeom prst="ellipse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500" i="1" kern="1200" dirty="0" smtClean="0"/>
            <a:t>Obligativitatea impozitelor</a:t>
          </a:r>
          <a:endParaRPr lang="en-US" sz="2500" kern="1200" dirty="0"/>
        </a:p>
      </dsp:txBody>
      <dsp:txXfrm>
        <a:off x="5032705" y="2063200"/>
        <a:ext cx="1990474" cy="1207598"/>
      </dsp:txXfrm>
    </dsp:sp>
    <dsp:sp modelId="{E905593E-624A-4F92-A797-E63BA4E98790}">
      <dsp:nvSpPr>
        <dsp:cNvPr id="0" name=""/>
        <dsp:cNvSpPr/>
      </dsp:nvSpPr>
      <dsp:spPr>
        <a:xfrm rot="8100000">
          <a:off x="4997681" y="3278210"/>
          <a:ext cx="261719" cy="5763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5064699" y="3365727"/>
        <a:ext cx="183203" cy="345829"/>
      </dsp:txXfrm>
    </dsp:sp>
    <dsp:sp modelId="{000E6E68-0C75-46D4-A407-8088387901F5}">
      <dsp:nvSpPr>
        <dsp:cNvPr id="0" name=""/>
        <dsp:cNvSpPr/>
      </dsp:nvSpPr>
      <dsp:spPr>
        <a:xfrm>
          <a:off x="2785523" y="3625472"/>
          <a:ext cx="2860091" cy="1707802"/>
        </a:xfrm>
        <a:prstGeom prst="ellipse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500" i="1" kern="1200" dirty="0" smtClean="0"/>
            <a:t>Nerestituirea impozitelor</a:t>
          </a:r>
          <a:endParaRPr lang="en-US" sz="2500" kern="1200" dirty="0"/>
        </a:p>
      </dsp:txBody>
      <dsp:txXfrm>
        <a:off x="3204374" y="3875574"/>
        <a:ext cx="2022389" cy="1207598"/>
      </dsp:txXfrm>
    </dsp:sp>
    <dsp:sp modelId="{202DA0E1-B48E-4780-A4FF-7EFBF9D9F744}">
      <dsp:nvSpPr>
        <dsp:cNvPr id="0" name=""/>
        <dsp:cNvSpPr/>
      </dsp:nvSpPr>
      <dsp:spPr>
        <a:xfrm rot="13500000">
          <a:off x="3203031" y="3300429"/>
          <a:ext cx="243569" cy="5763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3265401" y="3441540"/>
        <a:ext cx="170498" cy="345829"/>
      </dsp:txXfrm>
    </dsp:sp>
    <dsp:sp modelId="{00EC164C-92B8-479A-8435-6FF7CB6B7E3F}">
      <dsp:nvSpPr>
        <dsp:cNvPr id="0" name=""/>
        <dsp:cNvSpPr/>
      </dsp:nvSpPr>
      <dsp:spPr>
        <a:xfrm>
          <a:off x="794180" y="1813098"/>
          <a:ext cx="3218029" cy="1707802"/>
        </a:xfrm>
        <a:prstGeom prst="ellipse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500" i="1" kern="1200" dirty="0" smtClean="0"/>
            <a:t>Nonechivalenţa impozitelor</a:t>
          </a:r>
          <a:endParaRPr lang="en-US" sz="2500" kern="1200" dirty="0"/>
        </a:p>
      </dsp:txBody>
      <dsp:txXfrm>
        <a:off x="1265449" y="2063200"/>
        <a:ext cx="2275491" cy="1207598"/>
      </dsp:txXfrm>
    </dsp:sp>
    <dsp:sp modelId="{E531432A-EB9E-4DC0-BF92-BF080A5F2B1A}">
      <dsp:nvSpPr>
        <dsp:cNvPr id="0" name=""/>
        <dsp:cNvSpPr/>
      </dsp:nvSpPr>
      <dsp:spPr>
        <a:xfrm rot="18900000">
          <a:off x="3193282" y="1466935"/>
          <a:ext cx="243569" cy="5763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203983" y="1608046"/>
        <a:ext cx="170498" cy="3458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B77505-0E69-4561-A728-92BFB128D3E8}">
      <dsp:nvSpPr>
        <dsp:cNvPr id="0" name=""/>
        <dsp:cNvSpPr/>
      </dsp:nvSpPr>
      <dsp:spPr>
        <a:xfrm>
          <a:off x="381001" y="1672"/>
          <a:ext cx="3834195" cy="19818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000" i="1" kern="1200" dirty="0" smtClean="0"/>
            <a:t>Contribuţia la formarea fondurilor generale de dezvoltare a societăţii (fiscală)</a:t>
          </a:r>
          <a:r>
            <a:rPr lang="ro-RO" sz="3000" kern="1200" dirty="0" smtClean="0"/>
            <a:t> </a:t>
          </a:r>
          <a:endParaRPr lang="en-US" sz="3000" kern="1200" dirty="0"/>
        </a:p>
      </dsp:txBody>
      <dsp:txXfrm>
        <a:off x="381001" y="1672"/>
        <a:ext cx="3834195" cy="1981854"/>
      </dsp:txXfrm>
    </dsp:sp>
    <dsp:sp modelId="{218D4D83-0A75-4FC2-B72D-7C43C771B2F4}">
      <dsp:nvSpPr>
        <dsp:cNvPr id="0" name=""/>
        <dsp:cNvSpPr/>
      </dsp:nvSpPr>
      <dsp:spPr>
        <a:xfrm>
          <a:off x="4545506" y="1672"/>
          <a:ext cx="3303091" cy="1981854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000" i="1" kern="1200" dirty="0" smtClean="0"/>
            <a:t>Redistribuirea unor venituri primare sau derivate (socială)</a:t>
          </a:r>
          <a:r>
            <a:rPr lang="ro-RO" sz="3000" kern="1200" dirty="0" smtClean="0"/>
            <a:t> </a:t>
          </a:r>
          <a:endParaRPr lang="en-US" sz="3000" kern="1200" dirty="0"/>
        </a:p>
      </dsp:txBody>
      <dsp:txXfrm>
        <a:off x="4545506" y="1672"/>
        <a:ext cx="3303091" cy="1981854"/>
      </dsp:txXfrm>
    </dsp:sp>
    <dsp:sp modelId="{A507B644-AE8F-45EF-9B47-D5E48F68662E}">
      <dsp:nvSpPr>
        <dsp:cNvPr id="0" name=""/>
        <dsp:cNvSpPr/>
      </dsp:nvSpPr>
      <dsp:spPr>
        <a:xfrm>
          <a:off x="2463254" y="2313836"/>
          <a:ext cx="3303091" cy="1981854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000" i="1" kern="1200" dirty="0" smtClean="0"/>
            <a:t>Reglarea unor fenomene economice sau sociale (economică)</a:t>
          </a:r>
          <a:r>
            <a:rPr lang="ro-RO" sz="3000" kern="1200" dirty="0" smtClean="0"/>
            <a:t> </a:t>
          </a:r>
          <a:endParaRPr lang="en-US" sz="3000" kern="1200" dirty="0"/>
        </a:p>
      </dsp:txBody>
      <dsp:txXfrm>
        <a:off x="2463254" y="2313836"/>
        <a:ext cx="3303091" cy="19818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1B0DB-82B9-4FE0-A63C-9BAA223CD1AA}">
      <dsp:nvSpPr>
        <dsp:cNvPr id="0" name=""/>
        <dsp:cNvSpPr/>
      </dsp:nvSpPr>
      <dsp:spPr>
        <a:xfrm>
          <a:off x="0" y="68219"/>
          <a:ext cx="8229600" cy="3597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/>
            <a:t>1. </a:t>
          </a:r>
          <a:r>
            <a:rPr lang="ro-RO" sz="1500" i="1" kern="1200" dirty="0" smtClean="0"/>
            <a:t>Obiectul impozitului</a:t>
          </a:r>
          <a:endParaRPr lang="en-US" sz="1500" i="1" kern="1200" dirty="0"/>
        </a:p>
      </dsp:txBody>
      <dsp:txXfrm>
        <a:off x="17563" y="85782"/>
        <a:ext cx="8194474" cy="324648"/>
      </dsp:txXfrm>
    </dsp:sp>
    <dsp:sp modelId="{D54BC9A1-C0FA-4C49-85E8-CFB195E944A8}">
      <dsp:nvSpPr>
        <dsp:cNvPr id="0" name=""/>
        <dsp:cNvSpPr/>
      </dsp:nvSpPr>
      <dsp:spPr>
        <a:xfrm>
          <a:off x="0" y="471194"/>
          <a:ext cx="8229600" cy="359774"/>
        </a:xfrm>
        <a:prstGeom prst="roundRect">
          <a:avLst/>
        </a:prstGeom>
        <a:solidFill>
          <a:schemeClr val="accent3">
            <a:hueOff val="1125026"/>
            <a:satOff val="-1688"/>
            <a:lumOff val="-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/>
            <a:t>2. </a:t>
          </a:r>
          <a:r>
            <a:rPr lang="ro-RO" sz="1500" i="1" kern="1200" dirty="0" smtClean="0"/>
            <a:t>Baza de calcul (materia impozabilă</a:t>
          </a:r>
          <a:r>
            <a:rPr lang="en-US" sz="1500" i="1" kern="1200" dirty="0" smtClean="0"/>
            <a:t>)</a:t>
          </a:r>
          <a:r>
            <a:rPr lang="ro-RO" sz="1500" i="1" kern="1200" dirty="0" smtClean="0"/>
            <a:t>.</a:t>
          </a:r>
          <a:endParaRPr lang="en-US" sz="1500" i="1" kern="1200" dirty="0"/>
        </a:p>
      </dsp:txBody>
      <dsp:txXfrm>
        <a:off x="17563" y="488757"/>
        <a:ext cx="8194474" cy="324648"/>
      </dsp:txXfrm>
    </dsp:sp>
    <dsp:sp modelId="{BFACDC40-FAD2-4E4C-AF2D-5AF5DA521372}">
      <dsp:nvSpPr>
        <dsp:cNvPr id="0" name=""/>
        <dsp:cNvSpPr/>
      </dsp:nvSpPr>
      <dsp:spPr>
        <a:xfrm>
          <a:off x="0" y="874169"/>
          <a:ext cx="8229600" cy="359774"/>
        </a:xfrm>
        <a:prstGeom prst="roundRec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/>
            <a:t>3. </a:t>
          </a:r>
          <a:r>
            <a:rPr lang="ro-RO" sz="1500" i="1" kern="1200" dirty="0" smtClean="0"/>
            <a:t>Subiectul impozitului (contribuabil, plătitor</a:t>
          </a:r>
          <a:r>
            <a:rPr lang="en-US" sz="1500" i="1" kern="1200" dirty="0" smtClean="0"/>
            <a:t>)</a:t>
          </a:r>
          <a:r>
            <a:rPr lang="ro-RO" sz="1500" i="1" kern="1200" dirty="0" smtClean="0"/>
            <a:t>.</a:t>
          </a:r>
          <a:endParaRPr lang="en-US" sz="1500" i="1" kern="1200" dirty="0"/>
        </a:p>
      </dsp:txBody>
      <dsp:txXfrm>
        <a:off x="17563" y="891732"/>
        <a:ext cx="8194474" cy="324648"/>
      </dsp:txXfrm>
    </dsp:sp>
    <dsp:sp modelId="{9EA5429B-E229-4199-A5E0-E602B63F3F6D}">
      <dsp:nvSpPr>
        <dsp:cNvPr id="0" name=""/>
        <dsp:cNvSpPr/>
      </dsp:nvSpPr>
      <dsp:spPr>
        <a:xfrm>
          <a:off x="0" y="1277144"/>
          <a:ext cx="8229600" cy="359774"/>
        </a:xfrm>
        <a:prstGeom prst="roundRect">
          <a:avLst/>
        </a:prstGeom>
        <a:solidFill>
          <a:schemeClr val="accent3">
            <a:hueOff val="3375079"/>
            <a:satOff val="-5064"/>
            <a:lumOff val="-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/>
            <a:t>4. </a:t>
          </a:r>
          <a:r>
            <a:rPr lang="ro-RO" sz="1500" i="1" kern="1200" dirty="0" smtClean="0"/>
            <a:t>Suportatorul (destinatarul)</a:t>
          </a:r>
          <a:endParaRPr lang="en-US" sz="1500" i="1" kern="1200" dirty="0"/>
        </a:p>
      </dsp:txBody>
      <dsp:txXfrm>
        <a:off x="17563" y="1294707"/>
        <a:ext cx="8194474" cy="324648"/>
      </dsp:txXfrm>
    </dsp:sp>
    <dsp:sp modelId="{168BDEDE-AF84-4F0B-BC79-E78F23BA90FD}">
      <dsp:nvSpPr>
        <dsp:cNvPr id="0" name=""/>
        <dsp:cNvSpPr/>
      </dsp:nvSpPr>
      <dsp:spPr>
        <a:xfrm>
          <a:off x="0" y="1680119"/>
          <a:ext cx="8229600" cy="359774"/>
        </a:xfrm>
        <a:prstGeom prst="roundRec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/>
            <a:t>5. </a:t>
          </a:r>
          <a:r>
            <a:rPr lang="ro-RO" sz="1500" i="1" kern="1200" dirty="0" smtClean="0"/>
            <a:t>Sursa impozitului</a:t>
          </a:r>
          <a:endParaRPr lang="en-US" sz="1500" i="1" kern="1200" dirty="0"/>
        </a:p>
      </dsp:txBody>
      <dsp:txXfrm>
        <a:off x="17563" y="1697682"/>
        <a:ext cx="8194474" cy="324648"/>
      </dsp:txXfrm>
    </dsp:sp>
    <dsp:sp modelId="{F6400FDA-F917-44BE-A7A9-93EA46B24A70}">
      <dsp:nvSpPr>
        <dsp:cNvPr id="0" name=""/>
        <dsp:cNvSpPr/>
      </dsp:nvSpPr>
      <dsp:spPr>
        <a:xfrm>
          <a:off x="0" y="2083094"/>
          <a:ext cx="8229600" cy="359774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/>
            <a:t>6. </a:t>
          </a:r>
          <a:r>
            <a:rPr lang="ro-RO" sz="1500" i="1" kern="1200" dirty="0" smtClean="0"/>
            <a:t>Unitatea de impunere</a:t>
          </a:r>
          <a:endParaRPr lang="en-US" sz="1500" i="1" kern="1200" dirty="0"/>
        </a:p>
      </dsp:txBody>
      <dsp:txXfrm>
        <a:off x="17563" y="2100657"/>
        <a:ext cx="8194474" cy="324648"/>
      </dsp:txXfrm>
    </dsp:sp>
    <dsp:sp modelId="{1D08E601-BB0D-4876-9A4C-5D7C0B36E575}">
      <dsp:nvSpPr>
        <dsp:cNvPr id="0" name=""/>
        <dsp:cNvSpPr/>
      </dsp:nvSpPr>
      <dsp:spPr>
        <a:xfrm>
          <a:off x="0" y="2486069"/>
          <a:ext cx="8229600" cy="359774"/>
        </a:xfrm>
        <a:prstGeom prst="roundRec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/>
            <a:t>7. </a:t>
          </a:r>
          <a:r>
            <a:rPr lang="ro-RO" sz="1500" i="1" kern="1200" dirty="0" smtClean="0"/>
            <a:t>Cota impozitului </a:t>
          </a:r>
          <a:endParaRPr lang="en-US" sz="1500" i="1" kern="1200" dirty="0"/>
        </a:p>
      </dsp:txBody>
      <dsp:txXfrm>
        <a:off x="17563" y="2503632"/>
        <a:ext cx="8194474" cy="324648"/>
      </dsp:txXfrm>
    </dsp:sp>
    <dsp:sp modelId="{5C8B97D3-D034-4522-83BB-27F3EB65357F}">
      <dsp:nvSpPr>
        <dsp:cNvPr id="0" name=""/>
        <dsp:cNvSpPr/>
      </dsp:nvSpPr>
      <dsp:spPr>
        <a:xfrm>
          <a:off x="0" y="2889044"/>
          <a:ext cx="8229600" cy="359774"/>
        </a:xfrm>
        <a:prstGeom prst="roundRect">
          <a:avLst/>
        </a:prstGeom>
        <a:solidFill>
          <a:schemeClr val="accent3">
            <a:hueOff val="7875184"/>
            <a:satOff val="-11816"/>
            <a:lumOff val="-19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/>
            <a:t>8. </a:t>
          </a:r>
          <a:r>
            <a:rPr lang="ro-RO" sz="1500" i="1" kern="1200" dirty="0" smtClean="0"/>
            <a:t>Asieta (modul de aşezare) impozitului</a:t>
          </a:r>
          <a:endParaRPr lang="en-US" sz="1500" i="1" kern="1200" dirty="0"/>
        </a:p>
      </dsp:txBody>
      <dsp:txXfrm>
        <a:off x="17563" y="2906607"/>
        <a:ext cx="8194474" cy="324648"/>
      </dsp:txXfrm>
    </dsp:sp>
    <dsp:sp modelId="{1E5FB9ED-50C0-40B0-ABEA-9A38542E6921}">
      <dsp:nvSpPr>
        <dsp:cNvPr id="0" name=""/>
        <dsp:cNvSpPr/>
      </dsp:nvSpPr>
      <dsp:spPr>
        <a:xfrm>
          <a:off x="0" y="3292019"/>
          <a:ext cx="8229600" cy="359774"/>
        </a:xfrm>
        <a:prstGeom prst="roundRec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/>
            <a:t>9. </a:t>
          </a:r>
          <a:r>
            <a:rPr lang="ro-RO" sz="1500" i="1" kern="1200" dirty="0" smtClean="0"/>
            <a:t>Termenul de plată</a:t>
          </a:r>
          <a:endParaRPr lang="en-US" sz="1500" i="1" kern="1200" dirty="0"/>
        </a:p>
      </dsp:txBody>
      <dsp:txXfrm>
        <a:off x="17563" y="3309582"/>
        <a:ext cx="8194474" cy="324648"/>
      </dsp:txXfrm>
    </dsp:sp>
    <dsp:sp modelId="{AC4F23C9-4BEC-4D00-8E35-54FA4E4F52BF}">
      <dsp:nvSpPr>
        <dsp:cNvPr id="0" name=""/>
        <dsp:cNvSpPr/>
      </dsp:nvSpPr>
      <dsp:spPr>
        <a:xfrm>
          <a:off x="0" y="3694994"/>
          <a:ext cx="8229600" cy="359774"/>
        </a:xfrm>
        <a:prstGeom prst="roundRect">
          <a:avLst/>
        </a:prstGeom>
        <a:solidFill>
          <a:schemeClr val="accent3">
            <a:hueOff val="10125237"/>
            <a:satOff val="-15192"/>
            <a:lumOff val="-2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/>
            <a:t>10. </a:t>
          </a:r>
          <a:r>
            <a:rPr lang="ro-RO" sz="1500" i="1" kern="1200" dirty="0" smtClean="0"/>
            <a:t>Înlesnirile fiscale</a:t>
          </a:r>
          <a:endParaRPr lang="en-US" sz="1500" i="1" kern="1200" dirty="0"/>
        </a:p>
      </dsp:txBody>
      <dsp:txXfrm>
        <a:off x="17563" y="3712557"/>
        <a:ext cx="8194474" cy="324648"/>
      </dsp:txXfrm>
    </dsp:sp>
    <dsp:sp modelId="{CD3E31E4-0F98-40C9-8AE7-20CC4A474962}">
      <dsp:nvSpPr>
        <dsp:cNvPr id="0" name=""/>
        <dsp:cNvSpPr/>
      </dsp:nvSpPr>
      <dsp:spPr>
        <a:xfrm>
          <a:off x="0" y="4097969"/>
          <a:ext cx="8229600" cy="359774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/>
            <a:t>11. </a:t>
          </a:r>
          <a:r>
            <a:rPr lang="ro-RO" sz="1500" i="1" kern="1200" dirty="0" smtClean="0"/>
            <a:t>Sancţiunile</a:t>
          </a:r>
          <a:endParaRPr lang="en-US" sz="1500" i="1" kern="1200" dirty="0"/>
        </a:p>
      </dsp:txBody>
      <dsp:txXfrm>
        <a:off x="17563" y="4115532"/>
        <a:ext cx="8194474" cy="3246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B5CBA-D3A2-4B6C-AC45-C7D909C456B8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DA572-DAC4-428D-9F65-8C8AD6AAA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>
                <a:solidFill>
                  <a:srgbClr val="FF0000"/>
                </a:solidFill>
              </a:rPr>
              <a:t>Tema 5. </a:t>
            </a:r>
            <a:r>
              <a:rPr lang="ro-RO" b="1" dirty="0" smtClean="0">
                <a:solidFill>
                  <a:srgbClr val="FF0000"/>
                </a:solidFill>
              </a:rPr>
              <a:t>VENITURILE BUGETULUI DE STAT ŞI POLITICA FISCALĂ A STATULUI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o-MO" b="1" dirty="0">
                <a:solidFill>
                  <a:schemeClr val="tx1"/>
                </a:solidFill>
              </a:rPr>
              <a:t>Rusu Elena</a:t>
            </a:r>
          </a:p>
          <a:p>
            <a:r>
              <a:rPr lang="ro-MO" b="1" dirty="0">
                <a:solidFill>
                  <a:schemeClr val="tx1"/>
                </a:solidFill>
              </a:rPr>
              <a:t>Drd., asist.univ.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O" dirty="0" smtClean="0"/>
              <a:t>Impozitele </a:t>
            </a:r>
            <a:r>
              <a:rPr lang="en-US" dirty="0" smtClean="0"/>
              <a:t>in</a:t>
            </a:r>
            <a:r>
              <a:rPr lang="ro-MO" dirty="0" smtClean="0"/>
              <a:t>directe</a:t>
            </a:r>
            <a:endParaRPr lang="ro-MO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1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o-MO" dirty="0" smtClean="0"/>
              <a:t>	</a:t>
            </a:r>
            <a:r>
              <a:rPr lang="ro-RO" dirty="0"/>
              <a:t> Impozitele indirecte sunt acele impozite care se stabilesc asupra vânzări bunurilor sau a prestării unor servicii. Ele nu se stabilesc direct şi normativ asupra contribuabililor.</a:t>
            </a:r>
            <a:endParaRPr lang="en-US" dirty="0"/>
          </a:p>
          <a:p>
            <a:pPr>
              <a:buNone/>
            </a:pPr>
            <a:endParaRPr lang="ro-MO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533400" y="3124200"/>
          <a:ext cx="82296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Asemănări</a:t>
            </a:r>
            <a:r>
              <a:rPr lang="en-US" sz="3200" dirty="0" smtClean="0"/>
              <a:t> </a:t>
            </a:r>
            <a:r>
              <a:rPr lang="en-US" sz="3200" dirty="0" err="1" smtClean="0"/>
              <a:t>și</a:t>
            </a:r>
            <a:r>
              <a:rPr lang="en-US" sz="3200" dirty="0" smtClean="0"/>
              <a:t> </a:t>
            </a:r>
            <a:r>
              <a:rPr lang="en-US" sz="3200" dirty="0" err="1" smtClean="0"/>
              <a:t>deosebiri</a:t>
            </a:r>
            <a:r>
              <a:rPr lang="en-US" sz="3200" dirty="0" smtClean="0"/>
              <a:t> </a:t>
            </a:r>
            <a:r>
              <a:rPr lang="en-US" sz="3200" dirty="0" err="1" smtClean="0"/>
              <a:t>dintre</a:t>
            </a:r>
            <a:r>
              <a:rPr lang="en-US" sz="3200" dirty="0" smtClean="0"/>
              <a:t> </a:t>
            </a:r>
            <a:r>
              <a:rPr lang="en-US" sz="3200" dirty="0" err="1" smtClean="0"/>
              <a:t>impozitele</a:t>
            </a:r>
            <a:r>
              <a:rPr lang="en-US" sz="3200" dirty="0" smtClean="0"/>
              <a:t> </a:t>
            </a:r>
            <a:r>
              <a:rPr lang="en-US" sz="3200" dirty="0" err="1" smtClean="0"/>
              <a:t>directe</a:t>
            </a:r>
            <a:r>
              <a:rPr lang="en-US" sz="3200" dirty="0" smtClean="0"/>
              <a:t> </a:t>
            </a:r>
            <a:r>
              <a:rPr lang="en-US" sz="3200" dirty="0" err="1" smtClean="0"/>
              <a:t>și</a:t>
            </a:r>
            <a:r>
              <a:rPr lang="en-US" sz="3200" dirty="0" smtClean="0"/>
              <a:t> </a:t>
            </a:r>
            <a:r>
              <a:rPr lang="en-US" sz="3200" dirty="0" err="1" smtClean="0"/>
              <a:t>impozitele</a:t>
            </a:r>
            <a:r>
              <a:rPr lang="en-US" sz="3200" dirty="0" smtClean="0"/>
              <a:t> </a:t>
            </a:r>
            <a:r>
              <a:rPr lang="en-US" sz="3200" dirty="0" err="1" smtClean="0"/>
              <a:t>indirecte</a:t>
            </a:r>
            <a:endParaRPr lang="en-US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ASEMĂNĂRI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</a:p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DEOSEBIRI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Impozite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directe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Impozite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indirecte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</a:p>
                    <a:p>
                      <a:r>
                        <a:rPr lang="en-US" dirty="0" smtClean="0"/>
                        <a:t>2.</a:t>
                      </a:r>
                    </a:p>
                    <a:p>
                      <a:r>
                        <a:rPr lang="en-US" dirty="0" smtClean="0"/>
                        <a:t>3.</a:t>
                      </a:r>
                    </a:p>
                    <a:p>
                      <a:r>
                        <a:rPr lang="en-US" dirty="0" smtClean="0"/>
                        <a:t>4…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</a:p>
                    <a:p>
                      <a:r>
                        <a:rPr lang="en-US" dirty="0" smtClean="0"/>
                        <a:t>2.</a:t>
                      </a:r>
                    </a:p>
                    <a:p>
                      <a:r>
                        <a:rPr lang="en-US" dirty="0" smtClean="0"/>
                        <a:t>3.</a:t>
                      </a:r>
                    </a:p>
                    <a:p>
                      <a:r>
                        <a:rPr lang="en-US" dirty="0" smtClean="0"/>
                        <a:t>4….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o-RO" dirty="0"/>
              <a:t>Tendinţe în evoluţia veniturilor publice în Republica Moldova</a:t>
            </a:r>
            <a:r>
              <a:rPr lang="ro-RO" dirty="0" smtClean="0"/>
              <a:t>.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Sarcina</a:t>
            </a:r>
            <a:r>
              <a:rPr lang="en-US" dirty="0" smtClean="0">
                <a:solidFill>
                  <a:srgbClr val="FF0000"/>
                </a:solidFill>
              </a:rPr>
              <a:t> nr.3</a:t>
            </a:r>
          </a:p>
          <a:p>
            <a:pPr lvl="0">
              <a:buNone/>
            </a:pPr>
            <a:r>
              <a:rPr lang="en-US" dirty="0" smtClean="0"/>
              <a:t>	</a:t>
            </a:r>
            <a:r>
              <a:rPr lang="ro-RO" dirty="0" smtClean="0"/>
              <a:t>Selectați </a:t>
            </a:r>
            <a:r>
              <a:rPr lang="ro-RO" dirty="0"/>
              <a:t>principalele 7 tipuri de venituri în cadrul BPN al Republicii Moldova și efectuați analiza în dinamică și în structură a indicatorilor selectați.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874846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75656" y="908720"/>
            <a:ext cx="1080120" cy="288032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896448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5301208"/>
            <a:ext cx="1656184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349152"/>
            <a:ext cx="1232520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 t="13585" r="21888" b="16017"/>
          <a:stretch>
            <a:fillRect/>
          </a:stretch>
        </p:blipFill>
        <p:spPr bwMode="auto">
          <a:xfrm>
            <a:off x="323528" y="836712"/>
            <a:ext cx="856895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203848" y="5157192"/>
            <a:ext cx="2304256" cy="432048"/>
          </a:xfrm>
          <a:prstGeom prst="rect">
            <a:avLst/>
          </a:prstGeom>
          <a:solidFill>
            <a:schemeClr val="accent1">
              <a:alpha val="0"/>
            </a:schemeClr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 t="13407" r="21851" b="25563"/>
          <a:stretch>
            <a:fillRect/>
          </a:stretch>
        </p:blipFill>
        <p:spPr bwMode="auto">
          <a:xfrm>
            <a:off x="0" y="980728"/>
            <a:ext cx="914400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211960" y="2924944"/>
            <a:ext cx="2592288" cy="360040"/>
          </a:xfrm>
          <a:prstGeom prst="rect">
            <a:avLst/>
          </a:prstGeom>
          <a:solidFill>
            <a:schemeClr val="accent1">
              <a:alpha val="0"/>
            </a:schemeClr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Conținutul</a:t>
            </a:r>
            <a:r>
              <a:rPr lang="en-US" dirty="0" smtClean="0"/>
              <a:t> </a:t>
            </a:r>
            <a:r>
              <a:rPr lang="en-US" dirty="0" err="1" smtClean="0"/>
              <a:t>temei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Resursele, ca element a bogăţiei unei ţări, se pot clasifica astfel: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0"/>
          <a:ext cx="85344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ro-RO" sz="3600" b="1" dirty="0">
                <a:solidFill>
                  <a:srgbClr val="0070C0"/>
                </a:solidFill>
              </a:rPr>
              <a:t>Impozitele – noțiuni </a:t>
            </a:r>
            <a:r>
              <a:rPr lang="ro-RO" sz="3600" b="1" dirty="0" smtClean="0">
                <a:solidFill>
                  <a:srgbClr val="0070C0"/>
                </a:solidFill>
              </a:rPr>
              <a:t>generale 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743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ro-RO" sz="3600" i="1" dirty="0" smtClean="0">
                <a:solidFill>
                  <a:srgbClr val="FF0000"/>
                </a:solidFill>
              </a:rPr>
              <a:t>Impozitul</a:t>
            </a:r>
            <a:r>
              <a:rPr lang="ro-RO" sz="3600" i="1" dirty="0" smtClean="0"/>
              <a:t> </a:t>
            </a:r>
            <a:r>
              <a:rPr lang="ro-RO" sz="3600" i="1" dirty="0"/>
              <a:t>reprezintă o contribuţie băneasca obligatorie cu titlu nerambursabil, datorată, conform legii, statului de către persoanele fizice şi juridice pentru veniturile care le obţin sau pentru averea pe care o posedă. </a:t>
            </a:r>
            <a:endParaRPr lang="en-US" sz="36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o-RO" dirty="0"/>
              <a:t>Principalele trăsături ale impozitelor </a:t>
            </a:r>
            <a:r>
              <a:rPr lang="ro-RO" dirty="0" smtClean="0"/>
              <a:t>: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ro-RO" sz="3200" dirty="0"/>
              <a:t>Impozitele la care sunt obligate subiectele plătitoare îndeplinesc, în principiu, trei funcţii</a:t>
            </a:r>
            <a:endParaRPr lang="en-US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296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rgbClr val="7030A0"/>
                </a:solidFill>
              </a:rPr>
              <a:t>Elementele</a:t>
            </a:r>
            <a:r>
              <a:rPr lang="en-US" i="1" dirty="0" smtClean="0">
                <a:solidFill>
                  <a:srgbClr val="7030A0"/>
                </a:solidFill>
              </a:rPr>
              <a:t> </a:t>
            </a:r>
            <a:r>
              <a:rPr lang="en-US" i="1" dirty="0" err="1" smtClean="0">
                <a:solidFill>
                  <a:srgbClr val="7030A0"/>
                </a:solidFill>
              </a:rPr>
              <a:t>impozitului</a:t>
            </a:r>
            <a:endParaRPr lang="en-US" i="1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O" dirty="0" smtClean="0"/>
              <a:t>Impozitele directe</a:t>
            </a:r>
            <a:endParaRPr lang="ro-MO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1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o-MO" dirty="0" smtClean="0"/>
              <a:t>	Impozitele directe se stabilesc n</a:t>
            </a:r>
            <a:r>
              <a:rPr lang="en-US" dirty="0" smtClean="0"/>
              <a:t>o</a:t>
            </a:r>
            <a:r>
              <a:rPr lang="ro-MO" dirty="0" smtClean="0"/>
              <a:t>minal în sarcina unor persoane fizice sau juridice, în funcţie de venit sau averea acestora, pe baza cotelor de impunere prevăzute de lege. </a:t>
            </a:r>
            <a:endParaRPr lang="ro-MO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533400" y="2438400"/>
          <a:ext cx="82296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364</Words>
  <Application>Microsoft Office PowerPoint</Application>
  <PresentationFormat>On-screen Show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Тема Office</vt:lpstr>
      <vt:lpstr>Tema 5. VENITURILE BUGETULUI DE STAT ŞI POLITICA FISCALĂ A STATULUI</vt:lpstr>
      <vt:lpstr>Conținutul temei</vt:lpstr>
      <vt:lpstr>Resursele, ca element a bogăţiei unei ţări, se pot clasifica astfel: </vt:lpstr>
      <vt:lpstr>PowerPoint Presentation</vt:lpstr>
      <vt:lpstr>Impozitele – noțiuni generale </vt:lpstr>
      <vt:lpstr>Principalele trăsături ale impozitelor :</vt:lpstr>
      <vt:lpstr>Impozitele la care sunt obligate subiectele plătitoare îndeplinesc, în principiu, trei funcţii</vt:lpstr>
      <vt:lpstr>Elementele impozitului</vt:lpstr>
      <vt:lpstr>Impozitele directe</vt:lpstr>
      <vt:lpstr>Impozitele indirecte</vt:lpstr>
      <vt:lpstr>Asemănări și deosebiri dintre impozitele directe și impozitele indirecte</vt:lpstr>
      <vt:lpstr>Tendinţe în evoluţia veniturilor publice în Republica Moldova.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5. SISTEMUL RESURSELOR FINANCIARE PUBLICE</dc:title>
  <dc:creator>Tatiana Vișanu</dc:creator>
  <cp:lastModifiedBy>Пользователь</cp:lastModifiedBy>
  <cp:revision>10</cp:revision>
  <dcterms:created xsi:type="dcterms:W3CDTF">2020-10-12T18:03:14Z</dcterms:created>
  <dcterms:modified xsi:type="dcterms:W3CDTF">2021-10-13T12:28:53Z</dcterms:modified>
</cp:coreProperties>
</file>