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3" r:id="rId3"/>
    <p:sldId id="274" r:id="rId4"/>
    <p:sldId id="275" r:id="rId5"/>
    <p:sldId id="270" r:id="rId6"/>
    <p:sldId id="276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9" r:id="rId15"/>
    <p:sldId id="263" r:id="rId16"/>
    <p:sldId id="264" r:id="rId17"/>
    <p:sldId id="265" r:id="rId18"/>
    <p:sldId id="266" r:id="rId19"/>
    <p:sldId id="267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58D15-7A8C-4E7D-B68A-9D51659A17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97B69-72F5-48C9-AEC7-F37176C24E44}">
      <dgm:prSet phldrT="[Текст]"/>
      <dgm:spPr/>
      <dgm:t>
        <a:bodyPr/>
        <a:lstStyle/>
        <a:p>
          <a:r>
            <a:rPr lang="ro-RO" dirty="0" smtClean="0"/>
            <a:t>Factori interni</a:t>
          </a:r>
          <a:endParaRPr lang="en-US" dirty="0"/>
        </a:p>
      </dgm:t>
    </dgm:pt>
    <dgm:pt modelId="{4E999A8B-85F8-48A2-A8DE-15B09970FFE2}" type="parTrans" cxnId="{F04AD8E7-C41F-4055-80EB-3ADBE384ADA0}">
      <dgm:prSet/>
      <dgm:spPr/>
      <dgm:t>
        <a:bodyPr/>
        <a:lstStyle/>
        <a:p>
          <a:endParaRPr lang="en-US"/>
        </a:p>
      </dgm:t>
    </dgm:pt>
    <dgm:pt modelId="{04212A69-9F6E-4B91-82D6-5DC2B8B1A77B}" type="sibTrans" cxnId="{F04AD8E7-C41F-4055-80EB-3ADBE384ADA0}">
      <dgm:prSet/>
      <dgm:spPr/>
      <dgm:t>
        <a:bodyPr/>
        <a:lstStyle/>
        <a:p>
          <a:endParaRPr lang="en-US"/>
        </a:p>
      </dgm:t>
    </dgm:pt>
    <dgm:pt modelId="{C5F69209-BF1A-4B90-889E-90D87B3B1352}">
      <dgm:prSet phldrT="[Текст]" custT="1"/>
      <dgm:spPr/>
      <dgm:t>
        <a:bodyPr/>
        <a:lstStyle/>
        <a:p>
          <a:r>
            <a:rPr lang="ro-RO" sz="1400" b="1" dirty="0" smtClean="0">
              <a:latin typeface="Times New Roman" pitchFamily="18" charset="0"/>
              <a:cs typeface="Times New Roman" pitchFamily="18" charset="0"/>
            </a:rPr>
            <a:t>Biofizici</a:t>
          </a:r>
        </a:p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(potențialul genetic, starea de sănătate, dezvoltarea fizică  și generală)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6F48E519-9473-4B49-9CD1-608809593D84}" type="parTrans" cxnId="{08E2EF32-CB16-402E-BA1D-BBF51142991D}">
      <dgm:prSet/>
      <dgm:spPr/>
      <dgm:t>
        <a:bodyPr/>
        <a:lstStyle/>
        <a:p>
          <a:endParaRPr lang="en-US"/>
        </a:p>
      </dgm:t>
    </dgm:pt>
    <dgm:pt modelId="{ADB9FA5D-EEFC-402C-805D-EE9D48F37525}" type="sibTrans" cxnId="{08E2EF32-CB16-402E-BA1D-BBF51142991D}">
      <dgm:prSet/>
      <dgm:spPr/>
      <dgm:t>
        <a:bodyPr/>
        <a:lstStyle/>
        <a:p>
          <a:endParaRPr lang="en-US"/>
        </a:p>
      </dgm:t>
    </dgm:pt>
    <dgm:pt modelId="{4D66B759-7A02-4955-9A24-556E96302C60}">
      <dgm:prSet phldrT="[Текст]" custT="1"/>
      <dgm:spPr/>
      <dgm:t>
        <a:bodyPr/>
        <a:lstStyle/>
        <a:p>
          <a:r>
            <a:rPr lang="ro-RO" sz="1400" b="1" dirty="0" smtClean="0">
              <a:latin typeface="Times New Roman" pitchFamily="18" charset="0"/>
              <a:cs typeface="Times New Roman" pitchFamily="18" charset="0"/>
            </a:rPr>
            <a:t>Psihoindividuali</a:t>
          </a:r>
        </a:p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(nivel de cunoștințe, scopurile, motivele,atenția , memoria, voința)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29ECC6EA-1F32-4DD3-80F1-DE69167CC173}" type="parTrans" cxnId="{F783BC27-612E-4A72-9517-C66C7812957D}">
      <dgm:prSet/>
      <dgm:spPr/>
      <dgm:t>
        <a:bodyPr/>
        <a:lstStyle/>
        <a:p>
          <a:endParaRPr lang="en-US"/>
        </a:p>
      </dgm:t>
    </dgm:pt>
    <dgm:pt modelId="{254C8C17-CAEC-4050-B8ED-7416B441D59F}" type="sibTrans" cxnId="{F783BC27-612E-4A72-9517-C66C7812957D}">
      <dgm:prSet/>
      <dgm:spPr/>
      <dgm:t>
        <a:bodyPr/>
        <a:lstStyle/>
        <a:p>
          <a:endParaRPr lang="en-US"/>
        </a:p>
      </dgm:t>
    </dgm:pt>
    <dgm:pt modelId="{9194C804-A57A-4479-8FE1-EC6709D33BA4}">
      <dgm:prSet phldrT="[Текст]"/>
      <dgm:spPr/>
      <dgm:t>
        <a:bodyPr/>
        <a:lstStyle/>
        <a:p>
          <a:r>
            <a:rPr lang="ro-RO" dirty="0" smtClean="0"/>
            <a:t>Factori externi</a:t>
          </a:r>
          <a:endParaRPr lang="en-US" dirty="0"/>
        </a:p>
      </dgm:t>
    </dgm:pt>
    <dgm:pt modelId="{6846B48E-4976-4BD9-B0BC-52F326D697C1}" type="parTrans" cxnId="{67379CF5-03DF-412B-99F3-E3D37C4B93CA}">
      <dgm:prSet/>
      <dgm:spPr/>
      <dgm:t>
        <a:bodyPr/>
        <a:lstStyle/>
        <a:p>
          <a:endParaRPr lang="en-US"/>
        </a:p>
      </dgm:t>
    </dgm:pt>
    <dgm:pt modelId="{7E1CA229-D66D-4C6B-A26C-8CAF5AD6617D}" type="sibTrans" cxnId="{67379CF5-03DF-412B-99F3-E3D37C4B93CA}">
      <dgm:prSet/>
      <dgm:spPr/>
      <dgm:t>
        <a:bodyPr/>
        <a:lstStyle/>
        <a:p>
          <a:endParaRPr lang="en-US"/>
        </a:p>
      </dgm:t>
    </dgm:pt>
    <dgm:pt modelId="{A2828904-FF69-4153-B34A-F12EB0967524}">
      <dgm:prSet phldrT="[Текст]"/>
      <dgm:spPr/>
      <dgm:t>
        <a:bodyPr/>
        <a:lstStyle/>
        <a:p>
          <a:r>
            <a:rPr lang="ro-RO" b="1" dirty="0" smtClean="0">
              <a:latin typeface="Times New Roman" pitchFamily="18" charset="0"/>
              <a:cs typeface="Times New Roman" pitchFamily="18" charset="0"/>
            </a:rPr>
            <a:t>Sociali</a:t>
          </a:r>
        </a:p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(condițiile social-istorice și cele particular -familiale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261EDA6-97FE-46AA-95AF-CC8521AA1EAB}" type="parTrans" cxnId="{E6DFC9F7-02F8-4CDE-9507-75BA3947F34A}">
      <dgm:prSet/>
      <dgm:spPr/>
      <dgm:t>
        <a:bodyPr/>
        <a:lstStyle/>
        <a:p>
          <a:endParaRPr lang="en-US"/>
        </a:p>
      </dgm:t>
    </dgm:pt>
    <dgm:pt modelId="{4C42817D-7DF9-4A77-A8F6-D0EBAE3C0096}" type="sibTrans" cxnId="{E6DFC9F7-02F8-4CDE-9507-75BA3947F34A}">
      <dgm:prSet/>
      <dgm:spPr/>
      <dgm:t>
        <a:bodyPr/>
        <a:lstStyle/>
        <a:p>
          <a:endParaRPr lang="en-US"/>
        </a:p>
      </dgm:t>
    </dgm:pt>
    <dgm:pt modelId="{C99B2507-C3FB-4FA7-93C7-1E6AD828803B}">
      <dgm:prSet phldrT="[Текст]" custT="1"/>
      <dgm:spPr/>
      <dgm:t>
        <a:bodyPr/>
        <a:lstStyle/>
        <a:p>
          <a:r>
            <a:rPr lang="ro-RO" sz="1400" b="1" dirty="0" smtClean="0">
              <a:latin typeface="Times New Roman" pitchFamily="18" charset="0"/>
              <a:cs typeface="Times New Roman" pitchFamily="18" charset="0"/>
            </a:rPr>
            <a:t>Psihosociali</a:t>
          </a:r>
        </a:p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(relațiile interpersonale, gurpul, climatul stimulator sau inhibator al grupului)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EB32E8C0-7C0F-420D-B8E9-C85FD20F74EF}" type="parTrans" cxnId="{71A23FF8-9908-45B3-80C2-B7CF0DA15805}">
      <dgm:prSet/>
      <dgm:spPr/>
      <dgm:t>
        <a:bodyPr/>
        <a:lstStyle/>
        <a:p>
          <a:endParaRPr lang="en-US"/>
        </a:p>
      </dgm:t>
    </dgm:pt>
    <dgm:pt modelId="{20A09882-93D9-4126-9C03-7DAD3D24873B}" type="sibTrans" cxnId="{71A23FF8-9908-45B3-80C2-B7CF0DA15805}">
      <dgm:prSet/>
      <dgm:spPr/>
      <dgm:t>
        <a:bodyPr/>
        <a:lstStyle/>
        <a:p>
          <a:endParaRPr lang="en-US"/>
        </a:p>
      </dgm:t>
    </dgm:pt>
    <dgm:pt modelId="{90F40E78-1CEF-4E7E-AA9B-CD88087CCC03}">
      <dgm:prSet custT="1"/>
      <dgm:spPr/>
      <dgm:t>
        <a:bodyPr/>
        <a:lstStyle/>
        <a:p>
          <a:r>
            <a:rPr lang="ro-RO" sz="1400" b="1" dirty="0" smtClean="0">
              <a:latin typeface="Times New Roman" pitchFamily="18" charset="0"/>
              <a:cs typeface="Times New Roman" pitchFamily="18" charset="0"/>
            </a:rPr>
            <a:t>Ergonomici</a:t>
          </a:r>
        </a:p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(de ambianță naturală sau fizică- iluminat, zgomot, temperatură.)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A5B78B88-5262-4B18-9FCE-AA529C98E8A5}" type="parTrans" cxnId="{3576F0AC-C960-4632-AEF5-F545B7EB8A35}">
      <dgm:prSet/>
      <dgm:spPr/>
      <dgm:t>
        <a:bodyPr/>
        <a:lstStyle/>
        <a:p>
          <a:endParaRPr lang="en-US"/>
        </a:p>
      </dgm:t>
    </dgm:pt>
    <dgm:pt modelId="{8B7CB17D-716D-41B7-9863-263F4841DB7E}" type="sibTrans" cxnId="{3576F0AC-C960-4632-AEF5-F545B7EB8A35}">
      <dgm:prSet/>
      <dgm:spPr/>
      <dgm:t>
        <a:bodyPr/>
        <a:lstStyle/>
        <a:p>
          <a:endParaRPr lang="en-US"/>
        </a:p>
      </dgm:t>
    </dgm:pt>
    <dgm:pt modelId="{14E98762-9788-4A9F-B6B7-AB939DFD2ECF}">
      <dgm:prSet/>
      <dgm:spPr/>
      <dgm:t>
        <a:bodyPr/>
        <a:lstStyle/>
        <a:p>
          <a:r>
            <a:rPr lang="ro-RO" b="1" dirty="0" smtClean="0">
              <a:latin typeface="Times New Roman" pitchFamily="18" charset="0"/>
              <a:cs typeface="Times New Roman" pitchFamily="18" charset="0"/>
            </a:rPr>
            <a:t>Igienici</a:t>
          </a:r>
        </a:p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(regim alimentar și odihnă)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86FA392-F867-4729-9C1D-9EF3388B35FB}" type="parTrans" cxnId="{0B8B1AD5-0746-4E66-AFCC-A361A7D0780D}">
      <dgm:prSet/>
      <dgm:spPr/>
      <dgm:t>
        <a:bodyPr/>
        <a:lstStyle/>
        <a:p>
          <a:endParaRPr lang="en-US"/>
        </a:p>
      </dgm:t>
    </dgm:pt>
    <dgm:pt modelId="{8A0DE807-DE17-4CB9-9FD9-F9F175E9A4B6}" type="sibTrans" cxnId="{0B8B1AD5-0746-4E66-AFCC-A361A7D0780D}">
      <dgm:prSet/>
      <dgm:spPr/>
      <dgm:t>
        <a:bodyPr/>
        <a:lstStyle/>
        <a:p>
          <a:endParaRPr lang="en-US"/>
        </a:p>
      </dgm:t>
    </dgm:pt>
    <dgm:pt modelId="{C38F962C-0D1A-4692-84A2-32F3E3A804AD}">
      <dgm:prSet custT="1"/>
      <dgm:spPr/>
      <dgm:t>
        <a:bodyPr/>
        <a:lstStyle/>
        <a:p>
          <a:r>
            <a:rPr lang="ro-RO" sz="1400" b="1" dirty="0" smtClean="0">
              <a:latin typeface="Times New Roman" pitchFamily="18" charset="0"/>
              <a:cs typeface="Times New Roman" pitchFamily="18" charset="0"/>
            </a:rPr>
            <a:t>Pedagogici</a:t>
          </a:r>
        </a:p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(material de studiat-natură, volum, personalitatea cadrului didactic.)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61B14055-6F35-4C49-B660-280B885BC792}" type="parTrans" cxnId="{990C3A3E-1ECD-44F0-B8DA-1FC620BFB9B9}">
      <dgm:prSet/>
      <dgm:spPr/>
      <dgm:t>
        <a:bodyPr/>
        <a:lstStyle/>
        <a:p>
          <a:endParaRPr lang="en-US"/>
        </a:p>
      </dgm:t>
    </dgm:pt>
    <dgm:pt modelId="{5F0639B7-1674-4AB3-9B70-F9600B44FDB6}" type="sibTrans" cxnId="{990C3A3E-1ECD-44F0-B8DA-1FC620BFB9B9}">
      <dgm:prSet/>
      <dgm:spPr/>
      <dgm:t>
        <a:bodyPr/>
        <a:lstStyle/>
        <a:p>
          <a:endParaRPr lang="en-US"/>
        </a:p>
      </dgm:t>
    </dgm:pt>
    <dgm:pt modelId="{D4FED927-E093-4EE4-BFFA-AC78C00F1C91}" type="pres">
      <dgm:prSet presAssocID="{8FC58D15-7A8C-4E7D-B68A-9D51659A17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1FFB29-D6C7-4ADA-9C46-375EEDBE2B0C}" type="pres">
      <dgm:prSet presAssocID="{BFB97B69-72F5-48C9-AEC7-F37176C24E44}" presName="root" presStyleCnt="0"/>
      <dgm:spPr/>
    </dgm:pt>
    <dgm:pt modelId="{331BFDBD-2E88-43E9-9F4D-E628516E8A44}" type="pres">
      <dgm:prSet presAssocID="{BFB97B69-72F5-48C9-AEC7-F37176C24E44}" presName="rootComposite" presStyleCnt="0"/>
      <dgm:spPr/>
    </dgm:pt>
    <dgm:pt modelId="{CD1A5D23-587D-42CE-848D-BCA143E54B87}" type="pres">
      <dgm:prSet presAssocID="{BFB97B69-72F5-48C9-AEC7-F37176C24E44}" presName="rootText" presStyleLbl="node1" presStyleIdx="0" presStyleCnt="2" custScaleX="228572"/>
      <dgm:spPr/>
      <dgm:t>
        <a:bodyPr/>
        <a:lstStyle/>
        <a:p>
          <a:endParaRPr lang="en-US"/>
        </a:p>
      </dgm:t>
    </dgm:pt>
    <dgm:pt modelId="{E082B527-D60C-4846-AD7F-7E4D470107A5}" type="pres">
      <dgm:prSet presAssocID="{BFB97B69-72F5-48C9-AEC7-F37176C24E44}" presName="rootConnector" presStyleLbl="node1" presStyleIdx="0" presStyleCnt="2"/>
      <dgm:spPr/>
      <dgm:t>
        <a:bodyPr/>
        <a:lstStyle/>
        <a:p>
          <a:endParaRPr lang="en-US"/>
        </a:p>
      </dgm:t>
    </dgm:pt>
    <dgm:pt modelId="{50B187D2-FC50-45DD-8496-DD4202BECD93}" type="pres">
      <dgm:prSet presAssocID="{BFB97B69-72F5-48C9-AEC7-F37176C24E44}" presName="childShape" presStyleCnt="0"/>
      <dgm:spPr/>
    </dgm:pt>
    <dgm:pt modelId="{BEE540C0-E67D-4F81-A095-2A67CD9411A3}" type="pres">
      <dgm:prSet presAssocID="{6F48E519-9473-4B49-9CD1-608809593D84}" presName="Name13" presStyleLbl="parChTrans1D2" presStyleIdx="0" presStyleCnt="7"/>
      <dgm:spPr/>
      <dgm:t>
        <a:bodyPr/>
        <a:lstStyle/>
        <a:p>
          <a:endParaRPr lang="en-US"/>
        </a:p>
      </dgm:t>
    </dgm:pt>
    <dgm:pt modelId="{526C5137-7847-4963-A12B-3DE534AB36FB}" type="pres">
      <dgm:prSet presAssocID="{C5F69209-BF1A-4B90-889E-90D87B3B1352}" presName="childText" presStyleLbl="bgAcc1" presStyleIdx="0" presStyleCnt="7" custScaleX="159685" custScaleY="172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F14E5-C275-4426-AA4D-E78EF1E340F2}" type="pres">
      <dgm:prSet presAssocID="{29ECC6EA-1F32-4DD3-80F1-DE69167CC173}" presName="Name13" presStyleLbl="parChTrans1D2" presStyleIdx="1" presStyleCnt="7"/>
      <dgm:spPr/>
      <dgm:t>
        <a:bodyPr/>
        <a:lstStyle/>
        <a:p>
          <a:endParaRPr lang="en-US"/>
        </a:p>
      </dgm:t>
    </dgm:pt>
    <dgm:pt modelId="{EB687616-5131-4A20-BC80-A6D30208A184}" type="pres">
      <dgm:prSet presAssocID="{4D66B759-7A02-4955-9A24-556E96302C60}" presName="childText" presStyleLbl="bgAcc1" presStyleIdx="1" presStyleCnt="7" custScaleX="156662" custScaleY="161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41EA5-F005-4C68-AD27-95C0B177972B}" type="pres">
      <dgm:prSet presAssocID="{9194C804-A57A-4479-8FE1-EC6709D33BA4}" presName="root" presStyleCnt="0"/>
      <dgm:spPr/>
    </dgm:pt>
    <dgm:pt modelId="{2ED291BE-6F68-4517-AF5C-8CE2C8F56E80}" type="pres">
      <dgm:prSet presAssocID="{9194C804-A57A-4479-8FE1-EC6709D33BA4}" presName="rootComposite" presStyleCnt="0"/>
      <dgm:spPr/>
    </dgm:pt>
    <dgm:pt modelId="{D15F33EC-D14C-4600-98EC-B29483A33063}" type="pres">
      <dgm:prSet presAssocID="{9194C804-A57A-4479-8FE1-EC6709D33BA4}" presName="rootText" presStyleLbl="node1" presStyleIdx="1" presStyleCnt="2" custScaleX="190660"/>
      <dgm:spPr/>
      <dgm:t>
        <a:bodyPr/>
        <a:lstStyle/>
        <a:p>
          <a:endParaRPr lang="en-US"/>
        </a:p>
      </dgm:t>
    </dgm:pt>
    <dgm:pt modelId="{185B1037-0BB1-4DA2-9802-471D32F195D9}" type="pres">
      <dgm:prSet presAssocID="{9194C804-A57A-4479-8FE1-EC6709D33BA4}" presName="rootConnector" presStyleLbl="node1" presStyleIdx="1" presStyleCnt="2"/>
      <dgm:spPr/>
      <dgm:t>
        <a:bodyPr/>
        <a:lstStyle/>
        <a:p>
          <a:endParaRPr lang="en-US"/>
        </a:p>
      </dgm:t>
    </dgm:pt>
    <dgm:pt modelId="{143B4C3A-9657-45FA-BF25-BAC9A4402824}" type="pres">
      <dgm:prSet presAssocID="{9194C804-A57A-4479-8FE1-EC6709D33BA4}" presName="childShape" presStyleCnt="0"/>
      <dgm:spPr/>
    </dgm:pt>
    <dgm:pt modelId="{E3A6053D-544D-4E9C-908B-2FE893F2CAC4}" type="pres">
      <dgm:prSet presAssocID="{6261EDA6-97FE-46AA-95AF-CC8521AA1EAB}" presName="Name13" presStyleLbl="parChTrans1D2" presStyleIdx="2" presStyleCnt="7"/>
      <dgm:spPr/>
      <dgm:t>
        <a:bodyPr/>
        <a:lstStyle/>
        <a:p>
          <a:endParaRPr lang="en-US"/>
        </a:p>
      </dgm:t>
    </dgm:pt>
    <dgm:pt modelId="{F51C8EDD-A745-4B7C-92FC-9FBE0AADE971}" type="pres">
      <dgm:prSet presAssocID="{A2828904-FF69-4153-B34A-F12EB0967524}" presName="childText" presStyleLbl="bgAcc1" presStyleIdx="2" presStyleCnt="7" custScaleX="179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4D0F9-9540-4770-9EB5-52DD32D1D1FE}" type="pres">
      <dgm:prSet presAssocID="{EB32E8C0-7C0F-420D-B8E9-C85FD20F74EF}" presName="Name13" presStyleLbl="parChTrans1D2" presStyleIdx="3" presStyleCnt="7"/>
      <dgm:spPr/>
      <dgm:t>
        <a:bodyPr/>
        <a:lstStyle/>
        <a:p>
          <a:endParaRPr lang="en-US"/>
        </a:p>
      </dgm:t>
    </dgm:pt>
    <dgm:pt modelId="{844F6DB3-B268-44CF-8CDA-4DADE382AE26}" type="pres">
      <dgm:prSet presAssocID="{C99B2507-C3FB-4FA7-93C7-1E6AD828803B}" presName="childText" presStyleLbl="bgAcc1" presStyleIdx="3" presStyleCnt="7" custScaleX="179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3A3D1-5DA5-48EF-B40A-3AC394EC28A1}" type="pres">
      <dgm:prSet presAssocID="{A5B78B88-5262-4B18-9FCE-AA529C98E8A5}" presName="Name13" presStyleLbl="parChTrans1D2" presStyleIdx="4" presStyleCnt="7"/>
      <dgm:spPr/>
      <dgm:t>
        <a:bodyPr/>
        <a:lstStyle/>
        <a:p>
          <a:endParaRPr lang="en-US"/>
        </a:p>
      </dgm:t>
    </dgm:pt>
    <dgm:pt modelId="{1E43EB81-4986-4BB9-A709-8C77109129AA}" type="pres">
      <dgm:prSet presAssocID="{90F40E78-1CEF-4E7E-AA9B-CD88087CCC03}" presName="childText" presStyleLbl="bgAcc1" presStyleIdx="4" presStyleCnt="7" custScaleX="179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8443-8B46-45A5-B2B6-44DF2AE1322F}" type="pres">
      <dgm:prSet presAssocID="{E86FA392-F867-4729-9C1D-9EF3388B35F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9328EBCA-FDC7-4E0F-B1BE-E3D915A2D277}" type="pres">
      <dgm:prSet presAssocID="{14E98762-9788-4A9F-B6B7-AB939DFD2ECF}" presName="childText" presStyleLbl="bgAcc1" presStyleIdx="5" presStyleCnt="7" custScaleX="179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AAE0-185E-472C-941A-3A66DAC12399}" type="pres">
      <dgm:prSet presAssocID="{61B14055-6F35-4C49-B660-280B885BC792}" presName="Name13" presStyleLbl="parChTrans1D2" presStyleIdx="6" presStyleCnt="7"/>
      <dgm:spPr/>
      <dgm:t>
        <a:bodyPr/>
        <a:lstStyle/>
        <a:p>
          <a:endParaRPr lang="en-US"/>
        </a:p>
      </dgm:t>
    </dgm:pt>
    <dgm:pt modelId="{838660BF-3F9E-4BFB-9BE2-D65E22E35A85}" type="pres">
      <dgm:prSet presAssocID="{C38F962C-0D1A-4692-84A2-32F3E3A804AD}" presName="childText" presStyleLbl="bgAcc1" presStyleIdx="6" presStyleCnt="7" custScaleX="179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8B6BA-6CAF-410B-8F49-8C1562AD6D6A}" type="presOf" srcId="{EB32E8C0-7C0F-420D-B8E9-C85FD20F74EF}" destId="{74F4D0F9-9540-4770-9EB5-52DD32D1D1FE}" srcOrd="0" destOrd="0" presId="urn:microsoft.com/office/officeart/2005/8/layout/hierarchy3"/>
    <dgm:cxn modelId="{6A2FBC40-C3A2-4853-83DB-27D35FFA4E6C}" type="presOf" srcId="{61B14055-6F35-4C49-B660-280B885BC792}" destId="{42B1AAE0-185E-472C-941A-3A66DAC12399}" srcOrd="0" destOrd="0" presId="urn:microsoft.com/office/officeart/2005/8/layout/hierarchy3"/>
    <dgm:cxn modelId="{0B8B1AD5-0746-4E66-AFCC-A361A7D0780D}" srcId="{9194C804-A57A-4479-8FE1-EC6709D33BA4}" destId="{14E98762-9788-4A9F-B6B7-AB939DFD2ECF}" srcOrd="3" destOrd="0" parTransId="{E86FA392-F867-4729-9C1D-9EF3388B35FB}" sibTransId="{8A0DE807-DE17-4CB9-9FD9-F9F175E9A4B6}"/>
    <dgm:cxn modelId="{0078021D-2297-4135-B093-0439BDBED9A8}" type="presOf" srcId="{BFB97B69-72F5-48C9-AEC7-F37176C24E44}" destId="{E082B527-D60C-4846-AD7F-7E4D470107A5}" srcOrd="1" destOrd="0" presId="urn:microsoft.com/office/officeart/2005/8/layout/hierarchy3"/>
    <dgm:cxn modelId="{C3D28470-D508-4648-A9D2-43312C6B6C47}" type="presOf" srcId="{C99B2507-C3FB-4FA7-93C7-1E6AD828803B}" destId="{844F6DB3-B268-44CF-8CDA-4DADE382AE26}" srcOrd="0" destOrd="0" presId="urn:microsoft.com/office/officeart/2005/8/layout/hierarchy3"/>
    <dgm:cxn modelId="{5E81D5FB-805C-4FDB-BD8F-A9B74DAF0C5E}" type="presOf" srcId="{6F48E519-9473-4B49-9CD1-608809593D84}" destId="{BEE540C0-E67D-4F81-A095-2A67CD9411A3}" srcOrd="0" destOrd="0" presId="urn:microsoft.com/office/officeart/2005/8/layout/hierarchy3"/>
    <dgm:cxn modelId="{E52C7C9B-6BEE-41FB-A471-4F24E16B8872}" type="presOf" srcId="{4D66B759-7A02-4955-9A24-556E96302C60}" destId="{EB687616-5131-4A20-BC80-A6D30208A184}" srcOrd="0" destOrd="0" presId="urn:microsoft.com/office/officeart/2005/8/layout/hierarchy3"/>
    <dgm:cxn modelId="{816BA702-46BB-40B6-A0AD-B440CD560C4B}" type="presOf" srcId="{A2828904-FF69-4153-B34A-F12EB0967524}" destId="{F51C8EDD-A745-4B7C-92FC-9FBE0AADE971}" srcOrd="0" destOrd="0" presId="urn:microsoft.com/office/officeart/2005/8/layout/hierarchy3"/>
    <dgm:cxn modelId="{A5A816C9-88BF-48C7-AF75-D8A4267412C6}" type="presOf" srcId="{90F40E78-1CEF-4E7E-AA9B-CD88087CCC03}" destId="{1E43EB81-4986-4BB9-A709-8C77109129AA}" srcOrd="0" destOrd="0" presId="urn:microsoft.com/office/officeart/2005/8/layout/hierarchy3"/>
    <dgm:cxn modelId="{B623B4BB-D100-410D-86D8-FBC15F830540}" type="presOf" srcId="{6261EDA6-97FE-46AA-95AF-CC8521AA1EAB}" destId="{E3A6053D-544D-4E9C-908B-2FE893F2CAC4}" srcOrd="0" destOrd="0" presId="urn:microsoft.com/office/officeart/2005/8/layout/hierarchy3"/>
    <dgm:cxn modelId="{75DA7403-5A1E-4D1F-B4BE-19B47BC593E0}" type="presOf" srcId="{BFB97B69-72F5-48C9-AEC7-F37176C24E44}" destId="{CD1A5D23-587D-42CE-848D-BCA143E54B87}" srcOrd="0" destOrd="0" presId="urn:microsoft.com/office/officeart/2005/8/layout/hierarchy3"/>
    <dgm:cxn modelId="{6394F713-7A42-4928-963E-4DA397ACC839}" type="presOf" srcId="{C5F69209-BF1A-4B90-889E-90D87B3B1352}" destId="{526C5137-7847-4963-A12B-3DE534AB36FB}" srcOrd="0" destOrd="0" presId="urn:microsoft.com/office/officeart/2005/8/layout/hierarchy3"/>
    <dgm:cxn modelId="{7F66AC72-1C3D-4E63-9974-CAAE10371BF2}" type="presOf" srcId="{9194C804-A57A-4479-8FE1-EC6709D33BA4}" destId="{185B1037-0BB1-4DA2-9802-471D32F195D9}" srcOrd="1" destOrd="0" presId="urn:microsoft.com/office/officeart/2005/8/layout/hierarchy3"/>
    <dgm:cxn modelId="{97DD9437-31A5-4A58-B2E4-D44DA6E07F02}" type="presOf" srcId="{C38F962C-0D1A-4692-84A2-32F3E3A804AD}" destId="{838660BF-3F9E-4BFB-9BE2-D65E22E35A85}" srcOrd="0" destOrd="0" presId="urn:microsoft.com/office/officeart/2005/8/layout/hierarchy3"/>
    <dgm:cxn modelId="{08E2EF32-CB16-402E-BA1D-BBF51142991D}" srcId="{BFB97B69-72F5-48C9-AEC7-F37176C24E44}" destId="{C5F69209-BF1A-4B90-889E-90D87B3B1352}" srcOrd="0" destOrd="0" parTransId="{6F48E519-9473-4B49-9CD1-608809593D84}" sibTransId="{ADB9FA5D-EEFC-402C-805D-EE9D48F37525}"/>
    <dgm:cxn modelId="{990C3A3E-1ECD-44F0-B8DA-1FC620BFB9B9}" srcId="{9194C804-A57A-4479-8FE1-EC6709D33BA4}" destId="{C38F962C-0D1A-4692-84A2-32F3E3A804AD}" srcOrd="4" destOrd="0" parTransId="{61B14055-6F35-4C49-B660-280B885BC792}" sibTransId="{5F0639B7-1674-4AB3-9B70-F9600B44FDB6}"/>
    <dgm:cxn modelId="{3E9AE26F-276D-4631-AC9E-EC0E5859CF08}" type="presOf" srcId="{8FC58D15-7A8C-4E7D-B68A-9D51659A1757}" destId="{D4FED927-E093-4EE4-BFFA-AC78C00F1C91}" srcOrd="0" destOrd="0" presId="urn:microsoft.com/office/officeart/2005/8/layout/hierarchy3"/>
    <dgm:cxn modelId="{0EF6520A-C192-4813-9B2C-0C0BE27502DA}" type="presOf" srcId="{E86FA392-F867-4729-9C1D-9EF3388B35FB}" destId="{C3768443-8B46-45A5-B2B6-44DF2AE1322F}" srcOrd="0" destOrd="0" presId="urn:microsoft.com/office/officeart/2005/8/layout/hierarchy3"/>
    <dgm:cxn modelId="{F04AD8E7-C41F-4055-80EB-3ADBE384ADA0}" srcId="{8FC58D15-7A8C-4E7D-B68A-9D51659A1757}" destId="{BFB97B69-72F5-48C9-AEC7-F37176C24E44}" srcOrd="0" destOrd="0" parTransId="{4E999A8B-85F8-48A2-A8DE-15B09970FFE2}" sibTransId="{04212A69-9F6E-4B91-82D6-5DC2B8B1A77B}"/>
    <dgm:cxn modelId="{B477CDB9-3A3E-4BC3-A209-EA55B7AF5CBE}" type="presOf" srcId="{A5B78B88-5262-4B18-9FCE-AA529C98E8A5}" destId="{02D3A3D1-5DA5-48EF-B40A-3AC394EC28A1}" srcOrd="0" destOrd="0" presId="urn:microsoft.com/office/officeart/2005/8/layout/hierarchy3"/>
    <dgm:cxn modelId="{56E52BED-80F7-4CF4-BAEA-D84CC5D34FBD}" type="presOf" srcId="{29ECC6EA-1F32-4DD3-80F1-DE69167CC173}" destId="{16DF14E5-C275-4426-AA4D-E78EF1E340F2}" srcOrd="0" destOrd="0" presId="urn:microsoft.com/office/officeart/2005/8/layout/hierarchy3"/>
    <dgm:cxn modelId="{71A23FF8-9908-45B3-80C2-B7CF0DA15805}" srcId="{9194C804-A57A-4479-8FE1-EC6709D33BA4}" destId="{C99B2507-C3FB-4FA7-93C7-1E6AD828803B}" srcOrd="1" destOrd="0" parTransId="{EB32E8C0-7C0F-420D-B8E9-C85FD20F74EF}" sibTransId="{20A09882-93D9-4126-9C03-7DAD3D24873B}"/>
    <dgm:cxn modelId="{F783BC27-612E-4A72-9517-C66C7812957D}" srcId="{BFB97B69-72F5-48C9-AEC7-F37176C24E44}" destId="{4D66B759-7A02-4955-9A24-556E96302C60}" srcOrd="1" destOrd="0" parTransId="{29ECC6EA-1F32-4DD3-80F1-DE69167CC173}" sibTransId="{254C8C17-CAEC-4050-B8ED-7416B441D59F}"/>
    <dgm:cxn modelId="{67379CF5-03DF-412B-99F3-E3D37C4B93CA}" srcId="{8FC58D15-7A8C-4E7D-B68A-9D51659A1757}" destId="{9194C804-A57A-4479-8FE1-EC6709D33BA4}" srcOrd="1" destOrd="0" parTransId="{6846B48E-4976-4BD9-B0BC-52F326D697C1}" sibTransId="{7E1CA229-D66D-4C6B-A26C-8CAF5AD6617D}"/>
    <dgm:cxn modelId="{9A064CB6-AE67-46B4-AB3E-D45C1083DA49}" type="presOf" srcId="{14E98762-9788-4A9F-B6B7-AB939DFD2ECF}" destId="{9328EBCA-FDC7-4E0F-B1BE-E3D915A2D277}" srcOrd="0" destOrd="0" presId="urn:microsoft.com/office/officeart/2005/8/layout/hierarchy3"/>
    <dgm:cxn modelId="{3576F0AC-C960-4632-AEF5-F545B7EB8A35}" srcId="{9194C804-A57A-4479-8FE1-EC6709D33BA4}" destId="{90F40E78-1CEF-4E7E-AA9B-CD88087CCC03}" srcOrd="2" destOrd="0" parTransId="{A5B78B88-5262-4B18-9FCE-AA529C98E8A5}" sibTransId="{8B7CB17D-716D-41B7-9863-263F4841DB7E}"/>
    <dgm:cxn modelId="{E6DFC9F7-02F8-4CDE-9507-75BA3947F34A}" srcId="{9194C804-A57A-4479-8FE1-EC6709D33BA4}" destId="{A2828904-FF69-4153-B34A-F12EB0967524}" srcOrd="0" destOrd="0" parTransId="{6261EDA6-97FE-46AA-95AF-CC8521AA1EAB}" sibTransId="{4C42817D-7DF9-4A77-A8F6-D0EBAE3C0096}"/>
    <dgm:cxn modelId="{3B23D1A1-04D5-47E5-9A5B-D1488BECD932}" type="presOf" srcId="{9194C804-A57A-4479-8FE1-EC6709D33BA4}" destId="{D15F33EC-D14C-4600-98EC-B29483A33063}" srcOrd="0" destOrd="0" presId="urn:microsoft.com/office/officeart/2005/8/layout/hierarchy3"/>
    <dgm:cxn modelId="{CE12F5DC-FE8F-4B91-9DAC-3588BB720529}" type="presParOf" srcId="{D4FED927-E093-4EE4-BFFA-AC78C00F1C91}" destId="{C91FFB29-D6C7-4ADA-9C46-375EEDBE2B0C}" srcOrd="0" destOrd="0" presId="urn:microsoft.com/office/officeart/2005/8/layout/hierarchy3"/>
    <dgm:cxn modelId="{6390F527-2867-4207-A6A5-7470C4F95378}" type="presParOf" srcId="{C91FFB29-D6C7-4ADA-9C46-375EEDBE2B0C}" destId="{331BFDBD-2E88-43E9-9F4D-E628516E8A44}" srcOrd="0" destOrd="0" presId="urn:microsoft.com/office/officeart/2005/8/layout/hierarchy3"/>
    <dgm:cxn modelId="{6CFD146C-F10B-4D33-A35B-5852F75D3286}" type="presParOf" srcId="{331BFDBD-2E88-43E9-9F4D-E628516E8A44}" destId="{CD1A5D23-587D-42CE-848D-BCA143E54B87}" srcOrd="0" destOrd="0" presId="urn:microsoft.com/office/officeart/2005/8/layout/hierarchy3"/>
    <dgm:cxn modelId="{DB896C49-0CE6-48E6-808C-0DE1E5D99B7E}" type="presParOf" srcId="{331BFDBD-2E88-43E9-9F4D-E628516E8A44}" destId="{E082B527-D60C-4846-AD7F-7E4D470107A5}" srcOrd="1" destOrd="0" presId="urn:microsoft.com/office/officeart/2005/8/layout/hierarchy3"/>
    <dgm:cxn modelId="{0C531CC6-F713-4D01-A5F2-20B387360EC4}" type="presParOf" srcId="{C91FFB29-D6C7-4ADA-9C46-375EEDBE2B0C}" destId="{50B187D2-FC50-45DD-8496-DD4202BECD93}" srcOrd="1" destOrd="0" presId="urn:microsoft.com/office/officeart/2005/8/layout/hierarchy3"/>
    <dgm:cxn modelId="{5B9C922B-BBA3-4F24-B17E-E54002A357C6}" type="presParOf" srcId="{50B187D2-FC50-45DD-8496-DD4202BECD93}" destId="{BEE540C0-E67D-4F81-A095-2A67CD9411A3}" srcOrd="0" destOrd="0" presId="urn:microsoft.com/office/officeart/2005/8/layout/hierarchy3"/>
    <dgm:cxn modelId="{F1C5B861-7AE6-4576-AFDF-B8258F80C017}" type="presParOf" srcId="{50B187D2-FC50-45DD-8496-DD4202BECD93}" destId="{526C5137-7847-4963-A12B-3DE534AB36FB}" srcOrd="1" destOrd="0" presId="urn:microsoft.com/office/officeart/2005/8/layout/hierarchy3"/>
    <dgm:cxn modelId="{E6F57E85-31F3-4E46-9738-E58247E49514}" type="presParOf" srcId="{50B187D2-FC50-45DD-8496-DD4202BECD93}" destId="{16DF14E5-C275-4426-AA4D-E78EF1E340F2}" srcOrd="2" destOrd="0" presId="urn:microsoft.com/office/officeart/2005/8/layout/hierarchy3"/>
    <dgm:cxn modelId="{4AD71946-59BF-408C-99A5-48DB9D8210D8}" type="presParOf" srcId="{50B187D2-FC50-45DD-8496-DD4202BECD93}" destId="{EB687616-5131-4A20-BC80-A6D30208A184}" srcOrd="3" destOrd="0" presId="urn:microsoft.com/office/officeart/2005/8/layout/hierarchy3"/>
    <dgm:cxn modelId="{A131833E-D2AD-4413-985F-DA615809D1D0}" type="presParOf" srcId="{D4FED927-E093-4EE4-BFFA-AC78C00F1C91}" destId="{5C441EA5-F005-4C68-AD27-95C0B177972B}" srcOrd="1" destOrd="0" presId="urn:microsoft.com/office/officeart/2005/8/layout/hierarchy3"/>
    <dgm:cxn modelId="{C5D720D7-AA9A-4851-AD21-7D137247C111}" type="presParOf" srcId="{5C441EA5-F005-4C68-AD27-95C0B177972B}" destId="{2ED291BE-6F68-4517-AF5C-8CE2C8F56E80}" srcOrd="0" destOrd="0" presId="urn:microsoft.com/office/officeart/2005/8/layout/hierarchy3"/>
    <dgm:cxn modelId="{3365A3A0-8E46-4301-8547-1A24B3467BC4}" type="presParOf" srcId="{2ED291BE-6F68-4517-AF5C-8CE2C8F56E80}" destId="{D15F33EC-D14C-4600-98EC-B29483A33063}" srcOrd="0" destOrd="0" presId="urn:microsoft.com/office/officeart/2005/8/layout/hierarchy3"/>
    <dgm:cxn modelId="{CE8A7017-35C3-4C87-A2F0-8C3F257F62EE}" type="presParOf" srcId="{2ED291BE-6F68-4517-AF5C-8CE2C8F56E80}" destId="{185B1037-0BB1-4DA2-9802-471D32F195D9}" srcOrd="1" destOrd="0" presId="urn:microsoft.com/office/officeart/2005/8/layout/hierarchy3"/>
    <dgm:cxn modelId="{78F4DDB8-A3F4-4CBE-87CD-AFD873176A87}" type="presParOf" srcId="{5C441EA5-F005-4C68-AD27-95C0B177972B}" destId="{143B4C3A-9657-45FA-BF25-BAC9A4402824}" srcOrd="1" destOrd="0" presId="urn:microsoft.com/office/officeart/2005/8/layout/hierarchy3"/>
    <dgm:cxn modelId="{5F76EBDA-D3F5-4FC8-A183-2929DB6536C2}" type="presParOf" srcId="{143B4C3A-9657-45FA-BF25-BAC9A4402824}" destId="{E3A6053D-544D-4E9C-908B-2FE893F2CAC4}" srcOrd="0" destOrd="0" presId="urn:microsoft.com/office/officeart/2005/8/layout/hierarchy3"/>
    <dgm:cxn modelId="{853D0D9F-FEB8-4ACE-A386-0AD4DE0AD1AE}" type="presParOf" srcId="{143B4C3A-9657-45FA-BF25-BAC9A4402824}" destId="{F51C8EDD-A745-4B7C-92FC-9FBE0AADE971}" srcOrd="1" destOrd="0" presId="urn:microsoft.com/office/officeart/2005/8/layout/hierarchy3"/>
    <dgm:cxn modelId="{FA08D5D6-F53E-445F-87E1-EBBF792FCC92}" type="presParOf" srcId="{143B4C3A-9657-45FA-BF25-BAC9A4402824}" destId="{74F4D0F9-9540-4770-9EB5-52DD32D1D1FE}" srcOrd="2" destOrd="0" presId="urn:microsoft.com/office/officeart/2005/8/layout/hierarchy3"/>
    <dgm:cxn modelId="{CCE1DD0B-579F-4E61-87CA-B72573B75574}" type="presParOf" srcId="{143B4C3A-9657-45FA-BF25-BAC9A4402824}" destId="{844F6DB3-B268-44CF-8CDA-4DADE382AE26}" srcOrd="3" destOrd="0" presId="urn:microsoft.com/office/officeart/2005/8/layout/hierarchy3"/>
    <dgm:cxn modelId="{D03CCCC3-80EC-4B0C-9458-D09BBC14CAB6}" type="presParOf" srcId="{143B4C3A-9657-45FA-BF25-BAC9A4402824}" destId="{02D3A3D1-5DA5-48EF-B40A-3AC394EC28A1}" srcOrd="4" destOrd="0" presId="urn:microsoft.com/office/officeart/2005/8/layout/hierarchy3"/>
    <dgm:cxn modelId="{9147E156-246B-416F-9EEC-23989E1664E3}" type="presParOf" srcId="{143B4C3A-9657-45FA-BF25-BAC9A4402824}" destId="{1E43EB81-4986-4BB9-A709-8C77109129AA}" srcOrd="5" destOrd="0" presId="urn:microsoft.com/office/officeart/2005/8/layout/hierarchy3"/>
    <dgm:cxn modelId="{0F4C11FC-0513-46AF-A52B-8E3BB02C2B8D}" type="presParOf" srcId="{143B4C3A-9657-45FA-BF25-BAC9A4402824}" destId="{C3768443-8B46-45A5-B2B6-44DF2AE1322F}" srcOrd="6" destOrd="0" presId="urn:microsoft.com/office/officeart/2005/8/layout/hierarchy3"/>
    <dgm:cxn modelId="{C2C2E366-E5AD-41E9-A9DA-EE4A0C740EC7}" type="presParOf" srcId="{143B4C3A-9657-45FA-BF25-BAC9A4402824}" destId="{9328EBCA-FDC7-4E0F-B1BE-E3D915A2D277}" srcOrd="7" destOrd="0" presId="urn:microsoft.com/office/officeart/2005/8/layout/hierarchy3"/>
    <dgm:cxn modelId="{A342390F-025C-42EF-BBF0-C23FEB000987}" type="presParOf" srcId="{143B4C3A-9657-45FA-BF25-BAC9A4402824}" destId="{42B1AAE0-185E-472C-941A-3A66DAC12399}" srcOrd="8" destOrd="0" presId="urn:microsoft.com/office/officeart/2005/8/layout/hierarchy3"/>
    <dgm:cxn modelId="{943A0EFD-A91D-4D79-ABBC-A0197F8C8CCD}" type="presParOf" srcId="{143B4C3A-9657-45FA-BF25-BAC9A4402824}" destId="{838660BF-3F9E-4BFB-9BE2-D65E22E35A8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B3E73-22F7-4A1C-B032-5A42A0103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786E2-2170-4657-A72F-BE0F0D4686B4}">
      <dgm:prSet phldrT="[Текст]"/>
      <dgm:spPr/>
      <dgm:t>
        <a:bodyPr/>
        <a:lstStyle/>
        <a:p>
          <a:r>
            <a:rPr lang="ro-RO" dirty="0" smtClean="0"/>
            <a:t>Declarative/ Conceptuale</a:t>
          </a:r>
          <a:endParaRPr lang="en-US" dirty="0"/>
        </a:p>
      </dgm:t>
    </dgm:pt>
    <dgm:pt modelId="{3720F5C8-ABF3-4A16-92B3-F4C1C247AF52}" type="parTrans" cxnId="{CB55E0E7-982C-4801-ADB7-B24313C4B124}">
      <dgm:prSet/>
      <dgm:spPr/>
      <dgm:t>
        <a:bodyPr/>
        <a:lstStyle/>
        <a:p>
          <a:endParaRPr lang="en-US"/>
        </a:p>
      </dgm:t>
    </dgm:pt>
    <dgm:pt modelId="{2AED16A2-E84D-47EB-A5DB-89EABA5EDB8B}" type="sibTrans" cxnId="{CB55E0E7-982C-4801-ADB7-B24313C4B124}">
      <dgm:prSet/>
      <dgm:spPr/>
      <dgm:t>
        <a:bodyPr/>
        <a:lstStyle/>
        <a:p>
          <a:endParaRPr lang="en-US"/>
        </a:p>
      </dgm:t>
    </dgm:pt>
    <dgm:pt modelId="{DAD0B5DA-D21B-448F-A036-21CA147ECE93}">
      <dgm:prSet phldrT="[Текст]"/>
      <dgm:spPr/>
      <dgm:t>
        <a:bodyPr/>
        <a:lstStyle/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,,CE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’’ </a:t>
          </a:r>
          <a:r>
            <a:rPr lang="ro-RO" dirty="0" smtClean="0">
              <a:latin typeface="Times New Roman" pitchFamily="18" charset="0"/>
              <a:cs typeface="Times New Roman" pitchFamily="18" charset="0"/>
            </a:rPr>
            <a:t>învăț?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7A24BB9-7725-4DE7-838C-E3B7FA12FB91}" type="parTrans" cxnId="{7E02A56C-BAA4-4FCE-B1C3-F4D8DCE023F8}">
      <dgm:prSet/>
      <dgm:spPr/>
      <dgm:t>
        <a:bodyPr/>
        <a:lstStyle/>
        <a:p>
          <a:endParaRPr lang="en-US"/>
        </a:p>
      </dgm:t>
    </dgm:pt>
    <dgm:pt modelId="{22B6A613-40D4-45A9-9A65-6CCA7B938398}" type="sibTrans" cxnId="{7E02A56C-BAA4-4FCE-B1C3-F4D8DCE023F8}">
      <dgm:prSet/>
      <dgm:spPr/>
      <dgm:t>
        <a:bodyPr/>
        <a:lstStyle/>
        <a:p>
          <a:endParaRPr lang="en-US"/>
        </a:p>
      </dgm:t>
    </dgm:pt>
    <dgm:pt modelId="{046A9041-B8FA-458A-A582-ECA8BF352D56}">
      <dgm:prSet phldrT="[Текст]"/>
      <dgm:spPr/>
      <dgm:t>
        <a:bodyPr/>
        <a:lstStyle/>
        <a:p>
          <a:r>
            <a:rPr lang="en-US" dirty="0" smtClean="0"/>
            <a:t>Condi</a:t>
          </a:r>
          <a:r>
            <a:rPr lang="ro-RO" dirty="0" smtClean="0"/>
            <a:t>ționale</a:t>
          </a:r>
          <a:endParaRPr lang="en-US" dirty="0"/>
        </a:p>
      </dgm:t>
    </dgm:pt>
    <dgm:pt modelId="{AAAD7C03-BCE4-4A3E-85E2-C4F24BD10065}" type="parTrans" cxnId="{0CC4DEE0-201E-4A44-A8CC-D591D1D87D3A}">
      <dgm:prSet/>
      <dgm:spPr/>
      <dgm:t>
        <a:bodyPr/>
        <a:lstStyle/>
        <a:p>
          <a:endParaRPr lang="en-US"/>
        </a:p>
      </dgm:t>
    </dgm:pt>
    <dgm:pt modelId="{66048627-3B6C-4259-9F3C-8DC1D08B7516}" type="sibTrans" cxnId="{0CC4DEE0-201E-4A44-A8CC-D591D1D87D3A}">
      <dgm:prSet/>
      <dgm:spPr/>
      <dgm:t>
        <a:bodyPr/>
        <a:lstStyle/>
        <a:p>
          <a:endParaRPr lang="en-US"/>
        </a:p>
      </dgm:t>
    </dgm:pt>
    <dgm:pt modelId="{2C65DAA9-E265-40C6-858A-1BC3CBA0F116}">
      <dgm:prSet phldrT="[Текст]" custT="1"/>
      <dgm:spPr/>
      <dgm:t>
        <a:bodyPr/>
        <a:lstStyle/>
        <a:p>
          <a:r>
            <a:rPr lang="ro-RO" sz="1800" dirty="0" smtClean="0"/>
            <a:t>,,</a:t>
          </a:r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CÂND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’’</a:t>
          </a:r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 învăț?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675EB0F-C428-46F5-BDFF-83A8C8102A04}" type="parTrans" cxnId="{CB444E2E-ACED-4CF8-A253-AC88477C5928}">
      <dgm:prSet/>
      <dgm:spPr/>
      <dgm:t>
        <a:bodyPr/>
        <a:lstStyle/>
        <a:p>
          <a:endParaRPr lang="en-US"/>
        </a:p>
      </dgm:t>
    </dgm:pt>
    <dgm:pt modelId="{625C54CA-2145-45D2-B4D6-5EFF11DF74B5}" type="sibTrans" cxnId="{CB444E2E-ACED-4CF8-A253-AC88477C5928}">
      <dgm:prSet/>
      <dgm:spPr/>
      <dgm:t>
        <a:bodyPr/>
        <a:lstStyle/>
        <a:p>
          <a:endParaRPr lang="en-US"/>
        </a:p>
      </dgm:t>
    </dgm:pt>
    <dgm:pt modelId="{5CC5F53A-DE44-4DD9-BD8A-758838F7469C}">
      <dgm:prSet phldrT="[Текст]"/>
      <dgm:spPr/>
      <dgm:t>
        <a:bodyPr/>
        <a:lstStyle/>
        <a:p>
          <a:r>
            <a:rPr lang="ro-RO" dirty="0" smtClean="0"/>
            <a:t>Atitudinale</a:t>
          </a:r>
          <a:endParaRPr lang="en-US" dirty="0"/>
        </a:p>
      </dgm:t>
    </dgm:pt>
    <dgm:pt modelId="{7DAA3506-DDB0-46E1-8E0B-7292A9C665F8}" type="parTrans" cxnId="{128BD87D-5198-4C57-9C62-6D032A4869DF}">
      <dgm:prSet/>
      <dgm:spPr/>
      <dgm:t>
        <a:bodyPr/>
        <a:lstStyle/>
        <a:p>
          <a:endParaRPr lang="en-US"/>
        </a:p>
      </dgm:t>
    </dgm:pt>
    <dgm:pt modelId="{BDA8DC1E-3120-4FA4-A406-85933B0CDC2A}" type="sibTrans" cxnId="{128BD87D-5198-4C57-9C62-6D032A4869DF}">
      <dgm:prSet/>
      <dgm:spPr/>
      <dgm:t>
        <a:bodyPr/>
        <a:lstStyle/>
        <a:p>
          <a:endParaRPr lang="en-US"/>
        </a:p>
      </dgm:t>
    </dgm:pt>
    <dgm:pt modelId="{CA7D11D6-34D3-4916-8D0B-0B8E7A1939DD}">
      <dgm:prSet phldrT="[Текст]"/>
      <dgm:spPr/>
      <dgm:t>
        <a:bodyPr/>
        <a:lstStyle/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Trăiri afective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B23FAD9-1B52-49B1-8B88-88CCB31DC939}" type="parTrans" cxnId="{DCA4BFCC-3561-42F6-A0B3-9C9A5E6602F6}">
      <dgm:prSet/>
      <dgm:spPr/>
      <dgm:t>
        <a:bodyPr/>
        <a:lstStyle/>
        <a:p>
          <a:endParaRPr lang="en-US"/>
        </a:p>
      </dgm:t>
    </dgm:pt>
    <dgm:pt modelId="{CBDB2D0A-F936-406D-A7AE-1A07E487E60C}" type="sibTrans" cxnId="{DCA4BFCC-3561-42F6-A0B3-9C9A5E6602F6}">
      <dgm:prSet/>
      <dgm:spPr/>
      <dgm:t>
        <a:bodyPr/>
        <a:lstStyle/>
        <a:p>
          <a:endParaRPr lang="en-US"/>
        </a:p>
      </dgm:t>
    </dgm:pt>
    <dgm:pt modelId="{18877D96-B75D-4B19-9E67-1C7940FB2167}">
      <dgm:prSet/>
      <dgm:spPr/>
      <dgm:t>
        <a:bodyPr/>
        <a:lstStyle/>
        <a:p>
          <a:r>
            <a:rPr lang="ro-RO" dirty="0" smtClean="0"/>
            <a:t>Procedurale</a:t>
          </a:r>
          <a:endParaRPr lang="en-US" dirty="0"/>
        </a:p>
      </dgm:t>
    </dgm:pt>
    <dgm:pt modelId="{0A49A0B8-B097-4899-B24D-54365966E405}" type="parTrans" cxnId="{C50AC8C8-0561-43C2-A008-92778407BCD0}">
      <dgm:prSet/>
      <dgm:spPr/>
      <dgm:t>
        <a:bodyPr/>
        <a:lstStyle/>
        <a:p>
          <a:endParaRPr lang="en-US"/>
        </a:p>
      </dgm:t>
    </dgm:pt>
    <dgm:pt modelId="{1462F041-DEB4-478F-8235-8071F071BD57}" type="sibTrans" cxnId="{C50AC8C8-0561-43C2-A008-92778407BCD0}">
      <dgm:prSet/>
      <dgm:spPr/>
      <dgm:t>
        <a:bodyPr/>
        <a:lstStyle/>
        <a:p>
          <a:endParaRPr lang="en-US"/>
        </a:p>
      </dgm:t>
    </dgm:pt>
    <dgm:pt modelId="{5602A222-3BEE-4950-B2C7-D45413716C4D}">
      <dgm:prSet/>
      <dgm:spPr/>
      <dgm:t>
        <a:bodyPr/>
        <a:lstStyle/>
        <a:p>
          <a:r>
            <a:rPr lang="ro-RO" dirty="0" smtClean="0"/>
            <a:t>,,CUM</a:t>
          </a:r>
          <a:r>
            <a:rPr lang="en-US" dirty="0" smtClean="0"/>
            <a:t>’’</a:t>
          </a:r>
          <a:r>
            <a:rPr lang="ro-RO" dirty="0" smtClean="0"/>
            <a:t> </a:t>
          </a:r>
          <a:r>
            <a:rPr lang="ro-RO" dirty="0" smtClean="0">
              <a:latin typeface="Times New Roman" pitchFamily="18" charset="0"/>
              <a:cs typeface="Times New Roman" pitchFamily="18" charset="0"/>
            </a:rPr>
            <a:t>învăț</a:t>
          </a:r>
          <a:r>
            <a:rPr lang="en-US" dirty="0" smtClean="0"/>
            <a:t>?</a:t>
          </a:r>
          <a:endParaRPr lang="en-US" dirty="0"/>
        </a:p>
      </dgm:t>
    </dgm:pt>
    <dgm:pt modelId="{7B2EB715-17EE-4164-8959-C765C0796320}" type="parTrans" cxnId="{EF8A30E4-9015-48AF-B066-3E5FE1380775}">
      <dgm:prSet/>
      <dgm:spPr/>
      <dgm:t>
        <a:bodyPr/>
        <a:lstStyle/>
        <a:p>
          <a:endParaRPr lang="en-US"/>
        </a:p>
      </dgm:t>
    </dgm:pt>
    <dgm:pt modelId="{62FC4B04-C6B2-4199-B856-D567D9DB20D3}" type="sibTrans" cxnId="{EF8A30E4-9015-48AF-B066-3E5FE1380775}">
      <dgm:prSet/>
      <dgm:spPr/>
      <dgm:t>
        <a:bodyPr/>
        <a:lstStyle/>
        <a:p>
          <a:endParaRPr lang="en-US"/>
        </a:p>
      </dgm:t>
    </dgm:pt>
    <dgm:pt modelId="{883055BA-7DBA-4D6F-A973-BBAC700BED41}">
      <dgm:prSet custT="1"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,,DE CE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’’</a:t>
          </a:r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învăț?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0CE3C53-8E58-4181-8403-9A47D5C8E6F2}" type="parTrans" cxnId="{AC05E291-2AE2-4DFD-9B00-B9E31D908BFB}">
      <dgm:prSet/>
      <dgm:spPr/>
      <dgm:t>
        <a:bodyPr/>
        <a:lstStyle/>
        <a:p>
          <a:endParaRPr lang="en-US"/>
        </a:p>
      </dgm:t>
    </dgm:pt>
    <dgm:pt modelId="{D59CBBF3-34A5-4663-9691-650B1E61F621}" type="sibTrans" cxnId="{AC05E291-2AE2-4DFD-9B00-B9E31D908BFB}">
      <dgm:prSet/>
      <dgm:spPr/>
      <dgm:t>
        <a:bodyPr/>
        <a:lstStyle/>
        <a:p>
          <a:endParaRPr lang="en-US"/>
        </a:p>
      </dgm:t>
    </dgm:pt>
    <dgm:pt modelId="{1CDAEE3C-57E2-4775-96BD-43E097467BD4}" type="pres">
      <dgm:prSet presAssocID="{AA9B3E73-22F7-4A1C-B032-5A42A0103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B3311-31D8-44EB-A6D4-5DC85E3AB2AB}" type="pres">
      <dgm:prSet presAssocID="{CC8786E2-2170-4657-A72F-BE0F0D4686B4}" presName="composite" presStyleCnt="0"/>
      <dgm:spPr/>
    </dgm:pt>
    <dgm:pt modelId="{029C4C69-4271-4B74-B335-648122111D2D}" type="pres">
      <dgm:prSet presAssocID="{CC8786E2-2170-4657-A72F-BE0F0D4686B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27958-1259-4D0D-8227-3A068C58A534}" type="pres">
      <dgm:prSet presAssocID="{CC8786E2-2170-4657-A72F-BE0F0D4686B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74C85-47AD-486A-BABA-9508991D633A}" type="pres">
      <dgm:prSet presAssocID="{2AED16A2-E84D-47EB-A5DB-89EABA5EDB8B}" presName="space" presStyleCnt="0"/>
      <dgm:spPr/>
    </dgm:pt>
    <dgm:pt modelId="{AE45CFA8-95C8-4861-B66B-64B40480E675}" type="pres">
      <dgm:prSet presAssocID="{18877D96-B75D-4B19-9E67-1C7940FB2167}" presName="composite" presStyleCnt="0"/>
      <dgm:spPr/>
    </dgm:pt>
    <dgm:pt modelId="{9CF90C6A-7F1C-4A7C-BCF0-709C8DE76EFD}" type="pres">
      <dgm:prSet presAssocID="{18877D96-B75D-4B19-9E67-1C7940FB216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8DBDB-F023-467A-946C-7659670A47DC}" type="pres">
      <dgm:prSet presAssocID="{18877D96-B75D-4B19-9E67-1C7940FB216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0AEB-F860-4575-B4D5-7E15674A9865}" type="pres">
      <dgm:prSet presAssocID="{1462F041-DEB4-478F-8235-8071F071BD57}" presName="space" presStyleCnt="0"/>
      <dgm:spPr/>
    </dgm:pt>
    <dgm:pt modelId="{C3E8F746-5B6F-4F50-93A4-C14719A47C6E}" type="pres">
      <dgm:prSet presAssocID="{046A9041-B8FA-458A-A582-ECA8BF352D56}" presName="composite" presStyleCnt="0"/>
      <dgm:spPr/>
    </dgm:pt>
    <dgm:pt modelId="{41A8608E-1712-47D7-B919-8B7ED5BD8CE7}" type="pres">
      <dgm:prSet presAssocID="{046A9041-B8FA-458A-A582-ECA8BF352D5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0047C-056B-4FA6-9C46-68CE0CB3926A}" type="pres">
      <dgm:prSet presAssocID="{046A9041-B8FA-458A-A582-ECA8BF352D5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9C74C-6385-47D4-8C90-BD06170FAA04}" type="pres">
      <dgm:prSet presAssocID="{66048627-3B6C-4259-9F3C-8DC1D08B7516}" presName="space" presStyleCnt="0"/>
      <dgm:spPr/>
    </dgm:pt>
    <dgm:pt modelId="{AAFC02F4-C9D4-4D09-B132-51B07ADBF9C2}" type="pres">
      <dgm:prSet presAssocID="{5CC5F53A-DE44-4DD9-BD8A-758838F7469C}" presName="composite" presStyleCnt="0"/>
      <dgm:spPr/>
    </dgm:pt>
    <dgm:pt modelId="{428349F0-A933-494A-99DD-C84EBD2FA40F}" type="pres">
      <dgm:prSet presAssocID="{5CC5F53A-DE44-4DD9-BD8A-758838F7469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673E2-2CAF-413C-B454-3C269343632C}" type="pres">
      <dgm:prSet presAssocID="{5CC5F53A-DE44-4DD9-BD8A-758838F7469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427ED-4331-49D3-BD7B-F49F8E1B53FB}" type="presOf" srcId="{5602A222-3BEE-4950-B2C7-D45413716C4D}" destId="{9B78DBDB-F023-467A-946C-7659670A47DC}" srcOrd="0" destOrd="0" presId="urn:microsoft.com/office/officeart/2005/8/layout/hList1"/>
    <dgm:cxn modelId="{CB444E2E-ACED-4CF8-A253-AC88477C5928}" srcId="{046A9041-B8FA-458A-A582-ECA8BF352D56}" destId="{2C65DAA9-E265-40C6-858A-1BC3CBA0F116}" srcOrd="0" destOrd="0" parTransId="{3675EB0F-C428-46F5-BDFF-83A8C8102A04}" sibTransId="{625C54CA-2145-45D2-B4D6-5EFF11DF74B5}"/>
    <dgm:cxn modelId="{B0C90841-EB17-4992-8758-D2C0C7AB69C4}" type="presOf" srcId="{AA9B3E73-22F7-4A1C-B032-5A42A01031DE}" destId="{1CDAEE3C-57E2-4775-96BD-43E097467BD4}" srcOrd="0" destOrd="0" presId="urn:microsoft.com/office/officeart/2005/8/layout/hList1"/>
    <dgm:cxn modelId="{CB55E0E7-982C-4801-ADB7-B24313C4B124}" srcId="{AA9B3E73-22F7-4A1C-B032-5A42A01031DE}" destId="{CC8786E2-2170-4657-A72F-BE0F0D4686B4}" srcOrd="0" destOrd="0" parTransId="{3720F5C8-ABF3-4A16-92B3-F4C1C247AF52}" sibTransId="{2AED16A2-E84D-47EB-A5DB-89EABA5EDB8B}"/>
    <dgm:cxn modelId="{91004EA3-AC8F-44ED-BD4B-595D4C4D8E85}" type="presOf" srcId="{5CC5F53A-DE44-4DD9-BD8A-758838F7469C}" destId="{428349F0-A933-494A-99DD-C84EBD2FA40F}" srcOrd="0" destOrd="0" presId="urn:microsoft.com/office/officeart/2005/8/layout/hList1"/>
    <dgm:cxn modelId="{DCA4BFCC-3561-42F6-A0B3-9C9A5E6602F6}" srcId="{5CC5F53A-DE44-4DD9-BD8A-758838F7469C}" destId="{CA7D11D6-34D3-4916-8D0B-0B8E7A1939DD}" srcOrd="0" destOrd="0" parTransId="{EB23FAD9-1B52-49B1-8B88-88CCB31DC939}" sibTransId="{CBDB2D0A-F936-406D-A7AE-1A07E487E60C}"/>
    <dgm:cxn modelId="{4E0DB62C-3A32-46A5-B347-E2B1DF62F883}" type="presOf" srcId="{CC8786E2-2170-4657-A72F-BE0F0D4686B4}" destId="{029C4C69-4271-4B74-B335-648122111D2D}" srcOrd="0" destOrd="0" presId="urn:microsoft.com/office/officeart/2005/8/layout/hList1"/>
    <dgm:cxn modelId="{B96D464E-DD47-47F0-9BCD-0E6A5F9C746D}" type="presOf" srcId="{CA7D11D6-34D3-4916-8D0B-0B8E7A1939DD}" destId="{9CF673E2-2CAF-413C-B454-3C269343632C}" srcOrd="0" destOrd="0" presId="urn:microsoft.com/office/officeart/2005/8/layout/hList1"/>
    <dgm:cxn modelId="{AC05E291-2AE2-4DFD-9B00-B9E31D908BFB}" srcId="{046A9041-B8FA-458A-A582-ECA8BF352D56}" destId="{883055BA-7DBA-4D6F-A973-BBAC700BED41}" srcOrd="1" destOrd="0" parTransId="{70CE3C53-8E58-4181-8403-9A47D5C8E6F2}" sibTransId="{D59CBBF3-34A5-4663-9691-650B1E61F621}"/>
    <dgm:cxn modelId="{3FC0672D-195F-414B-AC25-07780D503BED}" type="presOf" srcId="{2C65DAA9-E265-40C6-858A-1BC3CBA0F116}" destId="{6E90047C-056B-4FA6-9C46-68CE0CB3926A}" srcOrd="0" destOrd="0" presId="urn:microsoft.com/office/officeart/2005/8/layout/hList1"/>
    <dgm:cxn modelId="{128BD87D-5198-4C57-9C62-6D032A4869DF}" srcId="{AA9B3E73-22F7-4A1C-B032-5A42A01031DE}" destId="{5CC5F53A-DE44-4DD9-BD8A-758838F7469C}" srcOrd="3" destOrd="0" parTransId="{7DAA3506-DDB0-46E1-8E0B-7292A9C665F8}" sibTransId="{BDA8DC1E-3120-4FA4-A406-85933B0CDC2A}"/>
    <dgm:cxn modelId="{EF8A30E4-9015-48AF-B066-3E5FE1380775}" srcId="{18877D96-B75D-4B19-9E67-1C7940FB2167}" destId="{5602A222-3BEE-4950-B2C7-D45413716C4D}" srcOrd="0" destOrd="0" parTransId="{7B2EB715-17EE-4164-8959-C765C0796320}" sibTransId="{62FC4B04-C6B2-4199-B856-D567D9DB20D3}"/>
    <dgm:cxn modelId="{BDA23936-986D-493A-A14C-675C60FDAD9A}" type="presOf" srcId="{18877D96-B75D-4B19-9E67-1C7940FB2167}" destId="{9CF90C6A-7F1C-4A7C-BCF0-709C8DE76EFD}" srcOrd="0" destOrd="0" presId="urn:microsoft.com/office/officeart/2005/8/layout/hList1"/>
    <dgm:cxn modelId="{899ECACD-AF19-49CF-9569-8BCF74EE540B}" type="presOf" srcId="{883055BA-7DBA-4D6F-A973-BBAC700BED41}" destId="{6E90047C-056B-4FA6-9C46-68CE0CB3926A}" srcOrd="0" destOrd="1" presId="urn:microsoft.com/office/officeart/2005/8/layout/hList1"/>
    <dgm:cxn modelId="{7E02A56C-BAA4-4FCE-B1C3-F4D8DCE023F8}" srcId="{CC8786E2-2170-4657-A72F-BE0F0D4686B4}" destId="{DAD0B5DA-D21B-448F-A036-21CA147ECE93}" srcOrd="0" destOrd="0" parTransId="{77A24BB9-7725-4DE7-838C-E3B7FA12FB91}" sibTransId="{22B6A613-40D4-45A9-9A65-6CCA7B938398}"/>
    <dgm:cxn modelId="{CE103654-C16D-4462-AACD-0E6D726096C5}" type="presOf" srcId="{046A9041-B8FA-458A-A582-ECA8BF352D56}" destId="{41A8608E-1712-47D7-B919-8B7ED5BD8CE7}" srcOrd="0" destOrd="0" presId="urn:microsoft.com/office/officeart/2005/8/layout/hList1"/>
    <dgm:cxn modelId="{C50AC8C8-0561-43C2-A008-92778407BCD0}" srcId="{AA9B3E73-22F7-4A1C-B032-5A42A01031DE}" destId="{18877D96-B75D-4B19-9E67-1C7940FB2167}" srcOrd="1" destOrd="0" parTransId="{0A49A0B8-B097-4899-B24D-54365966E405}" sibTransId="{1462F041-DEB4-478F-8235-8071F071BD57}"/>
    <dgm:cxn modelId="{0677E4BC-B6E6-4587-A82F-ED26DC45AA41}" type="presOf" srcId="{DAD0B5DA-D21B-448F-A036-21CA147ECE93}" destId="{8FD27958-1259-4D0D-8227-3A068C58A534}" srcOrd="0" destOrd="0" presId="urn:microsoft.com/office/officeart/2005/8/layout/hList1"/>
    <dgm:cxn modelId="{0CC4DEE0-201E-4A44-A8CC-D591D1D87D3A}" srcId="{AA9B3E73-22F7-4A1C-B032-5A42A01031DE}" destId="{046A9041-B8FA-458A-A582-ECA8BF352D56}" srcOrd="2" destOrd="0" parTransId="{AAAD7C03-BCE4-4A3E-85E2-C4F24BD10065}" sibTransId="{66048627-3B6C-4259-9F3C-8DC1D08B7516}"/>
    <dgm:cxn modelId="{DEF3BB67-4884-4C8B-8D25-D7804FFEE196}" type="presParOf" srcId="{1CDAEE3C-57E2-4775-96BD-43E097467BD4}" destId="{159B3311-31D8-44EB-A6D4-5DC85E3AB2AB}" srcOrd="0" destOrd="0" presId="urn:microsoft.com/office/officeart/2005/8/layout/hList1"/>
    <dgm:cxn modelId="{B4681E92-C56D-461E-B015-20F73B918C87}" type="presParOf" srcId="{159B3311-31D8-44EB-A6D4-5DC85E3AB2AB}" destId="{029C4C69-4271-4B74-B335-648122111D2D}" srcOrd="0" destOrd="0" presId="urn:microsoft.com/office/officeart/2005/8/layout/hList1"/>
    <dgm:cxn modelId="{C64AE219-3F02-4B92-B7E3-0FA403338F01}" type="presParOf" srcId="{159B3311-31D8-44EB-A6D4-5DC85E3AB2AB}" destId="{8FD27958-1259-4D0D-8227-3A068C58A534}" srcOrd="1" destOrd="0" presId="urn:microsoft.com/office/officeart/2005/8/layout/hList1"/>
    <dgm:cxn modelId="{A93DBA5C-0D11-449A-8A3E-05AF521BB93A}" type="presParOf" srcId="{1CDAEE3C-57E2-4775-96BD-43E097467BD4}" destId="{B8674C85-47AD-486A-BABA-9508991D633A}" srcOrd="1" destOrd="0" presId="urn:microsoft.com/office/officeart/2005/8/layout/hList1"/>
    <dgm:cxn modelId="{84E033FB-645D-4FE9-ACE6-5F2B98AEA994}" type="presParOf" srcId="{1CDAEE3C-57E2-4775-96BD-43E097467BD4}" destId="{AE45CFA8-95C8-4861-B66B-64B40480E675}" srcOrd="2" destOrd="0" presId="urn:microsoft.com/office/officeart/2005/8/layout/hList1"/>
    <dgm:cxn modelId="{CD354123-C86D-4AFA-92CD-8D3366AB36EB}" type="presParOf" srcId="{AE45CFA8-95C8-4861-B66B-64B40480E675}" destId="{9CF90C6A-7F1C-4A7C-BCF0-709C8DE76EFD}" srcOrd="0" destOrd="0" presId="urn:microsoft.com/office/officeart/2005/8/layout/hList1"/>
    <dgm:cxn modelId="{7DD62804-91F3-40C9-B78E-2D833BF04951}" type="presParOf" srcId="{AE45CFA8-95C8-4861-B66B-64B40480E675}" destId="{9B78DBDB-F023-467A-946C-7659670A47DC}" srcOrd="1" destOrd="0" presId="urn:microsoft.com/office/officeart/2005/8/layout/hList1"/>
    <dgm:cxn modelId="{20FF7DEF-5C51-42E2-B5D4-1A65ADF104AB}" type="presParOf" srcId="{1CDAEE3C-57E2-4775-96BD-43E097467BD4}" destId="{3A3A0AEB-F860-4575-B4D5-7E15674A9865}" srcOrd="3" destOrd="0" presId="urn:microsoft.com/office/officeart/2005/8/layout/hList1"/>
    <dgm:cxn modelId="{8ED2031E-905F-4FF7-8E18-2895F52EA1AD}" type="presParOf" srcId="{1CDAEE3C-57E2-4775-96BD-43E097467BD4}" destId="{C3E8F746-5B6F-4F50-93A4-C14719A47C6E}" srcOrd="4" destOrd="0" presId="urn:microsoft.com/office/officeart/2005/8/layout/hList1"/>
    <dgm:cxn modelId="{064BBF11-8788-44B4-AAA6-656072E31359}" type="presParOf" srcId="{C3E8F746-5B6F-4F50-93A4-C14719A47C6E}" destId="{41A8608E-1712-47D7-B919-8B7ED5BD8CE7}" srcOrd="0" destOrd="0" presId="urn:microsoft.com/office/officeart/2005/8/layout/hList1"/>
    <dgm:cxn modelId="{AEC1CEC5-0CE7-462E-A62B-E2716620074F}" type="presParOf" srcId="{C3E8F746-5B6F-4F50-93A4-C14719A47C6E}" destId="{6E90047C-056B-4FA6-9C46-68CE0CB3926A}" srcOrd="1" destOrd="0" presId="urn:microsoft.com/office/officeart/2005/8/layout/hList1"/>
    <dgm:cxn modelId="{A7DA78D2-3761-4004-A3A4-32A04D31E287}" type="presParOf" srcId="{1CDAEE3C-57E2-4775-96BD-43E097467BD4}" destId="{FD19C74C-6385-47D4-8C90-BD06170FAA04}" srcOrd="5" destOrd="0" presId="urn:microsoft.com/office/officeart/2005/8/layout/hList1"/>
    <dgm:cxn modelId="{28B9E0CB-F7AC-43CB-A24E-A2B710B33D17}" type="presParOf" srcId="{1CDAEE3C-57E2-4775-96BD-43E097467BD4}" destId="{AAFC02F4-C9D4-4D09-B132-51B07ADBF9C2}" srcOrd="6" destOrd="0" presId="urn:microsoft.com/office/officeart/2005/8/layout/hList1"/>
    <dgm:cxn modelId="{EA107BBC-E06F-446D-AB39-6B20C2BCC689}" type="presParOf" srcId="{AAFC02F4-C9D4-4D09-B132-51B07ADBF9C2}" destId="{428349F0-A933-494A-99DD-C84EBD2FA40F}" srcOrd="0" destOrd="0" presId="urn:microsoft.com/office/officeart/2005/8/layout/hList1"/>
    <dgm:cxn modelId="{401D5B91-8D07-4CD7-8BE3-45184B121A11}" type="presParOf" srcId="{AAFC02F4-C9D4-4D09-B132-51B07ADBF9C2}" destId="{9CF673E2-2CAF-413C-B454-3C26934363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EEA36-008C-4819-9E1F-8A31E1F6A7A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565D8-EB70-48DA-B07B-8F5A3ED3D46B}">
      <dgm:prSet phldrT="[Текст]"/>
      <dgm:spPr/>
      <dgm:t>
        <a:bodyPr/>
        <a:lstStyle/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Învățare profundă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82A4C3-FF2D-4F25-B2AF-208A81289EDB}" type="parTrans" cxnId="{2C21D63B-8669-4A68-B511-CEEBC130DDC1}">
      <dgm:prSet/>
      <dgm:spPr/>
      <dgm:t>
        <a:bodyPr/>
        <a:lstStyle/>
        <a:p>
          <a:endParaRPr lang="en-US"/>
        </a:p>
      </dgm:t>
    </dgm:pt>
    <dgm:pt modelId="{E924AAEB-AEC9-4BEA-9D2C-C9F4D390FC6A}" type="sibTrans" cxnId="{2C21D63B-8669-4A68-B511-CEEBC130DDC1}">
      <dgm:prSet/>
      <dgm:spPr/>
      <dgm:t>
        <a:bodyPr/>
        <a:lstStyle/>
        <a:p>
          <a:endParaRPr lang="en-US"/>
        </a:p>
      </dgm:t>
    </dgm:pt>
    <dgm:pt modelId="{EC188C31-6C98-4738-8E8F-C40F752F51AF}">
      <dgm:prSet phldrT="[Текст]" custT="1"/>
      <dgm:spPr/>
      <dgm:t>
        <a:bodyPr/>
        <a:lstStyle/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Se concentrează pe ceea ce este semnificativ.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D6A76171-E6C0-4713-9CC7-46501CD2223E}" type="parTrans" cxnId="{7FC9DAB0-12AB-45E2-A942-848EF964455F}">
      <dgm:prSet/>
      <dgm:spPr/>
      <dgm:t>
        <a:bodyPr/>
        <a:lstStyle/>
        <a:p>
          <a:endParaRPr lang="en-US"/>
        </a:p>
      </dgm:t>
    </dgm:pt>
    <dgm:pt modelId="{023436C3-EB0B-4D6C-B2AD-22601A875B8B}" type="sibTrans" cxnId="{7FC9DAB0-12AB-45E2-A942-848EF964455F}">
      <dgm:prSet/>
      <dgm:spPr/>
      <dgm:t>
        <a:bodyPr/>
        <a:lstStyle/>
        <a:p>
          <a:endParaRPr lang="en-US"/>
        </a:p>
      </dgm:t>
    </dgm:pt>
    <dgm:pt modelId="{DE7F05FC-1381-48B1-8D0B-CA389A1C0141}">
      <dgm:prSet phldrT="[Текст]" custT="1"/>
      <dgm:spPr/>
      <dgm:t>
        <a:bodyPr/>
        <a:lstStyle/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Organizează structura conșinutului  într-un text coerent.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F9D71158-4641-4AE9-A7F0-3960FDD49875}" type="parTrans" cxnId="{A96A6CE4-5E4E-4019-B53F-667E2FE27E2F}">
      <dgm:prSet/>
      <dgm:spPr/>
      <dgm:t>
        <a:bodyPr/>
        <a:lstStyle/>
        <a:p>
          <a:endParaRPr lang="en-US"/>
        </a:p>
      </dgm:t>
    </dgm:pt>
    <dgm:pt modelId="{01F025C7-F3C1-4CE9-B191-7F35C385F2ED}" type="sibTrans" cxnId="{A96A6CE4-5E4E-4019-B53F-667E2FE27E2F}">
      <dgm:prSet/>
      <dgm:spPr/>
      <dgm:t>
        <a:bodyPr/>
        <a:lstStyle/>
        <a:p>
          <a:endParaRPr lang="en-US"/>
        </a:p>
      </dgm:t>
    </dgm:pt>
    <dgm:pt modelId="{EED3FD6C-9328-4D53-8B71-5E250B515895}">
      <dgm:prSet phldrT="[Текст]"/>
      <dgm:spPr/>
      <dgm:t>
        <a:bodyPr/>
        <a:lstStyle/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Învățare superficială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6EB857E-5CC1-476F-9C0C-5B32F3111828}" type="parTrans" cxnId="{997145F3-C12F-42FE-83D2-31469B14BC72}">
      <dgm:prSet/>
      <dgm:spPr/>
      <dgm:t>
        <a:bodyPr/>
        <a:lstStyle/>
        <a:p>
          <a:endParaRPr lang="en-US"/>
        </a:p>
      </dgm:t>
    </dgm:pt>
    <dgm:pt modelId="{867A96BF-9BF2-40F9-8555-8F17F4757388}" type="sibTrans" cxnId="{997145F3-C12F-42FE-83D2-31469B14BC72}">
      <dgm:prSet/>
      <dgm:spPr/>
      <dgm:t>
        <a:bodyPr/>
        <a:lstStyle/>
        <a:p>
          <a:endParaRPr lang="en-US"/>
        </a:p>
      </dgm:t>
    </dgm:pt>
    <dgm:pt modelId="{10C3A575-8A43-47D1-9626-A726495676B6}">
      <dgm:prSet phldrT="[Текст]"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Se concentrează pe semne , pe indicatori.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12900E7A-E08B-4F73-BF92-C872ABDF3802}" type="parTrans" cxnId="{8793FF7A-E856-4226-B3E0-FCE919D4ABB0}">
      <dgm:prSet/>
      <dgm:spPr/>
      <dgm:t>
        <a:bodyPr/>
        <a:lstStyle/>
        <a:p>
          <a:endParaRPr lang="en-US"/>
        </a:p>
      </dgm:t>
    </dgm:pt>
    <dgm:pt modelId="{CB16C92A-987D-42BA-9A0A-EE7861BEEB5B}" type="sibTrans" cxnId="{8793FF7A-E856-4226-B3E0-FCE919D4ABB0}">
      <dgm:prSet/>
      <dgm:spPr/>
      <dgm:t>
        <a:bodyPr/>
        <a:lstStyle/>
        <a:p>
          <a:endParaRPr lang="en-US"/>
        </a:p>
      </dgm:t>
    </dgm:pt>
    <dgm:pt modelId="{B12B6BEA-2B59-44BC-ACA1-3C8BC16EBC8D}">
      <dgm:prSet phldrT="[Текст]"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Sarcina este tratată ca o obligație externă.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1915EA5-C36B-4019-8741-41FDD61CE4E3}" type="parTrans" cxnId="{8D91361F-D100-438F-AF68-9364D8470EBE}">
      <dgm:prSet/>
      <dgm:spPr/>
      <dgm:t>
        <a:bodyPr/>
        <a:lstStyle/>
        <a:p>
          <a:endParaRPr lang="en-US"/>
        </a:p>
      </dgm:t>
    </dgm:pt>
    <dgm:pt modelId="{BDD1FE7A-1D81-4BE1-BBA1-154F333B6847}" type="sibTrans" cxnId="{8D91361F-D100-438F-AF68-9364D8470EBE}">
      <dgm:prSet/>
      <dgm:spPr/>
      <dgm:t>
        <a:bodyPr/>
        <a:lstStyle/>
        <a:p>
          <a:endParaRPr lang="en-US"/>
        </a:p>
      </dgm:t>
    </dgm:pt>
    <dgm:pt modelId="{676FC69B-F6C7-497B-B10A-EFA4025B710C}">
      <dgm:prSet phldrT="[Текст]" custT="1"/>
      <dgm:spPr/>
      <dgm:t>
        <a:bodyPr/>
        <a:lstStyle/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Face legatură între cunoștințele anterioare și cele noi.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148C6D5B-F249-4972-9025-6F6FE8A7D435}" type="parTrans" cxnId="{170537C1-C38D-4FAA-8F2F-7638474D858E}">
      <dgm:prSet/>
      <dgm:spPr/>
      <dgm:t>
        <a:bodyPr/>
        <a:lstStyle/>
        <a:p>
          <a:endParaRPr lang="en-US"/>
        </a:p>
      </dgm:t>
    </dgm:pt>
    <dgm:pt modelId="{131F0EAB-9053-43DD-95D9-CF03699F0F6B}" type="sibTrans" cxnId="{170537C1-C38D-4FAA-8F2F-7638474D858E}">
      <dgm:prSet/>
      <dgm:spPr/>
      <dgm:t>
        <a:bodyPr/>
        <a:lstStyle/>
        <a:p>
          <a:endParaRPr lang="en-US"/>
        </a:p>
      </dgm:t>
    </dgm:pt>
    <dgm:pt modelId="{CFAFB7BB-CF55-4289-B74E-5BFA4ACE34A0}">
      <dgm:prSet phldrT="[Текст]" custT="1"/>
      <dgm:spPr/>
      <dgm:t>
        <a:bodyPr/>
        <a:lstStyle/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Stabilește relații între ideile teoretice și experiențele din viața reală.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A2EEBC5A-1AC1-4AF1-AD2E-A9D004C3A906}" type="parTrans" cxnId="{D67EA026-7D2F-4AE4-9289-9E46242406E6}">
      <dgm:prSet/>
      <dgm:spPr/>
      <dgm:t>
        <a:bodyPr/>
        <a:lstStyle/>
        <a:p>
          <a:endParaRPr lang="en-US"/>
        </a:p>
      </dgm:t>
    </dgm:pt>
    <dgm:pt modelId="{BCD0D3CF-D290-4D75-96E7-84F7BA817810}" type="sibTrans" cxnId="{D67EA026-7D2F-4AE4-9289-9E46242406E6}">
      <dgm:prSet/>
      <dgm:spPr/>
      <dgm:t>
        <a:bodyPr/>
        <a:lstStyle/>
        <a:p>
          <a:endParaRPr lang="en-US"/>
        </a:p>
      </dgm:t>
    </dgm:pt>
    <dgm:pt modelId="{3267B6E2-7C8C-4B86-A590-BF9B4C9E77AD}">
      <dgm:prSet phldrT="[Текст]" custT="1"/>
      <dgm:spPr/>
      <dgm:t>
        <a:bodyPr/>
        <a:lstStyle/>
        <a:p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Relatează și distinge evidențe și argumente.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E3DAC4C8-21CF-4A45-A167-3053DBE1E5BC}" type="parTrans" cxnId="{E089EB86-F516-4CCE-A137-8E52F984D75A}">
      <dgm:prSet/>
      <dgm:spPr/>
      <dgm:t>
        <a:bodyPr/>
        <a:lstStyle/>
        <a:p>
          <a:endParaRPr lang="en-US"/>
        </a:p>
      </dgm:t>
    </dgm:pt>
    <dgm:pt modelId="{2CD10BC1-15EC-472E-9BE6-830F1C808C3F}" type="sibTrans" cxnId="{E089EB86-F516-4CCE-A137-8E52F984D75A}">
      <dgm:prSet/>
      <dgm:spPr/>
      <dgm:t>
        <a:bodyPr/>
        <a:lstStyle/>
        <a:p>
          <a:endParaRPr lang="en-US"/>
        </a:p>
      </dgm:t>
    </dgm:pt>
    <dgm:pt modelId="{587D5574-F2B6-405A-874A-6BFE0B9A52AC}">
      <dgm:prSet phldrT="[Текст]"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Informația este simplu memorată.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69861CB7-A0C6-45A1-B20D-3DBF0A3C9F46}" type="parTrans" cxnId="{6D4BE602-7561-4888-9135-3F59F6A20B4F}">
      <dgm:prSet/>
      <dgm:spPr/>
      <dgm:t>
        <a:bodyPr/>
        <a:lstStyle/>
        <a:p>
          <a:endParaRPr lang="en-US"/>
        </a:p>
      </dgm:t>
    </dgm:pt>
    <dgm:pt modelId="{3F00BD33-B051-43B0-B459-4709D48A27FA}" type="sibTrans" cxnId="{6D4BE602-7561-4888-9135-3F59F6A20B4F}">
      <dgm:prSet/>
      <dgm:spPr/>
      <dgm:t>
        <a:bodyPr/>
        <a:lstStyle/>
        <a:p>
          <a:endParaRPr lang="en-US"/>
        </a:p>
      </dgm:t>
    </dgm:pt>
    <dgm:pt modelId="{606DD06F-764B-4821-AC94-985C4FFD9CDB}">
      <dgm:prSet phldrT="[Текст]"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Faptele și conceptele sunt asociate nereflexiv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DE36B327-7781-415B-A2F2-E15074595D1D}" type="parTrans" cxnId="{32F537C2-2843-49A7-BAF6-8F2782152D18}">
      <dgm:prSet/>
      <dgm:spPr/>
      <dgm:t>
        <a:bodyPr/>
        <a:lstStyle/>
        <a:p>
          <a:endParaRPr lang="en-US"/>
        </a:p>
      </dgm:t>
    </dgm:pt>
    <dgm:pt modelId="{FC43E353-8EC7-4623-BA62-8326B5D5037C}" type="sibTrans" cxnId="{32F537C2-2843-49A7-BAF6-8F2782152D18}">
      <dgm:prSet/>
      <dgm:spPr/>
      <dgm:t>
        <a:bodyPr/>
        <a:lstStyle/>
        <a:p>
          <a:endParaRPr lang="en-US"/>
        </a:p>
      </dgm:t>
    </dgm:pt>
    <dgm:pt modelId="{182929D1-F0A7-4F70-9F61-6B99D5B2E88C}">
      <dgm:prSet phldrT="[Текст]"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Percepută mai mult ca o ,, luptă dificilă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’’</a:t>
          </a:r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 cu plictiseala  și sentimentele de neliniște , tensiune.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AF18CC9-618A-4D07-9888-591120B29E18}" type="parTrans" cxnId="{66538871-7AF5-4BC6-A68E-5CFFCF9276BC}">
      <dgm:prSet/>
      <dgm:spPr/>
      <dgm:t>
        <a:bodyPr/>
        <a:lstStyle/>
        <a:p>
          <a:endParaRPr lang="en-US"/>
        </a:p>
      </dgm:t>
    </dgm:pt>
    <dgm:pt modelId="{06C13A28-F4A9-425F-827F-EFB4F50339BF}" type="sibTrans" cxnId="{66538871-7AF5-4BC6-A68E-5CFFCF9276BC}">
      <dgm:prSet/>
      <dgm:spPr/>
      <dgm:t>
        <a:bodyPr/>
        <a:lstStyle/>
        <a:p>
          <a:endParaRPr lang="en-US"/>
        </a:p>
      </dgm:t>
    </dgm:pt>
    <dgm:pt modelId="{B9CA44DE-219C-43B5-BE33-F8ECEABFFC48}">
      <dgm:prSet phldrT="[Текст]" custT="1"/>
      <dgm:spPr/>
      <dgm:t>
        <a:bodyPr/>
        <a:lstStyle/>
        <a:p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Stare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captivan</a:t>
          </a:r>
          <a:r>
            <a:rPr lang="ro-RO" sz="1400" dirty="0" smtClean="0">
              <a:latin typeface="Times New Roman" pitchFamily="18" charset="0"/>
              <a:cs typeface="Times New Roman" pitchFamily="18" charset="0"/>
            </a:rPr>
            <a:t>tă și provocări depășite spre  împlinire și satisfacție.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CE615B1B-91AB-4A58-BDCA-B4253BD601B3}" type="parTrans" cxnId="{B66B0804-F23F-4D90-BF15-35DAE6DBE087}">
      <dgm:prSet/>
      <dgm:spPr/>
      <dgm:t>
        <a:bodyPr/>
        <a:lstStyle/>
        <a:p>
          <a:endParaRPr lang="en-US"/>
        </a:p>
      </dgm:t>
    </dgm:pt>
    <dgm:pt modelId="{D73DF417-2A0B-4092-BA66-2B13AAB851C9}" type="sibTrans" cxnId="{B66B0804-F23F-4D90-BF15-35DAE6DBE087}">
      <dgm:prSet/>
      <dgm:spPr/>
      <dgm:t>
        <a:bodyPr/>
        <a:lstStyle/>
        <a:p>
          <a:endParaRPr lang="en-US"/>
        </a:p>
      </dgm:t>
    </dgm:pt>
    <dgm:pt modelId="{8C799B9F-D0B4-440B-AA7F-FD667131A4FC}" type="pres">
      <dgm:prSet presAssocID="{2BDEEA36-008C-4819-9E1F-8A31E1F6A7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28C7AE-3221-4409-A0B2-8F00AD21D4BA}" type="pres">
      <dgm:prSet presAssocID="{AD9565D8-EB70-48DA-B07B-8F5A3ED3D46B}" presName="linNode" presStyleCnt="0"/>
      <dgm:spPr/>
    </dgm:pt>
    <dgm:pt modelId="{D408FAD8-F657-4C49-80ED-41C42F033A8C}" type="pres">
      <dgm:prSet presAssocID="{AD9565D8-EB70-48DA-B07B-8F5A3ED3D46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966F-6A30-4F2D-93DC-899CD79B367D}" type="pres">
      <dgm:prSet presAssocID="{AD9565D8-EB70-48DA-B07B-8F5A3ED3D46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3EEAE-6BF4-487F-A819-2EF94C83A30E}" type="pres">
      <dgm:prSet presAssocID="{E924AAEB-AEC9-4BEA-9D2C-C9F4D390FC6A}" presName="spacing" presStyleCnt="0"/>
      <dgm:spPr/>
    </dgm:pt>
    <dgm:pt modelId="{46D2F3FC-6E19-464E-86DF-943B10DE6980}" type="pres">
      <dgm:prSet presAssocID="{EED3FD6C-9328-4D53-8B71-5E250B515895}" presName="linNode" presStyleCnt="0"/>
      <dgm:spPr/>
    </dgm:pt>
    <dgm:pt modelId="{81EB6359-140A-4B77-8A0D-8C1DEFAE5664}" type="pres">
      <dgm:prSet presAssocID="{EED3FD6C-9328-4D53-8B71-5E250B51589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7C3B5-A9EC-4B27-BA50-0F04081BC50A}" type="pres">
      <dgm:prSet presAssocID="{EED3FD6C-9328-4D53-8B71-5E250B51589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1D63B-8669-4A68-B511-CEEBC130DDC1}" srcId="{2BDEEA36-008C-4819-9E1F-8A31E1F6A7A7}" destId="{AD9565D8-EB70-48DA-B07B-8F5A3ED3D46B}" srcOrd="0" destOrd="0" parTransId="{2082A4C3-FF2D-4F25-B2AF-208A81289EDB}" sibTransId="{E924AAEB-AEC9-4BEA-9D2C-C9F4D390FC6A}"/>
    <dgm:cxn modelId="{32F537C2-2843-49A7-BAF6-8F2782152D18}" srcId="{EED3FD6C-9328-4D53-8B71-5E250B515895}" destId="{606DD06F-764B-4821-AC94-985C4FFD9CDB}" srcOrd="2" destOrd="0" parTransId="{DE36B327-7781-415B-A2F2-E15074595D1D}" sibTransId="{FC43E353-8EC7-4623-BA62-8326B5D5037C}"/>
    <dgm:cxn modelId="{997145F3-C12F-42FE-83D2-31469B14BC72}" srcId="{2BDEEA36-008C-4819-9E1F-8A31E1F6A7A7}" destId="{EED3FD6C-9328-4D53-8B71-5E250B515895}" srcOrd="1" destOrd="0" parTransId="{46EB857E-5CC1-476F-9C0C-5B32F3111828}" sibTransId="{867A96BF-9BF2-40F9-8555-8F17F4757388}"/>
    <dgm:cxn modelId="{573E3C41-F910-4709-9E54-E969DF55ECF9}" type="presOf" srcId="{EED3FD6C-9328-4D53-8B71-5E250B515895}" destId="{81EB6359-140A-4B77-8A0D-8C1DEFAE5664}" srcOrd="0" destOrd="0" presId="urn:microsoft.com/office/officeart/2005/8/layout/vList6"/>
    <dgm:cxn modelId="{47F434F9-C882-4856-85CE-01BBCE618159}" type="presOf" srcId="{B12B6BEA-2B59-44BC-ACA1-3C8BC16EBC8D}" destId="{E5C7C3B5-A9EC-4B27-BA50-0F04081BC50A}" srcOrd="0" destOrd="3" presId="urn:microsoft.com/office/officeart/2005/8/layout/vList6"/>
    <dgm:cxn modelId="{623C0652-003F-4883-9EF6-87458F61AD09}" type="presOf" srcId="{606DD06F-764B-4821-AC94-985C4FFD9CDB}" destId="{E5C7C3B5-A9EC-4B27-BA50-0F04081BC50A}" srcOrd="0" destOrd="2" presId="urn:microsoft.com/office/officeart/2005/8/layout/vList6"/>
    <dgm:cxn modelId="{EB4755F3-6A10-483D-8F00-179A4AB6212D}" type="presOf" srcId="{B9CA44DE-219C-43B5-BE33-F8ECEABFFC48}" destId="{6ABC966F-6A30-4F2D-93DC-899CD79B367D}" srcOrd="0" destOrd="5" presId="urn:microsoft.com/office/officeart/2005/8/layout/vList6"/>
    <dgm:cxn modelId="{C1845C2E-3B8D-44E9-9FB1-2601B40ABAF0}" type="presOf" srcId="{676FC69B-F6C7-497B-B10A-EFA4025B710C}" destId="{6ABC966F-6A30-4F2D-93DC-899CD79B367D}" srcOrd="0" destOrd="1" presId="urn:microsoft.com/office/officeart/2005/8/layout/vList6"/>
    <dgm:cxn modelId="{6D4BE602-7561-4888-9135-3F59F6A20B4F}" srcId="{EED3FD6C-9328-4D53-8B71-5E250B515895}" destId="{587D5574-F2B6-405A-874A-6BFE0B9A52AC}" srcOrd="1" destOrd="0" parTransId="{69861CB7-A0C6-45A1-B20D-3DBF0A3C9F46}" sibTransId="{3F00BD33-B051-43B0-B459-4709D48A27FA}"/>
    <dgm:cxn modelId="{0D1B175F-2483-420C-B699-8359982970FE}" type="presOf" srcId="{587D5574-F2B6-405A-874A-6BFE0B9A52AC}" destId="{E5C7C3B5-A9EC-4B27-BA50-0F04081BC50A}" srcOrd="0" destOrd="1" presId="urn:microsoft.com/office/officeart/2005/8/layout/vList6"/>
    <dgm:cxn modelId="{A96A6CE4-5E4E-4019-B53F-667E2FE27E2F}" srcId="{AD9565D8-EB70-48DA-B07B-8F5A3ED3D46B}" destId="{DE7F05FC-1381-48B1-8D0B-CA389A1C0141}" srcOrd="4" destOrd="0" parTransId="{F9D71158-4641-4AE9-A7F0-3960FDD49875}" sibTransId="{01F025C7-F3C1-4CE9-B191-7F35C385F2ED}"/>
    <dgm:cxn modelId="{3C0A9F17-5DC0-46DE-8A4E-27D10C2707C3}" type="presOf" srcId="{DE7F05FC-1381-48B1-8D0B-CA389A1C0141}" destId="{6ABC966F-6A30-4F2D-93DC-899CD79B367D}" srcOrd="0" destOrd="4" presId="urn:microsoft.com/office/officeart/2005/8/layout/vList6"/>
    <dgm:cxn modelId="{7AFBE4F6-9FF0-4D96-B921-C2D54A9AFF48}" type="presOf" srcId="{CFAFB7BB-CF55-4289-B74E-5BFA4ACE34A0}" destId="{6ABC966F-6A30-4F2D-93DC-899CD79B367D}" srcOrd="0" destOrd="2" presId="urn:microsoft.com/office/officeart/2005/8/layout/vList6"/>
    <dgm:cxn modelId="{170537C1-C38D-4FAA-8F2F-7638474D858E}" srcId="{AD9565D8-EB70-48DA-B07B-8F5A3ED3D46B}" destId="{676FC69B-F6C7-497B-B10A-EFA4025B710C}" srcOrd="1" destOrd="0" parTransId="{148C6D5B-F249-4972-9025-6F6FE8A7D435}" sibTransId="{131F0EAB-9053-43DD-95D9-CF03699F0F6B}"/>
    <dgm:cxn modelId="{8D91361F-D100-438F-AF68-9364D8470EBE}" srcId="{EED3FD6C-9328-4D53-8B71-5E250B515895}" destId="{B12B6BEA-2B59-44BC-ACA1-3C8BC16EBC8D}" srcOrd="3" destOrd="0" parTransId="{51915EA5-C36B-4019-8741-41FDD61CE4E3}" sibTransId="{BDD1FE7A-1D81-4BE1-BBA1-154F333B6847}"/>
    <dgm:cxn modelId="{D67EA026-7D2F-4AE4-9289-9E46242406E6}" srcId="{AD9565D8-EB70-48DA-B07B-8F5A3ED3D46B}" destId="{CFAFB7BB-CF55-4289-B74E-5BFA4ACE34A0}" srcOrd="2" destOrd="0" parTransId="{A2EEBC5A-1AC1-4AF1-AD2E-A9D004C3A906}" sibTransId="{BCD0D3CF-D290-4D75-96E7-84F7BA817810}"/>
    <dgm:cxn modelId="{7FC9DAB0-12AB-45E2-A942-848EF964455F}" srcId="{AD9565D8-EB70-48DA-B07B-8F5A3ED3D46B}" destId="{EC188C31-6C98-4738-8E8F-C40F752F51AF}" srcOrd="0" destOrd="0" parTransId="{D6A76171-E6C0-4713-9CC7-46501CD2223E}" sibTransId="{023436C3-EB0B-4D6C-B2AD-22601A875B8B}"/>
    <dgm:cxn modelId="{8793FF7A-E856-4226-B3E0-FCE919D4ABB0}" srcId="{EED3FD6C-9328-4D53-8B71-5E250B515895}" destId="{10C3A575-8A43-47D1-9626-A726495676B6}" srcOrd="0" destOrd="0" parTransId="{12900E7A-E08B-4F73-BF92-C872ABDF3802}" sibTransId="{CB16C92A-987D-42BA-9A0A-EE7861BEEB5B}"/>
    <dgm:cxn modelId="{26C695AB-943F-4FB1-B7F5-391C920ADD6F}" type="presOf" srcId="{182929D1-F0A7-4F70-9F61-6B99D5B2E88C}" destId="{E5C7C3B5-A9EC-4B27-BA50-0F04081BC50A}" srcOrd="0" destOrd="4" presId="urn:microsoft.com/office/officeart/2005/8/layout/vList6"/>
    <dgm:cxn modelId="{B66B0804-F23F-4D90-BF15-35DAE6DBE087}" srcId="{AD9565D8-EB70-48DA-B07B-8F5A3ED3D46B}" destId="{B9CA44DE-219C-43B5-BE33-F8ECEABFFC48}" srcOrd="5" destOrd="0" parTransId="{CE615B1B-91AB-4A58-BDCA-B4253BD601B3}" sibTransId="{D73DF417-2A0B-4092-BA66-2B13AAB851C9}"/>
    <dgm:cxn modelId="{66538871-7AF5-4BC6-A68E-5CFFCF9276BC}" srcId="{EED3FD6C-9328-4D53-8B71-5E250B515895}" destId="{182929D1-F0A7-4F70-9F61-6B99D5B2E88C}" srcOrd="4" destOrd="0" parTransId="{BAF18CC9-618A-4D07-9888-591120B29E18}" sibTransId="{06C13A28-F4A9-425F-827F-EFB4F50339BF}"/>
    <dgm:cxn modelId="{DE2C735D-0C3D-4838-AEAD-0103A9306C80}" type="presOf" srcId="{AD9565D8-EB70-48DA-B07B-8F5A3ED3D46B}" destId="{D408FAD8-F657-4C49-80ED-41C42F033A8C}" srcOrd="0" destOrd="0" presId="urn:microsoft.com/office/officeart/2005/8/layout/vList6"/>
    <dgm:cxn modelId="{8A1848F5-6229-4245-AD0B-CD5A9653D3AB}" type="presOf" srcId="{2BDEEA36-008C-4819-9E1F-8A31E1F6A7A7}" destId="{8C799B9F-D0B4-440B-AA7F-FD667131A4FC}" srcOrd="0" destOrd="0" presId="urn:microsoft.com/office/officeart/2005/8/layout/vList6"/>
    <dgm:cxn modelId="{E089EB86-F516-4CCE-A137-8E52F984D75A}" srcId="{AD9565D8-EB70-48DA-B07B-8F5A3ED3D46B}" destId="{3267B6E2-7C8C-4B86-A590-BF9B4C9E77AD}" srcOrd="3" destOrd="0" parTransId="{E3DAC4C8-21CF-4A45-A167-3053DBE1E5BC}" sibTransId="{2CD10BC1-15EC-472E-9BE6-830F1C808C3F}"/>
    <dgm:cxn modelId="{701420B1-3EC0-4288-AED7-7429FB4DFE9A}" type="presOf" srcId="{EC188C31-6C98-4738-8E8F-C40F752F51AF}" destId="{6ABC966F-6A30-4F2D-93DC-899CD79B367D}" srcOrd="0" destOrd="0" presId="urn:microsoft.com/office/officeart/2005/8/layout/vList6"/>
    <dgm:cxn modelId="{5DEFB5F5-B6B1-419E-A1AE-D78456A900A7}" type="presOf" srcId="{10C3A575-8A43-47D1-9626-A726495676B6}" destId="{E5C7C3B5-A9EC-4B27-BA50-0F04081BC50A}" srcOrd="0" destOrd="0" presId="urn:microsoft.com/office/officeart/2005/8/layout/vList6"/>
    <dgm:cxn modelId="{0B630B62-B6A2-4724-9458-889CBD1C4FA2}" type="presOf" srcId="{3267B6E2-7C8C-4B86-A590-BF9B4C9E77AD}" destId="{6ABC966F-6A30-4F2D-93DC-899CD79B367D}" srcOrd="0" destOrd="3" presId="urn:microsoft.com/office/officeart/2005/8/layout/vList6"/>
    <dgm:cxn modelId="{9319551B-6376-400C-9003-8364B5B8607D}" type="presParOf" srcId="{8C799B9F-D0B4-440B-AA7F-FD667131A4FC}" destId="{5128C7AE-3221-4409-A0B2-8F00AD21D4BA}" srcOrd="0" destOrd="0" presId="urn:microsoft.com/office/officeart/2005/8/layout/vList6"/>
    <dgm:cxn modelId="{FAC9C996-B6C2-438E-91C2-5FA1ED26225E}" type="presParOf" srcId="{5128C7AE-3221-4409-A0B2-8F00AD21D4BA}" destId="{D408FAD8-F657-4C49-80ED-41C42F033A8C}" srcOrd="0" destOrd="0" presId="urn:microsoft.com/office/officeart/2005/8/layout/vList6"/>
    <dgm:cxn modelId="{8C2A8C7A-6C46-44FD-8D54-5651A7A58FF5}" type="presParOf" srcId="{5128C7AE-3221-4409-A0B2-8F00AD21D4BA}" destId="{6ABC966F-6A30-4F2D-93DC-899CD79B367D}" srcOrd="1" destOrd="0" presId="urn:microsoft.com/office/officeart/2005/8/layout/vList6"/>
    <dgm:cxn modelId="{68481C2E-A846-4B71-A8E6-544D562815F8}" type="presParOf" srcId="{8C799B9F-D0B4-440B-AA7F-FD667131A4FC}" destId="{CED3EEAE-6BF4-487F-A819-2EF94C83A30E}" srcOrd="1" destOrd="0" presId="urn:microsoft.com/office/officeart/2005/8/layout/vList6"/>
    <dgm:cxn modelId="{06609FE0-EC70-4BF4-BBCC-7E43753B6BFF}" type="presParOf" srcId="{8C799B9F-D0B4-440B-AA7F-FD667131A4FC}" destId="{46D2F3FC-6E19-464E-86DF-943B10DE6980}" srcOrd="2" destOrd="0" presId="urn:microsoft.com/office/officeart/2005/8/layout/vList6"/>
    <dgm:cxn modelId="{95A15027-EF6E-4B90-9A35-0032B90309C4}" type="presParOf" srcId="{46D2F3FC-6E19-464E-86DF-943B10DE6980}" destId="{81EB6359-140A-4B77-8A0D-8C1DEFAE5664}" srcOrd="0" destOrd="0" presId="urn:microsoft.com/office/officeart/2005/8/layout/vList6"/>
    <dgm:cxn modelId="{59A81C21-4C1A-48E4-9379-B0F0E2147580}" type="presParOf" srcId="{46D2F3FC-6E19-464E-86DF-943B10DE6980}" destId="{E5C7C3B5-A9EC-4B27-BA50-0F04081BC5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A5D23-587D-42CE-848D-BCA143E54B87}">
      <dsp:nvSpPr>
        <dsp:cNvPr id="0" name=""/>
        <dsp:cNvSpPr/>
      </dsp:nvSpPr>
      <dsp:spPr>
        <a:xfrm>
          <a:off x="792087" y="1098"/>
          <a:ext cx="3630948" cy="79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800" kern="1200" dirty="0" smtClean="0"/>
            <a:t>Factori interni</a:t>
          </a:r>
          <a:endParaRPr lang="en-US" sz="3800" kern="1200" dirty="0"/>
        </a:p>
      </dsp:txBody>
      <dsp:txXfrm>
        <a:off x="815350" y="24361"/>
        <a:ext cx="3584422" cy="747741"/>
      </dsp:txXfrm>
    </dsp:sp>
    <dsp:sp modelId="{BEE540C0-E67D-4F81-A095-2A67CD9411A3}">
      <dsp:nvSpPr>
        <dsp:cNvPr id="0" name=""/>
        <dsp:cNvSpPr/>
      </dsp:nvSpPr>
      <dsp:spPr>
        <a:xfrm>
          <a:off x="1155182" y="795366"/>
          <a:ext cx="363094" cy="883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734"/>
              </a:lnTo>
              <a:lnTo>
                <a:pt x="363094" y="883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C5137-7847-4963-A12B-3DE534AB36FB}">
      <dsp:nvSpPr>
        <dsp:cNvPr id="0" name=""/>
        <dsp:cNvSpPr/>
      </dsp:nvSpPr>
      <dsp:spPr>
        <a:xfrm>
          <a:off x="1518277" y="993933"/>
          <a:ext cx="2029322" cy="137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latin typeface="Times New Roman" pitchFamily="18" charset="0"/>
              <a:cs typeface="Times New Roman" pitchFamily="18" charset="0"/>
            </a:rPr>
            <a:t>Biofizici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(potențialul genetic, starea de sănătate, dezvoltarea fizică  și generală)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8413" y="1034069"/>
        <a:ext cx="1949050" cy="1290062"/>
      </dsp:txXfrm>
    </dsp:sp>
    <dsp:sp modelId="{16DF14E5-C275-4426-AA4D-E78EF1E340F2}">
      <dsp:nvSpPr>
        <dsp:cNvPr id="0" name=""/>
        <dsp:cNvSpPr/>
      </dsp:nvSpPr>
      <dsp:spPr>
        <a:xfrm>
          <a:off x="1155182" y="795366"/>
          <a:ext cx="363094" cy="2407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902"/>
              </a:lnTo>
              <a:lnTo>
                <a:pt x="363094" y="2407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87616-5131-4A20-BC80-A6D30208A184}">
      <dsp:nvSpPr>
        <dsp:cNvPr id="0" name=""/>
        <dsp:cNvSpPr/>
      </dsp:nvSpPr>
      <dsp:spPr>
        <a:xfrm>
          <a:off x="1518277" y="2562835"/>
          <a:ext cx="1990905" cy="1280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latin typeface="Times New Roman" pitchFamily="18" charset="0"/>
              <a:cs typeface="Times New Roman" pitchFamily="18" charset="0"/>
            </a:rPr>
            <a:t>Psihoindividuali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(nivel de cunoștințe, scopurile, motivele,atenția , memoria, voința)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5792" y="2600350"/>
        <a:ext cx="1915875" cy="1205838"/>
      </dsp:txXfrm>
    </dsp:sp>
    <dsp:sp modelId="{D15F33EC-D14C-4600-98EC-B29483A33063}">
      <dsp:nvSpPr>
        <dsp:cNvPr id="0" name=""/>
        <dsp:cNvSpPr/>
      </dsp:nvSpPr>
      <dsp:spPr>
        <a:xfrm>
          <a:off x="4820169" y="1098"/>
          <a:ext cx="3028702" cy="79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800" kern="1200" dirty="0" smtClean="0"/>
            <a:t>Factori externi</a:t>
          </a:r>
          <a:endParaRPr lang="en-US" sz="3800" kern="1200" dirty="0"/>
        </a:p>
      </dsp:txBody>
      <dsp:txXfrm>
        <a:off x="4843432" y="24361"/>
        <a:ext cx="2982176" cy="747741"/>
      </dsp:txXfrm>
    </dsp:sp>
    <dsp:sp modelId="{E3A6053D-544D-4E9C-908B-2FE893F2CAC4}">
      <dsp:nvSpPr>
        <dsp:cNvPr id="0" name=""/>
        <dsp:cNvSpPr/>
      </dsp:nvSpPr>
      <dsp:spPr>
        <a:xfrm>
          <a:off x="5123040" y="795366"/>
          <a:ext cx="302870" cy="595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00"/>
              </a:lnTo>
              <a:lnTo>
                <a:pt x="302870" y="595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C8EDD-A745-4B7C-92FC-9FBE0AADE971}">
      <dsp:nvSpPr>
        <dsp:cNvPr id="0" name=""/>
        <dsp:cNvSpPr/>
      </dsp:nvSpPr>
      <dsp:spPr>
        <a:xfrm>
          <a:off x="5425910" y="993933"/>
          <a:ext cx="2278951" cy="79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latin typeface="Times New Roman" pitchFamily="18" charset="0"/>
              <a:cs typeface="Times New Roman" pitchFamily="18" charset="0"/>
            </a:rPr>
            <a:t>Sociali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>
              <a:latin typeface="Times New Roman" pitchFamily="18" charset="0"/>
              <a:cs typeface="Times New Roman" pitchFamily="18" charset="0"/>
            </a:rPr>
            <a:t>(condițiile social-istorice și cele particular -familiale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9173" y="1017196"/>
        <a:ext cx="2232425" cy="747741"/>
      </dsp:txXfrm>
    </dsp:sp>
    <dsp:sp modelId="{74F4D0F9-9540-4770-9EB5-52DD32D1D1FE}">
      <dsp:nvSpPr>
        <dsp:cNvPr id="0" name=""/>
        <dsp:cNvSpPr/>
      </dsp:nvSpPr>
      <dsp:spPr>
        <a:xfrm>
          <a:off x="5123040" y="795366"/>
          <a:ext cx="302870" cy="1588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535"/>
              </a:lnTo>
              <a:lnTo>
                <a:pt x="302870" y="1588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F6DB3-B268-44CF-8CDA-4DADE382AE26}">
      <dsp:nvSpPr>
        <dsp:cNvPr id="0" name=""/>
        <dsp:cNvSpPr/>
      </dsp:nvSpPr>
      <dsp:spPr>
        <a:xfrm>
          <a:off x="5425910" y="1986768"/>
          <a:ext cx="2278951" cy="79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latin typeface="Times New Roman" pitchFamily="18" charset="0"/>
              <a:cs typeface="Times New Roman" pitchFamily="18" charset="0"/>
            </a:rPr>
            <a:t>Psihosociali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(relațiile interpersonale, gurpul, climatul stimulator sau inhibator al grupului)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9173" y="2010031"/>
        <a:ext cx="2232425" cy="747741"/>
      </dsp:txXfrm>
    </dsp:sp>
    <dsp:sp modelId="{02D3A3D1-5DA5-48EF-B40A-3AC394EC28A1}">
      <dsp:nvSpPr>
        <dsp:cNvPr id="0" name=""/>
        <dsp:cNvSpPr/>
      </dsp:nvSpPr>
      <dsp:spPr>
        <a:xfrm>
          <a:off x="5123040" y="795366"/>
          <a:ext cx="302870" cy="258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370"/>
              </a:lnTo>
              <a:lnTo>
                <a:pt x="302870" y="258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3EB81-4986-4BB9-A709-8C77109129AA}">
      <dsp:nvSpPr>
        <dsp:cNvPr id="0" name=""/>
        <dsp:cNvSpPr/>
      </dsp:nvSpPr>
      <dsp:spPr>
        <a:xfrm>
          <a:off x="5425910" y="2979603"/>
          <a:ext cx="2278951" cy="79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latin typeface="Times New Roman" pitchFamily="18" charset="0"/>
              <a:cs typeface="Times New Roman" pitchFamily="18" charset="0"/>
            </a:rPr>
            <a:t>Ergonomici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(de ambianță naturală sau fizică- iluminat, zgomot, temperatură.)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9173" y="3002866"/>
        <a:ext cx="2232425" cy="747741"/>
      </dsp:txXfrm>
    </dsp:sp>
    <dsp:sp modelId="{C3768443-8B46-45A5-B2B6-44DF2AE1322F}">
      <dsp:nvSpPr>
        <dsp:cNvPr id="0" name=""/>
        <dsp:cNvSpPr/>
      </dsp:nvSpPr>
      <dsp:spPr>
        <a:xfrm>
          <a:off x="5123040" y="795366"/>
          <a:ext cx="302870" cy="3574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205"/>
              </a:lnTo>
              <a:lnTo>
                <a:pt x="302870" y="3574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8EBCA-FDC7-4E0F-B1BE-E3D915A2D277}">
      <dsp:nvSpPr>
        <dsp:cNvPr id="0" name=""/>
        <dsp:cNvSpPr/>
      </dsp:nvSpPr>
      <dsp:spPr>
        <a:xfrm>
          <a:off x="5425910" y="3972438"/>
          <a:ext cx="2278938" cy="79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latin typeface="Times New Roman" pitchFamily="18" charset="0"/>
              <a:cs typeface="Times New Roman" pitchFamily="18" charset="0"/>
            </a:rPr>
            <a:t>Igienici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>
              <a:latin typeface="Times New Roman" pitchFamily="18" charset="0"/>
              <a:cs typeface="Times New Roman" pitchFamily="18" charset="0"/>
            </a:rPr>
            <a:t>(regim alimentar și odihnă)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9173" y="3995701"/>
        <a:ext cx="2232412" cy="747741"/>
      </dsp:txXfrm>
    </dsp:sp>
    <dsp:sp modelId="{42B1AAE0-185E-472C-941A-3A66DAC12399}">
      <dsp:nvSpPr>
        <dsp:cNvPr id="0" name=""/>
        <dsp:cNvSpPr/>
      </dsp:nvSpPr>
      <dsp:spPr>
        <a:xfrm>
          <a:off x="5123040" y="795366"/>
          <a:ext cx="302870" cy="456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040"/>
              </a:lnTo>
              <a:lnTo>
                <a:pt x="302870" y="4567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60BF-3F9E-4BFB-9BE2-D65E22E35A85}">
      <dsp:nvSpPr>
        <dsp:cNvPr id="0" name=""/>
        <dsp:cNvSpPr/>
      </dsp:nvSpPr>
      <dsp:spPr>
        <a:xfrm>
          <a:off x="5425910" y="4965273"/>
          <a:ext cx="2278951" cy="79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latin typeface="Times New Roman" pitchFamily="18" charset="0"/>
              <a:cs typeface="Times New Roman" pitchFamily="18" charset="0"/>
            </a:rPr>
            <a:t>Pedagogici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(material de studiat-natură, volum, personalitatea cadrului didactic.)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9173" y="4988536"/>
        <a:ext cx="2232425" cy="747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C4C69-4271-4B74-B335-648122111D2D}">
      <dsp:nvSpPr>
        <dsp:cNvPr id="0" name=""/>
        <dsp:cNvSpPr/>
      </dsp:nvSpPr>
      <dsp:spPr>
        <a:xfrm>
          <a:off x="3225" y="1421926"/>
          <a:ext cx="1939557" cy="75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Declarative/ Conceptuale</a:t>
          </a:r>
          <a:endParaRPr lang="en-US" sz="2100" kern="1200" dirty="0"/>
        </a:p>
      </dsp:txBody>
      <dsp:txXfrm>
        <a:off x="3225" y="1421926"/>
        <a:ext cx="1939557" cy="759789"/>
      </dsp:txXfrm>
    </dsp:sp>
    <dsp:sp modelId="{8FD27958-1259-4D0D-8227-3A068C58A534}">
      <dsp:nvSpPr>
        <dsp:cNvPr id="0" name=""/>
        <dsp:cNvSpPr/>
      </dsp:nvSpPr>
      <dsp:spPr>
        <a:xfrm>
          <a:off x="3225" y="2181716"/>
          <a:ext cx="1939557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,,CE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’’ </a:t>
          </a: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învăț?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" y="2181716"/>
        <a:ext cx="1939557" cy="922320"/>
      </dsp:txXfrm>
    </dsp:sp>
    <dsp:sp modelId="{9CF90C6A-7F1C-4A7C-BCF0-709C8DE76EFD}">
      <dsp:nvSpPr>
        <dsp:cNvPr id="0" name=""/>
        <dsp:cNvSpPr/>
      </dsp:nvSpPr>
      <dsp:spPr>
        <a:xfrm>
          <a:off x="2214321" y="1421926"/>
          <a:ext cx="1939557" cy="75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Procedurale</a:t>
          </a:r>
          <a:endParaRPr lang="en-US" sz="2100" kern="1200" dirty="0"/>
        </a:p>
      </dsp:txBody>
      <dsp:txXfrm>
        <a:off x="2214321" y="1421926"/>
        <a:ext cx="1939557" cy="759789"/>
      </dsp:txXfrm>
    </dsp:sp>
    <dsp:sp modelId="{9B78DBDB-F023-467A-946C-7659670A47DC}">
      <dsp:nvSpPr>
        <dsp:cNvPr id="0" name=""/>
        <dsp:cNvSpPr/>
      </dsp:nvSpPr>
      <dsp:spPr>
        <a:xfrm>
          <a:off x="2214321" y="2181716"/>
          <a:ext cx="1939557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100" kern="1200" dirty="0" smtClean="0"/>
            <a:t>,,CUM</a:t>
          </a:r>
          <a:r>
            <a:rPr lang="en-US" sz="2100" kern="1200" dirty="0" smtClean="0"/>
            <a:t>’’</a:t>
          </a:r>
          <a:r>
            <a:rPr lang="ro-RO" sz="2100" kern="1200" dirty="0" smtClean="0"/>
            <a:t> </a:t>
          </a: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învăț</a:t>
          </a:r>
          <a:r>
            <a:rPr lang="en-US" sz="2100" kern="1200" dirty="0" smtClean="0"/>
            <a:t>?</a:t>
          </a:r>
          <a:endParaRPr lang="en-US" sz="2100" kern="1200" dirty="0"/>
        </a:p>
      </dsp:txBody>
      <dsp:txXfrm>
        <a:off x="2214321" y="2181716"/>
        <a:ext cx="1939557" cy="922320"/>
      </dsp:txXfrm>
    </dsp:sp>
    <dsp:sp modelId="{41A8608E-1712-47D7-B919-8B7ED5BD8CE7}">
      <dsp:nvSpPr>
        <dsp:cNvPr id="0" name=""/>
        <dsp:cNvSpPr/>
      </dsp:nvSpPr>
      <dsp:spPr>
        <a:xfrm>
          <a:off x="4425417" y="1421926"/>
          <a:ext cx="1939557" cy="75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Condi</a:t>
          </a:r>
          <a:r>
            <a:rPr lang="ro-RO" sz="2100" kern="1200" dirty="0" smtClean="0"/>
            <a:t>ționale</a:t>
          </a:r>
          <a:endParaRPr lang="en-US" sz="2100" kern="1200" dirty="0"/>
        </a:p>
      </dsp:txBody>
      <dsp:txXfrm>
        <a:off x="4425417" y="1421926"/>
        <a:ext cx="1939557" cy="759789"/>
      </dsp:txXfrm>
    </dsp:sp>
    <dsp:sp modelId="{6E90047C-056B-4FA6-9C46-68CE0CB3926A}">
      <dsp:nvSpPr>
        <dsp:cNvPr id="0" name=""/>
        <dsp:cNvSpPr/>
      </dsp:nvSpPr>
      <dsp:spPr>
        <a:xfrm>
          <a:off x="4425417" y="2181716"/>
          <a:ext cx="1939557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/>
            <a:t>,,</a:t>
          </a: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CÂND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’’</a:t>
          </a: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 învăț?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,,DE CE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’’</a:t>
          </a: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învăț?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5417" y="2181716"/>
        <a:ext cx="1939557" cy="922320"/>
      </dsp:txXfrm>
    </dsp:sp>
    <dsp:sp modelId="{428349F0-A933-494A-99DD-C84EBD2FA40F}">
      <dsp:nvSpPr>
        <dsp:cNvPr id="0" name=""/>
        <dsp:cNvSpPr/>
      </dsp:nvSpPr>
      <dsp:spPr>
        <a:xfrm>
          <a:off x="6636512" y="1421926"/>
          <a:ext cx="1939557" cy="75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Atitudinale</a:t>
          </a:r>
          <a:endParaRPr lang="en-US" sz="2100" kern="1200" dirty="0"/>
        </a:p>
      </dsp:txBody>
      <dsp:txXfrm>
        <a:off x="6636512" y="1421926"/>
        <a:ext cx="1939557" cy="759789"/>
      </dsp:txXfrm>
    </dsp:sp>
    <dsp:sp modelId="{9CF673E2-2CAF-413C-B454-3C269343632C}">
      <dsp:nvSpPr>
        <dsp:cNvPr id="0" name=""/>
        <dsp:cNvSpPr/>
      </dsp:nvSpPr>
      <dsp:spPr>
        <a:xfrm>
          <a:off x="6636512" y="2181716"/>
          <a:ext cx="1939557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Trăiri afective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6512" y="2181716"/>
        <a:ext cx="1939557" cy="92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C966F-6A30-4F2D-93DC-899CD79B367D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Se concentrează pe ceea ce este semnificativ.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Face legatură între cunoștințele anterioare și cele noi.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Stabilește relații între ideile teoretice și experiențele din viața reală.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Relatează și distinge evidențe și argumente.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Organizează structura conșinutului  într-un text coerent.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Stare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captivan</a:t>
          </a:r>
          <a:r>
            <a:rPr lang="ro-RO" sz="1400" kern="1200" dirty="0" smtClean="0">
              <a:latin typeface="Times New Roman" pitchFamily="18" charset="0"/>
              <a:cs typeface="Times New Roman" pitchFamily="18" charset="0"/>
            </a:rPr>
            <a:t>tă și provocări depășite spre  împlinire și satisfacție.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839" y="269889"/>
        <a:ext cx="4129750" cy="1616020"/>
      </dsp:txXfrm>
    </dsp:sp>
    <dsp:sp modelId="{D408FAD8-F657-4C49-80ED-41C42F033A8C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 dirty="0" smtClean="0">
              <a:latin typeface="Times New Roman" pitchFamily="18" charset="0"/>
              <a:cs typeface="Times New Roman" pitchFamily="18" charset="0"/>
            </a:rPr>
            <a:t>Învățare profundă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183" y="105735"/>
        <a:ext cx="3081474" cy="1944328"/>
      </dsp:txXfrm>
    </dsp:sp>
    <dsp:sp modelId="{E5C7C3B5-A9EC-4B27-BA50-0F04081BC50A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Se concentrează pe semne , pe indicatori.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Informația este simplu memorată.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Faptele și conceptele sunt asociate nereflexiv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Sarcina este tratată ca o obligație externă.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Percepută mai mult ca o ,, luptă dificilă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’’</a:t>
          </a: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 cu plictiseala  și sentimentele de neliniște , tensiune.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839" y="2640053"/>
        <a:ext cx="4129750" cy="1616020"/>
      </dsp:txXfrm>
    </dsp:sp>
    <dsp:sp modelId="{81EB6359-140A-4B77-8A0D-8C1DEFAE5664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 dirty="0" smtClean="0">
              <a:latin typeface="Times New Roman" pitchFamily="18" charset="0"/>
              <a:cs typeface="Times New Roman" pitchFamily="18" charset="0"/>
            </a:rPr>
            <a:t>Învățare superficială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183" y="2475899"/>
        <a:ext cx="308147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6B78-F35E-4149-BC53-73803DDA390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F5302-2BB2-4679-8220-BB07A47E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5302-2BB2-4679-8220-BB07A47E1F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5302-2BB2-4679-8220-BB07A47E1F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0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7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FFD5-173C-4BF2-8B84-45D44E98762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5F3A-27DB-427F-95B9-2CB2B3E3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Învățarea academică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2984376" cy="478904"/>
          </a:xfrm>
        </p:spPr>
        <p:txBody>
          <a:bodyPr>
            <a:noAutofit/>
          </a:bodyPr>
          <a:lstStyle/>
          <a:p>
            <a:r>
              <a:rPr lang="ro-RO" dirty="0" smtClean="0"/>
              <a:t>Carauș Irina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2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Modificarea/schimbarea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comportamentului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este dedusă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compararea comportamentului de care individul era capabil înainte de a fi pus într-o anumită „situație de învățare”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oarecare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comportamentul pe care îl manifestă în urma acestui tratament și constă într-o capacitate mai mare pentru un anumit tip de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performanţ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schimbare/formare la nivelul unor categorii precum atitudini, interese,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valori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Astfel,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rezultate ale învățării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sunt modificările de comportament care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sunt de natură centrală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 un caracter individual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 un caracter stabil , relativ trainic, apt de a se menține în 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uc la apariția unor comprotamente noi.</a:t>
            </a:r>
          </a:p>
          <a:p>
            <a:pPr marL="514350" indent="-514350" algn="just"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Învățarea  nu determină doar o schimbare de comportament, ci contribuie la dezvoltarea capacității omului de a crea, de a se evalua/autoevalua și de a se autoforma(Leontiev.)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0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 învăța înseamă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58011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asimila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(a dobândi,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achizi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ționa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însuși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 ceva: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noțiuni, concepte, coduri, relații, operații și structuri cognitive;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tipuri afective și atitudini, 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onduite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scheme de acțiune, reacții, sisteme de valori, comportamente sociale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a achiziționa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experiențe noi</a:t>
            </a:r>
          </a:p>
          <a:p>
            <a:pPr algn="just">
              <a:buFont typeface="Wingdings" pitchFamily="2" charset="2"/>
              <a:buChar char="ü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-și forma capacități și deprinderi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care să permită individului să rezolve unele situații problematice, anterior inaccesibile, sau să-și optimizeze relațiile cu lumea înconjurătoare (Golu; Zlate; Verza, 1994, p. 40);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a dobândi (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 primi, a stoca, a valorifica intern), în mod activ,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explorativ,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experiență de viață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modifica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selectiv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și sistematic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conduita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a 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îmbunătăți și perfecțion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în mod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controlat și continuu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sub influența acțiunilor variabile ale mediulu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ambiant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i(Golu, 2001, p. 71). experiență de viață activă;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2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crpm\Downloads\305788484_455942806551373_441321567560992373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291071" y="-994930"/>
            <a:ext cx="6669362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3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/>
              <a:t>Factorii învățării</a:t>
            </a:r>
            <a:endParaRPr lang="en-US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41277"/>
              </p:ext>
            </p:extLst>
          </p:nvPr>
        </p:nvGraphicFramePr>
        <p:xfrm>
          <a:off x="251520" y="908720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02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algn="just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învăța să înveți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este abilitatea de a persevera în învățare , de a-și organiza prop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ia învățare, inclusiv prin managementul eficient al timpului și informațiilor , atât individual , cât și de grup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gcrpm\Downloads\305760311_807872943986204_91782569164797853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9145" y="-346856"/>
            <a:ext cx="5373216" cy="90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6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u="sng" dirty="0" smtClean="0">
                <a:latin typeface="Times New Roman" pitchFamily="18" charset="0"/>
                <a:cs typeface="Times New Roman" pitchFamily="18" charset="0"/>
              </a:rPr>
              <a:t>Tipuri de cunoștințe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363208"/>
              </p:ext>
            </p:extLst>
          </p:nvPr>
        </p:nvGraphicFramePr>
        <p:xfrm>
          <a:off x="107504" y="1600200"/>
          <a:ext cx="8579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51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Tipuri de abordare a învățării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486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83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u="sng" dirty="0" smtClean="0">
                <a:latin typeface="Times New Roman" pitchFamily="18" charset="0"/>
                <a:cs typeface="Times New Roman" pitchFamily="18" charset="0"/>
              </a:rPr>
              <a:t>Comportamente manifestate de studenți  care procedează la învățare superficială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Autofit/>
          </a:bodyPr>
          <a:lstStyle/>
          <a:p>
            <a:pPr algn="just"/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Cred că materia de învățat este plicticoasă, irelevantă, neutilă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Pentru ei sarcinile de învățare sunt doar cerințe, și nu oportunități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concentrează asupra aspectelor literale ale informației, şi nu asupra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înţelesurilor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şi semnificaţiei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acesteia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Revin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la material de nenumărate ori şi, pentru a atinge performanța, îl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memo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rizează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Evită să facă conexiuni personale cu materialul de învăţat sau implicațiile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acestuia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asupra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fac griji să nu sufere un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eşec/non-succes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Detestă/urăsc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timpul necesar studiului.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4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o-RO" sz="3200" u="sng" dirty="0" smtClean="0">
                <a:latin typeface="Times New Roman" pitchFamily="18" charset="0"/>
                <a:cs typeface="Times New Roman" pitchFamily="18" charset="0"/>
              </a:rPr>
              <a:t>Comportamente manifestate de studenți  care procedează la învățare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profund</a:t>
            </a:r>
            <a:r>
              <a:rPr lang="ro-RO" sz="3200" u="sng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3528392"/>
          </a:xfrm>
        </p:spPr>
        <p:txBody>
          <a:bodyPr>
            <a:noAutofit/>
          </a:bodyPr>
          <a:lstStyle/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Cred că materia de învăţat este interesantă şi potențialmente utilă. 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Acceptă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sarcinile de învăţare ca oportunităţi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concentrează asupra înţelesurilor şi semnificaţiei materialului.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Relaţionează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înţelegerea noului material cu cunoştinţele anterioare prin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lecturi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şi discuţii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Gândesc/reflectează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asupra informației şi creează ipoteze asupra conexiunii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cesteia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cu alte teme şi subiecte studiate sau/şi cu implicațiile pe care le au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asupra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Învăţarea o consideră ca pozitivă sub aspect emoţional şi care le aduce satisfacţie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2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u="sng" dirty="0" smtClean="0">
                <a:latin typeface="Times New Roman" pitchFamily="18" charset="0"/>
                <a:cs typeface="Times New Roman" pitchFamily="18" charset="0"/>
              </a:rPr>
              <a:t>Comportamente manifestate de studenți  care procedează la învățare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performan</a:t>
            </a:r>
            <a:r>
              <a:rPr lang="ro-RO" sz="3200" u="sng" dirty="0" smtClean="0">
                <a:latin typeface="Times New Roman" pitchFamily="18" charset="0"/>
                <a:cs typeface="Times New Roman" pitchFamily="18" charset="0"/>
              </a:rPr>
              <a:t>ță</a:t>
            </a:r>
            <a:endParaRPr lang="en-US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497363"/>
          </a:xfrm>
        </p:spPr>
        <p:txBody>
          <a:bodyPr>
            <a:noAutofit/>
          </a:bodyPr>
          <a:lstStyle/>
          <a:p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onsideră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notele mari ca foarte importante. 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Sunt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competitivi în mediile academice. 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Abordează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cerinţele academice cu multă atenție și grijă: ca timp investit,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durată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, subiecte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Utilizează în mod strategic timpul de învăţare. 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Valorizează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propria autodisciplină şi obişnuinţele sistematice de învăţare. 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concentrează asupra învăţării materialului considerat important de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profesor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şi evită materialul care nu ar contribui la obținerea unei note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mari.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Preferă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cursurile bine structurate şi au nevoie de puține interacţiuni cu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profesorul.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place aprecierea externă a succeselor şi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savurează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plăcerea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personală trăită interior de la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autorealizare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BIBLIOGRAFIE </a:t>
            </a:r>
            <a:r>
              <a:rPr lang="ro-RO" b="1" dirty="0"/>
              <a:t>RECOMANDATĂ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dirty="0"/>
              <a:t> </a:t>
            </a:r>
            <a:endParaRPr lang="en-US" dirty="0"/>
          </a:p>
          <a:p>
            <a:pPr lvl="0"/>
            <a:r>
              <a:rPr lang="ro-RO" dirty="0"/>
              <a:t>CERGHIT I. (2006), </a:t>
            </a:r>
            <a:r>
              <a:rPr lang="ro-RO" i="1" dirty="0"/>
              <a:t>Metode de învăţămînt</a:t>
            </a:r>
            <a:r>
              <a:rPr lang="ro-RO" dirty="0"/>
              <a:t>. – Polirom, Bucureşti.</a:t>
            </a:r>
            <a:endParaRPr lang="en-US" dirty="0"/>
          </a:p>
          <a:p>
            <a:pPr lvl="0"/>
            <a:r>
              <a:rPr lang="ro-RO" dirty="0"/>
              <a:t>CRISTEA S. (2000), Dicţionar de pedagogie. – Ed.  Litera Internaţional, Chişinău-Bucureşti.</a:t>
            </a:r>
            <a:endParaRPr lang="en-US" dirty="0"/>
          </a:p>
          <a:p>
            <a:pPr lvl="0"/>
            <a:r>
              <a:rPr lang="ro-RO" dirty="0"/>
              <a:t>DORON R., Parot F. (1999), </a:t>
            </a:r>
            <a:r>
              <a:rPr lang="ro-RO" i="1" dirty="0"/>
              <a:t>Dicţionar de psihologie</a:t>
            </a:r>
            <a:r>
              <a:rPr lang="ro-RO" dirty="0"/>
              <a:t>. – Ed. Numanitas, Bucureşti. </a:t>
            </a:r>
            <a:endParaRPr lang="en-US" dirty="0"/>
          </a:p>
          <a:p>
            <a:pPr lvl="0"/>
            <a:r>
              <a:rPr lang="ro-RO" dirty="0"/>
              <a:t>FOCŞA-SEMIONOV S. (2009), </a:t>
            </a:r>
            <a:r>
              <a:rPr lang="ro-RO" i="1" dirty="0"/>
              <a:t>Psihopedagogia învăţării independente şi autoreglate,</a:t>
            </a:r>
            <a:r>
              <a:rPr lang="ro-RO" dirty="0"/>
              <a:t> - Ed. CEP USM, Chişinău.</a:t>
            </a:r>
            <a:endParaRPr lang="en-US" dirty="0"/>
          </a:p>
          <a:p>
            <a:pPr lvl="0"/>
            <a:r>
              <a:rPr lang="ro-RO" dirty="0"/>
              <a:t>JOIŢA E. (coord.), (2007), </a:t>
            </a:r>
            <a:r>
              <a:rPr lang="ro-RO" i="1" dirty="0"/>
              <a:t>Formarea pedagogică a profesorului. </a:t>
            </a:r>
            <a:r>
              <a:rPr lang="ro-RO" dirty="0"/>
              <a:t> Instrumente de învăţare cognitive-constructivistă. – Ed. Didacvtică şi Pedagogică, Bucureşti.</a:t>
            </a:r>
            <a:endParaRPr lang="en-US" dirty="0"/>
          </a:p>
          <a:p>
            <a:pPr lvl="0"/>
            <a:r>
              <a:rPr lang="ro-RO" dirty="0"/>
              <a:t>NEACŞU, I. (2006). </a:t>
            </a:r>
            <a:r>
              <a:rPr lang="ro-RO" i="1" dirty="0"/>
              <a:t>Învăţarea academică independentă</a:t>
            </a:r>
            <a:r>
              <a:rPr lang="ro-RO" dirty="0"/>
              <a:t>. Ghid metodologic. Universitatea Bucureşti.</a:t>
            </a:r>
            <a:endParaRPr lang="en-US" dirty="0"/>
          </a:p>
          <a:p>
            <a:pPr lvl="0"/>
            <a:r>
              <a:rPr lang="ro-RO" dirty="0"/>
              <a:t>NEGOVAN V. (2007), </a:t>
            </a:r>
            <a:r>
              <a:rPr lang="ro-RO" i="1" dirty="0"/>
              <a:t>Psihologia învăţării</a:t>
            </a:r>
            <a:r>
              <a:rPr lang="ro-RO" dirty="0"/>
              <a:t>. </a:t>
            </a:r>
            <a:r>
              <a:rPr lang="it-IT" dirty="0"/>
              <a:t>Forme, Strategii şi Stil,  - Ed. Universitară, Bucureşti.</a:t>
            </a:r>
            <a:endParaRPr lang="en-US" dirty="0"/>
          </a:p>
          <a:p>
            <a:pPr lvl="0"/>
            <a:r>
              <a:rPr lang="ro-RO" dirty="0"/>
              <a:t>SĂLĂVĂSTRU D.  (2004), </a:t>
            </a:r>
            <a:r>
              <a:rPr lang="ro-RO" i="1" dirty="0"/>
              <a:t>Psihologia educaţiei.</a:t>
            </a:r>
            <a:r>
              <a:rPr lang="ro-RO" dirty="0"/>
              <a:t> – Polirom, Iaşi.</a:t>
            </a:r>
            <a:endParaRPr lang="en-US" dirty="0"/>
          </a:p>
          <a:p>
            <a:pPr lvl="0"/>
            <a:r>
              <a:rPr lang="ro-RO" dirty="0"/>
              <a:t>STĂNCULESCU E. (2008), </a:t>
            </a:r>
            <a:r>
              <a:rPr lang="ro-RO" i="1" dirty="0"/>
              <a:t>Psihologia educaţiei.</a:t>
            </a:r>
            <a:r>
              <a:rPr lang="ro-RO" dirty="0"/>
              <a:t> – Editura Universitară, Bucureşti</a:t>
            </a:r>
            <a:r>
              <a:rPr lang="ro-RO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Învățarea autoreglată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este </a:t>
            </a:r>
            <a:r>
              <a:rPr lang="ro-RO" dirty="0"/>
              <a:t>abilitatea studentului de a-și asuma propria învățare </a:t>
            </a:r>
            <a:r>
              <a:rPr lang="ro-RO" dirty="0" smtClean="0"/>
              <a:t>orientând-o </a:t>
            </a:r>
            <a:r>
              <a:rPr lang="ro-RO" dirty="0"/>
              <a:t>spre satisfacerea nevoilor și intereselor de învățare individuale </a:t>
            </a:r>
            <a:r>
              <a:rPr lang="ro-RO" i="1" dirty="0"/>
              <a:t>(</a:t>
            </a:r>
            <a:r>
              <a:rPr lang="en-US" i="1" dirty="0" err="1"/>
              <a:t>H.Holes</a:t>
            </a:r>
            <a:r>
              <a:rPr lang="en-US" i="1" dirty="0"/>
              <a:t>, 1981</a:t>
            </a:r>
            <a:r>
              <a:rPr lang="ro-RO" i="1" dirty="0"/>
              <a:t>).</a:t>
            </a:r>
            <a:endParaRPr lang="en-US" dirty="0"/>
          </a:p>
          <a:p>
            <a:pPr lvl="0"/>
            <a:r>
              <a:rPr lang="ro-RO" dirty="0" smtClean="0"/>
              <a:t>reprezintă </a:t>
            </a:r>
            <a:r>
              <a:rPr lang="ro-RO" dirty="0"/>
              <a:t>procesul  prin care studentul, în interacțiune cu alte persoane relevante, poate lua deciziile necesare  pentru satisfacerea propriilor necesități  de învățare </a:t>
            </a:r>
            <a:r>
              <a:rPr lang="ro-RO" i="1" dirty="0"/>
              <a:t>(H. Kesten, 2005).</a:t>
            </a:r>
            <a:endParaRPr lang="en-US" dirty="0"/>
          </a:p>
          <a:p>
            <a:pPr lvl="0"/>
            <a:r>
              <a:rPr lang="ro-RO" dirty="0" smtClean="0"/>
              <a:t> </a:t>
            </a:r>
            <a:r>
              <a:rPr lang="ro-RO" dirty="0"/>
              <a:t>desemnează procesul în care indivizii preiau inițiativa, de unii singuri sau cu sprijinul altor persoane, pentru</a:t>
            </a:r>
            <a:r>
              <a:rPr lang="en-US" dirty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o-RO" dirty="0"/>
              <a:t>a identifica necesitățile lor de învățare</a:t>
            </a:r>
            <a:r>
              <a:rPr lang="en-US" dirty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o-RO" dirty="0"/>
              <a:t>a  formula scopurile învățării</a:t>
            </a:r>
            <a:r>
              <a:rPr lang="en-US" dirty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o-RO" dirty="0"/>
              <a:t>a  identifica resursele pentru învățare</a:t>
            </a:r>
            <a:r>
              <a:rPr lang="en-US" dirty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o-RO" dirty="0"/>
              <a:t>a  selecta și implementa strategiile de învățare</a:t>
            </a:r>
            <a:r>
              <a:rPr lang="en-US" dirty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o-RO" dirty="0"/>
              <a:t>a evalua rezulatele propriei învățări </a:t>
            </a:r>
            <a:r>
              <a:rPr lang="ro-RO" i="1" dirty="0"/>
              <a:t>(M. Knowles, 1975)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1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Modele ale învățării autoreglate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Winne &amp; Hadwin (1988), Zimmerman (1989, 2000), Pintrich (2000), Boekaerts  (1996)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6628" y="3886200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Similarități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7" y="4941168"/>
            <a:ext cx="35058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Cursanții pot regla anumite aspecte ale congniției, motivației, emotiile și comportamentul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971800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Proces orientat spre atingerea obiectivelor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3156466"/>
            <a:ext cx="15841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Învățarea este un proces ciclic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4869160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Are loc în procesul de relaționare dintre  persoană și context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4289" y="2057400"/>
            <a:ext cx="1681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Cursantul este un participant activ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7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crpm\Desktop\307230704_1284175858989092_3154835045081576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5832647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7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Bibliografie în limba rusă</a:t>
            </a:r>
            <a:endParaRPr lang="en-US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9737" t="19985" r="30162" b="28723"/>
          <a:stretch/>
        </p:blipFill>
        <p:spPr bwMode="auto">
          <a:xfrm>
            <a:off x="395536" y="1700808"/>
            <a:ext cx="820891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54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Sarcin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 1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gcrpm\Desktop\diferente-intre-succes-si-es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381">
            <a:off x="5148064" y="1988840"/>
            <a:ext cx="36166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67544" y="1844824"/>
            <a:ext cx="439248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Gîndițivă la propriul proces de învățare și amintițivă o situație în 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re: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succes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șec</a:t>
            </a:r>
          </a:p>
          <a:p>
            <a:pPr marL="342900" indent="-342900">
              <a:buFont typeface="Arial" pitchFamily="34" charset="0"/>
              <a:buChar char="•"/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Gîndeștete care a fost motivul 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 avut succes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 avut eșec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4242"/>
          </a:xfrm>
        </p:spPr>
        <p:txBody>
          <a:bodyPr>
            <a:normAutofit fontScale="90000"/>
          </a:bodyPr>
          <a:lstStyle/>
          <a:p>
            <a:pPr algn="r"/>
            <a: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  <a:t>Dacă nu știi unde mergi,</a:t>
            </a:r>
            <a:b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  <a:t>atunci este foarte dificil să alegi o cale potrivită</a:t>
            </a:r>
            <a:b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  <a:t>pentru a ajunge la destinație.</a:t>
            </a:r>
            <a:b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o-RO" sz="1800" dirty="0" smtClean="0">
                <a:solidFill>
                  <a:schemeClr val="accent6">
                    <a:lumMod val="50000"/>
                  </a:schemeClr>
                </a:solidFill>
              </a:rPr>
              <a:t>(Robert Mager)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58" y="1323833"/>
            <a:ext cx="9041642" cy="5390866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     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>
                <a:solidFill>
                  <a:srgbClr val="FF0000"/>
                </a:solidFill>
              </a:rPr>
              <a:t>Cum planifici escaladarea</a:t>
            </a:r>
          </a:p>
          <a:p>
            <a:pPr marL="0" indent="0">
              <a:buNone/>
            </a:pPr>
            <a:r>
              <a:rPr lang="ro-RO" dirty="0" smtClean="0">
                <a:solidFill>
                  <a:srgbClr val="FF0000"/>
                </a:solidFill>
              </a:rPr>
              <a:t>muntelui???????????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5" y="1549022"/>
            <a:ext cx="5179325" cy="49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2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i="1" u="sng" dirty="0" smtClean="0">
                <a:latin typeface="Times New Roman" pitchFamily="18" charset="0"/>
                <a:cs typeface="Times New Roman" pitchFamily="18" charset="0"/>
              </a:rPr>
              <a:t>ă ne autoreglăm învățarea</a:t>
            </a:r>
          </a:p>
          <a:p>
            <a:pPr marL="0" indent="0" algn="ctr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De ce să reglezi?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420888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Pentru a fi motivat și dispus să înveți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93096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Pentru starea de bine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293096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Pentru a deține abilități necesare vieții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19661" y="2420888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Pentru a avea rezultate mai bune la învățare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5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028701"/>
            <a:ext cx="8894929" cy="5624787"/>
          </a:xfrm>
        </p:spPr>
        <p:txBody>
          <a:bodyPr>
            <a:normAutofit fontScale="77500" lnSpcReduction="20000"/>
          </a:bodyPr>
          <a:lstStyle/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Între </a:t>
            </a:r>
            <a:r>
              <a:rPr lang="ro-RO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învațarea școlară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 și </a:t>
            </a:r>
            <a:r>
              <a:rPr lang="ro-RO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învățarea academică 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este o discrepanță.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Școala solicită elevilor-conformare excesivă, dependență exagerată față de profesori...</a:t>
            </a:r>
          </a:p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Universitatea procedează la extinderea și aprofundarea relației studentului cu obiectul de studiu, scade timpul auditorial/studentul muncește de unul singur, se așteaptă ca studentul să dețină managementul propriului timp academic, studentul este agentul activ implicat/iar profesorul indirect implicat, rolul său constă în ghidarea traseului studentului, </a:t>
            </a:r>
            <a:r>
              <a:rPr lang="ro-RO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studenții trebuie sa învețe a învăța de unii singuri.</a:t>
            </a:r>
          </a:p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De aici, necesitatea formării/îmbunățățirii progresive a competenței de a învăța.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8446770" y="1158240"/>
            <a:ext cx="697230" cy="39166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vi-VN" sz="2800" b="1" dirty="0" smtClean="0"/>
              <a:t>Învățarea </a:t>
            </a:r>
            <a:r>
              <a:rPr lang="en-US" sz="2800" b="1" dirty="0" smtClean="0"/>
              <a:t>: 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1800" dirty="0" smtClean="0"/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dominantă de activitate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în cursul formării profesionale inițiale.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o activitate sistematică,organizată/autoorganizată, dirijată/autodirijată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și desfășurată în cadrul procesului de învățământ,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de o instituție de învățământ specializată.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activitate planificată.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Învățarea academică nu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desf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ășoară la întâmplare. Ea este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proces planificat, organizat.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desfășoară pe secvențe de studiu: anual, semestrial, lunar, săptămânal, zilnic și, parțial,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și în parte ,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pe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fiecare prelegere, seminar, lucru de laborator etc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4- este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o activitate controlată/ dirijată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. Controlul se realizează prin  examene , lucrări etc și are ca scop  funcționarea permanentă a feedback-ului, profesorul și studentul cunoscând asftel  tot timpul măsura în care  obicetivele de învățare urmărite au fost  atinse.</a:t>
            </a:r>
          </a:p>
          <a:p>
            <a:pPr marL="0" indent="0" algn="just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5- are 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un caracter individual și unul grupal.</a:t>
            </a:r>
          </a:p>
          <a:p>
            <a:pPr marL="0" indent="0" algn="just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6- este 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intenționată,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adică presupe  angajarea personalității studentului în întreg ansablul, și se realizează   într-o situație când studentul este pe deplin conștient.</a:t>
            </a:r>
          </a:p>
          <a:p>
            <a:pPr marL="0" indent="0" algn="just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4- o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activitate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desfășurată de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individ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aflat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într-o situație de învățare, pentru 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însușire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de cunoștințe, formarea de atitudini și </a:t>
            </a: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achiziția  de priceperi /deprinderi în toate ariile vieții psihice -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cunoaștere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, afectivitate, voință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o activitate de importanţă 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fundamentală pentru adaptarea la mediu şi dezvoltarea psihocomportamentală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5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Situația de învățare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poate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fi definită atât prin: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condiții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interne </a:t>
            </a:r>
            <a:endParaRPr lang="ro-RO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mecanisme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de învățare,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motive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interese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aptitudini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generale și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condiții externe </a:t>
            </a:r>
            <a:endParaRPr lang="ro-RO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combinații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de metode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materiale,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mijloace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strategii.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1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1367</Words>
  <Application>Microsoft Office PowerPoint</Application>
  <PresentationFormat>Экран (4:3)</PresentationFormat>
  <Paragraphs>161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Învățarea academică</vt:lpstr>
      <vt:lpstr>BIBLIOGRAFIE RECOMANDATĂ </vt:lpstr>
      <vt:lpstr>Bibliografie în limba rusă</vt:lpstr>
      <vt:lpstr>Sarcina 1 </vt:lpstr>
      <vt:lpstr>Dacă nu știi unde mergi, atunci este foarte dificil să alegi o cale potrivită pentru a ajunge la destinație. (Robert Mager)</vt:lpstr>
      <vt:lpstr>Презентация PowerPoint</vt:lpstr>
      <vt:lpstr>Презентация PowerPoint</vt:lpstr>
      <vt:lpstr>Învățarea : </vt:lpstr>
      <vt:lpstr>Презентация PowerPoint</vt:lpstr>
      <vt:lpstr>Презентация PowerPoint</vt:lpstr>
      <vt:lpstr>A învăța înseamă:</vt:lpstr>
      <vt:lpstr>Презентация PowerPoint</vt:lpstr>
      <vt:lpstr>Factorii învățării</vt:lpstr>
      <vt:lpstr>,,A învăța să înveți’’ este abilitatea de a persevera în învățare , de a-și organiza propria învățare, inclusiv prin managementul eficient al timpului și informațiilor , atât individual , cât și de grup.</vt:lpstr>
      <vt:lpstr>Tipuri de cunoștințe</vt:lpstr>
      <vt:lpstr>Tipuri de abordare a învățării</vt:lpstr>
      <vt:lpstr>Comportamente manifestate de studenți  care procedează la învățare superficială</vt:lpstr>
      <vt:lpstr>Comportamente manifestate de studenți  care procedează la învățare profundă</vt:lpstr>
      <vt:lpstr>Comportamente manifestate de studenți  care procedează la învățare pentru performanță</vt:lpstr>
      <vt:lpstr>Învățarea autoreglată</vt:lpstr>
      <vt:lpstr>Modele ale învățării autoreglate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Învățarea academică</dc:title>
  <dc:creator>cgcrpm</dc:creator>
  <cp:lastModifiedBy>cgcrpm</cp:lastModifiedBy>
  <cp:revision>26</cp:revision>
  <dcterms:created xsi:type="dcterms:W3CDTF">2022-09-12T10:40:38Z</dcterms:created>
  <dcterms:modified xsi:type="dcterms:W3CDTF">2022-09-23T13:34:46Z</dcterms:modified>
</cp:coreProperties>
</file>