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81" r:id="rId3"/>
    <p:sldId id="257" r:id="rId4"/>
    <p:sldId id="261" r:id="rId5"/>
    <p:sldId id="262" r:id="rId6"/>
    <p:sldId id="269" r:id="rId7"/>
    <p:sldId id="270" r:id="rId8"/>
    <p:sldId id="271" r:id="rId9"/>
    <p:sldId id="272" r:id="rId10"/>
    <p:sldId id="273" r:id="rId11"/>
    <p:sldId id="275" r:id="rId12"/>
    <p:sldId id="276" r:id="rId13"/>
    <p:sldId id="277" r:id="rId14"/>
    <p:sldId id="278" r:id="rId15"/>
    <p:sldId id="279" r:id="rId16"/>
    <p:sldId id="280" r:id="rId17"/>
    <p:sldId id="274" r:id="rId18"/>
    <p:sldId id="267" r:id="rId19"/>
    <p:sldId id="264" r:id="rId20"/>
    <p:sldId id="265" r:id="rId21"/>
    <p:sldId id="266" r:id="rId22"/>
    <p:sldId id="26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96" y="-4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3F7F04-46A4-45BE-ABF1-A3AE7C9C06C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8FB7F837-8B93-4BDB-99F3-B6F621EE559B}">
      <dgm:prSet phldrT="[Текст]"/>
      <dgm:spPr/>
      <dgm:t>
        <a:bodyPr/>
        <a:lstStyle/>
        <a:p>
          <a:r>
            <a:rPr lang="ro-RO" dirty="0" smtClean="0"/>
            <a:t>Text</a:t>
          </a:r>
          <a:endParaRPr lang="en-US" dirty="0"/>
        </a:p>
      </dgm:t>
    </dgm:pt>
    <dgm:pt modelId="{63075757-9E24-47EB-BB2D-FD69B45484DF}" type="parTrans" cxnId="{15AF9A2B-E112-4B77-9D34-0665E7173047}">
      <dgm:prSet/>
      <dgm:spPr/>
      <dgm:t>
        <a:bodyPr/>
        <a:lstStyle/>
        <a:p>
          <a:endParaRPr lang="en-US"/>
        </a:p>
      </dgm:t>
    </dgm:pt>
    <dgm:pt modelId="{56ADBC6E-D3ED-4EDF-B349-71D82A5B4F19}" type="sibTrans" cxnId="{15AF9A2B-E112-4B77-9D34-0665E7173047}">
      <dgm:prSet/>
      <dgm:spPr/>
      <dgm:t>
        <a:bodyPr/>
        <a:lstStyle/>
        <a:p>
          <a:endParaRPr lang="en-US"/>
        </a:p>
      </dgm:t>
    </dgm:pt>
    <dgm:pt modelId="{88C0642E-6BE6-4087-905B-6F16F4C308AC}">
      <dgm:prSet phldrT="[Текст]"/>
      <dgm:spPr/>
      <dgm:t>
        <a:bodyPr/>
        <a:lstStyle/>
        <a:p>
          <a:r>
            <a:rPr lang="ro-RO" dirty="0" smtClean="0"/>
            <a:t>Text</a:t>
          </a:r>
          <a:endParaRPr lang="en-US" dirty="0"/>
        </a:p>
      </dgm:t>
    </dgm:pt>
    <dgm:pt modelId="{40149409-B0EF-4C0D-8F45-06757DAD8A73}" type="parTrans" cxnId="{5D3E7EFC-1F6D-4B4E-9913-E17065D1A18B}">
      <dgm:prSet/>
      <dgm:spPr/>
      <dgm:t>
        <a:bodyPr/>
        <a:lstStyle/>
        <a:p>
          <a:endParaRPr lang="en-US"/>
        </a:p>
      </dgm:t>
    </dgm:pt>
    <dgm:pt modelId="{B17E9341-3AA0-43AB-ADFB-B23E2AAAF5AD}" type="sibTrans" cxnId="{5D3E7EFC-1F6D-4B4E-9913-E17065D1A18B}">
      <dgm:prSet/>
      <dgm:spPr/>
      <dgm:t>
        <a:bodyPr/>
        <a:lstStyle/>
        <a:p>
          <a:endParaRPr lang="en-US"/>
        </a:p>
      </dgm:t>
    </dgm:pt>
    <dgm:pt modelId="{A6483B5C-62B6-4271-84A1-2A85C0A375D8}">
      <dgm:prSet phldrT="[Текст]"/>
      <dgm:spPr/>
      <dgm:t>
        <a:bodyPr/>
        <a:lstStyle/>
        <a:p>
          <a:r>
            <a:rPr lang="ro-RO" dirty="0" smtClean="0"/>
            <a:t>Text</a:t>
          </a:r>
          <a:endParaRPr lang="en-US" dirty="0"/>
        </a:p>
      </dgm:t>
    </dgm:pt>
    <dgm:pt modelId="{3E44CA5A-B09C-4828-9F20-DE226B49C5CF}" type="parTrans" cxnId="{42DF539B-4682-4D09-AD8B-6A92A64DD965}">
      <dgm:prSet/>
      <dgm:spPr/>
      <dgm:t>
        <a:bodyPr/>
        <a:lstStyle/>
        <a:p>
          <a:endParaRPr lang="en-US"/>
        </a:p>
      </dgm:t>
    </dgm:pt>
    <dgm:pt modelId="{F5AF29AD-430A-4375-943F-4274045A173F}" type="sibTrans" cxnId="{42DF539B-4682-4D09-AD8B-6A92A64DD965}">
      <dgm:prSet/>
      <dgm:spPr/>
      <dgm:t>
        <a:bodyPr/>
        <a:lstStyle/>
        <a:p>
          <a:endParaRPr lang="en-US"/>
        </a:p>
      </dgm:t>
    </dgm:pt>
    <dgm:pt modelId="{E8E3FB19-8A59-4A3E-909F-EBC38F85A0D1}">
      <dgm:prSet phldrT="[Текст]"/>
      <dgm:spPr/>
      <dgm:t>
        <a:bodyPr/>
        <a:lstStyle/>
        <a:p>
          <a:r>
            <a:rPr lang="ro-RO" dirty="0" smtClean="0"/>
            <a:t>Text</a:t>
          </a:r>
          <a:endParaRPr lang="en-US" dirty="0"/>
        </a:p>
      </dgm:t>
    </dgm:pt>
    <dgm:pt modelId="{1542DC49-5694-4E8D-A2E0-4E5DCA662F8B}" type="parTrans" cxnId="{681B41E9-8125-49DC-B85F-F7772B24EAD1}">
      <dgm:prSet/>
      <dgm:spPr/>
      <dgm:t>
        <a:bodyPr/>
        <a:lstStyle/>
        <a:p>
          <a:endParaRPr lang="en-US"/>
        </a:p>
      </dgm:t>
    </dgm:pt>
    <dgm:pt modelId="{F23C2354-04D7-4BBE-8649-0B06EFA0130C}" type="sibTrans" cxnId="{681B41E9-8125-49DC-B85F-F7772B24EAD1}">
      <dgm:prSet/>
      <dgm:spPr/>
      <dgm:t>
        <a:bodyPr/>
        <a:lstStyle/>
        <a:p>
          <a:endParaRPr lang="en-US"/>
        </a:p>
      </dgm:t>
    </dgm:pt>
    <dgm:pt modelId="{B5C36F49-1496-45DF-9935-18AA13FDE5CA}">
      <dgm:prSet phldrT="[Текст]"/>
      <dgm:spPr/>
      <dgm:t>
        <a:bodyPr/>
        <a:lstStyle/>
        <a:p>
          <a:r>
            <a:rPr lang="ro-RO" dirty="0" smtClean="0"/>
            <a:t>Text</a:t>
          </a:r>
          <a:endParaRPr lang="en-US" dirty="0"/>
        </a:p>
      </dgm:t>
    </dgm:pt>
    <dgm:pt modelId="{BC6873B8-CD09-483B-93D9-68B68C92EC4B}" type="parTrans" cxnId="{B9A23084-8DE5-4C4D-B451-180ACE1F6B5E}">
      <dgm:prSet/>
      <dgm:spPr/>
      <dgm:t>
        <a:bodyPr/>
        <a:lstStyle/>
        <a:p>
          <a:endParaRPr lang="en-US"/>
        </a:p>
      </dgm:t>
    </dgm:pt>
    <dgm:pt modelId="{0FD14E76-8976-47C9-82A6-CDE5EEFB26A5}" type="sibTrans" cxnId="{B9A23084-8DE5-4C4D-B451-180ACE1F6B5E}">
      <dgm:prSet/>
      <dgm:spPr/>
      <dgm:t>
        <a:bodyPr/>
        <a:lstStyle/>
        <a:p>
          <a:endParaRPr lang="en-US"/>
        </a:p>
      </dgm:t>
    </dgm:pt>
    <dgm:pt modelId="{19BDAC57-36DD-4069-AB7D-6FA9652316EB}" type="pres">
      <dgm:prSet presAssocID="{F73F7F04-46A4-45BE-ABF1-A3AE7C9C06C3}" presName="cycle" presStyleCnt="0">
        <dgm:presLayoutVars>
          <dgm:dir/>
          <dgm:resizeHandles val="exact"/>
        </dgm:presLayoutVars>
      </dgm:prSet>
      <dgm:spPr/>
    </dgm:pt>
    <dgm:pt modelId="{66573950-AE86-4551-99FB-8EBCAABC561B}" type="pres">
      <dgm:prSet presAssocID="{8FB7F837-8B93-4BDB-99F3-B6F621EE559B}" presName="node" presStyleLbl="node1" presStyleIdx="0" presStyleCnt="5">
        <dgm:presLayoutVars>
          <dgm:bulletEnabled val="1"/>
        </dgm:presLayoutVars>
      </dgm:prSet>
      <dgm:spPr/>
    </dgm:pt>
    <dgm:pt modelId="{700DD52E-BA69-43B9-9690-3BC8017411F3}" type="pres">
      <dgm:prSet presAssocID="{56ADBC6E-D3ED-4EDF-B349-71D82A5B4F19}" presName="sibTrans" presStyleLbl="sibTrans2D1" presStyleIdx="0" presStyleCnt="5"/>
      <dgm:spPr/>
    </dgm:pt>
    <dgm:pt modelId="{13B3B718-3C69-4E77-B0B0-89643916E218}" type="pres">
      <dgm:prSet presAssocID="{56ADBC6E-D3ED-4EDF-B349-71D82A5B4F19}" presName="connectorText" presStyleLbl="sibTrans2D1" presStyleIdx="0" presStyleCnt="5"/>
      <dgm:spPr/>
    </dgm:pt>
    <dgm:pt modelId="{07BE1D03-D7DC-44D0-8BE0-B014663B34F3}" type="pres">
      <dgm:prSet presAssocID="{88C0642E-6BE6-4087-905B-6F16F4C308AC}" presName="node" presStyleLbl="node1" presStyleIdx="1" presStyleCnt="5">
        <dgm:presLayoutVars>
          <dgm:bulletEnabled val="1"/>
        </dgm:presLayoutVars>
      </dgm:prSet>
      <dgm:spPr/>
    </dgm:pt>
    <dgm:pt modelId="{71AC0B05-D595-4DB8-A547-539EA24527B6}" type="pres">
      <dgm:prSet presAssocID="{B17E9341-3AA0-43AB-ADFB-B23E2AAAF5AD}" presName="sibTrans" presStyleLbl="sibTrans2D1" presStyleIdx="1" presStyleCnt="5"/>
      <dgm:spPr/>
    </dgm:pt>
    <dgm:pt modelId="{F71D8D4C-6C72-448F-8E03-75DB1969F494}" type="pres">
      <dgm:prSet presAssocID="{B17E9341-3AA0-43AB-ADFB-B23E2AAAF5AD}" presName="connectorText" presStyleLbl="sibTrans2D1" presStyleIdx="1" presStyleCnt="5"/>
      <dgm:spPr/>
    </dgm:pt>
    <dgm:pt modelId="{DF9D31D0-3002-4A64-8EE0-E095AF9FB2A4}" type="pres">
      <dgm:prSet presAssocID="{A6483B5C-62B6-4271-84A1-2A85C0A375D8}" presName="node" presStyleLbl="node1" presStyleIdx="2" presStyleCnt="5">
        <dgm:presLayoutVars>
          <dgm:bulletEnabled val="1"/>
        </dgm:presLayoutVars>
      </dgm:prSet>
      <dgm:spPr/>
    </dgm:pt>
    <dgm:pt modelId="{A9FD1C46-6440-4C93-9905-B03DB7FC25F1}" type="pres">
      <dgm:prSet presAssocID="{F5AF29AD-430A-4375-943F-4274045A173F}" presName="sibTrans" presStyleLbl="sibTrans2D1" presStyleIdx="2" presStyleCnt="5"/>
      <dgm:spPr/>
    </dgm:pt>
    <dgm:pt modelId="{1BBEC902-F2C9-4818-AB5F-8DB3FD9A44AC}" type="pres">
      <dgm:prSet presAssocID="{F5AF29AD-430A-4375-943F-4274045A173F}" presName="connectorText" presStyleLbl="sibTrans2D1" presStyleIdx="2" presStyleCnt="5"/>
      <dgm:spPr/>
    </dgm:pt>
    <dgm:pt modelId="{28116359-A5D7-43DC-B943-47142C611131}" type="pres">
      <dgm:prSet presAssocID="{E8E3FB19-8A59-4A3E-909F-EBC38F85A0D1}" presName="node" presStyleLbl="node1" presStyleIdx="3" presStyleCnt="5">
        <dgm:presLayoutVars>
          <dgm:bulletEnabled val="1"/>
        </dgm:presLayoutVars>
      </dgm:prSet>
      <dgm:spPr/>
    </dgm:pt>
    <dgm:pt modelId="{4311E2B4-28A1-410E-B986-1C22C66FC079}" type="pres">
      <dgm:prSet presAssocID="{F23C2354-04D7-4BBE-8649-0B06EFA0130C}" presName="sibTrans" presStyleLbl="sibTrans2D1" presStyleIdx="3" presStyleCnt="5"/>
      <dgm:spPr/>
    </dgm:pt>
    <dgm:pt modelId="{77242F7E-B1F9-4D39-8DE6-C3DEE8743A97}" type="pres">
      <dgm:prSet presAssocID="{F23C2354-04D7-4BBE-8649-0B06EFA0130C}" presName="connectorText" presStyleLbl="sibTrans2D1" presStyleIdx="3" presStyleCnt="5"/>
      <dgm:spPr/>
    </dgm:pt>
    <dgm:pt modelId="{5870C938-896F-4392-97C6-9C126393B1B0}" type="pres">
      <dgm:prSet presAssocID="{B5C36F49-1496-45DF-9935-18AA13FDE5CA}" presName="node" presStyleLbl="node1" presStyleIdx="4" presStyleCnt="5" custRadScaleRad="95954" custRadScaleInc="3840">
        <dgm:presLayoutVars>
          <dgm:bulletEnabled val="1"/>
        </dgm:presLayoutVars>
      </dgm:prSet>
      <dgm:spPr/>
    </dgm:pt>
    <dgm:pt modelId="{9EAE3B59-E07B-400C-9147-6A8E3A3928DE}" type="pres">
      <dgm:prSet presAssocID="{0FD14E76-8976-47C9-82A6-CDE5EEFB26A5}" presName="sibTrans" presStyleLbl="sibTrans2D1" presStyleIdx="4" presStyleCnt="5"/>
      <dgm:spPr/>
    </dgm:pt>
    <dgm:pt modelId="{EC61D62C-F3A8-4BA1-9304-C2D15CB67C26}" type="pres">
      <dgm:prSet presAssocID="{0FD14E76-8976-47C9-82A6-CDE5EEFB26A5}" presName="connectorText" presStyleLbl="sibTrans2D1" presStyleIdx="4" presStyleCnt="5"/>
      <dgm:spPr/>
    </dgm:pt>
  </dgm:ptLst>
  <dgm:cxnLst>
    <dgm:cxn modelId="{E227E9B7-0981-485A-9DE2-E29DF7D64728}" type="presOf" srcId="{F23C2354-04D7-4BBE-8649-0B06EFA0130C}" destId="{4311E2B4-28A1-410E-B986-1C22C66FC079}" srcOrd="0" destOrd="0" presId="urn:microsoft.com/office/officeart/2005/8/layout/cycle2"/>
    <dgm:cxn modelId="{A2C169B3-A1C3-40F4-8842-8DFEAB01AC80}" type="presOf" srcId="{0FD14E76-8976-47C9-82A6-CDE5EEFB26A5}" destId="{EC61D62C-F3A8-4BA1-9304-C2D15CB67C26}" srcOrd="1" destOrd="0" presId="urn:microsoft.com/office/officeart/2005/8/layout/cycle2"/>
    <dgm:cxn modelId="{15AF9A2B-E112-4B77-9D34-0665E7173047}" srcId="{F73F7F04-46A4-45BE-ABF1-A3AE7C9C06C3}" destId="{8FB7F837-8B93-4BDB-99F3-B6F621EE559B}" srcOrd="0" destOrd="0" parTransId="{63075757-9E24-47EB-BB2D-FD69B45484DF}" sibTransId="{56ADBC6E-D3ED-4EDF-B349-71D82A5B4F19}"/>
    <dgm:cxn modelId="{42DF539B-4682-4D09-AD8B-6A92A64DD965}" srcId="{F73F7F04-46A4-45BE-ABF1-A3AE7C9C06C3}" destId="{A6483B5C-62B6-4271-84A1-2A85C0A375D8}" srcOrd="2" destOrd="0" parTransId="{3E44CA5A-B09C-4828-9F20-DE226B49C5CF}" sibTransId="{F5AF29AD-430A-4375-943F-4274045A173F}"/>
    <dgm:cxn modelId="{7086ED9E-7ACF-401E-82C5-B9E00B89753F}" type="presOf" srcId="{A6483B5C-62B6-4271-84A1-2A85C0A375D8}" destId="{DF9D31D0-3002-4A64-8EE0-E095AF9FB2A4}" srcOrd="0" destOrd="0" presId="urn:microsoft.com/office/officeart/2005/8/layout/cycle2"/>
    <dgm:cxn modelId="{3CDB24FB-DEE2-4562-8AFE-D6BA3E16CA6A}" type="presOf" srcId="{F5AF29AD-430A-4375-943F-4274045A173F}" destId="{A9FD1C46-6440-4C93-9905-B03DB7FC25F1}" srcOrd="0" destOrd="0" presId="urn:microsoft.com/office/officeart/2005/8/layout/cycle2"/>
    <dgm:cxn modelId="{179C3194-1283-4603-A8F3-4A39E745989C}" type="presOf" srcId="{8FB7F837-8B93-4BDB-99F3-B6F621EE559B}" destId="{66573950-AE86-4551-99FB-8EBCAABC561B}" srcOrd="0" destOrd="0" presId="urn:microsoft.com/office/officeart/2005/8/layout/cycle2"/>
    <dgm:cxn modelId="{4DF24799-F6A1-4AA9-ABF6-D089541CDB6B}" type="presOf" srcId="{56ADBC6E-D3ED-4EDF-B349-71D82A5B4F19}" destId="{13B3B718-3C69-4E77-B0B0-89643916E218}" srcOrd="1" destOrd="0" presId="urn:microsoft.com/office/officeart/2005/8/layout/cycle2"/>
    <dgm:cxn modelId="{5D3E7EFC-1F6D-4B4E-9913-E17065D1A18B}" srcId="{F73F7F04-46A4-45BE-ABF1-A3AE7C9C06C3}" destId="{88C0642E-6BE6-4087-905B-6F16F4C308AC}" srcOrd="1" destOrd="0" parTransId="{40149409-B0EF-4C0D-8F45-06757DAD8A73}" sibTransId="{B17E9341-3AA0-43AB-ADFB-B23E2AAAF5AD}"/>
    <dgm:cxn modelId="{29996DFF-81B4-4199-B970-E9E3B911F3D7}" type="presOf" srcId="{E8E3FB19-8A59-4A3E-909F-EBC38F85A0D1}" destId="{28116359-A5D7-43DC-B943-47142C611131}" srcOrd="0" destOrd="0" presId="urn:microsoft.com/office/officeart/2005/8/layout/cycle2"/>
    <dgm:cxn modelId="{684D43A3-4BFB-4BA8-9DB6-1CFFB2A59A81}" type="presOf" srcId="{56ADBC6E-D3ED-4EDF-B349-71D82A5B4F19}" destId="{700DD52E-BA69-43B9-9690-3BC8017411F3}" srcOrd="0" destOrd="0" presId="urn:microsoft.com/office/officeart/2005/8/layout/cycle2"/>
    <dgm:cxn modelId="{B9A23084-8DE5-4C4D-B451-180ACE1F6B5E}" srcId="{F73F7F04-46A4-45BE-ABF1-A3AE7C9C06C3}" destId="{B5C36F49-1496-45DF-9935-18AA13FDE5CA}" srcOrd="4" destOrd="0" parTransId="{BC6873B8-CD09-483B-93D9-68B68C92EC4B}" sibTransId="{0FD14E76-8976-47C9-82A6-CDE5EEFB26A5}"/>
    <dgm:cxn modelId="{488957B5-32A9-4084-8BA9-FE40B77BCE77}" type="presOf" srcId="{B5C36F49-1496-45DF-9935-18AA13FDE5CA}" destId="{5870C938-896F-4392-97C6-9C126393B1B0}" srcOrd="0" destOrd="0" presId="urn:microsoft.com/office/officeart/2005/8/layout/cycle2"/>
    <dgm:cxn modelId="{1A7A0D1B-6399-4162-90A1-51C70FB37EA9}" type="presOf" srcId="{0FD14E76-8976-47C9-82A6-CDE5EEFB26A5}" destId="{9EAE3B59-E07B-400C-9147-6A8E3A3928DE}" srcOrd="0" destOrd="0" presId="urn:microsoft.com/office/officeart/2005/8/layout/cycle2"/>
    <dgm:cxn modelId="{EB5B7230-3541-4EFC-8CF2-6E37BBE4B696}" type="presOf" srcId="{B17E9341-3AA0-43AB-ADFB-B23E2AAAF5AD}" destId="{71AC0B05-D595-4DB8-A547-539EA24527B6}" srcOrd="0" destOrd="0" presId="urn:microsoft.com/office/officeart/2005/8/layout/cycle2"/>
    <dgm:cxn modelId="{681B41E9-8125-49DC-B85F-F7772B24EAD1}" srcId="{F73F7F04-46A4-45BE-ABF1-A3AE7C9C06C3}" destId="{E8E3FB19-8A59-4A3E-909F-EBC38F85A0D1}" srcOrd="3" destOrd="0" parTransId="{1542DC49-5694-4E8D-A2E0-4E5DCA662F8B}" sibTransId="{F23C2354-04D7-4BBE-8649-0B06EFA0130C}"/>
    <dgm:cxn modelId="{43DD9E7F-93DE-4B4F-87EA-EA83F78F87CA}" type="presOf" srcId="{F5AF29AD-430A-4375-943F-4274045A173F}" destId="{1BBEC902-F2C9-4818-AB5F-8DB3FD9A44AC}" srcOrd="1" destOrd="0" presId="urn:microsoft.com/office/officeart/2005/8/layout/cycle2"/>
    <dgm:cxn modelId="{8A8D4FAD-1002-453F-A62A-D810A3722E51}" type="presOf" srcId="{F23C2354-04D7-4BBE-8649-0B06EFA0130C}" destId="{77242F7E-B1F9-4D39-8DE6-C3DEE8743A97}" srcOrd="1" destOrd="0" presId="urn:microsoft.com/office/officeart/2005/8/layout/cycle2"/>
    <dgm:cxn modelId="{6495F2A4-A56B-4166-90F4-1C3C51F15BED}" type="presOf" srcId="{F73F7F04-46A4-45BE-ABF1-A3AE7C9C06C3}" destId="{19BDAC57-36DD-4069-AB7D-6FA9652316EB}" srcOrd="0" destOrd="0" presId="urn:microsoft.com/office/officeart/2005/8/layout/cycle2"/>
    <dgm:cxn modelId="{82833B47-7519-4B3E-A8B1-6B397F51DD4E}" type="presOf" srcId="{88C0642E-6BE6-4087-905B-6F16F4C308AC}" destId="{07BE1D03-D7DC-44D0-8BE0-B014663B34F3}" srcOrd="0" destOrd="0" presId="urn:microsoft.com/office/officeart/2005/8/layout/cycle2"/>
    <dgm:cxn modelId="{1C50B1A8-2C2A-4806-907C-CC67D58A522B}" type="presOf" srcId="{B17E9341-3AA0-43AB-ADFB-B23E2AAAF5AD}" destId="{F71D8D4C-6C72-448F-8E03-75DB1969F494}" srcOrd="1" destOrd="0" presId="urn:microsoft.com/office/officeart/2005/8/layout/cycle2"/>
    <dgm:cxn modelId="{25F65EE5-86FC-40BA-8296-9C3D66E40B42}" type="presParOf" srcId="{19BDAC57-36DD-4069-AB7D-6FA9652316EB}" destId="{66573950-AE86-4551-99FB-8EBCAABC561B}" srcOrd="0" destOrd="0" presId="urn:microsoft.com/office/officeart/2005/8/layout/cycle2"/>
    <dgm:cxn modelId="{C58E6D0D-40EB-4AAF-A594-821F514A68CA}" type="presParOf" srcId="{19BDAC57-36DD-4069-AB7D-6FA9652316EB}" destId="{700DD52E-BA69-43B9-9690-3BC8017411F3}" srcOrd="1" destOrd="0" presId="urn:microsoft.com/office/officeart/2005/8/layout/cycle2"/>
    <dgm:cxn modelId="{36535A7A-55AE-4D7C-B43A-72A531B5C579}" type="presParOf" srcId="{700DD52E-BA69-43B9-9690-3BC8017411F3}" destId="{13B3B718-3C69-4E77-B0B0-89643916E218}" srcOrd="0" destOrd="0" presId="urn:microsoft.com/office/officeart/2005/8/layout/cycle2"/>
    <dgm:cxn modelId="{73A964E8-3868-47BA-8248-C8D41EB11EDF}" type="presParOf" srcId="{19BDAC57-36DD-4069-AB7D-6FA9652316EB}" destId="{07BE1D03-D7DC-44D0-8BE0-B014663B34F3}" srcOrd="2" destOrd="0" presId="urn:microsoft.com/office/officeart/2005/8/layout/cycle2"/>
    <dgm:cxn modelId="{97027BFC-7466-487E-AB12-B80CE2E6FDEF}" type="presParOf" srcId="{19BDAC57-36DD-4069-AB7D-6FA9652316EB}" destId="{71AC0B05-D595-4DB8-A547-539EA24527B6}" srcOrd="3" destOrd="0" presId="urn:microsoft.com/office/officeart/2005/8/layout/cycle2"/>
    <dgm:cxn modelId="{2D277D04-AACA-4DC1-8246-D27805E27097}" type="presParOf" srcId="{71AC0B05-D595-4DB8-A547-539EA24527B6}" destId="{F71D8D4C-6C72-448F-8E03-75DB1969F494}" srcOrd="0" destOrd="0" presId="urn:microsoft.com/office/officeart/2005/8/layout/cycle2"/>
    <dgm:cxn modelId="{9726465A-72E2-49A7-A5B2-C247DD1F8C48}" type="presParOf" srcId="{19BDAC57-36DD-4069-AB7D-6FA9652316EB}" destId="{DF9D31D0-3002-4A64-8EE0-E095AF9FB2A4}" srcOrd="4" destOrd="0" presId="urn:microsoft.com/office/officeart/2005/8/layout/cycle2"/>
    <dgm:cxn modelId="{12EFDBF0-F5EF-45C2-B9C8-6DA214E82F17}" type="presParOf" srcId="{19BDAC57-36DD-4069-AB7D-6FA9652316EB}" destId="{A9FD1C46-6440-4C93-9905-B03DB7FC25F1}" srcOrd="5" destOrd="0" presId="urn:microsoft.com/office/officeart/2005/8/layout/cycle2"/>
    <dgm:cxn modelId="{1C33858D-246C-42F4-AD8E-4D7577ED212E}" type="presParOf" srcId="{A9FD1C46-6440-4C93-9905-B03DB7FC25F1}" destId="{1BBEC902-F2C9-4818-AB5F-8DB3FD9A44AC}" srcOrd="0" destOrd="0" presId="urn:microsoft.com/office/officeart/2005/8/layout/cycle2"/>
    <dgm:cxn modelId="{DA6CC83F-0F73-4369-9131-A858361E45BF}" type="presParOf" srcId="{19BDAC57-36DD-4069-AB7D-6FA9652316EB}" destId="{28116359-A5D7-43DC-B943-47142C611131}" srcOrd="6" destOrd="0" presId="urn:microsoft.com/office/officeart/2005/8/layout/cycle2"/>
    <dgm:cxn modelId="{63B6A052-6D7E-47F0-A7F8-80E704145F89}" type="presParOf" srcId="{19BDAC57-36DD-4069-AB7D-6FA9652316EB}" destId="{4311E2B4-28A1-410E-B986-1C22C66FC079}" srcOrd="7" destOrd="0" presId="urn:microsoft.com/office/officeart/2005/8/layout/cycle2"/>
    <dgm:cxn modelId="{23F03C71-C9D7-424A-A99B-D21AB1876E90}" type="presParOf" srcId="{4311E2B4-28A1-410E-B986-1C22C66FC079}" destId="{77242F7E-B1F9-4D39-8DE6-C3DEE8743A97}" srcOrd="0" destOrd="0" presId="urn:microsoft.com/office/officeart/2005/8/layout/cycle2"/>
    <dgm:cxn modelId="{41E39AFD-2315-497E-95E9-16925D4DBE3C}" type="presParOf" srcId="{19BDAC57-36DD-4069-AB7D-6FA9652316EB}" destId="{5870C938-896F-4392-97C6-9C126393B1B0}" srcOrd="8" destOrd="0" presId="urn:microsoft.com/office/officeart/2005/8/layout/cycle2"/>
    <dgm:cxn modelId="{F808B24F-CEBB-4463-AF7B-54C12D1B8EB6}" type="presParOf" srcId="{19BDAC57-36DD-4069-AB7D-6FA9652316EB}" destId="{9EAE3B59-E07B-400C-9147-6A8E3A3928DE}" srcOrd="9" destOrd="0" presId="urn:microsoft.com/office/officeart/2005/8/layout/cycle2"/>
    <dgm:cxn modelId="{756910EB-BF11-4A13-B585-DEC7FB6B98F2}" type="presParOf" srcId="{9EAE3B59-E07B-400C-9147-6A8E3A3928DE}" destId="{EC61D62C-F3A8-4BA1-9304-C2D15CB67C26}"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82637E-400D-47F8-8EB7-5661A3A77218}" type="doc">
      <dgm:prSet loTypeId="urn:microsoft.com/office/officeart/2005/8/layout/cycle8" loCatId="cycle" qsTypeId="urn:microsoft.com/office/officeart/2005/8/quickstyle/simple1" qsCatId="simple" csTypeId="urn:microsoft.com/office/officeart/2005/8/colors/accent1_2" csCatId="accent1" phldr="1"/>
      <dgm:spPr/>
    </dgm:pt>
    <dgm:pt modelId="{38BE322B-62EC-426C-BE00-36F1DF76CD81}">
      <dgm:prSet phldrT="[Текст]"/>
      <dgm:spPr/>
      <dgm:t>
        <a:bodyPr/>
        <a:lstStyle/>
        <a:p>
          <a:r>
            <a:rPr lang="ro-RO" dirty="0" smtClean="0"/>
            <a:t>Text</a:t>
          </a:r>
          <a:endParaRPr lang="en-US" dirty="0"/>
        </a:p>
      </dgm:t>
    </dgm:pt>
    <dgm:pt modelId="{ACA75D36-DC71-4F34-AC48-5EA157B323BA}" type="parTrans" cxnId="{4E119DC8-C35B-4632-A866-355AE7684000}">
      <dgm:prSet/>
      <dgm:spPr/>
      <dgm:t>
        <a:bodyPr/>
        <a:lstStyle/>
        <a:p>
          <a:endParaRPr lang="en-US"/>
        </a:p>
      </dgm:t>
    </dgm:pt>
    <dgm:pt modelId="{826AEFCD-BB6B-4EEE-917C-976A2AD4974B}" type="sibTrans" cxnId="{4E119DC8-C35B-4632-A866-355AE7684000}">
      <dgm:prSet/>
      <dgm:spPr/>
      <dgm:t>
        <a:bodyPr/>
        <a:lstStyle/>
        <a:p>
          <a:endParaRPr lang="en-US"/>
        </a:p>
      </dgm:t>
    </dgm:pt>
    <dgm:pt modelId="{59C32A9C-7B7B-4CC3-9E4B-230275449B7B}">
      <dgm:prSet phldrT="[Текст]"/>
      <dgm:spPr/>
      <dgm:t>
        <a:bodyPr/>
        <a:lstStyle/>
        <a:p>
          <a:r>
            <a:rPr lang="ro-RO" dirty="0" smtClean="0"/>
            <a:t>Text</a:t>
          </a:r>
          <a:endParaRPr lang="en-US" dirty="0"/>
        </a:p>
      </dgm:t>
    </dgm:pt>
    <dgm:pt modelId="{BF697E54-9A1F-498D-9A09-3D4923A185D5}" type="parTrans" cxnId="{39001F77-FD2A-428D-96D3-69C3871845B1}">
      <dgm:prSet/>
      <dgm:spPr/>
      <dgm:t>
        <a:bodyPr/>
        <a:lstStyle/>
        <a:p>
          <a:endParaRPr lang="en-US"/>
        </a:p>
      </dgm:t>
    </dgm:pt>
    <dgm:pt modelId="{414DE525-BD62-437E-B087-2E7FB6356F67}" type="sibTrans" cxnId="{39001F77-FD2A-428D-96D3-69C3871845B1}">
      <dgm:prSet/>
      <dgm:spPr/>
      <dgm:t>
        <a:bodyPr/>
        <a:lstStyle/>
        <a:p>
          <a:endParaRPr lang="en-US"/>
        </a:p>
      </dgm:t>
    </dgm:pt>
    <dgm:pt modelId="{360B89A3-DFE0-4B6B-8060-627CFE9AFD09}">
      <dgm:prSet phldrT="[Текст]"/>
      <dgm:spPr/>
      <dgm:t>
        <a:bodyPr/>
        <a:lstStyle/>
        <a:p>
          <a:r>
            <a:rPr lang="ro-RO" dirty="0" smtClean="0"/>
            <a:t>Text</a:t>
          </a:r>
          <a:endParaRPr lang="en-US" dirty="0"/>
        </a:p>
      </dgm:t>
    </dgm:pt>
    <dgm:pt modelId="{46F3EDFA-5E1F-45BB-A732-57E6201E024C}" type="parTrans" cxnId="{003A0BE7-B0D7-41F3-ABF1-3F9E35DC9C49}">
      <dgm:prSet/>
      <dgm:spPr/>
      <dgm:t>
        <a:bodyPr/>
        <a:lstStyle/>
        <a:p>
          <a:endParaRPr lang="en-US"/>
        </a:p>
      </dgm:t>
    </dgm:pt>
    <dgm:pt modelId="{FF9DE157-A340-40E6-9AC8-927D9DC1D7B5}" type="sibTrans" cxnId="{003A0BE7-B0D7-41F3-ABF1-3F9E35DC9C49}">
      <dgm:prSet/>
      <dgm:spPr/>
      <dgm:t>
        <a:bodyPr/>
        <a:lstStyle/>
        <a:p>
          <a:endParaRPr lang="en-US"/>
        </a:p>
      </dgm:t>
    </dgm:pt>
    <dgm:pt modelId="{977FE832-EBB8-4147-A7CB-6668DC591DB8}" type="pres">
      <dgm:prSet presAssocID="{4682637E-400D-47F8-8EB7-5661A3A77218}" presName="compositeShape" presStyleCnt="0">
        <dgm:presLayoutVars>
          <dgm:chMax val="7"/>
          <dgm:dir/>
          <dgm:resizeHandles val="exact"/>
        </dgm:presLayoutVars>
      </dgm:prSet>
      <dgm:spPr/>
    </dgm:pt>
    <dgm:pt modelId="{3F614501-C933-4940-B7AD-E30069AA38CB}" type="pres">
      <dgm:prSet presAssocID="{4682637E-400D-47F8-8EB7-5661A3A77218}" presName="wedge1" presStyleLbl="node1" presStyleIdx="0" presStyleCnt="3"/>
      <dgm:spPr/>
    </dgm:pt>
    <dgm:pt modelId="{FD98514D-8975-4B3F-8B94-5414AEAD3DBD}" type="pres">
      <dgm:prSet presAssocID="{4682637E-400D-47F8-8EB7-5661A3A77218}" presName="dummy1a" presStyleCnt="0"/>
      <dgm:spPr/>
    </dgm:pt>
    <dgm:pt modelId="{EF2AF491-5574-469F-A9CA-53A82DA65B7F}" type="pres">
      <dgm:prSet presAssocID="{4682637E-400D-47F8-8EB7-5661A3A77218}" presName="dummy1b" presStyleCnt="0"/>
      <dgm:spPr/>
    </dgm:pt>
    <dgm:pt modelId="{0EE9B752-B4D6-4A19-84F3-70F69C7D052C}" type="pres">
      <dgm:prSet presAssocID="{4682637E-400D-47F8-8EB7-5661A3A77218}" presName="wedge1Tx" presStyleLbl="node1" presStyleIdx="0" presStyleCnt="3">
        <dgm:presLayoutVars>
          <dgm:chMax val="0"/>
          <dgm:chPref val="0"/>
          <dgm:bulletEnabled val="1"/>
        </dgm:presLayoutVars>
      </dgm:prSet>
      <dgm:spPr/>
    </dgm:pt>
    <dgm:pt modelId="{3272A39D-7D21-4B2E-AB64-EB16F5A25A9D}" type="pres">
      <dgm:prSet presAssocID="{4682637E-400D-47F8-8EB7-5661A3A77218}" presName="wedge2" presStyleLbl="node1" presStyleIdx="1" presStyleCnt="3"/>
      <dgm:spPr/>
      <dgm:t>
        <a:bodyPr/>
        <a:lstStyle/>
        <a:p>
          <a:endParaRPr lang="en-US"/>
        </a:p>
      </dgm:t>
    </dgm:pt>
    <dgm:pt modelId="{6727CDB9-EA99-496B-ADA1-2379F82FB087}" type="pres">
      <dgm:prSet presAssocID="{4682637E-400D-47F8-8EB7-5661A3A77218}" presName="dummy2a" presStyleCnt="0"/>
      <dgm:spPr/>
    </dgm:pt>
    <dgm:pt modelId="{F5FFF2C0-F9B7-430D-92AA-D57AB4FE93A2}" type="pres">
      <dgm:prSet presAssocID="{4682637E-400D-47F8-8EB7-5661A3A77218}" presName="dummy2b" presStyleCnt="0"/>
      <dgm:spPr/>
    </dgm:pt>
    <dgm:pt modelId="{45711B0B-4894-4F1E-B5F9-FB3CD4ABC6A0}" type="pres">
      <dgm:prSet presAssocID="{4682637E-400D-47F8-8EB7-5661A3A77218}" presName="wedge2Tx" presStyleLbl="node1" presStyleIdx="1" presStyleCnt="3">
        <dgm:presLayoutVars>
          <dgm:chMax val="0"/>
          <dgm:chPref val="0"/>
          <dgm:bulletEnabled val="1"/>
        </dgm:presLayoutVars>
      </dgm:prSet>
      <dgm:spPr/>
      <dgm:t>
        <a:bodyPr/>
        <a:lstStyle/>
        <a:p>
          <a:endParaRPr lang="en-US"/>
        </a:p>
      </dgm:t>
    </dgm:pt>
    <dgm:pt modelId="{68D33E8C-B36B-4E54-A183-3DCB0C643963}" type="pres">
      <dgm:prSet presAssocID="{4682637E-400D-47F8-8EB7-5661A3A77218}" presName="wedge3" presStyleLbl="node1" presStyleIdx="2" presStyleCnt="3"/>
      <dgm:spPr/>
    </dgm:pt>
    <dgm:pt modelId="{CA6DE0DA-7BBB-49AC-9F53-A91C9E09CAE4}" type="pres">
      <dgm:prSet presAssocID="{4682637E-400D-47F8-8EB7-5661A3A77218}" presName="dummy3a" presStyleCnt="0"/>
      <dgm:spPr/>
    </dgm:pt>
    <dgm:pt modelId="{FBA5031C-3853-45CC-B56A-883151F174D9}" type="pres">
      <dgm:prSet presAssocID="{4682637E-400D-47F8-8EB7-5661A3A77218}" presName="dummy3b" presStyleCnt="0"/>
      <dgm:spPr/>
    </dgm:pt>
    <dgm:pt modelId="{00A65F88-8C40-424C-B765-84400C8EB450}" type="pres">
      <dgm:prSet presAssocID="{4682637E-400D-47F8-8EB7-5661A3A77218}" presName="wedge3Tx" presStyleLbl="node1" presStyleIdx="2" presStyleCnt="3">
        <dgm:presLayoutVars>
          <dgm:chMax val="0"/>
          <dgm:chPref val="0"/>
          <dgm:bulletEnabled val="1"/>
        </dgm:presLayoutVars>
      </dgm:prSet>
      <dgm:spPr/>
    </dgm:pt>
    <dgm:pt modelId="{A3110DE1-2FEE-41EF-805D-86BF98F66B9D}" type="pres">
      <dgm:prSet presAssocID="{826AEFCD-BB6B-4EEE-917C-976A2AD4974B}" presName="arrowWedge1" presStyleLbl="fgSibTrans2D1" presStyleIdx="0" presStyleCnt="3"/>
      <dgm:spPr/>
    </dgm:pt>
    <dgm:pt modelId="{B14E40AB-E987-497A-B1EF-A129A6E9A121}" type="pres">
      <dgm:prSet presAssocID="{414DE525-BD62-437E-B087-2E7FB6356F67}" presName="arrowWedge2" presStyleLbl="fgSibTrans2D1" presStyleIdx="1" presStyleCnt="3"/>
      <dgm:spPr/>
    </dgm:pt>
    <dgm:pt modelId="{F5EF6CE6-7C36-40C3-AA1F-8F6E9DD734B2}" type="pres">
      <dgm:prSet presAssocID="{FF9DE157-A340-40E6-9AC8-927D9DC1D7B5}" presName="arrowWedge3" presStyleLbl="fgSibTrans2D1" presStyleIdx="2" presStyleCnt="3"/>
      <dgm:spPr/>
    </dgm:pt>
  </dgm:ptLst>
  <dgm:cxnLst>
    <dgm:cxn modelId="{39001F77-FD2A-428D-96D3-69C3871845B1}" srcId="{4682637E-400D-47F8-8EB7-5661A3A77218}" destId="{59C32A9C-7B7B-4CC3-9E4B-230275449B7B}" srcOrd="1" destOrd="0" parTransId="{BF697E54-9A1F-498D-9A09-3D4923A185D5}" sibTransId="{414DE525-BD62-437E-B087-2E7FB6356F67}"/>
    <dgm:cxn modelId="{003A0BE7-B0D7-41F3-ABF1-3F9E35DC9C49}" srcId="{4682637E-400D-47F8-8EB7-5661A3A77218}" destId="{360B89A3-DFE0-4B6B-8060-627CFE9AFD09}" srcOrd="2" destOrd="0" parTransId="{46F3EDFA-5E1F-45BB-A732-57E6201E024C}" sibTransId="{FF9DE157-A340-40E6-9AC8-927D9DC1D7B5}"/>
    <dgm:cxn modelId="{4E119DC8-C35B-4632-A866-355AE7684000}" srcId="{4682637E-400D-47F8-8EB7-5661A3A77218}" destId="{38BE322B-62EC-426C-BE00-36F1DF76CD81}" srcOrd="0" destOrd="0" parTransId="{ACA75D36-DC71-4F34-AC48-5EA157B323BA}" sibTransId="{826AEFCD-BB6B-4EEE-917C-976A2AD4974B}"/>
    <dgm:cxn modelId="{ED524C5E-FAE0-4066-8A9E-433BE0840093}" type="presOf" srcId="{4682637E-400D-47F8-8EB7-5661A3A77218}" destId="{977FE832-EBB8-4147-A7CB-6668DC591DB8}" srcOrd="0" destOrd="0" presId="urn:microsoft.com/office/officeart/2005/8/layout/cycle8"/>
    <dgm:cxn modelId="{04D9C839-FDC3-4404-B0E2-FFDDBB40C3EC}" type="presOf" srcId="{38BE322B-62EC-426C-BE00-36F1DF76CD81}" destId="{0EE9B752-B4D6-4A19-84F3-70F69C7D052C}" srcOrd="1" destOrd="0" presId="urn:microsoft.com/office/officeart/2005/8/layout/cycle8"/>
    <dgm:cxn modelId="{18408892-1816-4F86-8C15-93D01A968793}" type="presOf" srcId="{38BE322B-62EC-426C-BE00-36F1DF76CD81}" destId="{3F614501-C933-4940-B7AD-E30069AA38CB}" srcOrd="0" destOrd="0" presId="urn:microsoft.com/office/officeart/2005/8/layout/cycle8"/>
    <dgm:cxn modelId="{9F9E8D6E-0BB3-4EC4-99CC-CF87F15FD628}" type="presOf" srcId="{59C32A9C-7B7B-4CC3-9E4B-230275449B7B}" destId="{3272A39D-7D21-4B2E-AB64-EB16F5A25A9D}" srcOrd="0" destOrd="0" presId="urn:microsoft.com/office/officeart/2005/8/layout/cycle8"/>
    <dgm:cxn modelId="{3E8FFF6B-4ACB-470B-834E-1AFBCA518AD6}" type="presOf" srcId="{59C32A9C-7B7B-4CC3-9E4B-230275449B7B}" destId="{45711B0B-4894-4F1E-B5F9-FB3CD4ABC6A0}" srcOrd="1" destOrd="0" presId="urn:microsoft.com/office/officeart/2005/8/layout/cycle8"/>
    <dgm:cxn modelId="{D709CA11-C3D0-480F-B333-82AF34BA6E09}" type="presOf" srcId="{360B89A3-DFE0-4B6B-8060-627CFE9AFD09}" destId="{00A65F88-8C40-424C-B765-84400C8EB450}" srcOrd="1" destOrd="0" presId="urn:microsoft.com/office/officeart/2005/8/layout/cycle8"/>
    <dgm:cxn modelId="{964B813A-D6CC-4713-AE34-1211D5523F0C}" type="presOf" srcId="{360B89A3-DFE0-4B6B-8060-627CFE9AFD09}" destId="{68D33E8C-B36B-4E54-A183-3DCB0C643963}" srcOrd="0" destOrd="0" presId="urn:microsoft.com/office/officeart/2005/8/layout/cycle8"/>
    <dgm:cxn modelId="{146E68D8-C2F0-42A2-9EAB-ADFA996311F6}" type="presParOf" srcId="{977FE832-EBB8-4147-A7CB-6668DC591DB8}" destId="{3F614501-C933-4940-B7AD-E30069AA38CB}" srcOrd="0" destOrd="0" presId="urn:microsoft.com/office/officeart/2005/8/layout/cycle8"/>
    <dgm:cxn modelId="{C41FF26F-3208-4D39-AA01-2B97826120EA}" type="presParOf" srcId="{977FE832-EBB8-4147-A7CB-6668DC591DB8}" destId="{FD98514D-8975-4B3F-8B94-5414AEAD3DBD}" srcOrd="1" destOrd="0" presId="urn:microsoft.com/office/officeart/2005/8/layout/cycle8"/>
    <dgm:cxn modelId="{452D47AC-90E5-401F-A0BC-5CBC59C45225}" type="presParOf" srcId="{977FE832-EBB8-4147-A7CB-6668DC591DB8}" destId="{EF2AF491-5574-469F-A9CA-53A82DA65B7F}" srcOrd="2" destOrd="0" presId="urn:microsoft.com/office/officeart/2005/8/layout/cycle8"/>
    <dgm:cxn modelId="{9A15E79D-563A-4F8D-93BD-E07C3CE3EADA}" type="presParOf" srcId="{977FE832-EBB8-4147-A7CB-6668DC591DB8}" destId="{0EE9B752-B4D6-4A19-84F3-70F69C7D052C}" srcOrd="3" destOrd="0" presId="urn:microsoft.com/office/officeart/2005/8/layout/cycle8"/>
    <dgm:cxn modelId="{FA9BE16E-E296-40A3-90C1-82EBAC6D5ABE}" type="presParOf" srcId="{977FE832-EBB8-4147-A7CB-6668DC591DB8}" destId="{3272A39D-7D21-4B2E-AB64-EB16F5A25A9D}" srcOrd="4" destOrd="0" presId="urn:microsoft.com/office/officeart/2005/8/layout/cycle8"/>
    <dgm:cxn modelId="{3DA59250-05F3-4D6B-B332-E6F49BE40535}" type="presParOf" srcId="{977FE832-EBB8-4147-A7CB-6668DC591DB8}" destId="{6727CDB9-EA99-496B-ADA1-2379F82FB087}" srcOrd="5" destOrd="0" presId="urn:microsoft.com/office/officeart/2005/8/layout/cycle8"/>
    <dgm:cxn modelId="{9D52EE87-CD6E-4F86-8196-A97C1265CB2A}" type="presParOf" srcId="{977FE832-EBB8-4147-A7CB-6668DC591DB8}" destId="{F5FFF2C0-F9B7-430D-92AA-D57AB4FE93A2}" srcOrd="6" destOrd="0" presId="urn:microsoft.com/office/officeart/2005/8/layout/cycle8"/>
    <dgm:cxn modelId="{983BD4F0-1324-4B4F-A0BF-9F336C3EDB9F}" type="presParOf" srcId="{977FE832-EBB8-4147-A7CB-6668DC591DB8}" destId="{45711B0B-4894-4F1E-B5F9-FB3CD4ABC6A0}" srcOrd="7" destOrd="0" presId="urn:microsoft.com/office/officeart/2005/8/layout/cycle8"/>
    <dgm:cxn modelId="{5A626E98-D01C-437A-BF30-2A6BA54BC846}" type="presParOf" srcId="{977FE832-EBB8-4147-A7CB-6668DC591DB8}" destId="{68D33E8C-B36B-4E54-A183-3DCB0C643963}" srcOrd="8" destOrd="0" presId="urn:microsoft.com/office/officeart/2005/8/layout/cycle8"/>
    <dgm:cxn modelId="{E667171A-F0CC-476E-8C42-0757FFFFDA62}" type="presParOf" srcId="{977FE832-EBB8-4147-A7CB-6668DC591DB8}" destId="{CA6DE0DA-7BBB-49AC-9F53-A91C9E09CAE4}" srcOrd="9" destOrd="0" presId="urn:microsoft.com/office/officeart/2005/8/layout/cycle8"/>
    <dgm:cxn modelId="{0DBAE4FC-EB98-484B-B3E7-1A72CFCEF765}" type="presParOf" srcId="{977FE832-EBB8-4147-A7CB-6668DC591DB8}" destId="{FBA5031C-3853-45CC-B56A-883151F174D9}" srcOrd="10" destOrd="0" presId="urn:microsoft.com/office/officeart/2005/8/layout/cycle8"/>
    <dgm:cxn modelId="{2B7B4A5C-0942-4390-89E4-8EBC7844C7D0}" type="presParOf" srcId="{977FE832-EBB8-4147-A7CB-6668DC591DB8}" destId="{00A65F88-8C40-424C-B765-84400C8EB450}" srcOrd="11" destOrd="0" presId="urn:microsoft.com/office/officeart/2005/8/layout/cycle8"/>
    <dgm:cxn modelId="{98753160-E775-484C-905E-6AD6B23FF304}" type="presParOf" srcId="{977FE832-EBB8-4147-A7CB-6668DC591DB8}" destId="{A3110DE1-2FEE-41EF-805D-86BF98F66B9D}" srcOrd="12" destOrd="0" presId="urn:microsoft.com/office/officeart/2005/8/layout/cycle8"/>
    <dgm:cxn modelId="{110060B1-37B1-4CAE-B440-B1D6337AFE32}" type="presParOf" srcId="{977FE832-EBB8-4147-A7CB-6668DC591DB8}" destId="{B14E40AB-E987-497A-B1EF-A129A6E9A121}" srcOrd="13" destOrd="0" presId="urn:microsoft.com/office/officeart/2005/8/layout/cycle8"/>
    <dgm:cxn modelId="{C638B468-3F46-4CFF-87AE-F5FAA7746790}" type="presParOf" srcId="{977FE832-EBB8-4147-A7CB-6668DC591DB8}" destId="{F5EF6CE6-7C36-40C3-AA1F-8F6E9DD734B2}"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BCCE55-975C-4989-B548-4A19D7A1E23E}"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76D1F30A-A47F-48E5-8FE9-17F5F60C5045}">
      <dgm:prSet phldrT="[Текст]"/>
      <dgm:spPr/>
      <dgm:t>
        <a:bodyPr/>
        <a:lstStyle/>
        <a:p>
          <a:r>
            <a:rPr lang="ro-RO" dirty="0" smtClean="0"/>
            <a:t>Text</a:t>
          </a:r>
          <a:endParaRPr lang="en-US" dirty="0"/>
        </a:p>
      </dgm:t>
    </dgm:pt>
    <dgm:pt modelId="{1296FB87-B09A-4C7C-993A-D959FA95DD71}" type="parTrans" cxnId="{83D9FF52-DCA7-4097-B93C-ADAA4E2EF475}">
      <dgm:prSet/>
      <dgm:spPr/>
      <dgm:t>
        <a:bodyPr/>
        <a:lstStyle/>
        <a:p>
          <a:endParaRPr lang="en-US"/>
        </a:p>
      </dgm:t>
    </dgm:pt>
    <dgm:pt modelId="{B316DE52-5B2B-4859-9F97-CA046C5D0EF7}" type="sibTrans" cxnId="{83D9FF52-DCA7-4097-B93C-ADAA4E2EF475}">
      <dgm:prSet/>
      <dgm:spPr/>
      <dgm:t>
        <a:bodyPr/>
        <a:lstStyle/>
        <a:p>
          <a:endParaRPr lang="en-US"/>
        </a:p>
      </dgm:t>
    </dgm:pt>
    <dgm:pt modelId="{17C442D2-0FE4-4599-9DF3-FD094ECB60CD}">
      <dgm:prSet phldrT="[Текст]"/>
      <dgm:spPr/>
      <dgm:t>
        <a:bodyPr/>
        <a:lstStyle/>
        <a:p>
          <a:r>
            <a:rPr lang="ro-RO" dirty="0" smtClean="0"/>
            <a:t>Text</a:t>
          </a:r>
          <a:endParaRPr lang="en-US" dirty="0"/>
        </a:p>
      </dgm:t>
    </dgm:pt>
    <dgm:pt modelId="{3ED3B668-8807-4027-8F51-336C7A8317CB}" type="parTrans" cxnId="{D3E200BE-0D11-467C-8164-360148DCD051}">
      <dgm:prSet/>
      <dgm:spPr/>
      <dgm:t>
        <a:bodyPr/>
        <a:lstStyle/>
        <a:p>
          <a:endParaRPr lang="en-US"/>
        </a:p>
      </dgm:t>
    </dgm:pt>
    <dgm:pt modelId="{EDCDB3D3-940A-4FEF-817F-817D23B03A4F}" type="sibTrans" cxnId="{D3E200BE-0D11-467C-8164-360148DCD051}">
      <dgm:prSet/>
      <dgm:spPr/>
      <dgm:t>
        <a:bodyPr/>
        <a:lstStyle/>
        <a:p>
          <a:endParaRPr lang="en-US"/>
        </a:p>
      </dgm:t>
    </dgm:pt>
    <dgm:pt modelId="{1C53FD13-BE8C-4568-B5DD-260C15BD14E7}">
      <dgm:prSet phldrT="[Текст]"/>
      <dgm:spPr/>
      <dgm:t>
        <a:bodyPr/>
        <a:lstStyle/>
        <a:p>
          <a:r>
            <a:rPr lang="ro-RO" dirty="0" smtClean="0"/>
            <a:t>Text</a:t>
          </a:r>
          <a:endParaRPr lang="en-US" dirty="0"/>
        </a:p>
      </dgm:t>
    </dgm:pt>
    <dgm:pt modelId="{4541BC09-36FC-48FE-8FF3-FA184D8CB550}" type="parTrans" cxnId="{707993DE-F274-4053-8B47-67BC1741F54C}">
      <dgm:prSet/>
      <dgm:spPr/>
      <dgm:t>
        <a:bodyPr/>
        <a:lstStyle/>
        <a:p>
          <a:endParaRPr lang="en-US"/>
        </a:p>
      </dgm:t>
    </dgm:pt>
    <dgm:pt modelId="{030997DB-0E50-41F2-8C6A-F2F09833ACB3}" type="sibTrans" cxnId="{707993DE-F274-4053-8B47-67BC1741F54C}">
      <dgm:prSet/>
      <dgm:spPr/>
      <dgm:t>
        <a:bodyPr/>
        <a:lstStyle/>
        <a:p>
          <a:endParaRPr lang="en-US"/>
        </a:p>
      </dgm:t>
    </dgm:pt>
    <dgm:pt modelId="{37D59971-B929-413C-9F49-1A4159568CC2}">
      <dgm:prSet phldrT="[Текст]"/>
      <dgm:spPr/>
      <dgm:t>
        <a:bodyPr/>
        <a:lstStyle/>
        <a:p>
          <a:r>
            <a:rPr lang="ro-RO" dirty="0" smtClean="0"/>
            <a:t>Text</a:t>
          </a:r>
          <a:endParaRPr lang="en-US" dirty="0"/>
        </a:p>
      </dgm:t>
    </dgm:pt>
    <dgm:pt modelId="{90DF1B68-26F6-481E-820F-082F72B10717}" type="parTrans" cxnId="{7F6D7908-ED80-4273-A838-1A04BEE64907}">
      <dgm:prSet/>
      <dgm:spPr/>
      <dgm:t>
        <a:bodyPr/>
        <a:lstStyle/>
        <a:p>
          <a:endParaRPr lang="en-US"/>
        </a:p>
      </dgm:t>
    </dgm:pt>
    <dgm:pt modelId="{08E01D2F-9F70-4DD7-8201-25E716478184}" type="sibTrans" cxnId="{7F6D7908-ED80-4273-A838-1A04BEE64907}">
      <dgm:prSet/>
      <dgm:spPr/>
      <dgm:t>
        <a:bodyPr/>
        <a:lstStyle/>
        <a:p>
          <a:endParaRPr lang="en-US"/>
        </a:p>
      </dgm:t>
    </dgm:pt>
    <dgm:pt modelId="{BB23F39D-460D-4FBA-9124-980B5E4BA2E2}">
      <dgm:prSet phldrT="[Текст]"/>
      <dgm:spPr/>
      <dgm:t>
        <a:bodyPr/>
        <a:lstStyle/>
        <a:p>
          <a:r>
            <a:rPr lang="ro-RO" dirty="0" smtClean="0"/>
            <a:t>Text</a:t>
          </a:r>
          <a:endParaRPr lang="en-US" dirty="0"/>
        </a:p>
      </dgm:t>
    </dgm:pt>
    <dgm:pt modelId="{61433685-A1AD-421E-9877-EC0D7445A810}" type="parTrans" cxnId="{C9354610-1D95-4D96-8BD9-0612B00A56F0}">
      <dgm:prSet/>
      <dgm:spPr/>
      <dgm:t>
        <a:bodyPr/>
        <a:lstStyle/>
        <a:p>
          <a:endParaRPr lang="en-US"/>
        </a:p>
      </dgm:t>
    </dgm:pt>
    <dgm:pt modelId="{69D21015-9136-4EB4-A004-92597EC675D0}" type="sibTrans" cxnId="{C9354610-1D95-4D96-8BD9-0612B00A56F0}">
      <dgm:prSet/>
      <dgm:spPr/>
      <dgm:t>
        <a:bodyPr/>
        <a:lstStyle/>
        <a:p>
          <a:endParaRPr lang="en-US"/>
        </a:p>
      </dgm:t>
    </dgm:pt>
    <dgm:pt modelId="{20A6E3E7-13BB-479D-867F-B9D9AB152C90}" type="pres">
      <dgm:prSet presAssocID="{85BCCE55-975C-4989-B548-4A19D7A1E23E}" presName="Name0" presStyleCnt="0">
        <dgm:presLayoutVars>
          <dgm:chMax val="1"/>
          <dgm:dir/>
          <dgm:animLvl val="ctr"/>
          <dgm:resizeHandles val="exact"/>
        </dgm:presLayoutVars>
      </dgm:prSet>
      <dgm:spPr/>
    </dgm:pt>
    <dgm:pt modelId="{56942C60-FB28-400A-80FB-097E250E800B}" type="pres">
      <dgm:prSet presAssocID="{76D1F30A-A47F-48E5-8FE9-17F5F60C5045}" presName="centerShape" presStyleLbl="node0" presStyleIdx="0" presStyleCnt="1"/>
      <dgm:spPr/>
    </dgm:pt>
    <dgm:pt modelId="{FFD0132C-8862-4503-AE8C-7F3F73B8D338}" type="pres">
      <dgm:prSet presAssocID="{17C442D2-0FE4-4599-9DF3-FD094ECB60CD}" presName="node" presStyleLbl="node1" presStyleIdx="0" presStyleCnt="4">
        <dgm:presLayoutVars>
          <dgm:bulletEnabled val="1"/>
        </dgm:presLayoutVars>
      </dgm:prSet>
      <dgm:spPr/>
    </dgm:pt>
    <dgm:pt modelId="{F3315447-940B-492B-8669-B1E46485EBEE}" type="pres">
      <dgm:prSet presAssocID="{17C442D2-0FE4-4599-9DF3-FD094ECB60CD}" presName="dummy" presStyleCnt="0"/>
      <dgm:spPr/>
    </dgm:pt>
    <dgm:pt modelId="{B575D0CD-D2DB-429D-835F-9497878B8D56}" type="pres">
      <dgm:prSet presAssocID="{EDCDB3D3-940A-4FEF-817F-817D23B03A4F}" presName="sibTrans" presStyleLbl="sibTrans2D1" presStyleIdx="0" presStyleCnt="4"/>
      <dgm:spPr/>
    </dgm:pt>
    <dgm:pt modelId="{5A671BC3-9665-4E0C-8C33-9A53A7C2BAB3}" type="pres">
      <dgm:prSet presAssocID="{1C53FD13-BE8C-4568-B5DD-260C15BD14E7}" presName="node" presStyleLbl="node1" presStyleIdx="1" presStyleCnt="4">
        <dgm:presLayoutVars>
          <dgm:bulletEnabled val="1"/>
        </dgm:presLayoutVars>
      </dgm:prSet>
      <dgm:spPr/>
    </dgm:pt>
    <dgm:pt modelId="{EB828E16-528C-4381-AE95-C924649D9F90}" type="pres">
      <dgm:prSet presAssocID="{1C53FD13-BE8C-4568-B5DD-260C15BD14E7}" presName="dummy" presStyleCnt="0"/>
      <dgm:spPr/>
    </dgm:pt>
    <dgm:pt modelId="{A5FE6361-F1A6-4DFF-9B08-9058C8185FDB}" type="pres">
      <dgm:prSet presAssocID="{030997DB-0E50-41F2-8C6A-F2F09833ACB3}" presName="sibTrans" presStyleLbl="sibTrans2D1" presStyleIdx="1" presStyleCnt="4"/>
      <dgm:spPr/>
    </dgm:pt>
    <dgm:pt modelId="{9DF40808-7441-43D4-8D62-0A392D5F6485}" type="pres">
      <dgm:prSet presAssocID="{37D59971-B929-413C-9F49-1A4159568CC2}" presName="node" presStyleLbl="node1" presStyleIdx="2" presStyleCnt="4">
        <dgm:presLayoutVars>
          <dgm:bulletEnabled val="1"/>
        </dgm:presLayoutVars>
      </dgm:prSet>
      <dgm:spPr/>
    </dgm:pt>
    <dgm:pt modelId="{BCCD0FD0-A011-4381-987B-BFF78E556091}" type="pres">
      <dgm:prSet presAssocID="{37D59971-B929-413C-9F49-1A4159568CC2}" presName="dummy" presStyleCnt="0"/>
      <dgm:spPr/>
    </dgm:pt>
    <dgm:pt modelId="{D38B5DB3-049A-4D8A-8B87-68ED3421A679}" type="pres">
      <dgm:prSet presAssocID="{08E01D2F-9F70-4DD7-8201-25E716478184}" presName="sibTrans" presStyleLbl="sibTrans2D1" presStyleIdx="2" presStyleCnt="4"/>
      <dgm:spPr/>
    </dgm:pt>
    <dgm:pt modelId="{64EAB58F-0B18-479E-9785-5CC132A0BCBA}" type="pres">
      <dgm:prSet presAssocID="{BB23F39D-460D-4FBA-9124-980B5E4BA2E2}" presName="node" presStyleLbl="node1" presStyleIdx="3" presStyleCnt="4">
        <dgm:presLayoutVars>
          <dgm:bulletEnabled val="1"/>
        </dgm:presLayoutVars>
      </dgm:prSet>
      <dgm:spPr/>
    </dgm:pt>
    <dgm:pt modelId="{F4649FBC-F469-4823-A8B5-93CF0015A850}" type="pres">
      <dgm:prSet presAssocID="{BB23F39D-460D-4FBA-9124-980B5E4BA2E2}" presName="dummy" presStyleCnt="0"/>
      <dgm:spPr/>
    </dgm:pt>
    <dgm:pt modelId="{E703A768-B7E2-4835-9AD4-98065E613A5C}" type="pres">
      <dgm:prSet presAssocID="{69D21015-9136-4EB4-A004-92597EC675D0}" presName="sibTrans" presStyleLbl="sibTrans2D1" presStyleIdx="3" presStyleCnt="4"/>
      <dgm:spPr/>
    </dgm:pt>
  </dgm:ptLst>
  <dgm:cxnLst>
    <dgm:cxn modelId="{83D9FF52-DCA7-4097-B93C-ADAA4E2EF475}" srcId="{85BCCE55-975C-4989-B548-4A19D7A1E23E}" destId="{76D1F30A-A47F-48E5-8FE9-17F5F60C5045}" srcOrd="0" destOrd="0" parTransId="{1296FB87-B09A-4C7C-993A-D959FA95DD71}" sibTransId="{B316DE52-5B2B-4859-9F97-CA046C5D0EF7}"/>
    <dgm:cxn modelId="{E97C6EAB-29B7-4B1B-81AF-540EBC214889}" type="presOf" srcId="{76D1F30A-A47F-48E5-8FE9-17F5F60C5045}" destId="{56942C60-FB28-400A-80FB-097E250E800B}" srcOrd="0" destOrd="0" presId="urn:microsoft.com/office/officeart/2005/8/layout/radial6"/>
    <dgm:cxn modelId="{5EA1B564-F4FF-44CC-A164-5BBA8A593207}" type="presOf" srcId="{85BCCE55-975C-4989-B548-4A19D7A1E23E}" destId="{20A6E3E7-13BB-479D-867F-B9D9AB152C90}" srcOrd="0" destOrd="0" presId="urn:microsoft.com/office/officeart/2005/8/layout/radial6"/>
    <dgm:cxn modelId="{0765F7A7-B703-4CEA-9256-AE288C18A9B3}" type="presOf" srcId="{1C53FD13-BE8C-4568-B5DD-260C15BD14E7}" destId="{5A671BC3-9665-4E0C-8C33-9A53A7C2BAB3}" srcOrd="0" destOrd="0" presId="urn:microsoft.com/office/officeart/2005/8/layout/radial6"/>
    <dgm:cxn modelId="{F230F2C5-7F99-40F2-97F3-7D1F0932F8BC}" type="presOf" srcId="{37D59971-B929-413C-9F49-1A4159568CC2}" destId="{9DF40808-7441-43D4-8D62-0A392D5F6485}" srcOrd="0" destOrd="0" presId="urn:microsoft.com/office/officeart/2005/8/layout/radial6"/>
    <dgm:cxn modelId="{7F6D7908-ED80-4273-A838-1A04BEE64907}" srcId="{76D1F30A-A47F-48E5-8FE9-17F5F60C5045}" destId="{37D59971-B929-413C-9F49-1A4159568CC2}" srcOrd="2" destOrd="0" parTransId="{90DF1B68-26F6-481E-820F-082F72B10717}" sibTransId="{08E01D2F-9F70-4DD7-8201-25E716478184}"/>
    <dgm:cxn modelId="{AA1C67E7-1947-43BE-A76E-C8B9FA1BBE40}" type="presOf" srcId="{69D21015-9136-4EB4-A004-92597EC675D0}" destId="{E703A768-B7E2-4835-9AD4-98065E613A5C}" srcOrd="0" destOrd="0" presId="urn:microsoft.com/office/officeart/2005/8/layout/radial6"/>
    <dgm:cxn modelId="{7E112001-A2ED-40D5-8C62-DA197AA63E29}" type="presOf" srcId="{08E01D2F-9F70-4DD7-8201-25E716478184}" destId="{D38B5DB3-049A-4D8A-8B87-68ED3421A679}" srcOrd="0" destOrd="0" presId="urn:microsoft.com/office/officeart/2005/8/layout/radial6"/>
    <dgm:cxn modelId="{707993DE-F274-4053-8B47-67BC1741F54C}" srcId="{76D1F30A-A47F-48E5-8FE9-17F5F60C5045}" destId="{1C53FD13-BE8C-4568-B5DD-260C15BD14E7}" srcOrd="1" destOrd="0" parTransId="{4541BC09-36FC-48FE-8FF3-FA184D8CB550}" sibTransId="{030997DB-0E50-41F2-8C6A-F2F09833ACB3}"/>
    <dgm:cxn modelId="{BD470555-2829-460C-9509-A5ABEA3DB050}" type="presOf" srcId="{BB23F39D-460D-4FBA-9124-980B5E4BA2E2}" destId="{64EAB58F-0B18-479E-9785-5CC132A0BCBA}" srcOrd="0" destOrd="0" presId="urn:microsoft.com/office/officeart/2005/8/layout/radial6"/>
    <dgm:cxn modelId="{0B4DA336-FAFF-4C81-98E3-014A14E28230}" type="presOf" srcId="{030997DB-0E50-41F2-8C6A-F2F09833ACB3}" destId="{A5FE6361-F1A6-4DFF-9B08-9058C8185FDB}" srcOrd="0" destOrd="0" presId="urn:microsoft.com/office/officeart/2005/8/layout/radial6"/>
    <dgm:cxn modelId="{C9354610-1D95-4D96-8BD9-0612B00A56F0}" srcId="{76D1F30A-A47F-48E5-8FE9-17F5F60C5045}" destId="{BB23F39D-460D-4FBA-9124-980B5E4BA2E2}" srcOrd="3" destOrd="0" parTransId="{61433685-A1AD-421E-9877-EC0D7445A810}" sibTransId="{69D21015-9136-4EB4-A004-92597EC675D0}"/>
    <dgm:cxn modelId="{D3E200BE-0D11-467C-8164-360148DCD051}" srcId="{76D1F30A-A47F-48E5-8FE9-17F5F60C5045}" destId="{17C442D2-0FE4-4599-9DF3-FD094ECB60CD}" srcOrd="0" destOrd="0" parTransId="{3ED3B668-8807-4027-8F51-336C7A8317CB}" sibTransId="{EDCDB3D3-940A-4FEF-817F-817D23B03A4F}"/>
    <dgm:cxn modelId="{C575A5C2-60FF-4713-8562-5FCCF60A3990}" type="presOf" srcId="{EDCDB3D3-940A-4FEF-817F-817D23B03A4F}" destId="{B575D0CD-D2DB-429D-835F-9497878B8D56}" srcOrd="0" destOrd="0" presId="urn:microsoft.com/office/officeart/2005/8/layout/radial6"/>
    <dgm:cxn modelId="{3D652880-B976-4BA2-88B3-BB0D8299275C}" type="presOf" srcId="{17C442D2-0FE4-4599-9DF3-FD094ECB60CD}" destId="{FFD0132C-8862-4503-AE8C-7F3F73B8D338}" srcOrd="0" destOrd="0" presId="urn:microsoft.com/office/officeart/2005/8/layout/radial6"/>
    <dgm:cxn modelId="{7D634924-6352-4B90-B87F-8B59EB96EA91}" type="presParOf" srcId="{20A6E3E7-13BB-479D-867F-B9D9AB152C90}" destId="{56942C60-FB28-400A-80FB-097E250E800B}" srcOrd="0" destOrd="0" presId="urn:microsoft.com/office/officeart/2005/8/layout/radial6"/>
    <dgm:cxn modelId="{F86BE321-E7F5-470B-9111-0E570C73C81A}" type="presParOf" srcId="{20A6E3E7-13BB-479D-867F-B9D9AB152C90}" destId="{FFD0132C-8862-4503-AE8C-7F3F73B8D338}" srcOrd="1" destOrd="0" presId="urn:microsoft.com/office/officeart/2005/8/layout/radial6"/>
    <dgm:cxn modelId="{AC5020AB-91CA-4ED4-94FD-65707B6A790E}" type="presParOf" srcId="{20A6E3E7-13BB-479D-867F-B9D9AB152C90}" destId="{F3315447-940B-492B-8669-B1E46485EBEE}" srcOrd="2" destOrd="0" presId="urn:microsoft.com/office/officeart/2005/8/layout/radial6"/>
    <dgm:cxn modelId="{177EF927-C9F2-48F7-BB45-D5B2F9155231}" type="presParOf" srcId="{20A6E3E7-13BB-479D-867F-B9D9AB152C90}" destId="{B575D0CD-D2DB-429D-835F-9497878B8D56}" srcOrd="3" destOrd="0" presId="urn:microsoft.com/office/officeart/2005/8/layout/radial6"/>
    <dgm:cxn modelId="{BDD3284A-8582-400C-84E1-DB15DA0DB14F}" type="presParOf" srcId="{20A6E3E7-13BB-479D-867F-B9D9AB152C90}" destId="{5A671BC3-9665-4E0C-8C33-9A53A7C2BAB3}" srcOrd="4" destOrd="0" presId="urn:microsoft.com/office/officeart/2005/8/layout/radial6"/>
    <dgm:cxn modelId="{434778B5-CF0D-4592-9FFC-C8E3642D421F}" type="presParOf" srcId="{20A6E3E7-13BB-479D-867F-B9D9AB152C90}" destId="{EB828E16-528C-4381-AE95-C924649D9F90}" srcOrd="5" destOrd="0" presId="urn:microsoft.com/office/officeart/2005/8/layout/radial6"/>
    <dgm:cxn modelId="{9189C759-5140-42DF-A733-E93849F5F4FB}" type="presParOf" srcId="{20A6E3E7-13BB-479D-867F-B9D9AB152C90}" destId="{A5FE6361-F1A6-4DFF-9B08-9058C8185FDB}" srcOrd="6" destOrd="0" presId="urn:microsoft.com/office/officeart/2005/8/layout/radial6"/>
    <dgm:cxn modelId="{00CD8E0D-0361-4EF0-B532-5FC802DEEA0D}" type="presParOf" srcId="{20A6E3E7-13BB-479D-867F-B9D9AB152C90}" destId="{9DF40808-7441-43D4-8D62-0A392D5F6485}" srcOrd="7" destOrd="0" presId="urn:microsoft.com/office/officeart/2005/8/layout/radial6"/>
    <dgm:cxn modelId="{8CF745F0-EC12-405C-BB85-8FEFDEC17F06}" type="presParOf" srcId="{20A6E3E7-13BB-479D-867F-B9D9AB152C90}" destId="{BCCD0FD0-A011-4381-987B-BFF78E556091}" srcOrd="8" destOrd="0" presId="urn:microsoft.com/office/officeart/2005/8/layout/radial6"/>
    <dgm:cxn modelId="{FC3F1902-DE1F-460F-93B1-8AC496B74FE0}" type="presParOf" srcId="{20A6E3E7-13BB-479D-867F-B9D9AB152C90}" destId="{D38B5DB3-049A-4D8A-8B87-68ED3421A679}" srcOrd="9" destOrd="0" presId="urn:microsoft.com/office/officeart/2005/8/layout/radial6"/>
    <dgm:cxn modelId="{374A81B8-1A96-498D-9F03-2C5166BBCB1C}" type="presParOf" srcId="{20A6E3E7-13BB-479D-867F-B9D9AB152C90}" destId="{64EAB58F-0B18-479E-9785-5CC132A0BCBA}" srcOrd="10" destOrd="0" presId="urn:microsoft.com/office/officeart/2005/8/layout/radial6"/>
    <dgm:cxn modelId="{67D8A9DE-9338-493B-BF57-75F7701C5407}" type="presParOf" srcId="{20A6E3E7-13BB-479D-867F-B9D9AB152C90}" destId="{F4649FBC-F469-4823-A8B5-93CF0015A850}" srcOrd="11" destOrd="0" presId="urn:microsoft.com/office/officeart/2005/8/layout/radial6"/>
    <dgm:cxn modelId="{9636BB04-F521-49A4-B47C-F6206191A9CA}" type="presParOf" srcId="{20A6E3E7-13BB-479D-867F-B9D9AB152C90}" destId="{E703A768-B7E2-4835-9AD4-98065E613A5C}"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D60E43-5C8A-4FF8-BB4E-563E09091157}"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US"/>
        </a:p>
      </dgm:t>
    </dgm:pt>
    <dgm:pt modelId="{F41F8DDB-7F0E-460D-811F-33BEEE381344}">
      <dgm:prSet phldrT="[Текст]"/>
      <dgm:spPr/>
      <dgm:t>
        <a:bodyPr/>
        <a:lstStyle/>
        <a:p>
          <a:r>
            <a:rPr lang="ro-RO" dirty="0" smtClean="0"/>
            <a:t>Text</a:t>
          </a:r>
          <a:endParaRPr lang="en-US" dirty="0"/>
        </a:p>
      </dgm:t>
    </dgm:pt>
    <dgm:pt modelId="{7D522680-2B61-4250-9754-97346D500813}" type="parTrans" cxnId="{BCA64376-ABF5-405E-A1E7-E13BA18B6CDE}">
      <dgm:prSet/>
      <dgm:spPr/>
      <dgm:t>
        <a:bodyPr/>
        <a:lstStyle/>
        <a:p>
          <a:endParaRPr lang="en-US"/>
        </a:p>
      </dgm:t>
    </dgm:pt>
    <dgm:pt modelId="{E1582EEF-50B5-430A-B799-6EB1B934C0D7}" type="sibTrans" cxnId="{BCA64376-ABF5-405E-A1E7-E13BA18B6CDE}">
      <dgm:prSet/>
      <dgm:spPr/>
      <dgm:t>
        <a:bodyPr/>
        <a:lstStyle/>
        <a:p>
          <a:endParaRPr lang="en-US"/>
        </a:p>
      </dgm:t>
    </dgm:pt>
    <dgm:pt modelId="{5D9E2956-14D0-4F81-9D9D-86DC1F06A6B0}">
      <dgm:prSet phldrT="[Текст]"/>
      <dgm:spPr/>
      <dgm:t>
        <a:bodyPr/>
        <a:lstStyle/>
        <a:p>
          <a:r>
            <a:rPr lang="ro-RO" dirty="0" smtClean="0"/>
            <a:t>Text</a:t>
          </a:r>
          <a:endParaRPr lang="en-US" dirty="0"/>
        </a:p>
      </dgm:t>
    </dgm:pt>
    <dgm:pt modelId="{50770310-B13A-45BA-90CD-2E0F6D0F1984}" type="parTrans" cxnId="{2866FAAC-304E-4D08-8F05-71EC9001EC99}">
      <dgm:prSet/>
      <dgm:spPr/>
      <dgm:t>
        <a:bodyPr/>
        <a:lstStyle/>
        <a:p>
          <a:endParaRPr lang="en-US"/>
        </a:p>
      </dgm:t>
    </dgm:pt>
    <dgm:pt modelId="{D6BD484A-F41D-44E5-B830-43F172B474CC}" type="sibTrans" cxnId="{2866FAAC-304E-4D08-8F05-71EC9001EC99}">
      <dgm:prSet/>
      <dgm:spPr/>
      <dgm:t>
        <a:bodyPr/>
        <a:lstStyle/>
        <a:p>
          <a:endParaRPr lang="en-US"/>
        </a:p>
      </dgm:t>
    </dgm:pt>
    <dgm:pt modelId="{8B63B7BD-C371-452D-A036-DD0E300983FE}">
      <dgm:prSet phldrT="[Текст]"/>
      <dgm:spPr/>
      <dgm:t>
        <a:bodyPr/>
        <a:lstStyle/>
        <a:p>
          <a:r>
            <a:rPr lang="ro-RO" dirty="0" smtClean="0"/>
            <a:t>Text</a:t>
          </a:r>
          <a:endParaRPr lang="en-US" dirty="0"/>
        </a:p>
      </dgm:t>
    </dgm:pt>
    <dgm:pt modelId="{4D1BA3B6-9D78-4730-AE0E-CA76B3F1615C}" type="parTrans" cxnId="{341192FA-B2BA-46A3-ADE5-FFF9C0F0CE22}">
      <dgm:prSet/>
      <dgm:spPr/>
      <dgm:t>
        <a:bodyPr/>
        <a:lstStyle/>
        <a:p>
          <a:endParaRPr lang="en-US"/>
        </a:p>
      </dgm:t>
    </dgm:pt>
    <dgm:pt modelId="{4F1BC750-35FA-4B05-8D5E-A1E8B3EC5F0D}" type="sibTrans" cxnId="{341192FA-B2BA-46A3-ADE5-FFF9C0F0CE22}">
      <dgm:prSet/>
      <dgm:spPr/>
      <dgm:t>
        <a:bodyPr/>
        <a:lstStyle/>
        <a:p>
          <a:endParaRPr lang="en-US"/>
        </a:p>
      </dgm:t>
    </dgm:pt>
    <dgm:pt modelId="{1A682E54-EC98-4212-9D93-33954EF3F661}" type="pres">
      <dgm:prSet presAssocID="{47D60E43-5C8A-4FF8-BB4E-563E09091157}" presName="rootnode" presStyleCnt="0">
        <dgm:presLayoutVars>
          <dgm:chMax/>
          <dgm:chPref/>
          <dgm:dir/>
          <dgm:animLvl val="lvl"/>
        </dgm:presLayoutVars>
      </dgm:prSet>
      <dgm:spPr/>
    </dgm:pt>
    <dgm:pt modelId="{6DBAC1C7-47DF-4740-BB10-C84F1739B013}" type="pres">
      <dgm:prSet presAssocID="{F41F8DDB-7F0E-460D-811F-33BEEE381344}" presName="composite" presStyleCnt="0"/>
      <dgm:spPr/>
    </dgm:pt>
    <dgm:pt modelId="{C116E4B0-2003-4C7E-A27F-063609F4E82F}" type="pres">
      <dgm:prSet presAssocID="{F41F8DDB-7F0E-460D-811F-33BEEE381344}" presName="LShape" presStyleLbl="alignNode1" presStyleIdx="0" presStyleCnt="5"/>
      <dgm:spPr/>
    </dgm:pt>
    <dgm:pt modelId="{9A732BCD-7291-46EC-8FD8-C184588486ED}" type="pres">
      <dgm:prSet presAssocID="{F41F8DDB-7F0E-460D-811F-33BEEE381344}" presName="ParentText" presStyleLbl="revTx" presStyleIdx="0" presStyleCnt="3">
        <dgm:presLayoutVars>
          <dgm:chMax val="0"/>
          <dgm:chPref val="0"/>
          <dgm:bulletEnabled val="1"/>
        </dgm:presLayoutVars>
      </dgm:prSet>
      <dgm:spPr/>
    </dgm:pt>
    <dgm:pt modelId="{54512052-29FD-4AC7-B0CF-AA888A4FEA50}" type="pres">
      <dgm:prSet presAssocID="{F41F8DDB-7F0E-460D-811F-33BEEE381344}" presName="Triangle" presStyleLbl="alignNode1" presStyleIdx="1" presStyleCnt="5"/>
      <dgm:spPr/>
    </dgm:pt>
    <dgm:pt modelId="{A727B2ED-3D0D-4033-A5DC-7C3C13611378}" type="pres">
      <dgm:prSet presAssocID="{E1582EEF-50B5-430A-B799-6EB1B934C0D7}" presName="sibTrans" presStyleCnt="0"/>
      <dgm:spPr/>
    </dgm:pt>
    <dgm:pt modelId="{47633CF1-ED32-46E2-887E-2A5DE8C65E86}" type="pres">
      <dgm:prSet presAssocID="{E1582EEF-50B5-430A-B799-6EB1B934C0D7}" presName="space" presStyleCnt="0"/>
      <dgm:spPr/>
    </dgm:pt>
    <dgm:pt modelId="{92AB69CF-1CEE-449F-B2CB-BC60D637F7A2}" type="pres">
      <dgm:prSet presAssocID="{5D9E2956-14D0-4F81-9D9D-86DC1F06A6B0}" presName="composite" presStyleCnt="0"/>
      <dgm:spPr/>
    </dgm:pt>
    <dgm:pt modelId="{2D9A86EF-9317-437E-B561-0738F746F3C1}" type="pres">
      <dgm:prSet presAssocID="{5D9E2956-14D0-4F81-9D9D-86DC1F06A6B0}" presName="LShape" presStyleLbl="alignNode1" presStyleIdx="2" presStyleCnt="5"/>
      <dgm:spPr/>
    </dgm:pt>
    <dgm:pt modelId="{A30AD7E6-A610-439B-B88C-849506CAED89}" type="pres">
      <dgm:prSet presAssocID="{5D9E2956-14D0-4F81-9D9D-86DC1F06A6B0}" presName="ParentText" presStyleLbl="revTx" presStyleIdx="1" presStyleCnt="3">
        <dgm:presLayoutVars>
          <dgm:chMax val="0"/>
          <dgm:chPref val="0"/>
          <dgm:bulletEnabled val="1"/>
        </dgm:presLayoutVars>
      </dgm:prSet>
      <dgm:spPr/>
    </dgm:pt>
    <dgm:pt modelId="{0A7E51DF-FFE6-4D7C-924D-1FC0394788A1}" type="pres">
      <dgm:prSet presAssocID="{5D9E2956-14D0-4F81-9D9D-86DC1F06A6B0}" presName="Triangle" presStyleLbl="alignNode1" presStyleIdx="3" presStyleCnt="5"/>
      <dgm:spPr/>
    </dgm:pt>
    <dgm:pt modelId="{03BD50D9-C627-4E97-88CC-690520B71274}" type="pres">
      <dgm:prSet presAssocID="{D6BD484A-F41D-44E5-B830-43F172B474CC}" presName="sibTrans" presStyleCnt="0"/>
      <dgm:spPr/>
    </dgm:pt>
    <dgm:pt modelId="{496925F1-6CEC-47E7-B104-40042C4C064D}" type="pres">
      <dgm:prSet presAssocID="{D6BD484A-F41D-44E5-B830-43F172B474CC}" presName="space" presStyleCnt="0"/>
      <dgm:spPr/>
    </dgm:pt>
    <dgm:pt modelId="{B5C4EC45-D212-4C72-8F02-2A831760E554}" type="pres">
      <dgm:prSet presAssocID="{8B63B7BD-C371-452D-A036-DD0E300983FE}" presName="composite" presStyleCnt="0"/>
      <dgm:spPr/>
    </dgm:pt>
    <dgm:pt modelId="{F0004838-2677-48F6-9861-EE8772F4D671}" type="pres">
      <dgm:prSet presAssocID="{8B63B7BD-C371-452D-A036-DD0E300983FE}" presName="LShape" presStyleLbl="alignNode1" presStyleIdx="4" presStyleCnt="5"/>
      <dgm:spPr/>
    </dgm:pt>
    <dgm:pt modelId="{512903B8-EBA0-4DBE-A403-47E5CD6572B7}" type="pres">
      <dgm:prSet presAssocID="{8B63B7BD-C371-452D-A036-DD0E300983FE}" presName="ParentText" presStyleLbl="revTx" presStyleIdx="2" presStyleCnt="3">
        <dgm:presLayoutVars>
          <dgm:chMax val="0"/>
          <dgm:chPref val="0"/>
          <dgm:bulletEnabled val="1"/>
        </dgm:presLayoutVars>
      </dgm:prSet>
      <dgm:spPr/>
    </dgm:pt>
  </dgm:ptLst>
  <dgm:cxnLst>
    <dgm:cxn modelId="{BCA64376-ABF5-405E-A1E7-E13BA18B6CDE}" srcId="{47D60E43-5C8A-4FF8-BB4E-563E09091157}" destId="{F41F8DDB-7F0E-460D-811F-33BEEE381344}" srcOrd="0" destOrd="0" parTransId="{7D522680-2B61-4250-9754-97346D500813}" sibTransId="{E1582EEF-50B5-430A-B799-6EB1B934C0D7}"/>
    <dgm:cxn modelId="{6BDFB244-04AA-4C45-BEB9-766479334789}" type="presOf" srcId="{5D9E2956-14D0-4F81-9D9D-86DC1F06A6B0}" destId="{A30AD7E6-A610-439B-B88C-849506CAED89}" srcOrd="0" destOrd="0" presId="urn:microsoft.com/office/officeart/2009/3/layout/StepUpProcess"/>
    <dgm:cxn modelId="{B2330FBD-DB08-4610-8536-AE3DB066C3BB}" type="presOf" srcId="{47D60E43-5C8A-4FF8-BB4E-563E09091157}" destId="{1A682E54-EC98-4212-9D93-33954EF3F661}" srcOrd="0" destOrd="0" presId="urn:microsoft.com/office/officeart/2009/3/layout/StepUpProcess"/>
    <dgm:cxn modelId="{2866FAAC-304E-4D08-8F05-71EC9001EC99}" srcId="{47D60E43-5C8A-4FF8-BB4E-563E09091157}" destId="{5D9E2956-14D0-4F81-9D9D-86DC1F06A6B0}" srcOrd="1" destOrd="0" parTransId="{50770310-B13A-45BA-90CD-2E0F6D0F1984}" sibTransId="{D6BD484A-F41D-44E5-B830-43F172B474CC}"/>
    <dgm:cxn modelId="{68477D84-B76C-4CAE-8830-CEBDA7710EC8}" type="presOf" srcId="{F41F8DDB-7F0E-460D-811F-33BEEE381344}" destId="{9A732BCD-7291-46EC-8FD8-C184588486ED}" srcOrd="0" destOrd="0" presId="urn:microsoft.com/office/officeart/2009/3/layout/StepUpProcess"/>
    <dgm:cxn modelId="{1401316C-916A-43AA-9535-0888D3E4A2EB}" type="presOf" srcId="{8B63B7BD-C371-452D-A036-DD0E300983FE}" destId="{512903B8-EBA0-4DBE-A403-47E5CD6572B7}" srcOrd="0" destOrd="0" presId="urn:microsoft.com/office/officeart/2009/3/layout/StepUpProcess"/>
    <dgm:cxn modelId="{341192FA-B2BA-46A3-ADE5-FFF9C0F0CE22}" srcId="{47D60E43-5C8A-4FF8-BB4E-563E09091157}" destId="{8B63B7BD-C371-452D-A036-DD0E300983FE}" srcOrd="2" destOrd="0" parTransId="{4D1BA3B6-9D78-4730-AE0E-CA76B3F1615C}" sibTransId="{4F1BC750-35FA-4B05-8D5E-A1E8B3EC5F0D}"/>
    <dgm:cxn modelId="{0A47CA01-2397-48DE-B225-C7CBF6458657}" type="presParOf" srcId="{1A682E54-EC98-4212-9D93-33954EF3F661}" destId="{6DBAC1C7-47DF-4740-BB10-C84F1739B013}" srcOrd="0" destOrd="0" presId="urn:microsoft.com/office/officeart/2009/3/layout/StepUpProcess"/>
    <dgm:cxn modelId="{3DE8EBFC-3CEB-45C7-9667-9CD279B96D86}" type="presParOf" srcId="{6DBAC1C7-47DF-4740-BB10-C84F1739B013}" destId="{C116E4B0-2003-4C7E-A27F-063609F4E82F}" srcOrd="0" destOrd="0" presId="urn:microsoft.com/office/officeart/2009/3/layout/StepUpProcess"/>
    <dgm:cxn modelId="{90EC86A4-1A15-495F-AB9A-74539247D459}" type="presParOf" srcId="{6DBAC1C7-47DF-4740-BB10-C84F1739B013}" destId="{9A732BCD-7291-46EC-8FD8-C184588486ED}" srcOrd="1" destOrd="0" presId="urn:microsoft.com/office/officeart/2009/3/layout/StepUpProcess"/>
    <dgm:cxn modelId="{5117F102-AC07-46CD-84FF-8D7F2B5049D6}" type="presParOf" srcId="{6DBAC1C7-47DF-4740-BB10-C84F1739B013}" destId="{54512052-29FD-4AC7-B0CF-AA888A4FEA50}" srcOrd="2" destOrd="0" presId="urn:microsoft.com/office/officeart/2009/3/layout/StepUpProcess"/>
    <dgm:cxn modelId="{D839FA83-732D-49D2-B0F8-D2FEEF6DEBDF}" type="presParOf" srcId="{1A682E54-EC98-4212-9D93-33954EF3F661}" destId="{A727B2ED-3D0D-4033-A5DC-7C3C13611378}" srcOrd="1" destOrd="0" presId="urn:microsoft.com/office/officeart/2009/3/layout/StepUpProcess"/>
    <dgm:cxn modelId="{529A46A3-5088-45B9-AE66-04925B1533DA}" type="presParOf" srcId="{A727B2ED-3D0D-4033-A5DC-7C3C13611378}" destId="{47633CF1-ED32-46E2-887E-2A5DE8C65E86}" srcOrd="0" destOrd="0" presId="urn:microsoft.com/office/officeart/2009/3/layout/StepUpProcess"/>
    <dgm:cxn modelId="{2C1016F9-C9AF-4D6E-87BF-973AB83DE78C}" type="presParOf" srcId="{1A682E54-EC98-4212-9D93-33954EF3F661}" destId="{92AB69CF-1CEE-449F-B2CB-BC60D637F7A2}" srcOrd="2" destOrd="0" presId="urn:microsoft.com/office/officeart/2009/3/layout/StepUpProcess"/>
    <dgm:cxn modelId="{4858210E-200F-405A-B8D6-B855F3DAA983}" type="presParOf" srcId="{92AB69CF-1CEE-449F-B2CB-BC60D637F7A2}" destId="{2D9A86EF-9317-437E-B561-0738F746F3C1}" srcOrd="0" destOrd="0" presId="urn:microsoft.com/office/officeart/2009/3/layout/StepUpProcess"/>
    <dgm:cxn modelId="{E06231D4-84D9-4FC8-9D13-7410B6B4330F}" type="presParOf" srcId="{92AB69CF-1CEE-449F-B2CB-BC60D637F7A2}" destId="{A30AD7E6-A610-439B-B88C-849506CAED89}" srcOrd="1" destOrd="0" presId="urn:microsoft.com/office/officeart/2009/3/layout/StepUpProcess"/>
    <dgm:cxn modelId="{377D1FF7-8899-41B5-81F8-E06E653D5068}" type="presParOf" srcId="{92AB69CF-1CEE-449F-B2CB-BC60D637F7A2}" destId="{0A7E51DF-FFE6-4D7C-924D-1FC0394788A1}" srcOrd="2" destOrd="0" presId="urn:microsoft.com/office/officeart/2009/3/layout/StepUpProcess"/>
    <dgm:cxn modelId="{2671D5BB-4AA5-4EF6-B304-68BA363ADF38}" type="presParOf" srcId="{1A682E54-EC98-4212-9D93-33954EF3F661}" destId="{03BD50D9-C627-4E97-88CC-690520B71274}" srcOrd="3" destOrd="0" presId="urn:microsoft.com/office/officeart/2009/3/layout/StepUpProcess"/>
    <dgm:cxn modelId="{14C4EAA1-949A-47C9-885D-3E993CB7F8E3}" type="presParOf" srcId="{03BD50D9-C627-4E97-88CC-690520B71274}" destId="{496925F1-6CEC-47E7-B104-40042C4C064D}" srcOrd="0" destOrd="0" presId="urn:microsoft.com/office/officeart/2009/3/layout/StepUpProcess"/>
    <dgm:cxn modelId="{24F69C23-8124-478A-94B0-D3DE19B3A75D}" type="presParOf" srcId="{1A682E54-EC98-4212-9D93-33954EF3F661}" destId="{B5C4EC45-D212-4C72-8F02-2A831760E554}" srcOrd="4" destOrd="0" presId="urn:microsoft.com/office/officeart/2009/3/layout/StepUpProcess"/>
    <dgm:cxn modelId="{097B63B8-D583-4D7B-B1CC-26BBCBC938B2}" type="presParOf" srcId="{B5C4EC45-D212-4C72-8F02-2A831760E554}" destId="{F0004838-2677-48F6-9861-EE8772F4D671}" srcOrd="0" destOrd="0" presId="urn:microsoft.com/office/officeart/2009/3/layout/StepUpProcess"/>
    <dgm:cxn modelId="{82C8AC1A-7140-439A-ADB7-F5A66EF18C36}" type="presParOf" srcId="{B5C4EC45-D212-4C72-8F02-2A831760E554}" destId="{512903B8-EBA0-4DBE-A403-47E5CD6572B7}"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7C017A-7322-4A8C-863D-83318B76E353}" type="doc">
      <dgm:prSet loTypeId="urn:microsoft.com/office/officeart/2005/8/layout/hProcess9" loCatId="process" qsTypeId="urn:microsoft.com/office/officeart/2005/8/quickstyle/simple1" qsCatId="simple" csTypeId="urn:microsoft.com/office/officeart/2005/8/colors/accent1_2" csCatId="accent1" phldr="1"/>
      <dgm:spPr/>
    </dgm:pt>
    <dgm:pt modelId="{984515B0-3047-4520-A48B-0FC597BE2778}">
      <dgm:prSet phldrT="[Текст]"/>
      <dgm:spPr/>
      <dgm:t>
        <a:bodyPr/>
        <a:lstStyle/>
        <a:p>
          <a:r>
            <a:rPr lang="ro-RO" dirty="0" smtClean="0"/>
            <a:t>Text</a:t>
          </a:r>
          <a:endParaRPr lang="en-US" dirty="0"/>
        </a:p>
      </dgm:t>
    </dgm:pt>
    <dgm:pt modelId="{D8336E71-A490-4469-AA62-9DB0541793C9}" type="parTrans" cxnId="{CE41557C-628E-43E8-ADAD-6DAEA31B0D8B}">
      <dgm:prSet/>
      <dgm:spPr/>
      <dgm:t>
        <a:bodyPr/>
        <a:lstStyle/>
        <a:p>
          <a:endParaRPr lang="en-US"/>
        </a:p>
      </dgm:t>
    </dgm:pt>
    <dgm:pt modelId="{354DFB72-A471-41C2-BFAC-9358078D437B}" type="sibTrans" cxnId="{CE41557C-628E-43E8-ADAD-6DAEA31B0D8B}">
      <dgm:prSet/>
      <dgm:spPr/>
      <dgm:t>
        <a:bodyPr/>
        <a:lstStyle/>
        <a:p>
          <a:endParaRPr lang="en-US"/>
        </a:p>
      </dgm:t>
    </dgm:pt>
    <dgm:pt modelId="{1E678380-31B1-456E-A4E8-D345DCFC827A}">
      <dgm:prSet phldrT="[Текст]"/>
      <dgm:spPr/>
      <dgm:t>
        <a:bodyPr/>
        <a:lstStyle/>
        <a:p>
          <a:r>
            <a:rPr lang="ro-RO" dirty="0" smtClean="0"/>
            <a:t>Text</a:t>
          </a:r>
          <a:endParaRPr lang="en-US" dirty="0"/>
        </a:p>
      </dgm:t>
    </dgm:pt>
    <dgm:pt modelId="{952F7C1B-7EEC-4983-99BB-D193DD7B5C43}" type="parTrans" cxnId="{58B0F9F5-04FB-4455-A28F-D6B4086AE7F9}">
      <dgm:prSet/>
      <dgm:spPr/>
      <dgm:t>
        <a:bodyPr/>
        <a:lstStyle/>
        <a:p>
          <a:endParaRPr lang="en-US"/>
        </a:p>
      </dgm:t>
    </dgm:pt>
    <dgm:pt modelId="{F9E26E20-40B9-4A54-930D-B007155DCA77}" type="sibTrans" cxnId="{58B0F9F5-04FB-4455-A28F-D6B4086AE7F9}">
      <dgm:prSet/>
      <dgm:spPr/>
      <dgm:t>
        <a:bodyPr/>
        <a:lstStyle/>
        <a:p>
          <a:endParaRPr lang="en-US"/>
        </a:p>
      </dgm:t>
    </dgm:pt>
    <dgm:pt modelId="{8A036854-F097-4EE2-B1FF-3D691DF7F77C}">
      <dgm:prSet phldrT="[Текст]"/>
      <dgm:spPr/>
      <dgm:t>
        <a:bodyPr/>
        <a:lstStyle/>
        <a:p>
          <a:r>
            <a:rPr lang="ro-RO" dirty="0" smtClean="0"/>
            <a:t>Text</a:t>
          </a:r>
          <a:endParaRPr lang="en-US" dirty="0"/>
        </a:p>
      </dgm:t>
    </dgm:pt>
    <dgm:pt modelId="{B46F65AB-BAF9-42E8-96B9-1FF2909F9240}" type="parTrans" cxnId="{328741F0-3287-44B4-A735-AAFFDB05FAC2}">
      <dgm:prSet/>
      <dgm:spPr/>
      <dgm:t>
        <a:bodyPr/>
        <a:lstStyle/>
        <a:p>
          <a:endParaRPr lang="en-US"/>
        </a:p>
      </dgm:t>
    </dgm:pt>
    <dgm:pt modelId="{0EE5B977-6D2C-4534-A622-C542DC2B8777}" type="sibTrans" cxnId="{328741F0-3287-44B4-A735-AAFFDB05FAC2}">
      <dgm:prSet/>
      <dgm:spPr/>
      <dgm:t>
        <a:bodyPr/>
        <a:lstStyle/>
        <a:p>
          <a:endParaRPr lang="en-US"/>
        </a:p>
      </dgm:t>
    </dgm:pt>
    <dgm:pt modelId="{C7FF1962-2980-4038-BDC2-899E018FD573}" type="pres">
      <dgm:prSet presAssocID="{EB7C017A-7322-4A8C-863D-83318B76E353}" presName="CompostProcess" presStyleCnt="0">
        <dgm:presLayoutVars>
          <dgm:dir/>
          <dgm:resizeHandles val="exact"/>
        </dgm:presLayoutVars>
      </dgm:prSet>
      <dgm:spPr/>
    </dgm:pt>
    <dgm:pt modelId="{76921E83-A0F3-4980-9578-65EF9075320A}" type="pres">
      <dgm:prSet presAssocID="{EB7C017A-7322-4A8C-863D-83318B76E353}" presName="arrow" presStyleLbl="bgShp" presStyleIdx="0" presStyleCnt="1"/>
      <dgm:spPr/>
    </dgm:pt>
    <dgm:pt modelId="{390DAFD5-5CD7-47B7-BABC-F3CA78446CDF}" type="pres">
      <dgm:prSet presAssocID="{EB7C017A-7322-4A8C-863D-83318B76E353}" presName="linearProcess" presStyleCnt="0"/>
      <dgm:spPr/>
    </dgm:pt>
    <dgm:pt modelId="{03DCB91B-A385-4D2F-8D69-01553CD26941}" type="pres">
      <dgm:prSet presAssocID="{984515B0-3047-4520-A48B-0FC597BE2778}" presName="textNode" presStyleLbl="node1" presStyleIdx="0" presStyleCnt="3">
        <dgm:presLayoutVars>
          <dgm:bulletEnabled val="1"/>
        </dgm:presLayoutVars>
      </dgm:prSet>
      <dgm:spPr/>
      <dgm:t>
        <a:bodyPr/>
        <a:lstStyle/>
        <a:p>
          <a:endParaRPr lang="en-US"/>
        </a:p>
      </dgm:t>
    </dgm:pt>
    <dgm:pt modelId="{B79A0FD1-7C58-4847-B632-658F0D14232C}" type="pres">
      <dgm:prSet presAssocID="{354DFB72-A471-41C2-BFAC-9358078D437B}" presName="sibTrans" presStyleCnt="0"/>
      <dgm:spPr/>
    </dgm:pt>
    <dgm:pt modelId="{E098DD33-EE23-4DF4-8509-A9D58564A5BD}" type="pres">
      <dgm:prSet presAssocID="{1E678380-31B1-456E-A4E8-D345DCFC827A}" presName="textNode" presStyleLbl="node1" presStyleIdx="1" presStyleCnt="3">
        <dgm:presLayoutVars>
          <dgm:bulletEnabled val="1"/>
        </dgm:presLayoutVars>
      </dgm:prSet>
      <dgm:spPr/>
    </dgm:pt>
    <dgm:pt modelId="{7F45320C-E882-4CD2-BAA9-BDD0E76F4528}" type="pres">
      <dgm:prSet presAssocID="{F9E26E20-40B9-4A54-930D-B007155DCA77}" presName="sibTrans" presStyleCnt="0"/>
      <dgm:spPr/>
    </dgm:pt>
    <dgm:pt modelId="{D651167E-18F9-4281-9A8F-B9004CA0C1D1}" type="pres">
      <dgm:prSet presAssocID="{8A036854-F097-4EE2-B1FF-3D691DF7F77C}" presName="textNode" presStyleLbl="node1" presStyleIdx="2" presStyleCnt="3">
        <dgm:presLayoutVars>
          <dgm:bulletEnabled val="1"/>
        </dgm:presLayoutVars>
      </dgm:prSet>
      <dgm:spPr/>
    </dgm:pt>
  </dgm:ptLst>
  <dgm:cxnLst>
    <dgm:cxn modelId="{E53FA161-529A-4F91-8B5C-C0423FF40178}" type="presOf" srcId="{EB7C017A-7322-4A8C-863D-83318B76E353}" destId="{C7FF1962-2980-4038-BDC2-899E018FD573}" srcOrd="0" destOrd="0" presId="urn:microsoft.com/office/officeart/2005/8/layout/hProcess9"/>
    <dgm:cxn modelId="{58B0F9F5-04FB-4455-A28F-D6B4086AE7F9}" srcId="{EB7C017A-7322-4A8C-863D-83318B76E353}" destId="{1E678380-31B1-456E-A4E8-D345DCFC827A}" srcOrd="1" destOrd="0" parTransId="{952F7C1B-7EEC-4983-99BB-D193DD7B5C43}" sibTransId="{F9E26E20-40B9-4A54-930D-B007155DCA77}"/>
    <dgm:cxn modelId="{73DD5353-6735-4CF7-BD5F-794DA74BED84}" type="presOf" srcId="{8A036854-F097-4EE2-B1FF-3D691DF7F77C}" destId="{D651167E-18F9-4281-9A8F-B9004CA0C1D1}" srcOrd="0" destOrd="0" presId="urn:microsoft.com/office/officeart/2005/8/layout/hProcess9"/>
    <dgm:cxn modelId="{392403A1-4EB0-4031-9A3F-8E8C0BEADE37}" type="presOf" srcId="{1E678380-31B1-456E-A4E8-D345DCFC827A}" destId="{E098DD33-EE23-4DF4-8509-A9D58564A5BD}" srcOrd="0" destOrd="0" presId="urn:microsoft.com/office/officeart/2005/8/layout/hProcess9"/>
    <dgm:cxn modelId="{CE41557C-628E-43E8-ADAD-6DAEA31B0D8B}" srcId="{EB7C017A-7322-4A8C-863D-83318B76E353}" destId="{984515B0-3047-4520-A48B-0FC597BE2778}" srcOrd="0" destOrd="0" parTransId="{D8336E71-A490-4469-AA62-9DB0541793C9}" sibTransId="{354DFB72-A471-41C2-BFAC-9358078D437B}"/>
    <dgm:cxn modelId="{3FA9D950-0410-4DB5-A17B-DEE4175A5EFE}" type="presOf" srcId="{984515B0-3047-4520-A48B-0FC597BE2778}" destId="{03DCB91B-A385-4D2F-8D69-01553CD26941}" srcOrd="0" destOrd="0" presId="urn:microsoft.com/office/officeart/2005/8/layout/hProcess9"/>
    <dgm:cxn modelId="{328741F0-3287-44B4-A735-AAFFDB05FAC2}" srcId="{EB7C017A-7322-4A8C-863D-83318B76E353}" destId="{8A036854-F097-4EE2-B1FF-3D691DF7F77C}" srcOrd="2" destOrd="0" parTransId="{B46F65AB-BAF9-42E8-96B9-1FF2909F9240}" sibTransId="{0EE5B977-6D2C-4534-A622-C542DC2B8777}"/>
    <dgm:cxn modelId="{3AAC6789-FB31-4F5B-B7BA-4CFB6DD057B0}" type="presParOf" srcId="{C7FF1962-2980-4038-BDC2-899E018FD573}" destId="{76921E83-A0F3-4980-9578-65EF9075320A}" srcOrd="0" destOrd="0" presId="urn:microsoft.com/office/officeart/2005/8/layout/hProcess9"/>
    <dgm:cxn modelId="{C5ACAA98-77DD-4471-BD05-92CA3FC4118D}" type="presParOf" srcId="{C7FF1962-2980-4038-BDC2-899E018FD573}" destId="{390DAFD5-5CD7-47B7-BABC-F3CA78446CDF}" srcOrd="1" destOrd="0" presId="urn:microsoft.com/office/officeart/2005/8/layout/hProcess9"/>
    <dgm:cxn modelId="{598D654E-A467-464B-8BF3-3AC31F9ED7C0}" type="presParOf" srcId="{390DAFD5-5CD7-47B7-BABC-F3CA78446CDF}" destId="{03DCB91B-A385-4D2F-8D69-01553CD26941}" srcOrd="0" destOrd="0" presId="urn:microsoft.com/office/officeart/2005/8/layout/hProcess9"/>
    <dgm:cxn modelId="{831193A2-86E9-46C9-A26E-ECFBA3987371}" type="presParOf" srcId="{390DAFD5-5CD7-47B7-BABC-F3CA78446CDF}" destId="{B79A0FD1-7C58-4847-B632-658F0D14232C}" srcOrd="1" destOrd="0" presId="urn:microsoft.com/office/officeart/2005/8/layout/hProcess9"/>
    <dgm:cxn modelId="{BEED8E3B-EA35-4A0C-B27B-3DB3A1606B14}" type="presParOf" srcId="{390DAFD5-5CD7-47B7-BABC-F3CA78446CDF}" destId="{E098DD33-EE23-4DF4-8509-A9D58564A5BD}" srcOrd="2" destOrd="0" presId="urn:microsoft.com/office/officeart/2005/8/layout/hProcess9"/>
    <dgm:cxn modelId="{75838F46-5ACB-458F-ABC6-9693C712F858}" type="presParOf" srcId="{390DAFD5-5CD7-47B7-BABC-F3CA78446CDF}" destId="{7F45320C-E882-4CD2-BAA9-BDD0E76F4528}" srcOrd="3" destOrd="0" presId="urn:microsoft.com/office/officeart/2005/8/layout/hProcess9"/>
    <dgm:cxn modelId="{3020D0F8-6FF1-41FE-B31A-16BB8C6F5799}" type="presParOf" srcId="{390DAFD5-5CD7-47B7-BABC-F3CA78446CDF}" destId="{D651167E-18F9-4281-9A8F-B9004CA0C1D1}"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573950-AE86-4551-99FB-8EBCAABC561B}">
      <dsp:nvSpPr>
        <dsp:cNvPr id="0" name=""/>
        <dsp:cNvSpPr/>
      </dsp:nvSpPr>
      <dsp:spPr>
        <a:xfrm>
          <a:off x="3593350" y="1025"/>
          <a:ext cx="1238235" cy="123823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a:lnSpc>
              <a:spcPct val="90000"/>
            </a:lnSpc>
            <a:spcBef>
              <a:spcPct val="0"/>
            </a:spcBef>
            <a:spcAft>
              <a:spcPct val="35000"/>
            </a:spcAft>
          </a:pPr>
          <a:r>
            <a:rPr lang="ro-RO" sz="3700" kern="1200" dirty="0" smtClean="0"/>
            <a:t>Text</a:t>
          </a:r>
          <a:endParaRPr lang="en-US" sz="3700" kern="1200" dirty="0"/>
        </a:p>
      </dsp:txBody>
      <dsp:txXfrm>
        <a:off x="3774685" y="182360"/>
        <a:ext cx="875565" cy="875565"/>
      </dsp:txXfrm>
    </dsp:sp>
    <dsp:sp modelId="{700DD52E-BA69-43B9-9690-3BC8017411F3}">
      <dsp:nvSpPr>
        <dsp:cNvPr id="0" name=""/>
        <dsp:cNvSpPr/>
      </dsp:nvSpPr>
      <dsp:spPr>
        <a:xfrm rot="2160000">
          <a:off x="4792700" y="952705"/>
          <a:ext cx="330197" cy="41790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4802159" y="1007173"/>
        <a:ext cx="231138" cy="250742"/>
      </dsp:txXfrm>
    </dsp:sp>
    <dsp:sp modelId="{07BE1D03-D7DC-44D0-8BE0-B014663B34F3}">
      <dsp:nvSpPr>
        <dsp:cNvPr id="0" name=""/>
        <dsp:cNvSpPr/>
      </dsp:nvSpPr>
      <dsp:spPr>
        <a:xfrm>
          <a:off x="5099133" y="1095041"/>
          <a:ext cx="1238235" cy="123823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a:lnSpc>
              <a:spcPct val="90000"/>
            </a:lnSpc>
            <a:spcBef>
              <a:spcPct val="0"/>
            </a:spcBef>
            <a:spcAft>
              <a:spcPct val="35000"/>
            </a:spcAft>
          </a:pPr>
          <a:r>
            <a:rPr lang="ro-RO" sz="3700" kern="1200" dirty="0" smtClean="0"/>
            <a:t>Text</a:t>
          </a:r>
          <a:endParaRPr lang="en-US" sz="3700" kern="1200" dirty="0"/>
        </a:p>
      </dsp:txBody>
      <dsp:txXfrm>
        <a:off x="5280468" y="1276376"/>
        <a:ext cx="875565" cy="875565"/>
      </dsp:txXfrm>
    </dsp:sp>
    <dsp:sp modelId="{71AC0B05-D595-4DB8-A547-539EA24527B6}">
      <dsp:nvSpPr>
        <dsp:cNvPr id="0" name=""/>
        <dsp:cNvSpPr/>
      </dsp:nvSpPr>
      <dsp:spPr>
        <a:xfrm rot="6480000">
          <a:off x="5268460" y="2381395"/>
          <a:ext cx="330197" cy="41790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rot="10800000">
        <a:off x="5333295" y="2417871"/>
        <a:ext cx="231138" cy="250742"/>
      </dsp:txXfrm>
    </dsp:sp>
    <dsp:sp modelId="{DF9D31D0-3002-4A64-8EE0-E095AF9FB2A4}">
      <dsp:nvSpPr>
        <dsp:cNvPr id="0" name=""/>
        <dsp:cNvSpPr/>
      </dsp:nvSpPr>
      <dsp:spPr>
        <a:xfrm>
          <a:off x="4523975" y="2865194"/>
          <a:ext cx="1238235" cy="123823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a:lnSpc>
              <a:spcPct val="90000"/>
            </a:lnSpc>
            <a:spcBef>
              <a:spcPct val="0"/>
            </a:spcBef>
            <a:spcAft>
              <a:spcPct val="35000"/>
            </a:spcAft>
          </a:pPr>
          <a:r>
            <a:rPr lang="ro-RO" sz="3700" kern="1200" dirty="0" smtClean="0"/>
            <a:t>Text</a:t>
          </a:r>
          <a:endParaRPr lang="en-US" sz="3700" kern="1200" dirty="0"/>
        </a:p>
      </dsp:txBody>
      <dsp:txXfrm>
        <a:off x="4705310" y="3046529"/>
        <a:ext cx="875565" cy="875565"/>
      </dsp:txXfrm>
    </dsp:sp>
    <dsp:sp modelId="{A9FD1C46-6440-4C93-9905-B03DB7FC25F1}">
      <dsp:nvSpPr>
        <dsp:cNvPr id="0" name=""/>
        <dsp:cNvSpPr/>
      </dsp:nvSpPr>
      <dsp:spPr>
        <a:xfrm rot="10800000">
          <a:off x="4056714" y="3275360"/>
          <a:ext cx="330197" cy="41790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rot="10800000">
        <a:off x="4155773" y="3358941"/>
        <a:ext cx="231138" cy="250742"/>
      </dsp:txXfrm>
    </dsp:sp>
    <dsp:sp modelId="{28116359-A5D7-43DC-B943-47142C611131}">
      <dsp:nvSpPr>
        <dsp:cNvPr id="0" name=""/>
        <dsp:cNvSpPr/>
      </dsp:nvSpPr>
      <dsp:spPr>
        <a:xfrm>
          <a:off x="2662725" y="2865194"/>
          <a:ext cx="1238235" cy="123823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a:lnSpc>
              <a:spcPct val="90000"/>
            </a:lnSpc>
            <a:spcBef>
              <a:spcPct val="0"/>
            </a:spcBef>
            <a:spcAft>
              <a:spcPct val="35000"/>
            </a:spcAft>
          </a:pPr>
          <a:r>
            <a:rPr lang="ro-RO" sz="3700" kern="1200" dirty="0" smtClean="0"/>
            <a:t>Text</a:t>
          </a:r>
          <a:endParaRPr lang="en-US" sz="3700" kern="1200" dirty="0"/>
        </a:p>
      </dsp:txBody>
      <dsp:txXfrm>
        <a:off x="2844060" y="3046529"/>
        <a:ext cx="875565" cy="875565"/>
      </dsp:txXfrm>
    </dsp:sp>
    <dsp:sp modelId="{4311E2B4-28A1-410E-B986-1C22C66FC079}">
      <dsp:nvSpPr>
        <dsp:cNvPr id="0" name=""/>
        <dsp:cNvSpPr/>
      </dsp:nvSpPr>
      <dsp:spPr>
        <a:xfrm rot="15256707">
          <a:off x="2869805" y="2391718"/>
          <a:ext cx="326596" cy="41790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rot="10800000">
        <a:off x="2932069" y="2522456"/>
        <a:ext cx="228617" cy="250742"/>
      </dsp:txXfrm>
    </dsp:sp>
    <dsp:sp modelId="{5870C938-896F-4392-97C6-9C126393B1B0}">
      <dsp:nvSpPr>
        <dsp:cNvPr id="0" name=""/>
        <dsp:cNvSpPr/>
      </dsp:nvSpPr>
      <dsp:spPr>
        <a:xfrm>
          <a:off x="2160237" y="1080115"/>
          <a:ext cx="1238235" cy="123823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a:lnSpc>
              <a:spcPct val="90000"/>
            </a:lnSpc>
            <a:spcBef>
              <a:spcPct val="0"/>
            </a:spcBef>
            <a:spcAft>
              <a:spcPct val="35000"/>
            </a:spcAft>
          </a:pPr>
          <a:r>
            <a:rPr lang="ro-RO" sz="3700" kern="1200" dirty="0" smtClean="0"/>
            <a:t>Text</a:t>
          </a:r>
          <a:endParaRPr lang="en-US" sz="3700" kern="1200" dirty="0"/>
        </a:p>
      </dsp:txBody>
      <dsp:txXfrm>
        <a:off x="2341572" y="1261450"/>
        <a:ext cx="875565" cy="875565"/>
      </dsp:txXfrm>
    </dsp:sp>
    <dsp:sp modelId="{9EAE3B59-E07B-400C-9147-6A8E3A3928DE}">
      <dsp:nvSpPr>
        <dsp:cNvPr id="0" name=""/>
        <dsp:cNvSpPr/>
      </dsp:nvSpPr>
      <dsp:spPr>
        <a:xfrm rot="19381282">
          <a:off x="3341989" y="955750"/>
          <a:ext cx="294527" cy="41790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3350875" y="1065905"/>
        <a:ext cx="206169" cy="2507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614501-C933-4940-B7AD-E30069AA38CB}">
      <dsp:nvSpPr>
        <dsp:cNvPr id="0" name=""/>
        <dsp:cNvSpPr/>
      </dsp:nvSpPr>
      <dsp:spPr>
        <a:xfrm>
          <a:off x="2292194" y="294187"/>
          <a:ext cx="3801808" cy="3801808"/>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2533650">
            <a:lnSpc>
              <a:spcPct val="90000"/>
            </a:lnSpc>
            <a:spcBef>
              <a:spcPct val="0"/>
            </a:spcBef>
            <a:spcAft>
              <a:spcPct val="35000"/>
            </a:spcAft>
          </a:pPr>
          <a:r>
            <a:rPr lang="ro-RO" sz="5700" kern="1200" dirty="0" smtClean="0"/>
            <a:t>Text</a:t>
          </a:r>
          <a:endParaRPr lang="en-US" sz="5700" kern="1200" dirty="0"/>
        </a:p>
      </dsp:txBody>
      <dsp:txXfrm>
        <a:off x="4295838" y="1099809"/>
        <a:ext cx="1357788" cy="1131490"/>
      </dsp:txXfrm>
    </dsp:sp>
    <dsp:sp modelId="{3272A39D-7D21-4B2E-AB64-EB16F5A25A9D}">
      <dsp:nvSpPr>
        <dsp:cNvPr id="0" name=""/>
        <dsp:cNvSpPr/>
      </dsp:nvSpPr>
      <dsp:spPr>
        <a:xfrm>
          <a:off x="2213895" y="429966"/>
          <a:ext cx="3801808" cy="3801808"/>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2533650">
            <a:lnSpc>
              <a:spcPct val="90000"/>
            </a:lnSpc>
            <a:spcBef>
              <a:spcPct val="0"/>
            </a:spcBef>
            <a:spcAft>
              <a:spcPct val="35000"/>
            </a:spcAft>
          </a:pPr>
          <a:r>
            <a:rPr lang="ro-RO" sz="5700" kern="1200" dirty="0" smtClean="0"/>
            <a:t>Text</a:t>
          </a:r>
          <a:endParaRPr lang="en-US" sz="5700" kern="1200" dirty="0"/>
        </a:p>
      </dsp:txBody>
      <dsp:txXfrm>
        <a:off x="3119088" y="2896616"/>
        <a:ext cx="2036683" cy="995711"/>
      </dsp:txXfrm>
    </dsp:sp>
    <dsp:sp modelId="{68D33E8C-B36B-4E54-A183-3DCB0C643963}">
      <dsp:nvSpPr>
        <dsp:cNvPr id="0" name=""/>
        <dsp:cNvSpPr/>
      </dsp:nvSpPr>
      <dsp:spPr>
        <a:xfrm>
          <a:off x="2135596" y="294187"/>
          <a:ext cx="3801808" cy="3801808"/>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2533650">
            <a:lnSpc>
              <a:spcPct val="90000"/>
            </a:lnSpc>
            <a:spcBef>
              <a:spcPct val="0"/>
            </a:spcBef>
            <a:spcAft>
              <a:spcPct val="35000"/>
            </a:spcAft>
          </a:pPr>
          <a:r>
            <a:rPr lang="ro-RO" sz="5700" kern="1200" dirty="0" smtClean="0"/>
            <a:t>Text</a:t>
          </a:r>
          <a:endParaRPr lang="en-US" sz="5700" kern="1200" dirty="0"/>
        </a:p>
      </dsp:txBody>
      <dsp:txXfrm>
        <a:off x="2575972" y="1099809"/>
        <a:ext cx="1357788" cy="1131490"/>
      </dsp:txXfrm>
    </dsp:sp>
    <dsp:sp modelId="{A3110DE1-2FEE-41EF-805D-86BF98F66B9D}">
      <dsp:nvSpPr>
        <dsp:cNvPr id="0" name=""/>
        <dsp:cNvSpPr/>
      </dsp:nvSpPr>
      <dsp:spPr>
        <a:xfrm>
          <a:off x="2057158" y="58837"/>
          <a:ext cx="4272509" cy="4272509"/>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14E40AB-E987-497A-B1EF-A129A6E9A121}">
      <dsp:nvSpPr>
        <dsp:cNvPr id="0" name=""/>
        <dsp:cNvSpPr/>
      </dsp:nvSpPr>
      <dsp:spPr>
        <a:xfrm>
          <a:off x="1978545" y="194376"/>
          <a:ext cx="4272509" cy="4272509"/>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5EF6CE6-7C36-40C3-AA1F-8F6E9DD734B2}">
      <dsp:nvSpPr>
        <dsp:cNvPr id="0" name=""/>
        <dsp:cNvSpPr/>
      </dsp:nvSpPr>
      <dsp:spPr>
        <a:xfrm>
          <a:off x="1899932" y="58837"/>
          <a:ext cx="4272509" cy="4272509"/>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03A768-B7E2-4835-9AD4-98065E613A5C}">
      <dsp:nvSpPr>
        <dsp:cNvPr id="0" name=""/>
        <dsp:cNvSpPr/>
      </dsp:nvSpPr>
      <dsp:spPr>
        <a:xfrm>
          <a:off x="2373658" y="521839"/>
          <a:ext cx="3482283" cy="3482283"/>
        </a:xfrm>
        <a:prstGeom prst="blockArc">
          <a:avLst>
            <a:gd name="adj1" fmla="val 10800000"/>
            <a:gd name="adj2" fmla="val 1620000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38B5DB3-049A-4D8A-8B87-68ED3421A679}">
      <dsp:nvSpPr>
        <dsp:cNvPr id="0" name=""/>
        <dsp:cNvSpPr/>
      </dsp:nvSpPr>
      <dsp:spPr>
        <a:xfrm>
          <a:off x="2373658" y="521839"/>
          <a:ext cx="3482283" cy="3482283"/>
        </a:xfrm>
        <a:prstGeom prst="blockArc">
          <a:avLst>
            <a:gd name="adj1" fmla="val 5400000"/>
            <a:gd name="adj2" fmla="val 1080000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5FE6361-F1A6-4DFF-9B08-9058C8185FDB}">
      <dsp:nvSpPr>
        <dsp:cNvPr id="0" name=""/>
        <dsp:cNvSpPr/>
      </dsp:nvSpPr>
      <dsp:spPr>
        <a:xfrm>
          <a:off x="2373658" y="521839"/>
          <a:ext cx="3482283" cy="3482283"/>
        </a:xfrm>
        <a:prstGeom prst="blockArc">
          <a:avLst>
            <a:gd name="adj1" fmla="val 0"/>
            <a:gd name="adj2" fmla="val 540000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575D0CD-D2DB-429D-835F-9497878B8D56}">
      <dsp:nvSpPr>
        <dsp:cNvPr id="0" name=""/>
        <dsp:cNvSpPr/>
      </dsp:nvSpPr>
      <dsp:spPr>
        <a:xfrm>
          <a:off x="2373658" y="521839"/>
          <a:ext cx="3482283" cy="3482283"/>
        </a:xfrm>
        <a:prstGeom prst="blockArc">
          <a:avLst>
            <a:gd name="adj1" fmla="val 16200000"/>
            <a:gd name="adj2" fmla="val 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6942C60-FB28-400A-80FB-097E250E800B}">
      <dsp:nvSpPr>
        <dsp:cNvPr id="0" name=""/>
        <dsp:cNvSpPr/>
      </dsp:nvSpPr>
      <dsp:spPr>
        <a:xfrm>
          <a:off x="3313137" y="1461318"/>
          <a:ext cx="1603325" cy="160332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2133600">
            <a:lnSpc>
              <a:spcPct val="90000"/>
            </a:lnSpc>
            <a:spcBef>
              <a:spcPct val="0"/>
            </a:spcBef>
            <a:spcAft>
              <a:spcPct val="35000"/>
            </a:spcAft>
          </a:pPr>
          <a:r>
            <a:rPr lang="ro-RO" sz="4800" kern="1200" dirty="0" smtClean="0"/>
            <a:t>Text</a:t>
          </a:r>
          <a:endParaRPr lang="en-US" sz="4800" kern="1200" dirty="0"/>
        </a:p>
      </dsp:txBody>
      <dsp:txXfrm>
        <a:off x="3547939" y="1696120"/>
        <a:ext cx="1133721" cy="1133721"/>
      </dsp:txXfrm>
    </dsp:sp>
    <dsp:sp modelId="{FFD0132C-8862-4503-AE8C-7F3F73B8D338}">
      <dsp:nvSpPr>
        <dsp:cNvPr id="0" name=""/>
        <dsp:cNvSpPr/>
      </dsp:nvSpPr>
      <dsp:spPr>
        <a:xfrm>
          <a:off x="3553636" y="1079"/>
          <a:ext cx="1122327" cy="11223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ro-RO" sz="3300" kern="1200" dirty="0" smtClean="0"/>
            <a:t>Text</a:t>
          </a:r>
          <a:endParaRPr lang="en-US" sz="3300" kern="1200" dirty="0"/>
        </a:p>
      </dsp:txBody>
      <dsp:txXfrm>
        <a:off x="3717997" y="165440"/>
        <a:ext cx="793605" cy="793605"/>
      </dsp:txXfrm>
    </dsp:sp>
    <dsp:sp modelId="{5A671BC3-9665-4E0C-8C33-9A53A7C2BAB3}">
      <dsp:nvSpPr>
        <dsp:cNvPr id="0" name=""/>
        <dsp:cNvSpPr/>
      </dsp:nvSpPr>
      <dsp:spPr>
        <a:xfrm>
          <a:off x="5254373" y="1701817"/>
          <a:ext cx="1122327" cy="11223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ro-RO" sz="3300" kern="1200" dirty="0" smtClean="0"/>
            <a:t>Text</a:t>
          </a:r>
          <a:endParaRPr lang="en-US" sz="3300" kern="1200" dirty="0"/>
        </a:p>
      </dsp:txBody>
      <dsp:txXfrm>
        <a:off x="5418734" y="1866178"/>
        <a:ext cx="793605" cy="793605"/>
      </dsp:txXfrm>
    </dsp:sp>
    <dsp:sp modelId="{9DF40808-7441-43D4-8D62-0A392D5F6485}">
      <dsp:nvSpPr>
        <dsp:cNvPr id="0" name=""/>
        <dsp:cNvSpPr/>
      </dsp:nvSpPr>
      <dsp:spPr>
        <a:xfrm>
          <a:off x="3553636" y="3402555"/>
          <a:ext cx="1122327" cy="11223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ro-RO" sz="3300" kern="1200" dirty="0" smtClean="0"/>
            <a:t>Text</a:t>
          </a:r>
          <a:endParaRPr lang="en-US" sz="3300" kern="1200" dirty="0"/>
        </a:p>
      </dsp:txBody>
      <dsp:txXfrm>
        <a:off x="3717997" y="3566916"/>
        <a:ext cx="793605" cy="793605"/>
      </dsp:txXfrm>
    </dsp:sp>
    <dsp:sp modelId="{64EAB58F-0B18-479E-9785-5CC132A0BCBA}">
      <dsp:nvSpPr>
        <dsp:cNvPr id="0" name=""/>
        <dsp:cNvSpPr/>
      </dsp:nvSpPr>
      <dsp:spPr>
        <a:xfrm>
          <a:off x="1852898" y="1701817"/>
          <a:ext cx="1122327" cy="11223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ro-RO" sz="3300" kern="1200" dirty="0" smtClean="0"/>
            <a:t>Text</a:t>
          </a:r>
          <a:endParaRPr lang="en-US" sz="3300" kern="1200" dirty="0"/>
        </a:p>
      </dsp:txBody>
      <dsp:txXfrm>
        <a:off x="2017259" y="1866178"/>
        <a:ext cx="793605" cy="7936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6E4B0-2003-4C7E-A27F-063609F4E82F}">
      <dsp:nvSpPr>
        <dsp:cNvPr id="0" name=""/>
        <dsp:cNvSpPr/>
      </dsp:nvSpPr>
      <dsp:spPr>
        <a:xfrm rot="5400000">
          <a:off x="513948" y="1312414"/>
          <a:ext cx="1538357" cy="2559791"/>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732BCD-7291-46EC-8FD8-C184588486ED}">
      <dsp:nvSpPr>
        <dsp:cNvPr id="0" name=""/>
        <dsp:cNvSpPr/>
      </dsp:nvSpPr>
      <dsp:spPr>
        <a:xfrm>
          <a:off x="257157" y="2077240"/>
          <a:ext cx="2310994" cy="20257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r>
            <a:rPr lang="ro-RO" sz="6500" kern="1200" dirty="0" smtClean="0"/>
            <a:t>Text</a:t>
          </a:r>
          <a:endParaRPr lang="en-US" sz="6500" kern="1200" dirty="0"/>
        </a:p>
      </dsp:txBody>
      <dsp:txXfrm>
        <a:off x="257157" y="2077240"/>
        <a:ext cx="2310994" cy="2025722"/>
      </dsp:txXfrm>
    </dsp:sp>
    <dsp:sp modelId="{54512052-29FD-4AC7-B0CF-AA888A4FEA50}">
      <dsp:nvSpPr>
        <dsp:cNvPr id="0" name=""/>
        <dsp:cNvSpPr/>
      </dsp:nvSpPr>
      <dsp:spPr>
        <a:xfrm>
          <a:off x="2132115" y="1123959"/>
          <a:ext cx="436036" cy="436036"/>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9A86EF-9317-437E-B561-0738F746F3C1}">
      <dsp:nvSpPr>
        <dsp:cNvPr id="0" name=""/>
        <dsp:cNvSpPr/>
      </dsp:nvSpPr>
      <dsp:spPr>
        <a:xfrm rot="5400000">
          <a:off x="3343056" y="612348"/>
          <a:ext cx="1538357" cy="2559791"/>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0AD7E6-A610-439B-B88C-849506CAED89}">
      <dsp:nvSpPr>
        <dsp:cNvPr id="0" name=""/>
        <dsp:cNvSpPr/>
      </dsp:nvSpPr>
      <dsp:spPr>
        <a:xfrm>
          <a:off x="3086266" y="1377174"/>
          <a:ext cx="2310994" cy="20257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r>
            <a:rPr lang="ro-RO" sz="6500" kern="1200" dirty="0" smtClean="0"/>
            <a:t>Text</a:t>
          </a:r>
          <a:endParaRPr lang="en-US" sz="6500" kern="1200" dirty="0"/>
        </a:p>
      </dsp:txBody>
      <dsp:txXfrm>
        <a:off x="3086266" y="1377174"/>
        <a:ext cx="2310994" cy="2025722"/>
      </dsp:txXfrm>
    </dsp:sp>
    <dsp:sp modelId="{0A7E51DF-FFE6-4D7C-924D-1FC0394788A1}">
      <dsp:nvSpPr>
        <dsp:cNvPr id="0" name=""/>
        <dsp:cNvSpPr/>
      </dsp:nvSpPr>
      <dsp:spPr>
        <a:xfrm>
          <a:off x="4961224" y="423894"/>
          <a:ext cx="436036" cy="436036"/>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004838-2677-48F6-9861-EE8772F4D671}">
      <dsp:nvSpPr>
        <dsp:cNvPr id="0" name=""/>
        <dsp:cNvSpPr/>
      </dsp:nvSpPr>
      <dsp:spPr>
        <a:xfrm rot="5400000">
          <a:off x="6172165" y="-87716"/>
          <a:ext cx="1538357" cy="2559791"/>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2903B8-EBA0-4DBE-A403-47E5CD6572B7}">
      <dsp:nvSpPr>
        <dsp:cNvPr id="0" name=""/>
        <dsp:cNvSpPr/>
      </dsp:nvSpPr>
      <dsp:spPr>
        <a:xfrm>
          <a:off x="5915374" y="677109"/>
          <a:ext cx="2310994" cy="20257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r>
            <a:rPr lang="ro-RO" sz="6500" kern="1200" dirty="0" smtClean="0"/>
            <a:t>Text</a:t>
          </a:r>
          <a:endParaRPr lang="en-US" sz="6500" kern="1200" dirty="0"/>
        </a:p>
      </dsp:txBody>
      <dsp:txXfrm>
        <a:off x="5915374" y="677109"/>
        <a:ext cx="2310994" cy="202572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921E83-A0F3-4980-9578-65EF9075320A}">
      <dsp:nvSpPr>
        <dsp:cNvPr id="0" name=""/>
        <dsp:cNvSpPr/>
      </dsp:nvSpPr>
      <dsp:spPr>
        <a:xfrm>
          <a:off x="617219" y="0"/>
          <a:ext cx="6995160" cy="452596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DCB91B-A385-4D2F-8D69-01553CD26941}">
      <dsp:nvSpPr>
        <dsp:cNvPr id="0" name=""/>
        <dsp:cNvSpPr/>
      </dsp:nvSpPr>
      <dsp:spPr>
        <a:xfrm>
          <a:off x="0" y="1357788"/>
          <a:ext cx="2468880" cy="18103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ro-RO" sz="6500" kern="1200" dirty="0" smtClean="0"/>
            <a:t>Text</a:t>
          </a:r>
          <a:endParaRPr lang="en-US" sz="6500" kern="1200" dirty="0"/>
        </a:p>
      </dsp:txBody>
      <dsp:txXfrm>
        <a:off x="88376" y="1446164"/>
        <a:ext cx="2292128" cy="1633633"/>
      </dsp:txXfrm>
    </dsp:sp>
    <dsp:sp modelId="{E098DD33-EE23-4DF4-8509-A9D58564A5BD}">
      <dsp:nvSpPr>
        <dsp:cNvPr id="0" name=""/>
        <dsp:cNvSpPr/>
      </dsp:nvSpPr>
      <dsp:spPr>
        <a:xfrm>
          <a:off x="2880359" y="1357788"/>
          <a:ext cx="2468880" cy="18103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ro-RO" sz="6500" kern="1200" dirty="0" smtClean="0"/>
            <a:t>Text</a:t>
          </a:r>
          <a:endParaRPr lang="en-US" sz="6500" kern="1200" dirty="0"/>
        </a:p>
      </dsp:txBody>
      <dsp:txXfrm>
        <a:off x="2968735" y="1446164"/>
        <a:ext cx="2292128" cy="1633633"/>
      </dsp:txXfrm>
    </dsp:sp>
    <dsp:sp modelId="{D651167E-18F9-4281-9A8F-B9004CA0C1D1}">
      <dsp:nvSpPr>
        <dsp:cNvPr id="0" name=""/>
        <dsp:cNvSpPr/>
      </dsp:nvSpPr>
      <dsp:spPr>
        <a:xfrm>
          <a:off x="5760720" y="1357788"/>
          <a:ext cx="2468880" cy="18103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ro-RO" sz="6500" kern="1200" dirty="0" smtClean="0"/>
            <a:t>Text</a:t>
          </a:r>
          <a:endParaRPr lang="en-US" sz="6500" kern="1200" dirty="0"/>
        </a:p>
      </dsp:txBody>
      <dsp:txXfrm>
        <a:off x="5849096" y="1446164"/>
        <a:ext cx="2292128" cy="1633633"/>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A74E5E-F35D-43D1-B0CC-96E01A6BBE27}" type="datetimeFigureOut">
              <a:rPr lang="en-US" smtClean="0"/>
              <a:t>9/16/2022</a:t>
            </a:fld>
            <a:endParaRPr lang="en-US"/>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22D7C6-A929-496C-B302-E3FCD8D2C306}" type="slidenum">
              <a:rPr lang="en-US" smtClean="0"/>
              <a:t>‹#›</a:t>
            </a:fld>
            <a:endParaRPr lang="en-US"/>
          </a:p>
        </p:txBody>
      </p:sp>
    </p:spTree>
    <p:extLst>
      <p:ext uri="{BB962C8B-B14F-4D97-AF65-F5344CB8AC3E}">
        <p14:creationId xmlns:p14="http://schemas.microsoft.com/office/powerpoint/2010/main" val="3196782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AC22D7C6-A929-496C-B302-E3FCD8D2C306}" type="slidenum">
              <a:rPr lang="en-US" smtClean="0"/>
              <a:t>1</a:t>
            </a:fld>
            <a:endParaRPr lang="en-US"/>
          </a:p>
        </p:txBody>
      </p:sp>
    </p:spTree>
    <p:extLst>
      <p:ext uri="{BB962C8B-B14F-4D97-AF65-F5344CB8AC3E}">
        <p14:creationId xmlns:p14="http://schemas.microsoft.com/office/powerpoint/2010/main" val="3026770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AC22D7C6-A929-496C-B302-E3FCD8D2C306}" type="slidenum">
              <a:rPr lang="en-US" smtClean="0"/>
              <a:t>21</a:t>
            </a:fld>
            <a:endParaRPr lang="en-US"/>
          </a:p>
        </p:txBody>
      </p:sp>
    </p:spTree>
    <p:extLst>
      <p:ext uri="{BB962C8B-B14F-4D97-AF65-F5344CB8AC3E}">
        <p14:creationId xmlns:p14="http://schemas.microsoft.com/office/powerpoint/2010/main" val="4078605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en-US"/>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A1A9265E-043C-4261-815F-5CFC7B5E32B6}" type="datetimeFigureOut">
              <a:rPr lang="en-US" smtClean="0"/>
              <a:t>9/16/2022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282FF6EA-287B-42C4-B15E-72C048A87A39}" type="slidenum">
              <a:rPr lang="en-US" smtClean="0"/>
              <a:t>‹#›</a:t>
            </a:fld>
            <a:endParaRPr lang="en-US"/>
          </a:p>
        </p:txBody>
      </p:sp>
    </p:spTree>
    <p:extLst>
      <p:ext uri="{BB962C8B-B14F-4D97-AF65-F5344CB8AC3E}">
        <p14:creationId xmlns:p14="http://schemas.microsoft.com/office/powerpoint/2010/main" val="57637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A1A9265E-043C-4261-815F-5CFC7B5E32B6}" type="datetimeFigureOut">
              <a:rPr lang="en-US" smtClean="0"/>
              <a:t>9/16/2022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282FF6EA-287B-42C4-B15E-72C048A87A39}" type="slidenum">
              <a:rPr lang="en-US" smtClean="0"/>
              <a:t>‹#›</a:t>
            </a:fld>
            <a:endParaRPr lang="en-US"/>
          </a:p>
        </p:txBody>
      </p:sp>
    </p:spTree>
    <p:extLst>
      <p:ext uri="{BB962C8B-B14F-4D97-AF65-F5344CB8AC3E}">
        <p14:creationId xmlns:p14="http://schemas.microsoft.com/office/powerpoint/2010/main" val="1746739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A1A9265E-043C-4261-815F-5CFC7B5E32B6}" type="datetimeFigureOut">
              <a:rPr lang="en-US" smtClean="0"/>
              <a:t>9/16/2022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282FF6EA-287B-42C4-B15E-72C048A87A39}" type="slidenum">
              <a:rPr lang="en-US" smtClean="0"/>
              <a:t>‹#›</a:t>
            </a:fld>
            <a:endParaRPr lang="en-US"/>
          </a:p>
        </p:txBody>
      </p:sp>
    </p:spTree>
    <p:extLst>
      <p:ext uri="{BB962C8B-B14F-4D97-AF65-F5344CB8AC3E}">
        <p14:creationId xmlns:p14="http://schemas.microsoft.com/office/powerpoint/2010/main" val="2252548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A1A9265E-043C-4261-815F-5CFC7B5E32B6}" type="datetimeFigureOut">
              <a:rPr lang="en-US" smtClean="0"/>
              <a:t>9/16/2022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282FF6EA-287B-42C4-B15E-72C048A87A39}" type="slidenum">
              <a:rPr lang="en-US" smtClean="0"/>
              <a:t>‹#›</a:t>
            </a:fld>
            <a:endParaRPr lang="en-US"/>
          </a:p>
        </p:txBody>
      </p:sp>
    </p:spTree>
    <p:extLst>
      <p:ext uri="{BB962C8B-B14F-4D97-AF65-F5344CB8AC3E}">
        <p14:creationId xmlns:p14="http://schemas.microsoft.com/office/powerpoint/2010/main" val="1124892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1A9265E-043C-4261-815F-5CFC7B5E32B6}" type="datetimeFigureOut">
              <a:rPr lang="en-US" smtClean="0"/>
              <a:t>9/16/2022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282FF6EA-287B-42C4-B15E-72C048A87A39}" type="slidenum">
              <a:rPr lang="en-US" smtClean="0"/>
              <a:t>‹#›</a:t>
            </a:fld>
            <a:endParaRPr lang="en-US"/>
          </a:p>
        </p:txBody>
      </p:sp>
    </p:spTree>
    <p:extLst>
      <p:ext uri="{BB962C8B-B14F-4D97-AF65-F5344CB8AC3E}">
        <p14:creationId xmlns:p14="http://schemas.microsoft.com/office/powerpoint/2010/main" val="1475078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A1A9265E-043C-4261-815F-5CFC7B5E32B6}" type="datetimeFigureOut">
              <a:rPr lang="en-US" smtClean="0"/>
              <a:t>9/16/2022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282FF6EA-287B-42C4-B15E-72C048A87A39}" type="slidenum">
              <a:rPr lang="en-US" smtClean="0"/>
              <a:t>‹#›</a:t>
            </a:fld>
            <a:endParaRPr lang="en-US"/>
          </a:p>
        </p:txBody>
      </p:sp>
    </p:spTree>
    <p:extLst>
      <p:ext uri="{BB962C8B-B14F-4D97-AF65-F5344CB8AC3E}">
        <p14:creationId xmlns:p14="http://schemas.microsoft.com/office/powerpoint/2010/main" val="3696498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A1A9265E-043C-4261-815F-5CFC7B5E32B6}" type="datetimeFigureOut">
              <a:rPr lang="en-US" smtClean="0"/>
              <a:t>9/16/2022</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282FF6EA-287B-42C4-B15E-72C048A87A39}" type="slidenum">
              <a:rPr lang="en-US" smtClean="0"/>
              <a:t>‹#›</a:t>
            </a:fld>
            <a:endParaRPr lang="en-US"/>
          </a:p>
        </p:txBody>
      </p:sp>
    </p:spTree>
    <p:extLst>
      <p:ext uri="{BB962C8B-B14F-4D97-AF65-F5344CB8AC3E}">
        <p14:creationId xmlns:p14="http://schemas.microsoft.com/office/powerpoint/2010/main" val="1728756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A1A9265E-043C-4261-815F-5CFC7B5E32B6}" type="datetimeFigureOut">
              <a:rPr lang="en-US" smtClean="0"/>
              <a:t>9/16/2022</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282FF6EA-287B-42C4-B15E-72C048A87A39}" type="slidenum">
              <a:rPr lang="en-US" smtClean="0"/>
              <a:t>‹#›</a:t>
            </a:fld>
            <a:endParaRPr lang="en-US"/>
          </a:p>
        </p:txBody>
      </p:sp>
    </p:spTree>
    <p:extLst>
      <p:ext uri="{BB962C8B-B14F-4D97-AF65-F5344CB8AC3E}">
        <p14:creationId xmlns:p14="http://schemas.microsoft.com/office/powerpoint/2010/main" val="3175182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1A9265E-043C-4261-815F-5CFC7B5E32B6}" type="datetimeFigureOut">
              <a:rPr lang="en-US" smtClean="0"/>
              <a:t>9/16/2022</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282FF6EA-287B-42C4-B15E-72C048A87A39}" type="slidenum">
              <a:rPr lang="en-US" smtClean="0"/>
              <a:t>‹#›</a:t>
            </a:fld>
            <a:endParaRPr lang="en-US"/>
          </a:p>
        </p:txBody>
      </p:sp>
    </p:spTree>
    <p:extLst>
      <p:ext uri="{BB962C8B-B14F-4D97-AF65-F5344CB8AC3E}">
        <p14:creationId xmlns:p14="http://schemas.microsoft.com/office/powerpoint/2010/main" val="2987997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1A9265E-043C-4261-815F-5CFC7B5E32B6}" type="datetimeFigureOut">
              <a:rPr lang="en-US" smtClean="0"/>
              <a:t>9/16/2022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282FF6EA-287B-42C4-B15E-72C048A87A39}" type="slidenum">
              <a:rPr lang="en-US" smtClean="0"/>
              <a:t>‹#›</a:t>
            </a:fld>
            <a:endParaRPr lang="en-US"/>
          </a:p>
        </p:txBody>
      </p:sp>
    </p:spTree>
    <p:extLst>
      <p:ext uri="{BB962C8B-B14F-4D97-AF65-F5344CB8AC3E}">
        <p14:creationId xmlns:p14="http://schemas.microsoft.com/office/powerpoint/2010/main" val="348358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1A9265E-043C-4261-815F-5CFC7B5E32B6}" type="datetimeFigureOut">
              <a:rPr lang="en-US" smtClean="0"/>
              <a:t>9/16/2022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282FF6EA-287B-42C4-B15E-72C048A87A39}" type="slidenum">
              <a:rPr lang="en-US" smtClean="0"/>
              <a:t>‹#›</a:t>
            </a:fld>
            <a:endParaRPr lang="en-US"/>
          </a:p>
        </p:txBody>
      </p:sp>
    </p:spTree>
    <p:extLst>
      <p:ext uri="{BB962C8B-B14F-4D97-AF65-F5344CB8AC3E}">
        <p14:creationId xmlns:p14="http://schemas.microsoft.com/office/powerpoint/2010/main" val="2390764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A9265E-043C-4261-815F-5CFC7B5E32B6}" type="datetimeFigureOut">
              <a:rPr lang="en-US" smtClean="0"/>
              <a:t>9/16/2022</a:t>
            </a:fld>
            <a:endParaRPr lang="en-US"/>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2FF6EA-287B-42C4-B15E-72C048A87A39}" type="slidenum">
              <a:rPr lang="en-US" smtClean="0"/>
              <a:t>‹#›</a:t>
            </a:fld>
            <a:endParaRPr lang="en-US"/>
          </a:p>
        </p:txBody>
      </p:sp>
    </p:spTree>
    <p:extLst>
      <p:ext uri="{BB962C8B-B14F-4D97-AF65-F5344CB8AC3E}">
        <p14:creationId xmlns:p14="http://schemas.microsoft.com/office/powerpoint/2010/main" val="3391060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err="1" smtClean="0">
                <a:latin typeface="Algerian" pitchFamily="82" charset="0"/>
              </a:rPr>
              <a:t>Organizatorii</a:t>
            </a:r>
            <a:r>
              <a:rPr lang="en-US" dirty="0" smtClean="0">
                <a:latin typeface="Algerian" pitchFamily="82" charset="0"/>
              </a:rPr>
              <a:t> </a:t>
            </a:r>
            <a:r>
              <a:rPr lang="en-US" dirty="0" err="1" smtClean="0">
                <a:latin typeface="Algerian" pitchFamily="82" charset="0"/>
              </a:rPr>
              <a:t>grafici</a:t>
            </a:r>
            <a:endParaRPr lang="en-US" dirty="0">
              <a:latin typeface="Algerian" pitchFamily="82" charset="0"/>
            </a:endParaRPr>
          </a:p>
        </p:txBody>
      </p:sp>
      <p:sp>
        <p:nvSpPr>
          <p:cNvPr id="3" name="Подзаголовок 2"/>
          <p:cNvSpPr>
            <a:spLocks noGrp="1"/>
          </p:cNvSpPr>
          <p:nvPr>
            <p:ph type="subTitle" idx="1"/>
          </p:nvPr>
        </p:nvSpPr>
        <p:spPr>
          <a:xfrm>
            <a:off x="5580112" y="5301208"/>
            <a:ext cx="2912368" cy="910952"/>
          </a:xfrm>
        </p:spPr>
        <p:txBody>
          <a:bodyPr/>
          <a:lstStyle/>
          <a:p>
            <a:r>
              <a:rPr lang="en-US" dirty="0" err="1" smtClean="0">
                <a:solidFill>
                  <a:schemeClr val="tx1"/>
                </a:solidFill>
              </a:rPr>
              <a:t>Carau</a:t>
            </a:r>
            <a:r>
              <a:rPr lang="ro-RO" dirty="0" smtClean="0">
                <a:solidFill>
                  <a:schemeClr val="tx1"/>
                </a:solidFill>
              </a:rPr>
              <a:t>ș Irina</a:t>
            </a:r>
            <a:endParaRPr lang="en-US" dirty="0">
              <a:solidFill>
                <a:schemeClr val="tx1"/>
              </a:solidFill>
            </a:endParaRPr>
          </a:p>
        </p:txBody>
      </p:sp>
    </p:spTree>
    <p:extLst>
      <p:ext uri="{BB962C8B-B14F-4D97-AF65-F5344CB8AC3E}">
        <p14:creationId xmlns:p14="http://schemas.microsoft.com/office/powerpoint/2010/main" val="4283726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ro-RO" sz="1800" b="1" dirty="0" smtClean="0">
                <a:latin typeface="Times New Roman" pitchFamily="18" charset="0"/>
                <a:cs typeface="Times New Roman" pitchFamily="18" charset="0"/>
              </a:rPr>
              <a:t>Diagrama arbore- </a:t>
            </a:r>
            <a:r>
              <a:rPr lang="ro-RO" sz="1800" dirty="0" smtClean="0">
                <a:latin typeface="Times New Roman" pitchFamily="18" charset="0"/>
                <a:cs typeface="Times New Roman" pitchFamily="18" charset="0"/>
              </a:rPr>
              <a:t>poate fi orientată orizontal sau vertical, și constă din maimulte nivele, primul cu 2 opțiuni clarificatoare, ași restul cu mai multe pțiuni, care poate fi nelimitat și diferit pentru fiecare component în parte. </a:t>
            </a:r>
            <a:endParaRPr lang="en-US" sz="1800" dirty="0">
              <a:latin typeface="Times New Roman" pitchFamily="18" charset="0"/>
              <a:cs typeface="Times New Roman" pitchFamily="18" charset="0"/>
            </a:endParaRPr>
          </a:p>
        </p:txBody>
      </p:sp>
      <p:pic>
        <p:nvPicPr>
          <p:cNvPr id="8194" name="Picture 2" descr="C:\Users\cgcrpm\Downloads\296481875_480929943898161_7630324416506587479_n.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628800"/>
            <a:ext cx="7717533" cy="4420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5245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t>Diagrama arbore</a:t>
            </a:r>
            <a:endParaRPr lang="en-US" dirty="0"/>
          </a:p>
        </p:txBody>
      </p:sp>
      <p:pic>
        <p:nvPicPr>
          <p:cNvPr id="9218" name="Picture 2" descr="C:\Users\cgcrpm\Desktop\Без названия.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259260"/>
            <a:ext cx="7128792" cy="5000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0744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ro-RO" sz="2000" b="1" dirty="0" smtClean="0">
                <a:latin typeface="Times New Roman" pitchFamily="18" charset="0"/>
                <a:cs typeface="Times New Roman" pitchFamily="18" charset="0"/>
              </a:rPr>
              <a:t>Diagramă ciclică de bază- </a:t>
            </a:r>
            <a:r>
              <a:rPr lang="ro-RO" sz="2000" dirty="0" smtClean="0">
                <a:latin typeface="Times New Roman" pitchFamily="18" charset="0"/>
                <a:cs typeface="Times New Roman" pitchFamily="18" charset="0"/>
              </a:rPr>
              <a:t>în exemplul dat cuprinde 5 faze(numărul acestora poate varia). Se utilizează pentru a prezenta secvențele, elementele componente ale etapei, fazei, sarcinii sau evenimentului în derulare ciclică.</a:t>
            </a:r>
            <a:endParaRPr lang="en-US" sz="2000" dirty="0">
              <a:latin typeface="Times New Roman" pitchFamily="18" charset="0"/>
              <a:cs typeface="Times New Roman"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532681684"/>
              </p:ext>
            </p:extLst>
          </p:nvPr>
        </p:nvGraphicFramePr>
        <p:xfrm>
          <a:off x="323528" y="1916832"/>
          <a:ext cx="8424936"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9697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just"/>
            <a:r>
              <a:rPr lang="ro-RO" sz="2400" b="1" dirty="0" smtClean="0">
                <a:latin typeface="Times New Roman" pitchFamily="18" charset="0"/>
                <a:cs typeface="Times New Roman" pitchFamily="18" charset="0"/>
              </a:rPr>
              <a:t>Diagrama ciclului segmentat</a:t>
            </a:r>
            <a:r>
              <a:rPr lang="ro-RO" sz="2400" dirty="0" smtClean="0">
                <a:latin typeface="Times New Roman" pitchFamily="18" charset="0"/>
                <a:cs typeface="Times New Roman" pitchFamily="18" charset="0"/>
              </a:rPr>
              <a:t>-servește pentru a prezenta avansarea sau secvențele etapelor, evenimentelor aflate în desfășurare circulară, conferă mai multă fermitate fragmentelor interconecte</a:t>
            </a:r>
            <a:r>
              <a:rPr lang="ro-RO" sz="1200" dirty="0" smtClean="0">
                <a:latin typeface="Times New Roman" pitchFamily="18" charset="0"/>
                <a:cs typeface="Times New Roman" pitchFamily="18" charset="0"/>
              </a:rPr>
              <a:t>.</a:t>
            </a:r>
            <a:endParaRPr lang="en-US" sz="12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2499257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1463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just"/>
            <a:r>
              <a:rPr lang="ro-RO" sz="1800" b="1" dirty="0" smtClean="0">
                <a:latin typeface="Times New Roman" pitchFamily="18" charset="0"/>
                <a:cs typeface="Times New Roman" pitchFamily="18" charset="0"/>
              </a:rPr>
              <a:t>Diagrama ciclului radial- </a:t>
            </a:r>
            <a:r>
              <a:rPr lang="ro-RO" sz="1800" dirty="0" smtClean="0">
                <a:latin typeface="Times New Roman" pitchFamily="18" charset="0"/>
                <a:cs typeface="Times New Roman" pitchFamily="18" charset="0"/>
              </a:rPr>
              <a:t>se utilizează pentru a prezenta conexiunea elementelor radială cu ideea principală. Accentuează semnificația informației fixate în cercul cetral și contribuția informației plasate în celelalte cercuri la susținerea ideii principale.</a:t>
            </a:r>
            <a:endParaRPr lang="en-US" sz="18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78087404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6976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o-RO" sz="2400" b="1" dirty="0" smtClean="0">
                <a:latin typeface="Times New Roman" pitchFamily="18" charset="0"/>
                <a:cs typeface="Times New Roman" pitchFamily="18" charset="0"/>
              </a:rPr>
              <a:t>Diagrame secvențiale- </a:t>
            </a:r>
            <a:r>
              <a:rPr lang="ro-RO" sz="2400" dirty="0" smtClean="0">
                <a:latin typeface="Times New Roman" pitchFamily="18" charset="0"/>
                <a:cs typeface="Times New Roman" pitchFamily="18" charset="0"/>
              </a:rPr>
              <a:t>presupun listarea itemilor în ordine numerică, cronologică evolutivă.</a:t>
            </a:r>
            <a:endParaRPr lang="en-US" sz="2400" dirty="0">
              <a:latin typeface="Times New Roman" pitchFamily="18" charset="0"/>
              <a:cs typeface="Times New Roman"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189415551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0693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t>Diagrame secvețiale</a:t>
            </a:r>
            <a:endParaRPr lang="en-US"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93480596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4216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vi-VN" sz="1600" b="1" dirty="0"/>
              <a:t>Diagramele </a:t>
            </a:r>
            <a:r>
              <a:rPr lang="vi-VN" sz="1600" b="1" dirty="0" smtClean="0"/>
              <a:t>Venn</a:t>
            </a:r>
            <a:r>
              <a:rPr lang="ro-RO" sz="1600" b="1" dirty="0" smtClean="0"/>
              <a:t>- </a:t>
            </a:r>
            <a:r>
              <a:rPr lang="ro-RO" sz="1600" dirty="0"/>
              <a:t>d</a:t>
            </a:r>
            <a:r>
              <a:rPr lang="vi-VN" sz="1600" dirty="0" smtClean="0"/>
              <a:t>eși </a:t>
            </a:r>
            <a:r>
              <a:rPr lang="vi-VN" sz="1600" dirty="0"/>
              <a:t>este un instrument folosit în subiecte matematice, se poate face în afara acestei </a:t>
            </a:r>
            <a:r>
              <a:rPr lang="vi-VN" sz="1600" dirty="0" smtClean="0"/>
              <a:t>ramuri.În </a:t>
            </a:r>
            <a:r>
              <a:rPr lang="vi-VN" sz="1600" dirty="0"/>
              <a:t>diagramele lui Venn sunt folosite mai multe cercuri (ele pot fi pătrate, dreptunghiuri sau orice formă geometrică) și fiecare dintre ele reprezintă o categorie care între ele poate (sau nu) împărtășește caracteristicile în comun.</a:t>
            </a:r>
            <a:br>
              <a:rPr lang="vi-VN" sz="1600" dirty="0"/>
            </a:br>
            <a:endParaRPr lang="en-US" sz="1600" dirty="0"/>
          </a:p>
        </p:txBody>
      </p:sp>
      <p:pic>
        <p:nvPicPr>
          <p:cNvPr id="7170" name="Picture 2" descr="C:\Users\cgcrpm\Desktop\venn-300x201.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608" y="1643895"/>
            <a:ext cx="6840760" cy="4583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1112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u="sng" dirty="0" smtClean="0">
                <a:latin typeface="Times New Roman" pitchFamily="18" charset="0"/>
                <a:cs typeface="Times New Roman" pitchFamily="18" charset="0"/>
              </a:rPr>
              <a:t>Cum înveți să construiești un OG?</a:t>
            </a:r>
            <a:endParaRPr lang="en-US" u="sng" dirty="0">
              <a:latin typeface="Times New Roman" pitchFamily="18" charset="0"/>
              <a:cs typeface="Times New Roman" pitchFamily="18" charset="0"/>
            </a:endParaRPr>
          </a:p>
        </p:txBody>
      </p:sp>
      <p:sp>
        <p:nvSpPr>
          <p:cNvPr id="3" name="Объект 2"/>
          <p:cNvSpPr>
            <a:spLocks noGrp="1"/>
          </p:cNvSpPr>
          <p:nvPr>
            <p:ph idx="1"/>
          </p:nvPr>
        </p:nvSpPr>
        <p:spPr>
          <a:xfrm>
            <a:off x="457200" y="1268760"/>
            <a:ext cx="8229600" cy="4857403"/>
          </a:xfrm>
        </p:spPr>
        <p:txBody>
          <a:bodyPr>
            <a:noAutofit/>
          </a:bodyPr>
          <a:lstStyle/>
          <a:p>
            <a:pPr marL="0" indent="0">
              <a:buNone/>
            </a:pPr>
            <a:r>
              <a:rPr lang="en-US" sz="1800" dirty="0" err="1">
                <a:latin typeface="Times New Roman" pitchFamily="18" charset="0"/>
                <a:cs typeface="Times New Roman" pitchFamily="18" charset="0"/>
              </a:rPr>
              <a:t>Dac</a:t>
            </a:r>
            <a:r>
              <a:rPr lang="ro-RO" sz="1800" dirty="0">
                <a:latin typeface="Times New Roman" pitchFamily="18" charset="0"/>
                <a:cs typeface="Times New Roman" pitchFamily="18" charset="0"/>
              </a:rPr>
              <a:t>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este</a:t>
            </a:r>
            <a:r>
              <a:rPr lang="en-US" sz="1800" dirty="0">
                <a:latin typeface="Times New Roman" pitchFamily="18" charset="0"/>
                <a:cs typeface="Times New Roman" pitchFamily="18" charset="0"/>
              </a:rPr>
              <a:t> prima </a:t>
            </a:r>
            <a:r>
              <a:rPr lang="en-US" sz="1800" dirty="0" err="1">
                <a:latin typeface="Times New Roman" pitchFamily="18" charset="0"/>
                <a:cs typeface="Times New Roman" pitchFamily="18" charset="0"/>
              </a:rPr>
              <a:t>voastr</a:t>
            </a:r>
            <a:r>
              <a:rPr lang="ro-RO" sz="1800" dirty="0">
                <a:latin typeface="Times New Roman" pitchFamily="18" charset="0"/>
                <a:cs typeface="Times New Roman" pitchFamily="18" charset="0"/>
              </a:rPr>
              <a:t>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confruntare</a:t>
            </a:r>
            <a:r>
              <a:rPr lang="en-US" sz="1800" dirty="0">
                <a:latin typeface="Times New Roman" pitchFamily="18" charset="0"/>
                <a:cs typeface="Times New Roman" pitchFamily="18" charset="0"/>
              </a:rPr>
              <a:t>" cu </a:t>
            </a:r>
            <a:r>
              <a:rPr lang="en-US" sz="1800" dirty="0" err="1">
                <a:latin typeface="Times New Roman" pitchFamily="18" charset="0"/>
                <a:cs typeface="Times New Roman" pitchFamily="18" charset="0"/>
              </a:rPr>
              <a:t>necesitatea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utiliz</a:t>
            </a:r>
            <a:r>
              <a:rPr lang="ro-RO" sz="1800" dirty="0">
                <a:latin typeface="Times New Roman" pitchFamily="18" charset="0"/>
                <a:cs typeface="Times New Roman" pitchFamily="18" charset="0"/>
              </a:rPr>
              <a:t>ă</a:t>
            </a:r>
            <a:r>
              <a:rPr lang="en-US" sz="1800" dirty="0" err="1">
                <a:latin typeface="Times New Roman" pitchFamily="18" charset="0"/>
                <a:cs typeface="Times New Roman" pitchFamily="18" charset="0"/>
              </a:rPr>
              <a:t>rii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metodei</a:t>
            </a:r>
            <a:r>
              <a:rPr lang="en-US" sz="1800" dirty="0">
                <a:latin typeface="Times New Roman" pitchFamily="18" charset="0"/>
                <a:cs typeface="Times New Roman" pitchFamily="18" charset="0"/>
              </a:rPr>
              <a:t> OG </a:t>
            </a:r>
            <a:r>
              <a:rPr lang="ro-RO" sz="1800" dirty="0" smtClean="0">
                <a:latin typeface="Times New Roman" pitchFamily="18" charset="0"/>
                <a:cs typeface="Times New Roman" pitchFamily="18" charset="0"/>
              </a:rPr>
              <a:t>î</a:t>
            </a:r>
            <a:r>
              <a:rPr lang="en-US" sz="1800" dirty="0" smtClean="0">
                <a:latin typeface="Times New Roman" pitchFamily="18" charset="0"/>
                <a:cs typeface="Times New Roman" pitchFamily="18" charset="0"/>
              </a:rPr>
              <a:t>n </a:t>
            </a:r>
            <a:r>
              <a:rPr lang="en-US" sz="1800" dirty="0">
                <a:latin typeface="Times New Roman" pitchFamily="18" charset="0"/>
                <a:cs typeface="Times New Roman" pitchFamily="18" charset="0"/>
              </a:rPr>
              <a:t>general, </a:t>
            </a:r>
            <a:r>
              <a:rPr lang="en-US" sz="1800" dirty="0" err="1">
                <a:latin typeface="Times New Roman" pitchFamily="18" charset="0"/>
                <a:cs typeface="Times New Roman" pitchFamily="18" charset="0"/>
              </a:rPr>
              <a:t>sau</a:t>
            </a:r>
            <a:r>
              <a:rPr lang="en-US" sz="1800" dirty="0">
                <a:latin typeface="Times New Roman" pitchFamily="18" charset="0"/>
                <a:cs typeface="Times New Roman" pitchFamily="18" charset="0"/>
              </a:rPr>
              <a:t> a </a:t>
            </a:r>
            <a:r>
              <a:rPr lang="en-US" sz="1800" dirty="0" err="1">
                <a:latin typeface="Times New Roman" pitchFamily="18" charset="0"/>
                <a:cs typeface="Times New Roman" pitchFamily="18" charset="0"/>
              </a:rPr>
              <a:t>unei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tehnici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specifice</a:t>
            </a:r>
            <a:r>
              <a:rPr lang="en-US" sz="1800" dirty="0">
                <a:latin typeface="Times New Roman" pitchFamily="18" charset="0"/>
                <a:cs typeface="Times New Roman" pitchFamily="18" charset="0"/>
              </a:rPr>
              <a:t> din </a:t>
            </a:r>
            <a:r>
              <a:rPr lang="en-US" sz="1800" dirty="0" err="1">
                <a:latin typeface="Times New Roman" pitchFamily="18" charset="0"/>
                <a:cs typeface="Times New Roman" pitchFamily="18" charset="0"/>
              </a:rPr>
              <a:t>acest</a:t>
            </a:r>
            <a:r>
              <a:rPr lang="en-US" sz="1800" dirty="0">
                <a:latin typeface="Times New Roman" pitchFamily="18" charset="0"/>
                <a:cs typeface="Times New Roman" pitchFamily="18" charset="0"/>
              </a:rPr>
              <a:t> areal, </a:t>
            </a:r>
            <a:r>
              <a:rPr lang="en-US" sz="1800" dirty="0" err="1">
                <a:latin typeface="Times New Roman" pitchFamily="18" charset="0"/>
                <a:cs typeface="Times New Roman" pitchFamily="18" charset="0"/>
              </a:rPr>
              <a:t>nemaiîntilnite</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anterioar</a:t>
            </a:r>
            <a:r>
              <a:rPr lang="en-US" sz="1800" dirty="0">
                <a:latin typeface="Times New Roman" pitchFamily="18" charset="0"/>
                <a:cs typeface="Times New Roman" pitchFamily="18" charset="0"/>
              </a:rPr>
              <a:t>, put</a:t>
            </a:r>
            <a:r>
              <a:rPr lang="ro-RO" sz="1800" dirty="0">
                <a:latin typeface="Times New Roman" pitchFamily="18" charset="0"/>
                <a:cs typeface="Times New Roman" pitchFamily="18" charset="0"/>
              </a:rPr>
              <a:t>e</a:t>
            </a:r>
            <a:r>
              <a:rPr lang="en-US" sz="1800" dirty="0" err="1">
                <a:latin typeface="Times New Roman" pitchFamily="18" charset="0"/>
                <a:cs typeface="Times New Roman" pitchFamily="18" charset="0"/>
              </a:rPr>
              <a:t>ti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urma</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pa</a:t>
            </a:r>
            <a:r>
              <a:rPr lang="ro-RO" sz="1800" dirty="0" smtClean="0">
                <a:latin typeface="Times New Roman" pitchFamily="18" charset="0"/>
                <a:cs typeface="Times New Roman" pitchFamily="18" charset="0"/>
              </a:rPr>
              <a:t>ș</a:t>
            </a:r>
            <a:r>
              <a:rPr lang="en-US" sz="1800" dirty="0" smtClean="0">
                <a:latin typeface="Times New Roman" pitchFamily="18" charset="0"/>
                <a:cs typeface="Times New Roman" pitchFamily="18" charset="0"/>
              </a:rPr>
              <a:t>ii</a:t>
            </a:r>
            <a:r>
              <a:rPr lang="en-US" sz="1800" dirty="0">
                <a:latin typeface="Times New Roman" pitchFamily="18" charset="0"/>
                <a:cs typeface="Times New Roman" pitchFamily="18" charset="0"/>
              </a:rPr>
              <a:t>: </a:t>
            </a:r>
            <a:endParaRPr lang="ro-RO" sz="1800" dirty="0">
              <a:latin typeface="Times New Roman" pitchFamily="18" charset="0"/>
              <a:cs typeface="Times New Roman" pitchFamily="18" charset="0"/>
            </a:endParaRPr>
          </a:p>
          <a:p>
            <a:pPr marL="0" indent="0" algn="just">
              <a:buNone/>
            </a:pPr>
            <a:r>
              <a:rPr lang="en-US" sz="1800" b="1" dirty="0" err="1">
                <a:latin typeface="Times New Roman" pitchFamily="18" charset="0"/>
                <a:cs typeface="Times New Roman" pitchFamily="18" charset="0"/>
              </a:rPr>
              <a:t>Etapa</a:t>
            </a:r>
            <a:r>
              <a:rPr lang="en-US" sz="1800" b="1" dirty="0">
                <a:latin typeface="Times New Roman" pitchFamily="18" charset="0"/>
                <a:cs typeface="Times New Roman" pitchFamily="18" charset="0"/>
              </a:rPr>
              <a:t> 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Expertul</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construie</a:t>
            </a:r>
            <a:r>
              <a:rPr lang="ro-RO" sz="1800" dirty="0" smtClean="0">
                <a:latin typeface="Times New Roman" pitchFamily="18" charset="0"/>
                <a:cs typeface="Times New Roman" pitchFamily="18" charset="0"/>
              </a:rPr>
              <a:t>ș</a:t>
            </a:r>
            <a:r>
              <a:rPr lang="en-US" sz="1800" dirty="0" err="1" smtClean="0">
                <a:latin typeface="Times New Roman" pitchFamily="18" charset="0"/>
                <a:cs typeface="Times New Roman" pitchFamily="18" charset="0"/>
              </a:rPr>
              <a:t>te</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OG. </a:t>
            </a:r>
            <a:r>
              <a:rPr lang="en-US" sz="1800" dirty="0" err="1" smtClean="0">
                <a:latin typeface="Times New Roman" pitchFamily="18" charset="0"/>
                <a:cs typeface="Times New Roman" pitchFamily="18" charset="0"/>
              </a:rPr>
              <a:t>Urm</a:t>
            </a:r>
            <a:r>
              <a:rPr lang="ro-RO" sz="1800" dirty="0" smtClean="0">
                <a:latin typeface="Times New Roman" pitchFamily="18" charset="0"/>
                <a:cs typeface="Times New Roman" pitchFamily="18" charset="0"/>
              </a:rPr>
              <a:t>ă</a:t>
            </a:r>
            <a:r>
              <a:rPr lang="en-US" sz="1800" dirty="0" smtClean="0">
                <a:latin typeface="Times New Roman" pitchFamily="18" charset="0"/>
                <a:cs typeface="Times New Roman" pitchFamily="18" charset="0"/>
              </a:rPr>
              <a:t>re</a:t>
            </a:r>
            <a:r>
              <a:rPr lang="ro-RO" sz="1800" dirty="0" smtClean="0">
                <a:latin typeface="Times New Roman" pitchFamily="18" charset="0"/>
                <a:cs typeface="Times New Roman" pitchFamily="18" charset="0"/>
              </a:rPr>
              <a:t>ș</a:t>
            </a:r>
            <a:r>
              <a:rPr lang="en-US" sz="1800" dirty="0" err="1" smtClean="0">
                <a:latin typeface="Times New Roman" pitchFamily="18" charset="0"/>
                <a:cs typeface="Times New Roman" pitchFamily="18" charset="0"/>
              </a:rPr>
              <a:t>te</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cum </a:t>
            </a:r>
            <a:r>
              <a:rPr lang="en-US" sz="1800" dirty="0" err="1">
                <a:latin typeface="Times New Roman" pitchFamily="18" charset="0"/>
                <a:cs typeface="Times New Roman" pitchFamily="18" charset="0"/>
              </a:rPr>
              <a:t>realizeazà</a:t>
            </a:r>
            <a:r>
              <a:rPr lang="en-US" sz="1800" dirty="0">
                <a:latin typeface="Times New Roman" pitchFamily="18" charset="0"/>
                <a:cs typeface="Times New Roman" pitchFamily="18" charset="0"/>
              </a:rPr>
              <a:t> un OG </a:t>
            </a:r>
            <a:r>
              <a:rPr lang="en-US" sz="1800" dirty="0" err="1">
                <a:latin typeface="Times New Roman" pitchFamily="18" charset="0"/>
                <a:cs typeface="Times New Roman" pitchFamily="18" charset="0"/>
              </a:rPr>
              <a:t>unul</a:t>
            </a:r>
            <a:r>
              <a:rPr lang="en-US" sz="1800" dirty="0">
                <a:latin typeface="Times New Roman" pitchFamily="18" charset="0"/>
                <a:cs typeface="Times New Roman" pitchFamily="18" charset="0"/>
              </a:rPr>
              <a:t> din </a:t>
            </a:r>
            <a:r>
              <a:rPr lang="en-US" sz="1800" dirty="0" err="1" smtClean="0">
                <a:latin typeface="Times New Roman" pitchFamily="18" charset="0"/>
                <a:cs typeface="Times New Roman" pitchFamily="18" charset="0"/>
              </a:rPr>
              <a:t>exper</a:t>
            </a:r>
            <a:r>
              <a:rPr lang="ro-RO" sz="1800" dirty="0" smtClean="0">
                <a:latin typeface="Times New Roman" pitchFamily="18" charset="0"/>
                <a:cs typeface="Times New Roman" pitchFamily="18" charset="0"/>
              </a:rPr>
              <a:t>ții</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strategiei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coleg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cadru</a:t>
            </a:r>
            <a:r>
              <a:rPr lang="en-US" sz="1800" dirty="0">
                <a:latin typeface="Times New Roman" pitchFamily="18" charset="0"/>
                <a:cs typeface="Times New Roman" pitchFamily="18" charset="0"/>
              </a:rPr>
              <a:t> didactic </a:t>
            </a:r>
            <a:r>
              <a:rPr lang="en-US" sz="1800" dirty="0" err="1">
                <a:latin typeface="Times New Roman" pitchFamily="18" charset="0"/>
                <a:cs typeface="Times New Roman" pitchFamily="18" charset="0"/>
              </a:rPr>
              <a:t>etc</a:t>
            </a:r>
            <a:r>
              <a:rPr lang="en-US" sz="1800" dirty="0">
                <a:latin typeface="Times New Roman" pitchFamily="18" charset="0"/>
                <a:cs typeface="Times New Roman" pitchFamily="18" charset="0"/>
              </a:rPr>
              <a:t>) . </a:t>
            </a:r>
            <a:r>
              <a:rPr lang="en-US" sz="1800" dirty="0" smtClean="0">
                <a:latin typeface="Times New Roman" pitchFamily="18" charset="0"/>
                <a:cs typeface="Times New Roman" pitchFamily="18" charset="0"/>
              </a:rPr>
              <a:t>Po</a:t>
            </a:r>
            <a:r>
              <a:rPr lang="ro-RO" sz="1800" dirty="0" smtClean="0">
                <a:latin typeface="Times New Roman" pitchFamily="18" charset="0"/>
                <a:cs typeface="Times New Roman" pitchFamily="18" charset="0"/>
              </a:rPr>
              <a:t>ț</a:t>
            </a:r>
            <a:r>
              <a:rPr lang="en-US" sz="1800" dirty="0" err="1" smtClean="0">
                <a:latin typeface="Times New Roman" pitchFamily="18" charset="0"/>
                <a:cs typeface="Times New Roman" pitchFamily="18" charset="0"/>
              </a:rPr>
              <a:t>i</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utiliza</a:t>
            </a:r>
            <a:r>
              <a:rPr lang="en-US" sz="1800" dirty="0">
                <a:latin typeface="Times New Roman" pitchFamily="18" charset="0"/>
                <a:cs typeface="Times New Roman" pitchFamily="18" charset="0"/>
              </a:rPr>
              <a:t> o </a:t>
            </a:r>
            <a:r>
              <a:rPr lang="en-US" sz="1800" dirty="0" err="1" smtClean="0">
                <a:latin typeface="Times New Roman" pitchFamily="18" charset="0"/>
                <a:cs typeface="Times New Roman" pitchFamily="18" charset="0"/>
              </a:rPr>
              <a:t>gril</a:t>
            </a:r>
            <a:r>
              <a:rPr lang="ro-RO" sz="1800" dirty="0" smtClean="0">
                <a:latin typeface="Times New Roman" pitchFamily="18" charset="0"/>
                <a:cs typeface="Times New Roman" pitchFamily="18" charset="0"/>
              </a:rPr>
              <a:t>ă</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prefabricat</a:t>
            </a:r>
            <a:r>
              <a:rPr lang="ro-RO" sz="1800" dirty="0" smtClean="0">
                <a:latin typeface="Times New Roman" pitchFamily="18" charset="0"/>
                <a:cs typeface="Times New Roman" pitchFamily="18" charset="0"/>
              </a:rPr>
              <a:t>ă</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a </a:t>
            </a:r>
            <a:r>
              <a:rPr lang="en-US" sz="1800" dirty="0" err="1">
                <a:latin typeface="Times New Roman" pitchFamily="18" charset="0"/>
                <a:cs typeface="Times New Roman" pitchFamily="18" charset="0"/>
              </a:rPr>
              <a:t>unui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anumit</a:t>
            </a:r>
            <a:r>
              <a:rPr lang="en-US" sz="1800" dirty="0">
                <a:latin typeface="Times New Roman" pitchFamily="18" charset="0"/>
                <a:cs typeface="Times New Roman" pitchFamily="18" charset="0"/>
              </a:rPr>
              <a:t> model de </a:t>
            </a:r>
            <a:r>
              <a:rPr lang="en-US" sz="1800" dirty="0" err="1">
                <a:latin typeface="Times New Roman" pitchFamily="18" charset="0"/>
                <a:cs typeface="Times New Roman" pitchFamily="18" charset="0"/>
              </a:rPr>
              <a:t>organizator</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gra</a:t>
            </a:r>
            <a:r>
              <a:rPr lang="ro-RO" sz="1800" dirty="0" smtClean="0">
                <a:latin typeface="Times New Roman" pitchFamily="18" charset="0"/>
                <a:cs typeface="Times New Roman" pitchFamily="18" charset="0"/>
              </a:rPr>
              <a:t>f</a:t>
            </a:r>
            <a:r>
              <a:rPr lang="en-US" sz="1800" dirty="0" err="1" smtClean="0">
                <a:latin typeface="Times New Roman" pitchFamily="18" charset="0"/>
                <a:cs typeface="Times New Roman" pitchFamily="18" charset="0"/>
              </a:rPr>
              <a:t>ic</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ade</a:t>
            </a:r>
            <a:r>
              <a:rPr lang="ro-RO" sz="1800" dirty="0" smtClean="0">
                <a:latin typeface="Times New Roman" pitchFamily="18" charset="0"/>
                <a:cs typeface="Times New Roman" pitchFamily="18" charset="0"/>
              </a:rPr>
              <a:t>c</a:t>
            </a:r>
            <a:r>
              <a:rPr lang="en-US" sz="1800" dirty="0" smtClean="0">
                <a:latin typeface="Times New Roman" pitchFamily="18" charset="0"/>
                <a:cs typeface="Times New Roman" pitchFamily="18" charset="0"/>
              </a:rPr>
              <a:t>vat </a:t>
            </a:r>
            <a:r>
              <a:rPr lang="en-US" sz="1800" dirty="0" err="1">
                <a:latin typeface="Times New Roman" pitchFamily="18" charset="0"/>
                <a:cs typeface="Times New Roman" pitchFamily="18" charset="0"/>
              </a:rPr>
              <a:t>scopului</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urm</a:t>
            </a:r>
            <a:r>
              <a:rPr lang="ro-RO" sz="1800" dirty="0" smtClean="0">
                <a:latin typeface="Times New Roman" pitchFamily="18" charset="0"/>
                <a:cs typeface="Times New Roman" pitchFamily="18" charset="0"/>
              </a:rPr>
              <a:t>ă</a:t>
            </a:r>
            <a:r>
              <a:rPr lang="en-US" sz="1800" dirty="0" err="1" smtClean="0">
                <a:latin typeface="Times New Roman" pitchFamily="18" charset="0"/>
                <a:cs typeface="Times New Roman" pitchFamily="18" charset="0"/>
              </a:rPr>
              <a:t>rit</a:t>
            </a:r>
            <a:r>
              <a:rPr lang="en-US" sz="1800" dirty="0">
                <a:latin typeface="Times New Roman" pitchFamily="18" charset="0"/>
                <a:cs typeface="Times New Roman" pitchFamily="18" charset="0"/>
              </a:rPr>
              <a:t>, </a:t>
            </a:r>
            <a:r>
              <a:rPr lang="ro-RO" sz="1800" dirty="0" err="1">
                <a:latin typeface="Times New Roman" pitchFamily="18" charset="0"/>
                <a:cs typeface="Times New Roman" pitchFamily="18" charset="0"/>
              </a:rPr>
              <a:t>ș</a:t>
            </a:r>
            <a:r>
              <a:rPr lang="en-US" sz="1800" dirty="0" err="1" smtClean="0">
                <a:latin typeface="Times New Roman" pitchFamily="18" charset="0"/>
                <a:cs typeface="Times New Roman" pitchFamily="18" charset="0"/>
              </a:rPr>
              <a:t>i</a:t>
            </a:r>
            <a:r>
              <a:rPr lang="en-US" sz="1800" dirty="0" smtClean="0">
                <a:latin typeface="Times New Roman" pitchFamily="18" charset="0"/>
                <a:cs typeface="Times New Roman" pitchFamily="18" charset="0"/>
              </a:rPr>
              <a:t> </a:t>
            </a:r>
            <a:r>
              <a:rPr lang="ro-RO" sz="1800" dirty="0" err="1" smtClean="0">
                <a:latin typeface="Times New Roman" pitchFamily="18" charset="0"/>
                <a:cs typeface="Times New Roman" pitchFamily="18" charset="0"/>
              </a:rPr>
              <a:t>î</a:t>
            </a:r>
            <a:r>
              <a:rPr lang="en-US" sz="1800" dirty="0" smtClean="0">
                <a:latin typeface="Times New Roman" pitchFamily="18" charset="0"/>
                <a:cs typeface="Times New Roman" pitchFamily="18" charset="0"/>
              </a:rPr>
              <a:t>l </a:t>
            </a:r>
            <a:r>
              <a:rPr lang="en-US" sz="1800" dirty="0" err="1">
                <a:latin typeface="Times New Roman" pitchFamily="18" charset="0"/>
                <a:cs typeface="Times New Roman" pitchFamily="18" charset="0"/>
              </a:rPr>
              <a:t>completezi</a:t>
            </a:r>
            <a:r>
              <a:rPr lang="en-US" sz="1800" dirty="0">
                <a:latin typeface="Times New Roman" pitchFamily="18" charset="0"/>
                <a:cs typeface="Times New Roman" pitchFamily="18" charset="0"/>
              </a:rPr>
              <a:t> conform </a:t>
            </a:r>
            <a:r>
              <a:rPr lang="en-US" sz="1800" dirty="0" err="1">
                <a:latin typeface="Times New Roman" pitchFamily="18" charset="0"/>
                <a:cs typeface="Times New Roman" pitchFamily="18" charset="0"/>
              </a:rPr>
              <a:t>contextului</a:t>
            </a:r>
            <a:r>
              <a:rPr lang="en-US" sz="1800" dirty="0">
                <a:latin typeface="Times New Roman" pitchFamily="18" charset="0"/>
                <a:cs typeface="Times New Roman" pitchFamily="18" charset="0"/>
              </a:rPr>
              <a:t>. </a:t>
            </a:r>
            <a:endParaRPr lang="ro-RO" sz="1800" dirty="0">
              <a:latin typeface="Times New Roman" pitchFamily="18" charset="0"/>
              <a:cs typeface="Times New Roman" pitchFamily="18" charset="0"/>
            </a:endParaRPr>
          </a:p>
          <a:p>
            <a:pPr marL="0" indent="0" algn="just">
              <a:buNone/>
            </a:pPr>
            <a:r>
              <a:rPr lang="en-US" sz="1800" b="1" dirty="0" err="1">
                <a:latin typeface="Times New Roman" pitchFamily="18" charset="0"/>
                <a:cs typeface="Times New Roman" pitchFamily="18" charset="0"/>
              </a:rPr>
              <a:t>Etapa</a:t>
            </a:r>
            <a:r>
              <a:rPr lang="en-US" sz="1800" b="1" dirty="0">
                <a:latin typeface="Times New Roman" pitchFamily="18" charset="0"/>
                <a:cs typeface="Times New Roman" pitchFamily="18" charset="0"/>
              </a:rPr>
              <a:t> 2. </a:t>
            </a:r>
            <a:r>
              <a:rPr lang="en-US" sz="1800" dirty="0" err="1">
                <a:latin typeface="Times New Roman" pitchFamily="18" charset="0"/>
                <a:cs typeface="Times New Roman" pitchFamily="18" charset="0"/>
              </a:rPr>
              <a:t>Grupa</a:t>
            </a:r>
            <a:r>
              <a:rPr lang="en-US" sz="1800" dirty="0">
                <a:latin typeface="Times New Roman" pitchFamily="18" charset="0"/>
                <a:cs typeface="Times New Roman" pitchFamily="18" charset="0"/>
              </a:rPr>
              <a:t> de </a:t>
            </a:r>
            <a:r>
              <a:rPr lang="en-US" sz="1800" dirty="0" err="1" smtClean="0">
                <a:latin typeface="Times New Roman" pitchFamily="18" charset="0"/>
                <a:cs typeface="Times New Roman" pitchFamily="18" charset="0"/>
              </a:rPr>
              <a:t>studen</a:t>
            </a:r>
            <a:r>
              <a:rPr lang="ro-RO" sz="1800" dirty="0" smtClean="0">
                <a:latin typeface="Times New Roman" pitchFamily="18" charset="0"/>
                <a:cs typeface="Times New Roman" pitchFamily="18" charset="0"/>
              </a:rPr>
              <a:t>ț</a:t>
            </a:r>
            <a:r>
              <a:rPr lang="en-US" sz="1800" dirty="0" err="1" smtClean="0">
                <a:latin typeface="Times New Roman" pitchFamily="18" charset="0"/>
                <a:cs typeface="Times New Roman" pitchFamily="18" charset="0"/>
              </a:rPr>
              <a:t>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construie</a:t>
            </a:r>
            <a:r>
              <a:rPr lang="ro-RO" sz="1800" dirty="0" smtClean="0">
                <a:latin typeface="Times New Roman" pitchFamily="18" charset="0"/>
                <a:cs typeface="Times New Roman" pitchFamily="18" charset="0"/>
              </a:rPr>
              <a:t>ș</a:t>
            </a:r>
            <a:r>
              <a:rPr lang="en-US" sz="1800" dirty="0" err="1" smtClean="0">
                <a:latin typeface="Times New Roman" pitchFamily="18" charset="0"/>
                <a:cs typeface="Times New Roman" pitchFamily="18" charset="0"/>
              </a:rPr>
              <a:t>te</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OG. </a:t>
            </a:r>
            <a:r>
              <a:rPr lang="en-US" sz="1800" dirty="0" err="1" smtClean="0">
                <a:latin typeface="Times New Roman" pitchFamily="18" charset="0"/>
                <a:cs typeface="Times New Roman" pitchFamily="18" charset="0"/>
              </a:rPr>
              <a:t>Lucreaz</a:t>
            </a:r>
            <a:r>
              <a:rPr lang="ro-RO" sz="1800" dirty="0" smtClean="0">
                <a:latin typeface="Times New Roman" pitchFamily="18" charset="0"/>
                <a:cs typeface="Times New Roman" pitchFamily="18" charset="0"/>
              </a:rPr>
              <a:t>ă</a:t>
            </a:r>
            <a:r>
              <a:rPr lang="en-US" sz="1800" dirty="0" smtClean="0">
                <a:latin typeface="Times New Roman" pitchFamily="18" charset="0"/>
                <a:cs typeface="Times New Roman" pitchFamily="18" charset="0"/>
              </a:rPr>
              <a:t> </a:t>
            </a:r>
            <a:r>
              <a:rPr lang="ro-RO" sz="1800" dirty="0" smtClean="0">
                <a:latin typeface="Times New Roman" pitchFamily="18" charset="0"/>
                <a:cs typeface="Times New Roman" pitchFamily="18" charset="0"/>
              </a:rPr>
              <a:t>î</a:t>
            </a:r>
            <a:r>
              <a:rPr lang="en-US" sz="1800" dirty="0" err="1" smtClean="0">
                <a:latin typeface="Times New Roman" pitchFamily="18" charset="0"/>
                <a:cs typeface="Times New Roman" pitchFamily="18" charset="0"/>
              </a:rPr>
              <a:t>mpreun</a:t>
            </a:r>
            <a:r>
              <a:rPr lang="ro-RO" sz="1800" dirty="0" smtClean="0">
                <a:latin typeface="Times New Roman" pitchFamily="18" charset="0"/>
                <a:cs typeface="Times New Roman" pitchFamily="18" charset="0"/>
              </a:rPr>
              <a:t>ă</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sub </a:t>
            </a:r>
            <a:r>
              <a:rPr lang="ro-RO" sz="1800" dirty="0" err="1" smtClean="0">
                <a:latin typeface="Times New Roman" pitchFamily="18" charset="0"/>
                <a:cs typeface="Times New Roman" pitchFamily="18" charset="0"/>
              </a:rPr>
              <a:t>î</a:t>
            </a:r>
            <a:r>
              <a:rPr lang="en-US" sz="1800" dirty="0" err="1" smtClean="0">
                <a:latin typeface="Times New Roman" pitchFamily="18" charset="0"/>
                <a:cs typeface="Times New Roman" pitchFamily="18" charset="0"/>
              </a:rPr>
              <a:t>ndrumarea</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unui</a:t>
            </a:r>
            <a:r>
              <a:rPr lang="en-US" sz="1800" dirty="0">
                <a:latin typeface="Times New Roman" pitchFamily="18" charset="0"/>
                <a:cs typeface="Times New Roman" pitchFamily="18" charset="0"/>
              </a:rPr>
              <a:t> expert ( </a:t>
            </a:r>
            <a:r>
              <a:rPr lang="en-US" sz="1800" dirty="0" err="1">
                <a:latin typeface="Times New Roman" pitchFamily="18" charset="0"/>
                <a:cs typeface="Times New Roman" pitchFamily="18" charset="0"/>
              </a:rPr>
              <a:t>coleg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cadru</a:t>
            </a:r>
            <a:r>
              <a:rPr lang="en-US" sz="1800" dirty="0">
                <a:latin typeface="Times New Roman" pitchFamily="18" charset="0"/>
                <a:cs typeface="Times New Roman" pitchFamily="18" charset="0"/>
              </a:rPr>
              <a:t> didactic) </a:t>
            </a:r>
            <a:r>
              <a:rPr lang="ro-RO" sz="1800" dirty="0" err="1" smtClean="0">
                <a:latin typeface="Times New Roman" pitchFamily="18" charset="0"/>
                <a:cs typeface="Times New Roman" pitchFamily="18" charset="0"/>
              </a:rPr>
              <a:t>ș</a:t>
            </a:r>
            <a:r>
              <a:rPr lang="en-US" sz="1800" dirty="0" err="1" smtClean="0">
                <a:latin typeface="Times New Roman" pitchFamily="18" charset="0"/>
                <a:cs typeface="Times New Roman" pitchFamily="18" charset="0"/>
              </a:rPr>
              <a:t>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ela</a:t>
            </a:r>
            <a:r>
              <a:rPr lang="ro-RO" sz="1800" dirty="0" smtClean="0">
                <a:latin typeface="Times New Roman" pitchFamily="18" charset="0"/>
                <a:cs typeface="Times New Roman" pitchFamily="18" charset="0"/>
              </a:rPr>
              <a:t>b</a:t>
            </a:r>
            <a:r>
              <a:rPr lang="en-US" sz="1800" dirty="0" err="1" smtClean="0">
                <a:latin typeface="Times New Roman" pitchFamily="18" charset="0"/>
                <a:cs typeface="Times New Roman" pitchFamily="18" charset="0"/>
              </a:rPr>
              <a:t>ora</a:t>
            </a:r>
            <a:r>
              <a:rPr lang="ro-RO" sz="1800" dirty="0" smtClean="0">
                <a:latin typeface="Times New Roman" pitchFamily="18" charset="0"/>
                <a:cs typeface="Times New Roman" pitchFamily="18" charset="0"/>
              </a:rPr>
              <a:t>ț</a:t>
            </a:r>
            <a:r>
              <a:rPr lang="en-US" sz="1800" dirty="0" err="1" smtClean="0">
                <a:latin typeface="Times New Roman" pitchFamily="18" charset="0"/>
                <a:cs typeface="Times New Roman" pitchFamily="18" charset="0"/>
              </a:rPr>
              <a:t>i</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un OG al </a:t>
            </a:r>
            <a:r>
              <a:rPr lang="en-US" sz="1800" dirty="0" smtClean="0">
                <a:latin typeface="Times New Roman" pitchFamily="18" charset="0"/>
                <a:cs typeface="Times New Roman" pitchFamily="18" charset="0"/>
              </a:rPr>
              <a:t>con</a:t>
            </a:r>
            <a:r>
              <a:rPr lang="ro-RO" sz="1800" dirty="0" smtClean="0">
                <a:latin typeface="Times New Roman" pitchFamily="18" charset="0"/>
                <a:cs typeface="Times New Roman" pitchFamily="18" charset="0"/>
              </a:rPr>
              <a:t>ț</a:t>
            </a:r>
            <a:r>
              <a:rPr lang="en-US" sz="1800" dirty="0" err="1" smtClean="0">
                <a:latin typeface="Times New Roman" pitchFamily="18" charset="0"/>
                <a:cs typeface="Times New Roman" pitchFamily="18" charset="0"/>
              </a:rPr>
              <a:t>inutului</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la care </a:t>
            </a:r>
            <a:r>
              <a:rPr lang="en-US" sz="1800" dirty="0" smtClean="0">
                <a:latin typeface="Times New Roman" pitchFamily="18" charset="0"/>
                <a:cs typeface="Times New Roman" pitchFamily="18" charset="0"/>
              </a:rPr>
              <a:t>s</a:t>
            </a:r>
            <a:r>
              <a:rPr lang="ro-RO" sz="1800" dirty="0" smtClean="0">
                <a:latin typeface="Times New Roman" pitchFamily="18" charset="0"/>
                <a:cs typeface="Times New Roman" pitchFamily="18" charset="0"/>
              </a:rPr>
              <a:t>â</a:t>
            </a:r>
            <a:r>
              <a:rPr lang="en-US" sz="1800" dirty="0" err="1" smtClean="0">
                <a:latin typeface="Times New Roman" pitchFamily="18" charset="0"/>
                <a:cs typeface="Times New Roman" pitchFamily="18" charset="0"/>
              </a:rPr>
              <a:t>nteti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expu</a:t>
            </a:r>
            <a:r>
              <a:rPr lang="ro-RO" sz="1800" dirty="0" smtClean="0">
                <a:latin typeface="Times New Roman" pitchFamily="18" charset="0"/>
                <a:cs typeface="Times New Roman" pitchFamily="18" charset="0"/>
              </a:rPr>
              <a:t>ș</a:t>
            </a:r>
            <a:r>
              <a:rPr lang="en-US" sz="1800" dirty="0" err="1" smtClean="0">
                <a:latin typeface="Times New Roman" pitchFamily="18" charset="0"/>
                <a:cs typeface="Times New Roman" pitchFamily="18" charset="0"/>
              </a:rPr>
              <a:t>i</a:t>
            </a:r>
            <a:r>
              <a:rPr lang="en-US" sz="1800" dirty="0">
                <a:latin typeface="Times New Roman" pitchFamily="18" charset="0"/>
                <a:cs typeface="Times New Roman" pitchFamily="18" charset="0"/>
              </a:rPr>
              <a:t>.</a:t>
            </a:r>
            <a:endParaRPr lang="ro-RO" sz="1800" dirty="0">
              <a:latin typeface="Times New Roman" pitchFamily="18" charset="0"/>
              <a:cs typeface="Times New Roman" pitchFamily="18" charset="0"/>
            </a:endParaRPr>
          </a:p>
          <a:p>
            <a:pPr marL="0" indent="0" algn="just">
              <a:buNone/>
            </a:pPr>
            <a:r>
              <a:rPr lang="en-US" sz="1800" b="1" dirty="0" err="1" smtClean="0">
                <a:latin typeface="Times New Roman" pitchFamily="18" charset="0"/>
                <a:cs typeface="Times New Roman" pitchFamily="18" charset="0"/>
              </a:rPr>
              <a:t>Etapa</a:t>
            </a:r>
            <a:r>
              <a:rPr lang="en-US" sz="1800" b="1" dirty="0" smtClean="0">
                <a:latin typeface="Times New Roman" pitchFamily="18" charset="0"/>
                <a:cs typeface="Times New Roman" pitchFamily="18" charset="0"/>
              </a:rPr>
              <a:t> </a:t>
            </a:r>
            <a:r>
              <a:rPr lang="en-US" sz="1800" b="1" dirty="0">
                <a:latin typeface="Times New Roman" pitchFamily="18" charset="0"/>
                <a:cs typeface="Times New Roman" pitchFamily="18" charset="0"/>
              </a:rPr>
              <a:t>3.</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Echipa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construieste</a:t>
            </a:r>
            <a:r>
              <a:rPr lang="en-US" sz="1800" dirty="0">
                <a:latin typeface="Times New Roman" pitchFamily="18" charset="0"/>
                <a:cs typeface="Times New Roman" pitchFamily="18" charset="0"/>
              </a:rPr>
              <a:t> un OG. </a:t>
            </a:r>
            <a:r>
              <a:rPr lang="en-US" sz="1800" dirty="0" err="1" smtClean="0">
                <a:latin typeface="Times New Roman" pitchFamily="18" charset="0"/>
                <a:cs typeface="Times New Roman" pitchFamily="18" charset="0"/>
              </a:rPr>
              <a:t>Lucra</a:t>
            </a:r>
            <a:r>
              <a:rPr lang="ro-RO" sz="1800" dirty="0" smtClean="0">
                <a:latin typeface="Times New Roman" pitchFamily="18" charset="0"/>
                <a:cs typeface="Times New Roman" pitchFamily="18" charset="0"/>
              </a:rPr>
              <a:t>ț</a:t>
            </a:r>
            <a:r>
              <a:rPr lang="en-US" sz="1800" dirty="0" err="1" smtClean="0">
                <a:latin typeface="Times New Roman" pitchFamily="18" charset="0"/>
                <a:cs typeface="Times New Roman" pitchFamily="18" charset="0"/>
              </a:rPr>
              <a:t>i</a:t>
            </a:r>
            <a:r>
              <a:rPr lang="en-US" sz="1800" dirty="0" smtClean="0">
                <a:latin typeface="Times New Roman" pitchFamily="18" charset="0"/>
                <a:cs typeface="Times New Roman" pitchFamily="18" charset="0"/>
              </a:rPr>
              <a:t> </a:t>
            </a:r>
            <a:r>
              <a:rPr lang="ro-RO" sz="1800" dirty="0">
                <a:latin typeface="Times New Roman" pitchFamily="18" charset="0"/>
                <a:cs typeface="Times New Roman" pitchFamily="18" charset="0"/>
              </a:rPr>
              <a:t>î</a:t>
            </a:r>
            <a:r>
              <a:rPr lang="en-US" sz="1800" dirty="0" smtClean="0">
                <a:latin typeface="Times New Roman" pitchFamily="18" charset="0"/>
                <a:cs typeface="Times New Roman" pitchFamily="18" charset="0"/>
              </a:rPr>
              <a:t>n </a:t>
            </a:r>
            <a:r>
              <a:rPr lang="en-US" sz="1800" dirty="0" err="1">
                <a:latin typeface="Times New Roman" pitchFamily="18" charset="0"/>
                <a:cs typeface="Times New Roman" pitchFamily="18" charset="0"/>
              </a:rPr>
              <a:t>grup</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prin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cooperare</a:t>
            </a:r>
            <a:r>
              <a:rPr lang="en-US" sz="1800" dirty="0">
                <a:latin typeface="Times New Roman" pitchFamily="18" charset="0"/>
                <a:cs typeface="Times New Roman" pitchFamily="18" charset="0"/>
              </a:rPr>
              <a:t> la </a:t>
            </a:r>
            <a:r>
              <a:rPr lang="en-US" sz="1800" dirty="0" err="1">
                <a:latin typeface="Times New Roman" pitchFamily="18" charset="0"/>
                <a:cs typeface="Times New Roman" pitchFamily="18" charset="0"/>
              </a:rPr>
              <a:t>construirea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unui</a:t>
            </a:r>
            <a:r>
              <a:rPr lang="en-US" sz="1800" dirty="0">
                <a:latin typeface="Times New Roman" pitchFamily="18" charset="0"/>
                <a:cs typeface="Times New Roman" pitchFamily="18" charset="0"/>
              </a:rPr>
              <a:t> OG. </a:t>
            </a:r>
            <a:r>
              <a:rPr lang="en-US" sz="1800" dirty="0" err="1" smtClean="0">
                <a:latin typeface="Times New Roman" pitchFamily="18" charset="0"/>
                <a:cs typeface="Times New Roman" pitchFamily="18" charset="0"/>
              </a:rPr>
              <a:t>Consulta</a:t>
            </a:r>
            <a:r>
              <a:rPr lang="ro-RO" sz="1800" dirty="0" smtClean="0">
                <a:latin typeface="Times New Roman" pitchFamily="18" charset="0"/>
                <a:cs typeface="Times New Roman" pitchFamily="18" charset="0"/>
              </a:rPr>
              <a:t>ț</a:t>
            </a:r>
            <a:r>
              <a:rPr lang="en-US" sz="1800" dirty="0" err="1" smtClean="0">
                <a:latin typeface="Times New Roman" pitchFamily="18" charset="0"/>
                <a:cs typeface="Times New Roman" pitchFamily="18" charset="0"/>
              </a:rPr>
              <a:t>i</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apoi</a:t>
            </a:r>
            <a:r>
              <a:rPr lang="en-US" sz="1800" dirty="0">
                <a:latin typeface="Times New Roman" pitchFamily="18" charset="0"/>
                <a:cs typeface="Times New Roman" pitchFamily="18" charset="0"/>
              </a:rPr>
              <a:t> un expert. </a:t>
            </a:r>
            <a:endParaRPr lang="ro-RO" sz="1800" dirty="0">
              <a:latin typeface="Times New Roman" pitchFamily="18" charset="0"/>
              <a:cs typeface="Times New Roman" pitchFamily="18" charset="0"/>
            </a:endParaRPr>
          </a:p>
          <a:p>
            <a:pPr marL="0" indent="0" algn="just">
              <a:buNone/>
            </a:pPr>
            <a:r>
              <a:rPr lang="en-US" sz="1800" b="1" dirty="0" err="1" smtClean="0">
                <a:latin typeface="Times New Roman" pitchFamily="18" charset="0"/>
                <a:cs typeface="Times New Roman" pitchFamily="18" charset="0"/>
              </a:rPr>
              <a:t>Etapa</a:t>
            </a:r>
            <a:r>
              <a:rPr lang="en-US" sz="1800" b="1" dirty="0" smtClean="0">
                <a:latin typeface="Times New Roman" pitchFamily="18" charset="0"/>
                <a:cs typeface="Times New Roman" pitchFamily="18" charset="0"/>
              </a:rPr>
              <a:t> 4. </a:t>
            </a:r>
            <a:r>
              <a:rPr lang="en-US" sz="1800" dirty="0" smtClean="0">
                <a:latin typeface="Times New Roman" pitchFamily="18" charset="0"/>
                <a:cs typeface="Times New Roman" pitchFamily="18" charset="0"/>
              </a:rPr>
              <a:t>Individual </a:t>
            </a:r>
            <a:r>
              <a:rPr lang="en-US" sz="1800" dirty="0" err="1">
                <a:latin typeface="Times New Roman" pitchFamily="18" charset="0"/>
                <a:cs typeface="Times New Roman" pitchFamily="18" charset="0"/>
              </a:rPr>
              <a:t>construiti</a:t>
            </a:r>
            <a:r>
              <a:rPr lang="en-US" sz="1800" dirty="0">
                <a:latin typeface="Times New Roman" pitchFamily="18" charset="0"/>
                <a:cs typeface="Times New Roman" pitchFamily="18" charset="0"/>
              </a:rPr>
              <a:t> un OG. </a:t>
            </a:r>
            <a:r>
              <a:rPr lang="en-US" sz="1800" dirty="0" err="1">
                <a:latin typeface="Times New Roman" pitchFamily="18" charset="0"/>
                <a:cs typeface="Times New Roman" pitchFamily="18" charset="0"/>
              </a:rPr>
              <a:t>Deja</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lucra</a:t>
            </a:r>
            <a:r>
              <a:rPr lang="ro-RO" sz="1800" dirty="0" smtClean="0">
                <a:latin typeface="Times New Roman" pitchFamily="18" charset="0"/>
                <a:cs typeface="Times New Roman" pitchFamily="18" charset="0"/>
              </a:rPr>
              <a:t>ț</a:t>
            </a:r>
            <a:r>
              <a:rPr lang="en-US" sz="1800" dirty="0" err="1" smtClean="0">
                <a:latin typeface="Times New Roman" pitchFamily="18" charset="0"/>
                <a:cs typeface="Times New Roman" pitchFamily="18" charset="0"/>
              </a:rPr>
              <a:t>i</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independent. </a:t>
            </a:r>
            <a:endParaRPr lang="ro-RO" sz="1800" dirty="0">
              <a:latin typeface="Times New Roman" pitchFamily="18" charset="0"/>
              <a:cs typeface="Times New Roman" pitchFamily="18" charset="0"/>
            </a:endParaRPr>
          </a:p>
          <a:p>
            <a:endParaRPr lang="ro-RO" sz="1800" dirty="0">
              <a:latin typeface="Times New Roman" pitchFamily="18" charset="0"/>
              <a:cs typeface="Times New Roman" pitchFamily="18" charset="0"/>
            </a:endParaRPr>
          </a:p>
          <a:p>
            <a:pPr marL="0" indent="0" algn="just">
              <a:buNone/>
            </a:pPr>
            <a:r>
              <a:rPr lang="en-US" sz="1400" dirty="0" err="1" smtClean="0">
                <a:latin typeface="Times New Roman" pitchFamily="18" charset="0"/>
                <a:cs typeface="Times New Roman" pitchFamily="18" charset="0"/>
              </a:rPr>
              <a:t>Etapa</a:t>
            </a:r>
            <a:r>
              <a:rPr lang="en-US" sz="1400" dirty="0" smtClean="0">
                <a:latin typeface="Times New Roman" pitchFamily="18" charset="0"/>
                <a:cs typeface="Times New Roman" pitchFamily="18" charset="0"/>
              </a:rPr>
              <a:t> 1 </a:t>
            </a:r>
            <a:r>
              <a:rPr lang="en-US" sz="1400" dirty="0" err="1" smtClean="0">
                <a:latin typeface="Times New Roman" pitchFamily="18" charset="0"/>
                <a:cs typeface="Times New Roman" pitchFamily="18" charset="0"/>
              </a:rPr>
              <a:t>este</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util</a:t>
            </a:r>
            <a:r>
              <a:rPr lang="ro-RO" sz="1400" dirty="0" smtClean="0">
                <a:latin typeface="Times New Roman" pitchFamily="18" charset="0"/>
                <a:cs typeface="Times New Roman" pitchFamily="18" charset="0"/>
              </a:rPr>
              <a:t>ă </a:t>
            </a:r>
            <a:r>
              <a:rPr lang="en-US" sz="1400" dirty="0" err="1" smtClean="0">
                <a:latin typeface="Times New Roman" pitchFamily="18" charset="0"/>
                <a:cs typeface="Times New Roman" pitchFamily="18" charset="0"/>
              </a:rPr>
              <a:t>doar</a:t>
            </a:r>
            <a:r>
              <a:rPr lang="en-US" sz="1400" dirty="0" smtClean="0">
                <a:latin typeface="Times New Roman" pitchFamily="18" charset="0"/>
                <a:cs typeface="Times New Roman" pitchFamily="18" charset="0"/>
              </a:rPr>
              <a:t> </a:t>
            </a:r>
            <a:r>
              <a:rPr lang="ro-RO" sz="1400" dirty="0" smtClean="0">
                <a:latin typeface="Times New Roman" pitchFamily="18" charset="0"/>
                <a:cs typeface="Times New Roman" pitchFamily="18" charset="0"/>
              </a:rPr>
              <a:t>î</a:t>
            </a:r>
            <a:r>
              <a:rPr lang="en-US" sz="1400" dirty="0" smtClean="0">
                <a:latin typeface="Times New Roman" pitchFamily="18" charset="0"/>
                <a:cs typeface="Times New Roman" pitchFamily="18" charset="0"/>
              </a:rPr>
              <a:t>n </a:t>
            </a:r>
            <a:r>
              <a:rPr lang="en-US" sz="1400" dirty="0" err="1" smtClean="0">
                <a:latin typeface="Times New Roman" pitchFamily="18" charset="0"/>
                <a:cs typeface="Times New Roman" pitchFamily="18" charset="0"/>
              </a:rPr>
              <a:t>cazul</a:t>
            </a:r>
            <a:r>
              <a:rPr lang="en-US" sz="1400" dirty="0" smtClean="0">
                <a:latin typeface="Times New Roman" pitchFamily="18" charset="0"/>
                <a:cs typeface="Times New Roman" pitchFamily="18" charset="0"/>
              </a:rPr>
              <a:t> c</a:t>
            </a:r>
            <a:r>
              <a:rPr lang="ro-RO" sz="1400" dirty="0" smtClean="0">
                <a:latin typeface="Times New Roman" pitchFamily="18" charset="0"/>
                <a:cs typeface="Times New Roman" pitchFamily="18" charset="0"/>
              </a:rPr>
              <a:t>â</a:t>
            </a:r>
            <a:r>
              <a:rPr lang="en-US" sz="1400" dirty="0" err="1" smtClean="0">
                <a:latin typeface="Times New Roman" pitchFamily="18" charset="0"/>
                <a:cs typeface="Times New Roman" pitchFamily="18" charset="0"/>
              </a:rPr>
              <a:t>nd</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formatul</a:t>
            </a:r>
            <a:r>
              <a:rPr lang="en-US" sz="1400" dirty="0" smtClean="0">
                <a:latin typeface="Times New Roman" pitchFamily="18" charset="0"/>
                <a:cs typeface="Times New Roman" pitchFamily="18" charset="0"/>
              </a:rPr>
              <a:t> OG </a:t>
            </a:r>
            <a:r>
              <a:rPr lang="en-US" sz="1400" dirty="0" err="1" smtClean="0">
                <a:latin typeface="Times New Roman" pitchFamily="18" charset="0"/>
                <a:cs typeface="Times New Roman" pitchFamily="18" charset="0"/>
              </a:rPr>
              <a:t>este</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necunoscut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presupune</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explicarea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modelarea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tehnicii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nefamiliare</a:t>
            </a:r>
            <a:r>
              <a:rPr lang="en-US" sz="1400" dirty="0" smtClean="0">
                <a:latin typeface="Times New Roman" pitchFamily="18" charset="0"/>
                <a:cs typeface="Times New Roman" pitchFamily="18" charset="0"/>
              </a:rPr>
              <a:t> de c</a:t>
            </a:r>
            <a:r>
              <a:rPr lang="ro-RO" sz="1400" dirty="0" smtClean="0">
                <a:latin typeface="Times New Roman" pitchFamily="18" charset="0"/>
                <a:cs typeface="Times New Roman" pitchFamily="18" charset="0"/>
              </a:rPr>
              <a:t>ă</a:t>
            </a:r>
            <a:r>
              <a:rPr lang="en-US" sz="1400" dirty="0" err="1" smtClean="0">
                <a:latin typeface="Times New Roman" pitchFamily="18" charset="0"/>
                <a:cs typeface="Times New Roman" pitchFamily="18" charset="0"/>
              </a:rPr>
              <a:t>tre</a:t>
            </a:r>
            <a:r>
              <a:rPr lang="en-US" sz="1400" dirty="0" smtClean="0">
                <a:latin typeface="Times New Roman" pitchFamily="18" charset="0"/>
                <a:cs typeface="Times New Roman" pitchFamily="18" charset="0"/>
              </a:rPr>
              <a:t> un expert. </a:t>
            </a:r>
            <a:r>
              <a:rPr lang="en-US" sz="1400" dirty="0" err="1" smtClean="0">
                <a:latin typeface="Times New Roman" pitchFamily="18" charset="0"/>
                <a:cs typeface="Times New Roman" pitchFamily="18" charset="0"/>
              </a:rPr>
              <a:t>Consultarea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unui</a:t>
            </a:r>
            <a:r>
              <a:rPr lang="en-US" sz="1400" dirty="0" smtClean="0">
                <a:latin typeface="Times New Roman" pitchFamily="18" charset="0"/>
                <a:cs typeface="Times New Roman" pitchFamily="18" charset="0"/>
              </a:rPr>
              <a:t> expert </a:t>
            </a:r>
            <a:r>
              <a:rPr lang="en-US" sz="1400" dirty="0" err="1" smtClean="0">
                <a:latin typeface="Times New Roman" pitchFamily="18" charset="0"/>
                <a:cs typeface="Times New Roman" pitchFamily="18" charset="0"/>
              </a:rPr>
              <a:t>este</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indicatã</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pentru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situatiile</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cind</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materialul</a:t>
            </a:r>
            <a:r>
              <a:rPr lang="en-US" sz="1400" dirty="0" smtClean="0">
                <a:latin typeface="Times New Roman" pitchFamily="18" charset="0"/>
                <a:cs typeface="Times New Roman" pitchFamily="18" charset="0"/>
              </a:rPr>
              <a:t> de </a:t>
            </a:r>
            <a:r>
              <a:rPr lang="en-US" sz="1400" dirty="0" err="1" smtClean="0">
                <a:latin typeface="Times New Roman" pitchFamily="18" charset="0"/>
                <a:cs typeface="Times New Roman" pitchFamily="18" charset="0"/>
              </a:rPr>
              <a:t>invatat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este</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dificil</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voluminos</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iar</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sarcina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prelucrárii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lui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vã</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cere</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sã</a:t>
            </a:r>
            <a:r>
              <a:rPr lang="en-US" sz="1400" dirty="0" smtClean="0">
                <a:latin typeface="Times New Roman" pitchFamily="18" charset="0"/>
                <a:cs typeface="Times New Roman" pitchFamily="18" charset="0"/>
              </a:rPr>
              <a:t>-I </a:t>
            </a:r>
            <a:r>
              <a:rPr lang="en-US" sz="1400" dirty="0" err="1" smtClean="0">
                <a:latin typeface="Times New Roman" pitchFamily="18" charset="0"/>
                <a:cs typeface="Times New Roman" pitchFamily="18" charset="0"/>
              </a:rPr>
              <a:t>prezentati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într</a:t>
            </a:r>
            <a:r>
              <a:rPr lang="en-US" sz="1400" dirty="0" smtClean="0">
                <a:latin typeface="Times New Roman" pitchFamily="18" charset="0"/>
                <a:cs typeface="Times New Roman" pitchFamily="18" charset="0"/>
              </a:rPr>
              <a:t>-un format </a:t>
            </a:r>
            <a:r>
              <a:rPr lang="en-US" sz="1400" dirty="0" err="1" smtClean="0">
                <a:latin typeface="Times New Roman" pitchFamily="18" charset="0"/>
                <a:cs typeface="Times New Roman" pitchFamily="18" charset="0"/>
              </a:rPr>
              <a:t>nemaiexersat</a:t>
            </a:r>
            <a:r>
              <a:rPr lang="en-US" sz="1400" dirty="0" smtClean="0">
                <a:latin typeface="Times New Roman" pitchFamily="18" charset="0"/>
                <a:cs typeface="Times New Roman" pitchFamily="18" charset="0"/>
              </a:rPr>
              <a:t> anterior (de ex.. </a:t>
            </a:r>
            <a:r>
              <a:rPr lang="en-US" sz="1400" dirty="0" err="1" smtClean="0">
                <a:latin typeface="Times New Roman" pitchFamily="18" charset="0"/>
                <a:cs typeface="Times New Roman" pitchFamily="18" charset="0"/>
              </a:rPr>
              <a:t>Folosind</a:t>
            </a:r>
            <a:r>
              <a:rPr lang="en-US" sz="1400" dirty="0" smtClean="0">
                <a:latin typeface="Times New Roman" pitchFamily="18" charset="0"/>
                <a:cs typeface="Times New Roman" pitchFamily="18" charset="0"/>
              </a:rPr>
              <a:t> o </a:t>
            </a:r>
            <a:r>
              <a:rPr lang="en-US" sz="1400" dirty="0" err="1" smtClean="0">
                <a:latin typeface="Times New Roman" pitchFamily="18" charset="0"/>
                <a:cs typeface="Times New Roman" pitchFamily="18" charset="0"/>
              </a:rPr>
              <a:t>varietate</a:t>
            </a:r>
            <a:r>
              <a:rPr lang="en-US" sz="1400" dirty="0" smtClean="0">
                <a:latin typeface="Times New Roman" pitchFamily="18" charset="0"/>
                <a:cs typeface="Times New Roman" pitchFamily="18" charset="0"/>
              </a:rPr>
              <a:t> a </a:t>
            </a:r>
            <a:r>
              <a:rPr lang="en-US" sz="1400" dirty="0" err="1" smtClean="0">
                <a:latin typeface="Times New Roman" pitchFamily="18" charset="0"/>
                <a:cs typeface="Times New Roman" pitchFamily="18" charset="0"/>
              </a:rPr>
              <a:t>Diagramei</a:t>
            </a:r>
            <a:r>
              <a:rPr lang="en-US" sz="1400" dirty="0" smtClean="0">
                <a:latin typeface="Times New Roman" pitchFamily="18" charset="0"/>
                <a:cs typeface="Times New Roman" pitchFamily="18" charset="0"/>
              </a:rPr>
              <a:t> Venn, </a:t>
            </a:r>
            <a:r>
              <a:rPr lang="en-US" sz="1400" dirty="0" err="1" smtClean="0">
                <a:latin typeface="Times New Roman" pitchFamily="18" charset="0"/>
                <a:cs typeface="Times New Roman" pitchFamily="18" charset="0"/>
              </a:rPr>
              <a:t>Comparati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Teoria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constructivismului</a:t>
            </a:r>
            <a:r>
              <a:rPr lang="en-US" sz="1400" dirty="0" smtClean="0">
                <a:latin typeface="Times New Roman" pitchFamily="18" charset="0"/>
                <a:cs typeface="Times New Roman" pitchFamily="18" charset="0"/>
              </a:rPr>
              <a:t> cognitive a </a:t>
            </a:r>
            <a:r>
              <a:rPr lang="en-US" sz="1400" dirty="0" err="1" smtClean="0">
                <a:latin typeface="Times New Roman" pitchFamily="18" charset="0"/>
                <a:cs typeface="Times New Roman" pitchFamily="18" charset="0"/>
              </a:rPr>
              <a:t>lui</a:t>
            </a:r>
            <a:r>
              <a:rPr lang="en-US" sz="1400" dirty="0" smtClean="0">
                <a:latin typeface="Times New Roman" pitchFamily="18" charset="0"/>
                <a:cs typeface="Times New Roman" pitchFamily="18" charset="0"/>
              </a:rPr>
              <a:t> Piaget cu </a:t>
            </a:r>
            <a:r>
              <a:rPr lang="en-US" sz="1400" dirty="0" err="1" smtClean="0">
                <a:latin typeface="Times New Roman" pitchFamily="18" charset="0"/>
                <a:cs typeface="Times New Roman" pitchFamily="18" charset="0"/>
              </a:rPr>
              <a:t>Teoria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constructivismului</a:t>
            </a:r>
            <a:r>
              <a:rPr lang="en-US" sz="1400" dirty="0" smtClean="0">
                <a:latin typeface="Times New Roman" pitchFamily="18" charset="0"/>
                <a:cs typeface="Times New Roman" pitchFamily="18" charset="0"/>
              </a:rPr>
              <a:t> social a </a:t>
            </a:r>
            <a:r>
              <a:rPr lang="en-US" sz="1400" dirty="0" err="1" smtClean="0">
                <a:latin typeface="Times New Roman" pitchFamily="18" charset="0"/>
                <a:cs typeface="Times New Roman" pitchFamily="18" charset="0"/>
              </a:rPr>
              <a:t>lui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Vigotsky</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Elaborarea</a:t>
            </a:r>
            <a:r>
              <a:rPr lang="en-US" sz="1400" dirty="0" smtClean="0">
                <a:latin typeface="Times New Roman" pitchFamily="18" charset="0"/>
                <a:cs typeface="Times New Roman" pitchFamily="18" charset="0"/>
              </a:rPr>
              <a:t> de OG </a:t>
            </a:r>
            <a:r>
              <a:rPr lang="en-US" sz="1400" dirty="0" err="1" smtClean="0">
                <a:latin typeface="Times New Roman" pitchFamily="18" charset="0"/>
                <a:cs typeface="Times New Roman" pitchFamily="18" charset="0"/>
              </a:rPr>
              <a:t>presupune</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doar</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plasarea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informatiei</a:t>
            </a:r>
            <a:r>
              <a:rPr lang="en-US" sz="1400" dirty="0" smtClean="0">
                <a:latin typeface="Times New Roman" pitchFamily="18" charset="0"/>
                <a:cs typeface="Times New Roman" pitchFamily="18" charset="0"/>
              </a:rPr>
              <a:t> in </a:t>
            </a:r>
            <a:r>
              <a:rPr lang="en-US" sz="1400" dirty="0" err="1" smtClean="0">
                <a:latin typeface="Times New Roman" pitchFamily="18" charset="0"/>
                <a:cs typeface="Times New Roman" pitchFamily="18" charset="0"/>
              </a:rPr>
              <a:t>boxele</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desenate</a:t>
            </a:r>
            <a:r>
              <a:rPr lang="en-US" sz="1400" dirty="0" smtClean="0">
                <a:latin typeface="Times New Roman" pitchFamily="18" charset="0"/>
                <a:cs typeface="Times New Roman" pitchFamily="18" charset="0"/>
              </a:rPr>
              <a:t>?</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228367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4122"/>
          </a:xfrm>
        </p:spPr>
        <p:txBody>
          <a:bodyPr>
            <a:normAutofit/>
          </a:bodyPr>
          <a:lstStyle/>
          <a:p>
            <a:r>
              <a:rPr lang="ro-RO" sz="3600" u="sng" dirty="0" smtClean="0">
                <a:latin typeface="Times New Roman" pitchFamily="18" charset="0"/>
                <a:cs typeface="Times New Roman" pitchFamily="18" charset="0"/>
              </a:rPr>
              <a:t>Cum și de ce funcționează metoda OG?</a:t>
            </a:r>
            <a:endParaRPr lang="en-US" sz="3600" u="sng" dirty="0">
              <a:latin typeface="Times New Roman" pitchFamily="18" charset="0"/>
              <a:cs typeface="Times New Roman" pitchFamily="18" charset="0"/>
            </a:endParaRPr>
          </a:p>
        </p:txBody>
      </p:sp>
      <p:sp>
        <p:nvSpPr>
          <p:cNvPr id="3" name="Объект 2"/>
          <p:cNvSpPr>
            <a:spLocks noGrp="1"/>
          </p:cNvSpPr>
          <p:nvPr>
            <p:ph idx="1"/>
          </p:nvPr>
        </p:nvSpPr>
        <p:spPr>
          <a:xfrm>
            <a:off x="0" y="1340768"/>
            <a:ext cx="9144000" cy="5141168"/>
          </a:xfrm>
        </p:spPr>
        <p:txBody>
          <a:bodyPr>
            <a:noAutofit/>
          </a:bodyPr>
          <a:lstStyle/>
          <a:p>
            <a:pPr algn="just"/>
            <a:r>
              <a:rPr lang="vi-VN" sz="1800" dirty="0">
                <a:latin typeface="Times New Roman" pitchFamily="18" charset="0"/>
                <a:cs typeface="Times New Roman" pitchFamily="18" charset="0"/>
              </a:rPr>
              <a:t>Sarcinile de învățare se rezolvă prin activarea mecanismelor mentale, prin construirea de alternative în relaționarea lor </a:t>
            </a:r>
            <a:r>
              <a:rPr lang="vi-VN" sz="1800" dirty="0" smtClean="0">
                <a:latin typeface="Times New Roman" pitchFamily="18" charset="0"/>
                <a:cs typeface="Times New Roman" pitchFamily="18" charset="0"/>
              </a:rPr>
              <a:t>progresiv</a:t>
            </a:r>
            <a:r>
              <a:rPr lang="ro-RO" sz="1800" dirty="0" smtClean="0">
                <a:latin typeface="Times New Roman" pitchFamily="18" charset="0"/>
                <a:cs typeface="Times New Roman" pitchFamily="18" charset="0"/>
              </a:rPr>
              <a:t>ă</a:t>
            </a:r>
            <a:r>
              <a:rPr lang="vi-VN" sz="1800" dirty="0" smtClean="0">
                <a:latin typeface="Times New Roman" pitchFamily="18" charset="0"/>
                <a:cs typeface="Times New Roman" pitchFamily="18" charset="0"/>
              </a:rPr>
              <a:t> </a:t>
            </a:r>
            <a:r>
              <a:rPr lang="vi-VN" sz="1800" dirty="0">
                <a:latin typeface="Times New Roman" pitchFamily="18" charset="0"/>
                <a:cs typeface="Times New Roman" pitchFamily="18" charset="0"/>
              </a:rPr>
              <a:t>în jurul unor noduri informaționale, prin interpretarea lor prin perspectiva experiențelor </a:t>
            </a:r>
            <a:r>
              <a:rPr lang="vi-VN" sz="1800" dirty="0" smtClean="0">
                <a:latin typeface="Times New Roman" pitchFamily="18" charset="0"/>
                <a:cs typeface="Times New Roman" pitchFamily="18" charset="0"/>
              </a:rPr>
              <a:t>directe</a:t>
            </a:r>
            <a:r>
              <a:rPr lang="ro-RO" sz="1800" dirty="0" smtClean="0">
                <a:latin typeface="Times New Roman" pitchFamily="18" charset="0"/>
                <a:cs typeface="Times New Roman" pitchFamily="18" charset="0"/>
              </a:rPr>
              <a:t> și</a:t>
            </a:r>
            <a:r>
              <a:rPr lang="vi-VN" sz="1800" dirty="0" smtClean="0">
                <a:latin typeface="Times New Roman" pitchFamily="18" charset="0"/>
                <a:cs typeface="Times New Roman" pitchFamily="18" charset="0"/>
              </a:rPr>
              <a:t> </a:t>
            </a:r>
            <a:r>
              <a:rPr lang="vi-VN" sz="1800" dirty="0">
                <a:latin typeface="Times New Roman" pitchFamily="18" charset="0"/>
                <a:cs typeface="Times New Roman" pitchFamily="18" charset="0"/>
              </a:rPr>
              <a:t>a reprezentărilor formate de către student/elev, încît construirea înțelegerii și soluționarea sarcinii cognitive se consolidează prin exersare asistată de către profesor ca abilitate, capacitate (Joita E., 2007). </a:t>
            </a:r>
            <a:endParaRPr lang="ro-RO" sz="1800" dirty="0" smtClean="0">
              <a:latin typeface="Times New Roman" pitchFamily="18" charset="0"/>
              <a:cs typeface="Times New Roman" pitchFamily="18" charset="0"/>
            </a:endParaRPr>
          </a:p>
          <a:p>
            <a:pPr algn="just"/>
            <a:r>
              <a:rPr lang="vi-VN" sz="1800" dirty="0" smtClean="0">
                <a:latin typeface="Times New Roman" pitchFamily="18" charset="0"/>
                <a:cs typeface="Times New Roman" pitchFamily="18" charset="0"/>
              </a:rPr>
              <a:t>Creierul</a:t>
            </a:r>
            <a:r>
              <a:rPr lang="vi-VN" sz="1800" dirty="0">
                <a:latin typeface="Times New Roman" pitchFamily="18" charset="0"/>
                <a:cs typeface="Times New Roman" pitchFamily="18" charset="0"/>
              </a:rPr>
              <a:t>, în procesul de achiziție a noii informații, în mod constant creează rețele de legături și paterne. </a:t>
            </a:r>
            <a:r>
              <a:rPr lang="vi-VN" sz="1800" dirty="0">
                <a:latin typeface="Times New Roman" pitchFamily="18" charset="0"/>
                <a:cs typeface="Times New Roman" pitchFamily="18" charset="0"/>
              </a:rPr>
              <a:t>Aceste paterne treptat, devin mai complexe și participà/ne ajută la stocarea/ păstrarea și regăsirea/reactualizarea informației. </a:t>
            </a:r>
            <a:r>
              <a:rPr lang="vi-VN" sz="1800" dirty="0">
                <a:latin typeface="Times New Roman" pitchFamily="18" charset="0"/>
                <a:cs typeface="Times New Roman" pitchFamily="18" charset="0"/>
              </a:rPr>
              <a:t>Este un proces similar învățării unei deprinderi noi: pînă a o stăpâni, recurgem la comportamente mai vechi, deja însușite. </a:t>
            </a:r>
            <a:endParaRPr lang="ro-RO" sz="1800" dirty="0" smtClean="0">
              <a:latin typeface="Times New Roman" pitchFamily="18" charset="0"/>
              <a:cs typeface="Times New Roman" pitchFamily="18" charset="0"/>
            </a:endParaRPr>
          </a:p>
          <a:p>
            <a:pPr algn="just"/>
            <a:r>
              <a:rPr lang="vi-VN" sz="1800" i="1" dirty="0" smtClean="0">
                <a:latin typeface="Times New Roman" pitchFamily="18" charset="0"/>
                <a:cs typeface="Times New Roman" pitchFamily="18" charset="0"/>
              </a:rPr>
              <a:t>Cum </a:t>
            </a:r>
            <a:r>
              <a:rPr lang="vi-VN" sz="1800" i="1" dirty="0">
                <a:latin typeface="Times New Roman" pitchFamily="18" charset="0"/>
                <a:cs typeface="Times New Roman" pitchFamily="18" charset="0"/>
              </a:rPr>
              <a:t>se produc aceste paterne de organizare a informaților/cunostințelor în creier? </a:t>
            </a:r>
            <a:r>
              <a:rPr lang="vi-VN" sz="1800" dirty="0">
                <a:latin typeface="Times New Roman" pitchFamily="18" charset="0"/>
                <a:cs typeface="Times New Roman" pitchFamily="18" charset="0"/>
              </a:rPr>
              <a:t>Informația nouă se învață fiind raportatà și conectată la cea cunoscută deja. Pe măsură ce se învață mai multe, se extind sau/și se aprofundează paternele/rețelele anterior create la care raportam noile cunoștinte. </a:t>
            </a:r>
            <a:r>
              <a:rPr lang="vi-VN" sz="1800" dirty="0">
                <a:latin typeface="Times New Roman" pitchFamily="18" charset="0"/>
                <a:cs typeface="Times New Roman" pitchFamily="18" charset="0"/>
              </a:rPr>
              <a:t>E la fel precum păianjenul își țese pînză: fiecare fir ce urmeazà este legat de precedentul, fapt ce conferă pânzei întregi putere și flexibilitate. </a:t>
            </a:r>
            <a:endParaRPr lang="ro-RO" sz="1800" dirty="0" smtClean="0">
              <a:latin typeface="Times New Roman" pitchFamily="18" charset="0"/>
              <a:cs typeface="Times New Roman" pitchFamily="18" charset="0"/>
            </a:endParaRPr>
          </a:p>
          <a:p>
            <a:pPr algn="just"/>
            <a:r>
              <a:rPr lang="vi-VN" sz="1800" dirty="0" smtClean="0">
                <a:latin typeface="Times New Roman" pitchFamily="18" charset="0"/>
                <a:cs typeface="Times New Roman" pitchFamily="18" charset="0"/>
              </a:rPr>
              <a:t>De </a:t>
            </a:r>
            <a:r>
              <a:rPr lang="vi-VN" sz="1800" dirty="0">
                <a:latin typeface="Times New Roman" pitchFamily="18" charset="0"/>
                <a:cs typeface="Times New Roman" pitchFamily="18" charset="0"/>
              </a:rPr>
              <a:t>exemplu, comprehensiunea lecturi este determinată de memorarea și reamintirea faptelor. </a:t>
            </a:r>
            <a:r>
              <a:rPr lang="vi-VN" sz="1800" dirty="0">
                <a:latin typeface="Times New Roman" pitchFamily="18" charset="0"/>
                <a:cs typeface="Times New Roman" pitchFamily="18" charset="0"/>
              </a:rPr>
              <a:t>Cititorii, pentru a înțelege și a retine cele lecturate, trebuie continuu să „construiască punt" peste „golul" dintre conținutul curent al lecturi și propria baza de cunostințe.</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784028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Organizatorul</a:t>
            </a:r>
            <a:r>
              <a:rPr lang="en-US" dirty="0"/>
              <a:t> </a:t>
            </a:r>
            <a:r>
              <a:rPr lang="en-US" dirty="0" err="1"/>
              <a:t>Grafic</a:t>
            </a:r>
            <a:r>
              <a:rPr lang="en-US" dirty="0"/>
              <a:t> (OG) </a:t>
            </a:r>
            <a:r>
              <a:rPr lang="en-US" dirty="0" err="1"/>
              <a:t>este</a:t>
            </a:r>
            <a:r>
              <a:rPr lang="en-US" dirty="0"/>
              <a:t>:</a:t>
            </a:r>
          </a:p>
        </p:txBody>
      </p:sp>
      <p:sp>
        <p:nvSpPr>
          <p:cNvPr id="3" name="Объект 2"/>
          <p:cNvSpPr>
            <a:spLocks noGrp="1"/>
          </p:cNvSpPr>
          <p:nvPr>
            <p:ph idx="1"/>
          </p:nvPr>
        </p:nvSpPr>
        <p:spPr/>
        <p:txBody>
          <a:bodyPr>
            <a:normAutofit/>
          </a:bodyPr>
          <a:lstStyle/>
          <a:p>
            <a:pPr algn="just"/>
            <a:r>
              <a:rPr lang="it-IT" sz="3600" b="1" dirty="0" smtClean="0"/>
              <a:t>strategie </a:t>
            </a:r>
            <a:r>
              <a:rPr lang="it-IT" sz="3600" b="1" dirty="0"/>
              <a:t>de </a:t>
            </a:r>
            <a:r>
              <a:rPr lang="ro-RO" sz="3600" b="1" dirty="0" smtClean="0"/>
              <a:t>î</a:t>
            </a:r>
            <a:r>
              <a:rPr lang="it-IT" sz="3600" b="1" dirty="0" smtClean="0"/>
              <a:t>nv</a:t>
            </a:r>
            <a:r>
              <a:rPr lang="ro-RO" sz="3600" b="1" dirty="0" smtClean="0"/>
              <a:t>ăț</a:t>
            </a:r>
            <a:r>
              <a:rPr lang="it-IT" sz="3600" b="1" dirty="0" smtClean="0"/>
              <a:t>are </a:t>
            </a:r>
            <a:r>
              <a:rPr lang="it-IT" sz="3600" dirty="0"/>
              <a:t>cu </a:t>
            </a:r>
            <a:r>
              <a:rPr lang="it-IT" sz="3600" dirty="0" smtClean="0"/>
              <a:t>destina</a:t>
            </a:r>
            <a:r>
              <a:rPr lang="ro-RO" sz="3600" dirty="0" smtClean="0"/>
              <a:t>ț</a:t>
            </a:r>
            <a:r>
              <a:rPr lang="it-IT" sz="3600" dirty="0" smtClean="0"/>
              <a:t>ie complex</a:t>
            </a:r>
            <a:r>
              <a:rPr lang="ro-RO" sz="3600" dirty="0" smtClean="0"/>
              <a:t>ă</a:t>
            </a:r>
            <a:r>
              <a:rPr lang="it-IT" sz="3600" dirty="0" smtClean="0"/>
              <a:t>;</a:t>
            </a:r>
            <a:endParaRPr lang="ro-RO" sz="3600" dirty="0" smtClean="0"/>
          </a:p>
          <a:p>
            <a:pPr algn="just"/>
            <a:r>
              <a:rPr lang="ro-RO" sz="3600" b="1" dirty="0"/>
              <a:t>i</a:t>
            </a:r>
            <a:r>
              <a:rPr lang="ro-RO" sz="3600" b="1" dirty="0" smtClean="0"/>
              <a:t>nstrument</a:t>
            </a:r>
            <a:r>
              <a:rPr lang="ro-RO" sz="3600" dirty="0" smtClean="0"/>
              <a:t> de c</a:t>
            </a:r>
            <a:r>
              <a:rPr lang="ro-RO" sz="3600" b="1" dirty="0" smtClean="0"/>
              <a:t>onstrucț</a:t>
            </a:r>
            <a:r>
              <a:rPr lang="en-US" sz="3600" b="1" dirty="0" err="1" smtClean="0"/>
              <a:t>ie</a:t>
            </a:r>
            <a:r>
              <a:rPr lang="en-US" sz="3600" b="1" dirty="0" smtClean="0"/>
              <a:t> </a:t>
            </a:r>
            <a:r>
              <a:rPr lang="en-US" sz="3600" b="1" dirty="0"/>
              <a:t>a </a:t>
            </a:r>
            <a:r>
              <a:rPr lang="ro-RO" sz="3600" b="1" dirty="0"/>
              <a:t>î</a:t>
            </a:r>
            <a:r>
              <a:rPr lang="en-US" sz="3600" b="1" dirty="0" smtClean="0"/>
              <a:t>n</a:t>
            </a:r>
            <a:r>
              <a:rPr lang="ro-RO" sz="3600" b="1" dirty="0" smtClean="0"/>
              <a:t>ț</a:t>
            </a:r>
            <a:r>
              <a:rPr lang="en-US" sz="3600" b="1" dirty="0" err="1" smtClean="0"/>
              <a:t>elegerii</a:t>
            </a:r>
            <a:r>
              <a:rPr lang="en-US" sz="3600" b="1" dirty="0" smtClean="0"/>
              <a:t> </a:t>
            </a:r>
            <a:r>
              <a:rPr lang="en-US" sz="3600" dirty="0" err="1"/>
              <a:t>prin</a:t>
            </a:r>
            <a:r>
              <a:rPr lang="en-US" sz="3600" dirty="0"/>
              <a:t> </a:t>
            </a:r>
            <a:r>
              <a:rPr lang="en-US" sz="3600" b="1" dirty="0" err="1"/>
              <a:t>prelucrarea</a:t>
            </a:r>
            <a:r>
              <a:rPr lang="en-US" sz="3600" b="1" dirty="0"/>
              <a:t> </a:t>
            </a:r>
            <a:r>
              <a:rPr lang="en-US" sz="3600" b="1" dirty="0" err="1" smtClean="0"/>
              <a:t>primar</a:t>
            </a:r>
            <a:r>
              <a:rPr lang="ro-RO" sz="3600" b="1" dirty="0" smtClean="0"/>
              <a:t>ă</a:t>
            </a:r>
            <a:r>
              <a:rPr lang="en-US" sz="3600" b="1" dirty="0" smtClean="0"/>
              <a:t> a </a:t>
            </a:r>
            <a:r>
              <a:rPr lang="en-US" sz="3600" b="1" dirty="0" err="1" smtClean="0"/>
              <a:t>informa</a:t>
            </a:r>
            <a:r>
              <a:rPr lang="ro-RO" sz="3600" b="1" dirty="0" smtClean="0"/>
              <a:t>ț</a:t>
            </a:r>
            <a:r>
              <a:rPr lang="en-US" sz="3600" b="1" dirty="0" err="1" smtClean="0"/>
              <a:t>iilor</a:t>
            </a:r>
            <a:r>
              <a:rPr lang="en-US" sz="3600" b="1" dirty="0" smtClean="0"/>
              <a:t> </a:t>
            </a:r>
            <a:r>
              <a:rPr lang="ro-RO" sz="3600" dirty="0" err="1" smtClean="0"/>
              <a:t>ș</a:t>
            </a:r>
            <a:r>
              <a:rPr lang="en-US" sz="3600" dirty="0" err="1" smtClean="0"/>
              <a:t>i</a:t>
            </a:r>
            <a:r>
              <a:rPr lang="en-US" sz="3600" dirty="0" smtClean="0"/>
              <a:t> </a:t>
            </a:r>
            <a:r>
              <a:rPr lang="en-US" sz="3600" b="1" dirty="0" err="1"/>
              <a:t>formarea</a:t>
            </a:r>
            <a:r>
              <a:rPr lang="en-US" sz="3600" b="1" dirty="0"/>
              <a:t> </a:t>
            </a:r>
            <a:r>
              <a:rPr lang="en-US" sz="3600" b="1" dirty="0" err="1" smtClean="0"/>
              <a:t>imaginil</a:t>
            </a:r>
            <a:r>
              <a:rPr lang="ro-RO" sz="3600" b="1" dirty="0" smtClean="0"/>
              <a:t>or mintale</a:t>
            </a:r>
            <a:r>
              <a:rPr lang="en-US" sz="3600" b="1" dirty="0" smtClean="0"/>
              <a:t>. </a:t>
            </a:r>
            <a:endParaRPr lang="ro-RO" sz="3600" b="1" dirty="0" smtClean="0"/>
          </a:p>
          <a:p>
            <a:pPr algn="just"/>
            <a:r>
              <a:rPr lang="it-IT" sz="3600" b="1" dirty="0" smtClean="0"/>
              <a:t>procedeu </a:t>
            </a:r>
            <a:r>
              <a:rPr lang="it-IT" sz="3600" b="1" dirty="0"/>
              <a:t>de organizare si </a:t>
            </a:r>
            <a:r>
              <a:rPr lang="it-IT" sz="3600" b="1" dirty="0" smtClean="0"/>
              <a:t>comunicare</a:t>
            </a:r>
            <a:r>
              <a:rPr lang="it-IT" sz="3600" dirty="0" smtClean="0"/>
              <a:t> </a:t>
            </a:r>
            <a:r>
              <a:rPr lang="it-IT" sz="3600" dirty="0"/>
              <a:t>a </a:t>
            </a:r>
            <a:r>
              <a:rPr lang="it-IT" sz="3600" dirty="0" smtClean="0"/>
              <a:t>informa</a:t>
            </a:r>
            <a:r>
              <a:rPr lang="ro-RO" sz="3600" dirty="0" smtClean="0"/>
              <a:t>ț</a:t>
            </a:r>
            <a:r>
              <a:rPr lang="it-IT" sz="3600" dirty="0" smtClean="0"/>
              <a:t>iei </a:t>
            </a:r>
            <a:r>
              <a:rPr lang="it-IT" sz="3600" dirty="0"/>
              <a:t>supuse </a:t>
            </a:r>
            <a:r>
              <a:rPr lang="ro-RO" sz="3600" dirty="0" smtClean="0"/>
              <a:t>î</a:t>
            </a:r>
            <a:r>
              <a:rPr lang="it-IT" sz="3600" dirty="0" smtClean="0"/>
              <a:t>nv</a:t>
            </a:r>
            <a:r>
              <a:rPr lang="ro-RO" sz="3600" dirty="0" smtClean="0"/>
              <a:t>ățării</a:t>
            </a:r>
            <a:r>
              <a:rPr lang="ro-RO" sz="3600" dirty="0"/>
              <a:t>.</a:t>
            </a:r>
            <a:endParaRPr lang="en-US" sz="3600" dirty="0"/>
          </a:p>
        </p:txBody>
      </p:sp>
    </p:spTree>
    <p:extLst>
      <p:ext uri="{BB962C8B-B14F-4D97-AF65-F5344CB8AC3E}">
        <p14:creationId xmlns:p14="http://schemas.microsoft.com/office/powerpoint/2010/main" val="10262068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o-RO" u="sng" dirty="0" smtClean="0">
                <a:latin typeface="Times New Roman" pitchFamily="18" charset="0"/>
                <a:cs typeface="Times New Roman" pitchFamily="18" charset="0"/>
              </a:rPr>
              <a:t>În ce mod OG dezvoltă înțelegerea /comprehensiunea</a:t>
            </a:r>
            <a:r>
              <a:rPr lang="ro-RO"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Объект 2"/>
          <p:cNvSpPr>
            <a:spLocks noGrp="1"/>
          </p:cNvSpPr>
          <p:nvPr>
            <p:ph idx="1"/>
          </p:nvPr>
        </p:nvSpPr>
        <p:spPr/>
        <p:txBody>
          <a:bodyPr>
            <a:noAutofit/>
          </a:bodyPr>
          <a:lstStyle/>
          <a:p>
            <a:pPr algn="just"/>
            <a:r>
              <a:rPr lang="vi-VN" sz="2400" dirty="0">
                <a:latin typeface="Times New Roman" pitchFamily="18" charset="0"/>
                <a:cs typeface="Times New Roman" pitchFamily="18" charset="0"/>
              </a:rPr>
              <a:t>Organizatori Grafici (OG) gestioneazà </a:t>
            </a:r>
            <a:r>
              <a:rPr lang="vi-VN" sz="2400" b="1" dirty="0">
                <a:latin typeface="Times New Roman" pitchFamily="18" charset="0"/>
                <a:cs typeface="Times New Roman" pitchFamily="18" charset="0"/>
              </a:rPr>
              <a:t>informațiile</a:t>
            </a:r>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și</a:t>
            </a:r>
            <a:r>
              <a:rPr lang="vi-VN" sz="2400" dirty="0">
                <a:latin typeface="Times New Roman" pitchFamily="18" charset="0"/>
                <a:cs typeface="Times New Roman" pitchFamily="18" charset="0"/>
              </a:rPr>
              <a:t> ideile din text, ajutà cititorului </a:t>
            </a:r>
            <a:r>
              <a:rPr lang="vi-VN" sz="2400" b="1" dirty="0">
                <a:latin typeface="Times New Roman" pitchFamily="18" charset="0"/>
                <a:cs typeface="Times New Roman" pitchFamily="18" charset="0"/>
              </a:rPr>
              <a:t>să</a:t>
            </a:r>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cuprindă</a:t>
            </a:r>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în</a:t>
            </a:r>
            <a:r>
              <a:rPr lang="vi-VN" sz="2400" dirty="0">
                <a:latin typeface="Times New Roman" pitchFamily="18" charset="0"/>
                <a:cs typeface="Times New Roman" pitchFamily="18" charset="0"/>
              </a:rPr>
              <a:t> vizor tabloul integral </a:t>
            </a:r>
            <a:r>
              <a:rPr lang="vi-VN" sz="2400" b="1" dirty="0">
                <a:latin typeface="Times New Roman" pitchFamily="18" charset="0"/>
                <a:cs typeface="Times New Roman" pitchFamily="18" charset="0"/>
              </a:rPr>
              <a:t>al</a:t>
            </a:r>
            <a:r>
              <a:rPr lang="vi-VN" sz="2400" dirty="0">
                <a:latin typeface="Times New Roman" pitchFamily="18" charset="0"/>
                <a:cs typeface="Times New Roman" pitchFamily="18" charset="0"/>
              </a:rPr>
              <a:t> materialului, oferindu-i o imagine holistică </a:t>
            </a:r>
            <a:r>
              <a:rPr lang="vi-VN" sz="2400" b="1" dirty="0">
                <a:latin typeface="Times New Roman" pitchFamily="18" charset="0"/>
                <a:cs typeface="Times New Roman" pitchFamily="18" charset="0"/>
              </a:rPr>
              <a:t>asupra</a:t>
            </a:r>
            <a:r>
              <a:rPr lang="vi-VN" sz="2400" dirty="0">
                <a:latin typeface="Times New Roman" pitchFamily="18" charset="0"/>
                <a:cs typeface="Times New Roman" pitchFamily="18" charset="0"/>
              </a:rPr>
              <a:t> lui. </a:t>
            </a:r>
            <a:endParaRPr lang="ro-RO"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De </a:t>
            </a:r>
            <a:r>
              <a:rPr lang="vi-VN" sz="2400" dirty="0">
                <a:latin typeface="Times New Roman" pitchFamily="18" charset="0"/>
                <a:cs typeface="Times New Roman" pitchFamily="18" charset="0"/>
              </a:rPr>
              <a:t>exemplu, OG </a:t>
            </a:r>
            <a:r>
              <a:rPr lang="vi-VN" sz="2400" b="1" dirty="0">
                <a:latin typeface="Times New Roman" pitchFamily="18" charset="0"/>
                <a:cs typeface="Times New Roman" pitchFamily="18" charset="0"/>
              </a:rPr>
              <a:t>facilitează</a:t>
            </a:r>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analiza</a:t>
            </a:r>
            <a:r>
              <a:rPr lang="vi-VN" sz="2400" dirty="0">
                <a:latin typeface="Times New Roman" pitchFamily="18" charset="0"/>
                <a:cs typeface="Times New Roman" pitchFamily="18" charset="0"/>
              </a:rPr>
              <a:t> structurii de </a:t>
            </a:r>
            <a:r>
              <a:rPr lang="vi-VN" sz="2400" b="1" dirty="0">
                <a:latin typeface="Times New Roman" pitchFamily="18" charset="0"/>
                <a:cs typeface="Times New Roman" pitchFamily="18" charset="0"/>
              </a:rPr>
              <a:t>baza</a:t>
            </a:r>
            <a:r>
              <a:rPr lang="vi-VN" sz="2400" dirty="0">
                <a:latin typeface="Times New Roman" pitchFamily="18" charset="0"/>
                <a:cs typeface="Times New Roman" pitchFamily="18" charset="0"/>
              </a:rPr>
              <a:t> a textului: </a:t>
            </a:r>
            <a:r>
              <a:rPr lang="vi-VN" sz="2400" b="1" dirty="0">
                <a:latin typeface="Times New Roman" pitchFamily="18" charset="0"/>
                <a:cs typeface="Times New Roman" pitchFamily="18" charset="0"/>
              </a:rPr>
              <a:t>idea</a:t>
            </a:r>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principală</a:t>
            </a:r>
            <a:r>
              <a:rPr lang="vi-VN" sz="2400" dirty="0">
                <a:latin typeface="Times New Roman" pitchFamily="18" charset="0"/>
                <a:cs typeface="Times New Roman" pitchFamily="18" charset="0"/>
              </a:rPr>
              <a:t>/subiectul, detaliile, caracteristicile, succesiunea și concordanța evenimentelor, problemelor </a:t>
            </a:r>
            <a:r>
              <a:rPr lang="vi-VN" sz="2400" b="1" dirty="0">
                <a:latin typeface="Times New Roman" pitchFamily="18" charset="0"/>
                <a:cs typeface="Times New Roman" pitchFamily="18" charset="0"/>
              </a:rPr>
              <a:t>și</a:t>
            </a:r>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soluțiilor</a:t>
            </a:r>
            <a:r>
              <a:rPr lang="vi-VN" sz="2400" dirty="0">
                <a:latin typeface="Times New Roman" pitchFamily="18" charset="0"/>
                <a:cs typeface="Times New Roman" pitchFamily="18" charset="0"/>
              </a:rPr>
              <a:t>. </a:t>
            </a:r>
            <a:endParaRPr lang="ro-RO"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Prezintà </a:t>
            </a:r>
            <a:r>
              <a:rPr lang="vi-VN" sz="2400" b="1" dirty="0">
                <a:latin typeface="Times New Roman" pitchFamily="18" charset="0"/>
                <a:cs typeface="Times New Roman" pitchFamily="18" charset="0"/>
              </a:rPr>
              <a:t>relațiile</a:t>
            </a:r>
            <a:r>
              <a:rPr lang="vi-VN" sz="2400" dirty="0">
                <a:latin typeface="Times New Roman" pitchFamily="18" charset="0"/>
                <a:cs typeface="Times New Roman" pitchFamily="18" charset="0"/>
              </a:rPr>
              <a:t> dintre caractere, idei, evenimente. llustrează conexiuni </a:t>
            </a:r>
            <a:r>
              <a:rPr lang="vi-VN" sz="2400" b="1" dirty="0">
                <a:latin typeface="Times New Roman" pitchFamily="18" charset="0"/>
                <a:cs typeface="Times New Roman" pitchFamily="18" charset="0"/>
              </a:rPr>
              <a:t>între</a:t>
            </a:r>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conținutul</a:t>
            </a:r>
            <a:r>
              <a:rPr lang="vi-VN" sz="2400" dirty="0">
                <a:latin typeface="Times New Roman" pitchFamily="18" charset="0"/>
                <a:cs typeface="Times New Roman" pitchFamily="18" charset="0"/>
              </a:rPr>
              <a:t> materialului </a:t>
            </a:r>
            <a:r>
              <a:rPr lang="vi-VN" sz="2400" b="1" dirty="0">
                <a:latin typeface="Times New Roman" pitchFamily="18" charset="0"/>
                <a:cs typeface="Times New Roman" pitchFamily="18" charset="0"/>
              </a:rPr>
              <a:t>și</a:t>
            </a:r>
            <a:r>
              <a:rPr lang="vi-VN" sz="2400" dirty="0">
                <a:latin typeface="Times New Roman" pitchFamily="18" charset="0"/>
                <a:cs typeface="Times New Roman" pitchFamily="18" charset="0"/>
              </a:rPr>
              <a:t> realitatea externã. </a:t>
            </a:r>
            <a:endParaRPr lang="ro-RO"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Organizatorii </a:t>
            </a:r>
            <a:r>
              <a:rPr lang="vi-VN" sz="2400" dirty="0">
                <a:latin typeface="Times New Roman" pitchFamily="18" charset="0"/>
                <a:cs typeface="Times New Roman" pitchFamily="18" charset="0"/>
              </a:rPr>
              <a:t>Grafici </a:t>
            </a:r>
            <a:r>
              <a:rPr lang="vi-VN" sz="2400" b="1" dirty="0">
                <a:latin typeface="Times New Roman" pitchFamily="18" charset="0"/>
                <a:cs typeface="Times New Roman" pitchFamily="18" charset="0"/>
              </a:rPr>
              <a:t>îl</a:t>
            </a:r>
            <a:r>
              <a:rPr lang="vi-VN" sz="2400" dirty="0">
                <a:latin typeface="Times New Roman" pitchFamily="18" charset="0"/>
                <a:cs typeface="Times New Roman" pitchFamily="18" charset="0"/>
              </a:rPr>
              <a:t> ghidează pe cititor </a:t>
            </a:r>
            <a:r>
              <a:rPr lang="vi-VN" sz="2400" b="1" dirty="0">
                <a:latin typeface="Times New Roman" pitchFamily="18" charset="0"/>
                <a:cs typeface="Times New Roman" pitchFamily="18" charset="0"/>
              </a:rPr>
              <a:t>să</a:t>
            </a:r>
            <a:r>
              <a:rPr lang="vi-VN" sz="2400" dirty="0">
                <a:latin typeface="Times New Roman" pitchFamily="18" charset="0"/>
                <a:cs typeface="Times New Roman" pitchFamily="18" charset="0"/>
              </a:rPr>
              <a:t> elaboreze concluzii, </a:t>
            </a:r>
            <a:r>
              <a:rPr lang="vi-VN" sz="2400" b="1" dirty="0">
                <a:latin typeface="Times New Roman" pitchFamily="18" charset="0"/>
                <a:cs typeface="Times New Roman" pitchFamily="18" charset="0"/>
              </a:rPr>
              <a:t>să</a:t>
            </a:r>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facă</a:t>
            </a:r>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predicții</a:t>
            </a:r>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să</a:t>
            </a:r>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soluționeze</a:t>
            </a:r>
            <a:r>
              <a:rPr lang="vi-VN" sz="2400" dirty="0">
                <a:latin typeface="Times New Roman" pitchFamily="18" charset="0"/>
                <a:cs typeface="Times New Roman" pitchFamily="18" charset="0"/>
              </a:rPr>
              <a:t> probleme </a:t>
            </a:r>
            <a:r>
              <a:rPr lang="vi-VN" sz="2400" b="1" dirty="0">
                <a:latin typeface="Times New Roman" pitchFamily="18" charset="0"/>
                <a:cs typeface="Times New Roman" pitchFamily="18" charset="0"/>
              </a:rPr>
              <a:t>în</a:t>
            </a:r>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baza</a:t>
            </a:r>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experiențelor</a:t>
            </a:r>
            <a:r>
              <a:rPr lang="vi-VN" sz="2400" dirty="0">
                <a:latin typeface="Times New Roman" pitchFamily="18" charset="0"/>
                <a:cs typeface="Times New Roman" pitchFamily="18" charset="0"/>
              </a:rPr>
              <a:t> personale de </a:t>
            </a:r>
            <a:r>
              <a:rPr lang="vi-VN" sz="2400" b="1" dirty="0">
                <a:latin typeface="Times New Roman" pitchFamily="18" charset="0"/>
                <a:cs typeface="Times New Roman" pitchFamily="18" charset="0"/>
              </a:rPr>
              <a:t>viață</a:t>
            </a:r>
            <a:r>
              <a:rPr lang="vi-VN"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625506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lstStyle/>
          <a:p>
            <a:r>
              <a:rPr lang="ro-RO" u="sng" dirty="0" smtClean="0">
                <a:latin typeface="Times New Roman" pitchFamily="18" charset="0"/>
                <a:cs typeface="Times New Roman" pitchFamily="18" charset="0"/>
              </a:rPr>
              <a:t>La ce le servește studenților OG?</a:t>
            </a:r>
            <a:endParaRPr lang="en-US" u="sng" dirty="0">
              <a:latin typeface="Times New Roman" pitchFamily="18" charset="0"/>
              <a:cs typeface="Times New Roman" pitchFamily="18" charset="0"/>
            </a:endParaRPr>
          </a:p>
        </p:txBody>
      </p:sp>
      <p:sp>
        <p:nvSpPr>
          <p:cNvPr id="3" name="Объект 2"/>
          <p:cNvSpPr>
            <a:spLocks noGrp="1"/>
          </p:cNvSpPr>
          <p:nvPr>
            <p:ph idx="1"/>
          </p:nvPr>
        </p:nvSpPr>
        <p:spPr>
          <a:xfrm>
            <a:off x="457200" y="1052736"/>
            <a:ext cx="8229600" cy="5073427"/>
          </a:xfrm>
        </p:spPr>
        <p:txBody>
          <a:bodyPr>
            <a:noAutofit/>
          </a:bodyPr>
          <a:lstStyle/>
          <a:p>
            <a:pPr marL="0" indent="0" algn="just">
              <a:buNone/>
            </a:pPr>
            <a:r>
              <a:rPr lang="vi-VN" sz="2000" dirty="0">
                <a:latin typeface="Times New Roman" pitchFamily="18" charset="0"/>
                <a:cs typeface="Times New Roman" pitchFamily="18" charset="0"/>
              </a:rPr>
              <a:t>1. Să sumarizeze ideile principale și cele secundare. </a:t>
            </a:r>
            <a:endParaRPr lang="ro-RO" sz="2000" dirty="0">
              <a:latin typeface="Times New Roman" pitchFamily="18" charset="0"/>
              <a:cs typeface="Times New Roman" pitchFamily="18" charset="0"/>
            </a:endParaRPr>
          </a:p>
          <a:p>
            <a:pPr marL="0" indent="0" algn="just">
              <a:buNone/>
            </a:pPr>
            <a:r>
              <a:rPr lang="vi-VN" sz="2000" dirty="0">
                <a:latin typeface="Times New Roman" pitchFamily="18" charset="0"/>
                <a:cs typeface="Times New Roman" pitchFamily="18" charset="0"/>
              </a:rPr>
              <a:t>2. Să utilizeze reprezentările grafice că repere pentru a localiza/identifica și interpreta informația. </a:t>
            </a:r>
            <a:endParaRPr lang="ro-RO" sz="2000" dirty="0">
              <a:latin typeface="Times New Roman" pitchFamily="18" charset="0"/>
              <a:cs typeface="Times New Roman" pitchFamily="18" charset="0"/>
            </a:endParaRPr>
          </a:p>
          <a:p>
            <a:pPr marL="0" indent="0" algn="just">
              <a:buNone/>
            </a:pPr>
            <a:r>
              <a:rPr lang="vi-VN" sz="2000" dirty="0">
                <a:latin typeface="Times New Roman" pitchFamily="18" charset="0"/>
                <a:cs typeface="Times New Roman" pitchFamily="18" charset="0"/>
              </a:rPr>
              <a:t>3. Sã demonsreze întelegerea subiectului studiat redindu-l în scris, prin cuvinte propri. </a:t>
            </a:r>
            <a:endParaRPr lang="ro-RO" sz="2000" dirty="0">
              <a:latin typeface="Times New Roman" pitchFamily="18" charset="0"/>
              <a:cs typeface="Times New Roman" pitchFamily="18" charset="0"/>
            </a:endParaRPr>
          </a:p>
          <a:p>
            <a:pPr marL="0" indent="0" algn="just">
              <a:buNone/>
            </a:pPr>
            <a:r>
              <a:rPr lang="vi-VN" sz="2000" dirty="0">
                <a:latin typeface="Times New Roman" pitchFamily="18" charset="0"/>
                <a:cs typeface="Times New Roman" pitchFamily="18" charset="0"/>
              </a:rPr>
              <a:t>4. </a:t>
            </a:r>
            <a:r>
              <a:rPr lang="vi-VN" sz="2000" dirty="0">
                <a:latin typeface="Times New Roman" pitchFamily="18" charset="0"/>
                <a:cs typeface="Times New Roman" pitchFamily="18" charset="0"/>
              </a:rPr>
              <a:t>Să identifice și să interpreteze vocabularul materialului studiat </a:t>
            </a:r>
            <a:r>
              <a:rPr lang="ro-RO" sz="2000" dirty="0" smtClean="0">
                <a:latin typeface="Times New Roman" pitchFamily="18" charset="0"/>
                <a:cs typeface="Times New Roman" pitchFamily="18" charset="0"/>
              </a:rPr>
              <a:t>î</a:t>
            </a:r>
            <a:r>
              <a:rPr lang="vi-VN" sz="2000" dirty="0" smtClean="0">
                <a:latin typeface="Times New Roman" pitchFamily="18" charset="0"/>
                <a:cs typeface="Times New Roman" pitchFamily="18" charset="0"/>
              </a:rPr>
              <a:t>n </a:t>
            </a:r>
            <a:r>
              <a:rPr lang="vi-VN" sz="2000" dirty="0">
                <a:latin typeface="Times New Roman" pitchFamily="18" charset="0"/>
                <a:cs typeface="Times New Roman" pitchFamily="18" charset="0"/>
              </a:rPr>
              <a:t>mod critic, reieșind din semnificația lui </a:t>
            </a:r>
            <a:r>
              <a:rPr lang="vi-VN" sz="2000" dirty="0" smtClean="0">
                <a:latin typeface="Times New Roman" pitchFamily="18" charset="0"/>
                <a:cs typeface="Times New Roman" pitchFamily="18" charset="0"/>
              </a:rPr>
              <a:t>contextual</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endParaRPr lang="ro-RO" sz="2000" dirty="0">
              <a:latin typeface="Times New Roman" pitchFamily="18" charset="0"/>
              <a:cs typeface="Times New Roman" pitchFamily="18" charset="0"/>
            </a:endParaRPr>
          </a:p>
          <a:p>
            <a:pPr marL="0" indent="0" algn="just">
              <a:buNone/>
            </a:pPr>
            <a:r>
              <a:rPr lang="vi-VN" sz="2000" dirty="0">
                <a:latin typeface="Times New Roman" pitchFamily="18" charset="0"/>
                <a:cs typeface="Times New Roman" pitchFamily="18" charset="0"/>
              </a:rPr>
              <a:t>5. </a:t>
            </a:r>
            <a:r>
              <a:rPr lang="vi-VN" sz="2000" dirty="0">
                <a:latin typeface="Times New Roman" pitchFamily="18" charset="0"/>
                <a:cs typeface="Times New Roman" pitchFamily="18" charset="0"/>
              </a:rPr>
              <a:t>Să analizeze textul </a:t>
            </a:r>
            <a:r>
              <a:rPr lang="vi-VN" sz="2000" dirty="0" smtClean="0">
                <a:latin typeface="Times New Roman" pitchFamily="18" charset="0"/>
                <a:cs typeface="Times New Roman" pitchFamily="18" charset="0"/>
              </a:rPr>
              <a:t>examin</a:t>
            </a:r>
            <a:r>
              <a:rPr lang="ro-RO" sz="2000" dirty="0" smtClean="0">
                <a:latin typeface="Times New Roman" pitchFamily="18" charset="0"/>
                <a:cs typeface="Times New Roman" pitchFamily="18" charset="0"/>
              </a:rPr>
              <a:t>â</a:t>
            </a:r>
            <a:r>
              <a:rPr lang="vi-VN" sz="2000" dirty="0" smtClean="0">
                <a:latin typeface="Times New Roman" pitchFamily="18" charset="0"/>
                <a:cs typeface="Times New Roman" pitchFamily="18" charset="0"/>
              </a:rPr>
              <a:t>nd </a:t>
            </a:r>
            <a:r>
              <a:rPr lang="vi-VN" sz="2000" dirty="0">
                <a:latin typeface="Times New Roman" pitchFamily="18" charset="0"/>
                <a:cs typeface="Times New Roman" pitchFamily="18" charset="0"/>
              </a:rPr>
              <a:t>ideile principale, principii, evenimente/fa</a:t>
            </a:r>
            <a:r>
              <a:rPr lang="ro-RO" sz="2000" dirty="0">
                <a:latin typeface="Times New Roman" pitchFamily="18" charset="0"/>
                <a:cs typeface="Times New Roman" pitchFamily="18" charset="0"/>
              </a:rPr>
              <a:t>p</a:t>
            </a:r>
            <a:r>
              <a:rPr lang="vi-VN" sz="2000" dirty="0">
                <a:latin typeface="Times New Roman" pitchFamily="18" charset="0"/>
                <a:cs typeface="Times New Roman" pitchFamily="18" charset="0"/>
              </a:rPr>
              <a:t>te obiective, probleme/soluții; cauze/efecte; fapte/opinii; puncte de vedere etc. </a:t>
            </a:r>
            <a:endParaRPr lang="ro-RO" sz="2000" dirty="0">
              <a:latin typeface="Times New Roman" pitchFamily="18" charset="0"/>
              <a:cs typeface="Times New Roman" pitchFamily="18" charset="0"/>
            </a:endParaRPr>
          </a:p>
          <a:p>
            <a:pPr marL="0" indent="0" algn="just">
              <a:buNone/>
            </a:pPr>
            <a:r>
              <a:rPr lang="vi-VN" sz="2000" dirty="0">
                <a:latin typeface="Times New Roman" pitchFamily="18" charset="0"/>
                <a:cs typeface="Times New Roman" pitchFamily="18" charset="0"/>
              </a:rPr>
              <a:t>6. </a:t>
            </a:r>
            <a:r>
              <a:rPr lang="vi-VN" sz="2000" dirty="0">
                <a:latin typeface="Times New Roman" pitchFamily="18" charset="0"/>
                <a:cs typeface="Times New Roman" pitchFamily="18" charset="0"/>
              </a:rPr>
              <a:t>Să facă </a:t>
            </a:r>
            <a:r>
              <a:rPr lang="vi-VN" sz="2000" dirty="0" smtClean="0">
                <a:latin typeface="Times New Roman" pitchFamily="18" charset="0"/>
                <a:cs typeface="Times New Roman" pitchFamily="18" charset="0"/>
              </a:rPr>
              <a:t>deducti</a:t>
            </a:r>
            <a:r>
              <a:rPr lang="ro-RO" sz="2000" dirty="0" smtClean="0">
                <a:latin typeface="Times New Roman" pitchFamily="18" charset="0"/>
                <a:cs typeface="Times New Roman" pitchFamily="18" charset="0"/>
              </a:rPr>
              <a:t>i</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concluzii citind printre </a:t>
            </a:r>
            <a:r>
              <a:rPr lang="vi-VN" sz="2000" dirty="0" smtClean="0">
                <a:latin typeface="Times New Roman" pitchFamily="18" charset="0"/>
                <a:cs typeface="Times New Roman" pitchFamily="18" charset="0"/>
              </a:rPr>
              <a:t>r</a:t>
            </a:r>
            <a:r>
              <a:rPr lang="ro-RO" sz="2000" dirty="0" smtClean="0">
                <a:latin typeface="Times New Roman" pitchFamily="18" charset="0"/>
                <a:cs typeface="Times New Roman" pitchFamily="18" charset="0"/>
              </a:rPr>
              <a:t>â</a:t>
            </a:r>
            <a:r>
              <a:rPr lang="vi-VN" sz="2000" dirty="0" smtClean="0">
                <a:latin typeface="Times New Roman" pitchFamily="18" charset="0"/>
                <a:cs typeface="Times New Roman" pitchFamily="18" charset="0"/>
              </a:rPr>
              <a:t>nduri</a:t>
            </a:r>
            <a:r>
              <a:rPr lang="vi-VN" sz="2000" dirty="0">
                <a:latin typeface="Times New Roman" pitchFamily="18" charset="0"/>
                <a:cs typeface="Times New Roman" pitchFamily="18" charset="0"/>
              </a:rPr>
              <a:t>. </a:t>
            </a:r>
            <a:endParaRPr lang="ro-RO" sz="2000" dirty="0">
              <a:latin typeface="Times New Roman" pitchFamily="18" charset="0"/>
              <a:cs typeface="Times New Roman" pitchFamily="18" charset="0"/>
            </a:endParaRPr>
          </a:p>
          <a:p>
            <a:pPr marL="0" indent="0" algn="just">
              <a:buNone/>
            </a:pPr>
            <a:r>
              <a:rPr lang="vi-VN" sz="2000" dirty="0">
                <a:latin typeface="Times New Roman" pitchFamily="18" charset="0"/>
                <a:cs typeface="Times New Roman" pitchFamily="18" charset="0"/>
              </a:rPr>
              <a:t>7. Să stabilească ce au faptele/ evenimentele/actori în comun și diferit, prin comparare și/sau contrast. </a:t>
            </a:r>
            <a:endParaRPr lang="ro-RO" sz="2000" dirty="0">
              <a:latin typeface="Times New Roman" pitchFamily="18" charset="0"/>
              <a:cs typeface="Times New Roman" pitchFamily="18" charset="0"/>
            </a:endParaRPr>
          </a:p>
          <a:p>
            <a:pPr marL="0" indent="0" algn="just">
              <a:buNone/>
            </a:pPr>
            <a:r>
              <a:rPr lang="vi-VN" sz="2000" dirty="0">
                <a:latin typeface="Times New Roman" pitchFamily="18" charset="0"/>
                <a:cs typeface="Times New Roman" pitchFamily="18" charset="0"/>
              </a:rPr>
              <a:t>8. Sã reacționeze la textul citit stabilind relati cu experiență sau sentimentele personale. </a:t>
            </a:r>
            <a:endParaRPr lang="ro-RO" sz="2000" dirty="0">
              <a:latin typeface="Times New Roman" pitchFamily="18" charset="0"/>
              <a:cs typeface="Times New Roman" pitchFamily="18" charset="0"/>
            </a:endParaRPr>
          </a:p>
          <a:p>
            <a:pPr marL="0" indent="0" algn="just">
              <a:buNone/>
            </a:pPr>
            <a:r>
              <a:rPr lang="vi-VN" sz="2000" dirty="0">
                <a:latin typeface="Times New Roman" pitchFamily="18" charset="0"/>
                <a:cs typeface="Times New Roman" pitchFamily="18" charset="0"/>
              </a:rPr>
              <a:t>9. Să caute alte surse de referință adevate aceluiași scop. </a:t>
            </a:r>
            <a:endParaRPr lang="ro-RO" sz="2000" dirty="0">
              <a:latin typeface="Times New Roman" pitchFamily="18" charset="0"/>
              <a:cs typeface="Times New Roman" pitchFamily="18" charset="0"/>
            </a:endParaRPr>
          </a:p>
          <a:p>
            <a:pPr marL="0" indent="0" algn="just">
              <a:buNone/>
            </a:pPr>
            <a:r>
              <a:rPr lang="vi-VN" sz="2000" dirty="0">
                <a:latin typeface="Times New Roman" pitchFamily="18" charset="0"/>
                <a:cs typeface="Times New Roman" pitchFamily="18" charset="0"/>
              </a:rPr>
              <a:t>10. Sã demonstreze înțelegerea textului facind predicții relativ la finalitti, acțiuni ulterioare.</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86716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u="sng" dirty="0" smtClean="0">
                <a:latin typeface="Times New Roman" pitchFamily="18" charset="0"/>
                <a:cs typeface="Times New Roman" pitchFamily="18" charset="0"/>
              </a:rPr>
              <a:t>De ce să utilizați metoda OG?</a:t>
            </a:r>
            <a:endParaRPr lang="en-US" u="sng" dirty="0">
              <a:latin typeface="Times New Roman" pitchFamily="18" charset="0"/>
              <a:cs typeface="Times New Roman" pitchFamily="18" charset="0"/>
            </a:endParaRPr>
          </a:p>
        </p:txBody>
      </p:sp>
      <p:sp>
        <p:nvSpPr>
          <p:cNvPr id="3" name="Объект 2"/>
          <p:cNvSpPr>
            <a:spLocks noGrp="1"/>
          </p:cNvSpPr>
          <p:nvPr>
            <p:ph idx="1"/>
          </p:nvPr>
        </p:nvSpPr>
        <p:spPr>
          <a:xfrm>
            <a:off x="107504" y="1268760"/>
            <a:ext cx="8784976" cy="4857403"/>
          </a:xfrm>
        </p:spPr>
        <p:txBody>
          <a:bodyPr>
            <a:noAutofit/>
          </a:bodyPr>
          <a:lstStyle/>
          <a:p>
            <a:pPr marL="0" indent="0" algn="just">
              <a:buNone/>
            </a:pPr>
            <a:r>
              <a:rPr lang="ro-RO" sz="2000" dirty="0" smtClean="0">
                <a:latin typeface="Times New Roman" pitchFamily="18" charset="0"/>
                <a:cs typeface="Times New Roman" pitchFamily="18" charset="0"/>
              </a:rPr>
              <a:t>1.</a:t>
            </a:r>
            <a:r>
              <a:rPr lang="vi-VN" sz="2000" dirty="0" smtClean="0">
                <a:latin typeface="Times New Roman" pitchFamily="18" charset="0"/>
                <a:cs typeface="Times New Roman" pitchFamily="18" charset="0"/>
              </a:rPr>
              <a:t>Sporește </a:t>
            </a:r>
            <a:r>
              <a:rPr lang="vi-VN" sz="2000" dirty="0">
                <a:latin typeface="Times New Roman" pitchFamily="18" charset="0"/>
                <a:cs typeface="Times New Roman" pitchFamily="18" charset="0"/>
              </a:rPr>
              <a:t>considerabil motivația pentru întelegerea și memorarea conținutului de învățare. Expunerea </a:t>
            </a:r>
            <a:r>
              <a:rPr lang="vi-VN" sz="2000" dirty="0" smtClean="0">
                <a:latin typeface="Times New Roman" pitchFamily="18" charset="0"/>
                <a:cs typeface="Times New Roman" pitchFamily="18" charset="0"/>
              </a:rPr>
              <a:t>vizual</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a </a:t>
            </a:r>
            <a:r>
              <a:rPr lang="vi-VN" sz="2000" dirty="0" smtClean="0">
                <a:latin typeface="Times New Roman" pitchFamily="18" charset="0"/>
                <a:cs typeface="Times New Roman" pitchFamily="18" charset="0"/>
              </a:rPr>
              <a:t>informați</a:t>
            </a:r>
            <a:r>
              <a:rPr lang="ro-RO" sz="2000" dirty="0" smtClean="0">
                <a:latin typeface="Times New Roman" pitchFamily="18" charset="0"/>
                <a:cs typeface="Times New Roman" pitchFamily="18" charset="0"/>
              </a:rPr>
              <a:t>ei</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capătă </a:t>
            </a:r>
            <a:r>
              <a:rPr lang="vi-VN" sz="2000" dirty="0" smtClean="0">
                <a:latin typeface="Times New Roman" pitchFamily="18" charset="0"/>
                <a:cs typeface="Times New Roman" pitchFamily="18" charset="0"/>
              </a:rPr>
              <a:t>no</a:t>
            </a:r>
            <a:r>
              <a:rPr lang="ro-RO" sz="2000" dirty="0" smtClean="0">
                <a:latin typeface="Times New Roman" pitchFamily="18" charset="0"/>
                <a:cs typeface="Times New Roman" pitchFamily="18" charset="0"/>
              </a:rPr>
              <a:t>i</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dimensiuni în raport cu expunerea exclusiv </a:t>
            </a:r>
            <a:r>
              <a:rPr lang="vi-VN" sz="2000" dirty="0" smtClean="0">
                <a:latin typeface="Times New Roman" pitchFamily="18" charset="0"/>
                <a:cs typeface="Times New Roman" pitchFamily="18" charset="0"/>
              </a:rPr>
              <a:t>verbal</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Favorizează implicarea profunda și activã a celui care </a:t>
            </a:r>
            <a:r>
              <a:rPr lang="vi-VN" sz="2000" dirty="0" smtClean="0">
                <a:latin typeface="Times New Roman" pitchFamily="18" charset="0"/>
                <a:cs typeface="Times New Roman" pitchFamily="18" charset="0"/>
              </a:rPr>
              <a:t>înva</a:t>
            </a:r>
            <a:r>
              <a:rPr lang="ro-RO" sz="2000" dirty="0" smtClean="0">
                <a:latin typeface="Times New Roman" pitchFamily="18" charset="0"/>
                <a:cs typeface="Times New Roman" pitchFamily="18" charset="0"/>
              </a:rPr>
              <a:t>ță</a:t>
            </a:r>
            <a:r>
              <a:rPr lang="vi-VN" sz="2000" dirty="0" smtClean="0">
                <a:latin typeface="Times New Roman" pitchFamily="18" charset="0"/>
                <a:cs typeface="Times New Roman" pitchFamily="18" charset="0"/>
              </a:rPr>
              <a:t>. </a:t>
            </a:r>
            <a:endParaRPr lang="ro-RO" sz="2000" dirty="0">
              <a:latin typeface="Times New Roman" pitchFamily="18" charset="0"/>
              <a:cs typeface="Times New Roman" pitchFamily="18" charset="0"/>
            </a:endParaRPr>
          </a:p>
          <a:p>
            <a:pPr marL="0" indent="0" algn="just">
              <a:buNone/>
            </a:pPr>
            <a:r>
              <a:rPr lang="vi-VN" sz="2000" dirty="0">
                <a:latin typeface="Times New Roman" pitchFamily="18" charset="0"/>
                <a:cs typeface="Times New Roman" pitchFamily="18" charset="0"/>
              </a:rPr>
              <a:t>2. </a:t>
            </a:r>
            <a:r>
              <a:rPr lang="vi-VN" sz="2000" dirty="0">
                <a:latin typeface="Times New Roman" pitchFamily="18" charset="0"/>
                <a:cs typeface="Times New Roman" pitchFamily="18" charset="0"/>
              </a:rPr>
              <a:t>Prin simplul </a:t>
            </a:r>
            <a:r>
              <a:rPr lang="ro-RO" sz="2000" dirty="0" smtClean="0">
                <a:latin typeface="Times New Roman" pitchFamily="18" charset="0"/>
                <a:cs typeface="Times New Roman" pitchFamily="18" charset="0"/>
              </a:rPr>
              <a:t>f</a:t>
            </a:r>
            <a:r>
              <a:rPr lang="vi-VN" sz="2000" dirty="0" smtClean="0">
                <a:latin typeface="Times New Roman" pitchFamily="18" charset="0"/>
                <a:cs typeface="Times New Roman" pitchFamily="18" charset="0"/>
              </a:rPr>
              <a:t>apt </a:t>
            </a:r>
            <a:r>
              <a:rPr lang="vi-VN" sz="2000" dirty="0">
                <a:latin typeface="Times New Roman" pitchFamily="18" charset="0"/>
                <a:cs typeface="Times New Roman" pitchFamily="18" charset="0"/>
              </a:rPr>
              <a:t>că informația de procesat </a:t>
            </a:r>
            <a:r>
              <a:rPr lang="vi-VN" sz="2000" dirty="0" smtClean="0">
                <a:latin typeface="Times New Roman" pitchFamily="18" charset="0"/>
                <a:cs typeface="Times New Roman" pitchFamily="18" charset="0"/>
              </a:rPr>
              <a:t>capat</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configurații clare, este </a:t>
            </a:r>
            <a:r>
              <a:rPr lang="vi-VN" sz="2000" dirty="0" smtClean="0">
                <a:latin typeface="Times New Roman" pitchFamily="18" charset="0"/>
                <a:cs typeface="Times New Roman" pitchFamily="18" charset="0"/>
              </a:rPr>
              <a:t>comprimat</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și </a:t>
            </a:r>
            <a:r>
              <a:rPr lang="vi-VN" sz="2000" dirty="0" smtClean="0">
                <a:latin typeface="Times New Roman" pitchFamily="18" charset="0"/>
                <a:cs typeface="Times New Roman" pitchFamily="18" charset="0"/>
              </a:rPr>
              <a:t>focalizat</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aceasta </a:t>
            </a:r>
            <a:r>
              <a:rPr lang="vi-VN" sz="2000" dirty="0" smtClean="0">
                <a:latin typeface="Times New Roman" pitchFamily="18" charset="0"/>
                <a:cs typeface="Times New Roman" pitchFamily="18" charset="0"/>
              </a:rPr>
              <a:t>capat</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un grad mai înalt de precizie, </a:t>
            </a:r>
            <a:r>
              <a:rPr lang="vi-VN" sz="2000" dirty="0" smtClean="0">
                <a:latin typeface="Times New Roman" pitchFamily="18" charset="0"/>
                <a:cs typeface="Times New Roman" pitchFamily="18" charset="0"/>
              </a:rPr>
              <a:t>faciliteaz</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interpretarea, </a:t>
            </a:r>
            <a:r>
              <a:rPr lang="ro-RO" sz="2000" dirty="0">
                <a:latin typeface="Times New Roman" pitchFamily="18" charset="0"/>
                <a:cs typeface="Times New Roman" pitchFamily="18" charset="0"/>
              </a:rPr>
              <a:t>î</a:t>
            </a:r>
            <a:r>
              <a:rPr lang="vi-VN" sz="2000" dirty="0" smtClean="0">
                <a:latin typeface="Times New Roman" pitchFamily="18" charset="0"/>
                <a:cs typeface="Times New Roman" pitchFamily="18" charset="0"/>
              </a:rPr>
              <a:t>n</a:t>
            </a:r>
            <a:r>
              <a:rPr lang="ro-RO" sz="2000" dirty="0" smtClean="0">
                <a:latin typeface="Times New Roman" pitchFamily="18" charset="0"/>
                <a:cs typeface="Times New Roman" pitchFamily="18" charset="0"/>
              </a:rPr>
              <a:t>ț</a:t>
            </a:r>
            <a:r>
              <a:rPr lang="vi-VN" sz="2000" dirty="0" smtClean="0">
                <a:latin typeface="Times New Roman" pitchFamily="18" charset="0"/>
                <a:cs typeface="Times New Roman" pitchFamily="18" charset="0"/>
              </a:rPr>
              <a:t>el</a:t>
            </a:r>
            <a:r>
              <a:rPr lang="ro-RO" sz="2000" dirty="0" smtClean="0">
                <a:latin typeface="Times New Roman" pitchFamily="18" charset="0"/>
                <a:cs typeface="Times New Roman" pitchFamily="18" charset="0"/>
              </a:rPr>
              <a:t>e</a:t>
            </a:r>
            <a:r>
              <a:rPr lang="vi-VN" sz="2000" dirty="0" smtClean="0">
                <a:latin typeface="Times New Roman" pitchFamily="18" charset="0"/>
                <a:cs typeface="Times New Roman" pitchFamily="18" charset="0"/>
              </a:rPr>
              <a:t>gerea și </a:t>
            </a:r>
            <a:r>
              <a:rPr lang="vi-VN" sz="2000" dirty="0">
                <a:latin typeface="Times New Roman" pitchFamily="18" charset="0"/>
                <a:cs typeface="Times New Roman" pitchFamily="18" charset="0"/>
              </a:rPr>
              <a:t>descoperirea de </a:t>
            </a:r>
            <a:r>
              <a:rPr lang="vi-VN" sz="2000" dirty="0" smtClean="0">
                <a:latin typeface="Times New Roman" pitchFamily="18" charset="0"/>
                <a:cs typeface="Times New Roman" pitchFamily="18" charset="0"/>
              </a:rPr>
              <a:t>no</a:t>
            </a:r>
            <a:r>
              <a:rPr lang="ro-RO" sz="2000" dirty="0" smtClean="0">
                <a:latin typeface="Times New Roman" pitchFamily="18" charset="0"/>
                <a:cs typeface="Times New Roman" pitchFamily="18" charset="0"/>
              </a:rPr>
              <a:t>i</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sensuri. </a:t>
            </a:r>
            <a:r>
              <a:rPr lang="vi-VN" sz="2000" dirty="0" smtClean="0">
                <a:latin typeface="Times New Roman" pitchFamily="18" charset="0"/>
                <a:cs typeface="Times New Roman" pitchFamily="18" charset="0"/>
              </a:rPr>
              <a:t>O</a:t>
            </a:r>
            <a:r>
              <a:rPr lang="ro-RO" sz="2000" dirty="0" smtClean="0">
                <a:latin typeface="Times New Roman" pitchFamily="18" charset="0"/>
                <a:cs typeface="Times New Roman" pitchFamily="18" charset="0"/>
              </a:rPr>
              <a:t>G</a:t>
            </a:r>
            <a:r>
              <a:rPr lang="vi-VN" sz="2000" dirty="0" smtClean="0">
                <a:latin typeface="Times New Roman" pitchFamily="18" charset="0"/>
                <a:cs typeface="Times New Roman" pitchFamily="18" charset="0"/>
              </a:rPr>
              <a:t> ajut</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studenților </a:t>
            </a:r>
            <a:r>
              <a:rPr lang="vi-VN" sz="2000" dirty="0" smtClean="0">
                <a:latin typeface="Times New Roman" pitchFamily="18" charset="0"/>
                <a:cs typeface="Times New Roman" pitchFamily="18" charset="0"/>
              </a:rPr>
              <a:t>s</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separe informația </a:t>
            </a:r>
            <a:r>
              <a:rPr lang="vi-VN" sz="2000" dirty="0" smtClean="0">
                <a:latin typeface="Times New Roman" pitchFamily="18" charset="0"/>
                <a:cs typeface="Times New Roman" pitchFamily="18" charset="0"/>
              </a:rPr>
              <a:t>important</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de cea care poate fi </a:t>
            </a:r>
            <a:r>
              <a:rPr lang="vi-VN" sz="2000" dirty="0" smtClean="0">
                <a:latin typeface="Times New Roman" pitchFamily="18" charset="0"/>
                <a:cs typeface="Times New Roman" pitchFamily="18" charset="0"/>
              </a:rPr>
              <a:t>interesant</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pentru fiecare personal, dar nu este esențială pentru subiectul de studiu. </a:t>
            </a:r>
            <a:endParaRPr lang="ro-RO" sz="2000" dirty="0">
              <a:latin typeface="Times New Roman" pitchFamily="18" charset="0"/>
              <a:cs typeface="Times New Roman" pitchFamily="18" charset="0"/>
            </a:endParaRPr>
          </a:p>
          <a:p>
            <a:pPr marL="0" indent="0" algn="just">
              <a:buNone/>
            </a:pPr>
            <a:r>
              <a:rPr lang="vi-VN" sz="2000" dirty="0">
                <a:latin typeface="Times New Roman" pitchFamily="18" charset="0"/>
                <a:cs typeface="Times New Roman" pitchFamily="18" charset="0"/>
              </a:rPr>
              <a:t>3. </a:t>
            </a:r>
            <a:r>
              <a:rPr lang="vi-VN" sz="2000" dirty="0">
                <a:latin typeface="Times New Roman" pitchFamily="18" charset="0"/>
                <a:cs typeface="Times New Roman" pitchFamily="18" charset="0"/>
              </a:rPr>
              <a:t>Facilitează formarea abilitaților de învățare </a:t>
            </a:r>
            <a:r>
              <a:rPr lang="vi-VN" sz="2000" dirty="0" smtClean="0">
                <a:latin typeface="Times New Roman" pitchFamily="18" charset="0"/>
                <a:cs typeface="Times New Roman" pitchFamily="18" charset="0"/>
              </a:rPr>
              <a:t>strategic</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crearea OG </a:t>
            </a:r>
            <a:r>
              <a:rPr lang="vi-VN" sz="2000" dirty="0" smtClean="0">
                <a:latin typeface="Times New Roman" pitchFamily="18" charset="0"/>
                <a:cs typeface="Times New Roman" pitchFamily="18" charset="0"/>
              </a:rPr>
              <a:t>solicit</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și </a:t>
            </a:r>
            <a:r>
              <a:rPr lang="vi-VN" sz="2000" dirty="0" smtClean="0">
                <a:latin typeface="Times New Roman" pitchFamily="18" charset="0"/>
                <a:cs typeface="Times New Roman" pitchFamily="18" charset="0"/>
              </a:rPr>
              <a:t>impl</a:t>
            </a:r>
            <a:r>
              <a:rPr lang="ro-RO" sz="2000" dirty="0" smtClean="0">
                <a:latin typeface="Times New Roman" pitchFamily="18" charset="0"/>
                <a:cs typeface="Times New Roman" pitchFamily="18" charset="0"/>
              </a:rPr>
              <a:t>i</a:t>
            </a:r>
            <a:r>
              <a:rPr lang="vi-VN" sz="2000" dirty="0" smtClean="0">
                <a:latin typeface="Times New Roman" pitchFamily="18" charset="0"/>
                <a:cs typeface="Times New Roman" pitchFamily="18" charset="0"/>
              </a:rPr>
              <a:t>c</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o </a:t>
            </a:r>
            <a:r>
              <a:rPr lang="vi-VN" sz="2000" dirty="0" smtClean="0">
                <a:latin typeface="Times New Roman" pitchFamily="18" charset="0"/>
                <a:cs typeface="Times New Roman" pitchFamily="18" charset="0"/>
              </a:rPr>
              <a:t>gam</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variat</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de priceperi și deprinderi, - de scriere, citire, comunicare; de </a:t>
            </a:r>
            <a:r>
              <a:rPr lang="vi-VN" sz="2000" dirty="0" smtClean="0">
                <a:latin typeface="Times New Roman" pitchFamily="18" charset="0"/>
                <a:cs typeface="Times New Roman" pitchFamily="18" charset="0"/>
              </a:rPr>
              <a:t>g</a:t>
            </a:r>
            <a:r>
              <a:rPr lang="ro-RO" sz="2000" dirty="0" smtClean="0">
                <a:latin typeface="Times New Roman" pitchFamily="18" charset="0"/>
                <a:cs typeface="Times New Roman" pitchFamily="18" charset="0"/>
              </a:rPr>
              <a:t>â</a:t>
            </a:r>
            <a:r>
              <a:rPr lang="vi-VN" sz="2000" dirty="0" smtClean="0">
                <a:latin typeface="Times New Roman" pitchFamily="18" charset="0"/>
                <a:cs typeface="Times New Roman" pitchFamily="18" charset="0"/>
              </a:rPr>
              <a:t>ndire an</a:t>
            </a:r>
            <a:r>
              <a:rPr lang="ro-RO" sz="2000" dirty="0" smtClean="0">
                <a:latin typeface="Times New Roman" pitchFamily="18" charset="0"/>
                <a:cs typeface="Times New Roman" pitchFamily="18" charset="0"/>
              </a:rPr>
              <a:t>a</a:t>
            </a:r>
            <a:r>
              <a:rPr lang="vi-VN" sz="2000" dirty="0" smtClean="0">
                <a:latin typeface="Times New Roman" pitchFamily="18" charset="0"/>
                <a:cs typeface="Times New Roman" pitchFamily="18" charset="0"/>
              </a:rPr>
              <a:t>litic</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critic</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și </a:t>
            </a:r>
            <a:r>
              <a:rPr lang="vi-VN" sz="2000" dirty="0" smtClean="0">
                <a:latin typeface="Times New Roman" pitchFamily="18" charset="0"/>
                <a:cs typeface="Times New Roman" pitchFamily="18" charset="0"/>
              </a:rPr>
              <a:t>creativ</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endParaRPr lang="ro-RO" sz="2000" dirty="0">
              <a:latin typeface="Times New Roman" pitchFamily="18" charset="0"/>
              <a:cs typeface="Times New Roman" pitchFamily="18" charset="0"/>
            </a:endParaRPr>
          </a:p>
          <a:p>
            <a:pPr marL="0" indent="0" algn="just">
              <a:buNone/>
            </a:pPr>
            <a:r>
              <a:rPr lang="vi-VN" sz="2000" dirty="0">
                <a:latin typeface="Times New Roman" pitchFamily="18" charset="0"/>
                <a:cs typeface="Times New Roman" pitchFamily="18" charset="0"/>
              </a:rPr>
              <a:t>4. </a:t>
            </a:r>
            <a:r>
              <a:rPr lang="vi-VN" sz="2000" dirty="0">
                <a:latin typeface="Times New Roman" pitchFamily="18" charset="0"/>
                <a:cs typeface="Times New Roman" pitchFamily="18" charset="0"/>
              </a:rPr>
              <a:t>OG pot fi utilizați la orice </a:t>
            </a:r>
            <a:r>
              <a:rPr lang="vi-VN" sz="2000" dirty="0" smtClean="0">
                <a:latin typeface="Times New Roman" pitchFamily="18" charset="0"/>
                <a:cs typeface="Times New Roman" pitchFamily="18" charset="0"/>
              </a:rPr>
              <a:t>etap</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a învățării. </a:t>
            </a:r>
            <a:endParaRPr lang="ro-RO" sz="2000" dirty="0">
              <a:latin typeface="Times New Roman" pitchFamily="18" charset="0"/>
              <a:cs typeface="Times New Roman" pitchFamily="18" charset="0"/>
            </a:endParaRPr>
          </a:p>
          <a:p>
            <a:pPr marL="0" indent="0" algn="just">
              <a:buNone/>
            </a:pPr>
            <a:r>
              <a:rPr lang="vi-VN" sz="2000" dirty="0">
                <a:latin typeface="Times New Roman" pitchFamily="18" charset="0"/>
                <a:cs typeface="Times New Roman" pitchFamily="18" charset="0"/>
              </a:rPr>
              <a:t>5. </a:t>
            </a:r>
            <a:r>
              <a:rPr lang="vi-VN" sz="2000" dirty="0">
                <a:latin typeface="Times New Roman" pitchFamily="18" charset="0"/>
                <a:cs typeface="Times New Roman" pitchFamily="18" charset="0"/>
              </a:rPr>
              <a:t>Se pretează în </a:t>
            </a:r>
            <a:r>
              <a:rPr lang="vi-VN" sz="2000" dirty="0" smtClean="0">
                <a:latin typeface="Times New Roman" pitchFamily="18" charset="0"/>
                <a:cs typeface="Times New Roman" pitchFamily="18" charset="0"/>
              </a:rPr>
              <a:t>egal</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m</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sur</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pentru lucru individual, în grup mic și frontal. OG </a:t>
            </a:r>
            <a:r>
              <a:rPr lang="vi-VN" sz="2000" dirty="0" smtClean="0">
                <a:latin typeface="Times New Roman" pitchFamily="18" charset="0"/>
                <a:cs typeface="Times New Roman" pitchFamily="18" charset="0"/>
              </a:rPr>
              <a:t>s</a:t>
            </a:r>
            <a:r>
              <a:rPr lang="ro-RO" sz="2000" dirty="0" smtClean="0">
                <a:latin typeface="Times New Roman" pitchFamily="18" charset="0"/>
                <a:cs typeface="Times New Roman" pitchFamily="18" charset="0"/>
              </a:rPr>
              <a:t>u</a:t>
            </a:r>
            <a:r>
              <a:rPr lang="vi-VN" sz="2000" dirty="0" smtClean="0">
                <a:latin typeface="Times New Roman" pitchFamily="18" charset="0"/>
                <a:cs typeface="Times New Roman" pitchFamily="18" charset="0"/>
              </a:rPr>
              <a:t>nt </a:t>
            </a:r>
            <a:r>
              <a:rPr lang="vi-VN" sz="2000" dirty="0">
                <a:latin typeface="Times New Roman" pitchFamily="18" charset="0"/>
                <a:cs typeface="Times New Roman" pitchFamily="18" charset="0"/>
              </a:rPr>
              <a:t>deosebit de eficienți în activitățile ce </a:t>
            </a:r>
            <a:r>
              <a:rPr lang="vi-VN" sz="2000" dirty="0" smtClean="0">
                <a:latin typeface="Times New Roman" pitchFamily="18" charset="0"/>
                <a:cs typeface="Times New Roman" pitchFamily="18" charset="0"/>
              </a:rPr>
              <a:t>solicit</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gîndire </a:t>
            </a:r>
            <a:r>
              <a:rPr lang="vi-VN" sz="2000" dirty="0" smtClean="0">
                <a:latin typeface="Times New Roman" pitchFamily="18" charset="0"/>
                <a:cs typeface="Times New Roman" pitchFamily="18" charset="0"/>
              </a:rPr>
              <a:t>critic</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711756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32656"/>
            <a:ext cx="8892480" cy="6408712"/>
          </a:xfrm>
        </p:spPr>
        <p:txBody>
          <a:bodyPr>
            <a:normAutofit fontScale="70000" lnSpcReduction="20000"/>
          </a:bodyPr>
          <a:lstStyle/>
          <a:p>
            <a:pPr marL="0" indent="0" algn="ctr">
              <a:buNone/>
            </a:pPr>
            <a:r>
              <a:rPr lang="en-US" b="1" dirty="0" err="1" smtClean="0">
                <a:latin typeface="Times New Roman" pitchFamily="18" charset="0"/>
                <a:cs typeface="Times New Roman" pitchFamily="18" charset="0"/>
              </a:rPr>
              <a:t>Organizatori</a:t>
            </a:r>
            <a:r>
              <a:rPr lang="ro-RO" b="1" dirty="0" smtClean="0">
                <a:latin typeface="Times New Roman" pitchFamily="18" charset="0"/>
                <a:cs typeface="Times New Roman" pitchFamily="18" charset="0"/>
              </a:rPr>
              <a:t>i</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Grafici</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OG)</a:t>
            </a:r>
            <a:endParaRPr lang="ro-RO" b="1" dirty="0" smtClean="0">
              <a:latin typeface="Times New Roman" pitchFamily="18" charset="0"/>
              <a:cs typeface="Times New Roman" pitchFamily="18" charset="0"/>
            </a:endParaRPr>
          </a:p>
          <a:p>
            <a:pPr marL="0" indent="0" algn="ctr">
              <a:buNone/>
            </a:pPr>
            <a:endParaRPr lang="ro-RO" b="1" dirty="0">
              <a:latin typeface="Times New Roman" pitchFamily="18" charset="0"/>
              <a:cs typeface="Times New Roman" pitchFamily="18" charset="0"/>
            </a:endParaRPr>
          </a:p>
          <a:p>
            <a:pPr algn="just">
              <a:buFontTx/>
              <a:buChar char="-"/>
            </a:pPr>
            <a:r>
              <a:rPr lang="en-US" dirty="0" err="1" smtClean="0">
                <a:latin typeface="Times New Roman" pitchFamily="18" charset="0"/>
                <a:cs typeface="Times New Roman" pitchFamily="18" charset="0"/>
              </a:rPr>
              <a:t>sunt</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instrumente</a:t>
            </a:r>
            <a:r>
              <a:rPr lang="en-US" dirty="0">
                <a:latin typeface="Times New Roman" pitchFamily="18" charset="0"/>
                <a:cs typeface="Times New Roman" pitchFamily="18" charset="0"/>
              </a:rPr>
              <a:t> de </a:t>
            </a:r>
            <a:r>
              <a:rPr lang="ro-RO" dirty="0" smtClean="0">
                <a:latin typeface="Times New Roman" pitchFamily="18" charset="0"/>
                <a:cs typeface="Times New Roman" pitchFamily="18" charset="0"/>
              </a:rPr>
              <a:t>î</a:t>
            </a:r>
            <a:r>
              <a:rPr lang="en-US" dirty="0" err="1" smtClean="0">
                <a:latin typeface="Times New Roman" pitchFamily="18" charset="0"/>
                <a:cs typeface="Times New Roman" pitchFamily="18" charset="0"/>
              </a:rPr>
              <a:t>nv</a:t>
            </a:r>
            <a:r>
              <a:rPr lang="ro-RO" dirty="0" smtClean="0">
                <a:latin typeface="Times New Roman" pitchFamily="18" charset="0"/>
                <a:cs typeface="Times New Roman" pitchFamily="18" charset="0"/>
              </a:rPr>
              <a:t>ăța</a:t>
            </a:r>
            <a:r>
              <a:rPr lang="en-US" dirty="0" smtClean="0">
                <a:latin typeface="Times New Roman" pitchFamily="18" charset="0"/>
                <a:cs typeface="Times New Roman" pitchFamily="18" charset="0"/>
              </a:rPr>
              <a:t>re </a:t>
            </a:r>
            <a:r>
              <a:rPr lang="en-US" dirty="0" err="1">
                <a:latin typeface="Times New Roman" pitchFamily="18" charset="0"/>
                <a:cs typeface="Times New Roman" pitchFamily="18" charset="0"/>
              </a:rPr>
              <a:t>valoroase</a:t>
            </a:r>
            <a:r>
              <a:rPr lang="en-US" dirty="0">
                <a:latin typeface="Times New Roman" pitchFamily="18" charset="0"/>
                <a:cs typeface="Times New Roman" pitchFamily="18" charset="0"/>
              </a:rPr>
              <a:t>, care </a:t>
            </a:r>
            <a:r>
              <a:rPr lang="en-US" dirty="0" err="1" smtClean="0">
                <a:latin typeface="Times New Roman" pitchFamily="18" charset="0"/>
                <a:cs typeface="Times New Roman" pitchFamily="18" charset="0"/>
              </a:rPr>
              <a:t>asist</a:t>
            </a:r>
            <a:r>
              <a:rPr lang="ro-RO" dirty="0" smtClean="0">
                <a:latin typeface="Times New Roman" pitchFamily="18" charset="0"/>
                <a:cs typeface="Times New Roman" pitchFamily="18" charset="0"/>
              </a:rPr>
              <a:t>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studen</a:t>
            </a:r>
            <a:r>
              <a:rPr lang="ro-RO" dirty="0" smtClean="0">
                <a:latin typeface="Times New Roman" pitchFamily="18" charset="0"/>
                <a:cs typeface="Times New Roman" pitchFamily="18" charset="0"/>
              </a:rPr>
              <a:t>ții</a:t>
            </a: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î</a:t>
            </a:r>
            <a:r>
              <a:rPr lang="en-US" dirty="0" smtClean="0">
                <a:latin typeface="Times New Roman" pitchFamily="18" charset="0"/>
                <a:cs typeface="Times New Roman" pitchFamily="18" charset="0"/>
              </a:rPr>
              <a:t>n </a:t>
            </a:r>
            <a:r>
              <a:rPr lang="en-US" dirty="0" err="1">
                <a:latin typeface="Times New Roman" pitchFamily="18" charset="0"/>
                <a:cs typeface="Times New Roman" pitchFamily="18" charset="0"/>
              </a:rPr>
              <a:t>organizarea</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strategic</a:t>
            </a:r>
            <a:r>
              <a:rPr lang="ro-RO" dirty="0" smtClean="0">
                <a:latin typeface="Times New Roman" pitchFamily="18" charset="0"/>
                <a:cs typeface="Times New Roman" pitchFamily="18" charset="0"/>
              </a:rPr>
              <a:t>ă</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 </a:t>
            </a:r>
            <a:r>
              <a:rPr lang="en-US" dirty="0" err="1" smtClean="0">
                <a:latin typeface="Times New Roman" pitchFamily="18" charset="0"/>
                <a:cs typeface="Times New Roman" pitchFamily="18" charset="0"/>
              </a:rPr>
              <a:t>informa</a:t>
            </a:r>
            <a:r>
              <a:rPr lang="ro-RO" dirty="0">
                <a:latin typeface="Times New Roman" pitchFamily="18" charset="0"/>
                <a:cs typeface="Times New Roman" pitchFamily="18" charset="0"/>
              </a:rPr>
              <a:t>ț</a:t>
            </a:r>
            <a:r>
              <a:rPr lang="en-US" dirty="0" err="1" smtClean="0">
                <a:latin typeface="Times New Roman" pitchFamily="18" charset="0"/>
                <a:cs typeface="Times New Roman" pitchFamily="18" charset="0"/>
              </a:rPr>
              <a:t>iei</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spre</a:t>
            </a:r>
            <a:r>
              <a:rPr lang="en-US" dirty="0">
                <a:latin typeface="Times New Roman" pitchFamily="18" charset="0"/>
                <a:cs typeface="Times New Roman" pitchFamily="18" charset="0"/>
              </a:rPr>
              <a:t> </a:t>
            </a:r>
            <a:r>
              <a:rPr lang="ro-RO" dirty="0" smtClean="0">
                <a:latin typeface="Times New Roman" pitchFamily="18" charset="0"/>
                <a:cs typeface="Times New Roman" pitchFamily="18" charset="0"/>
              </a:rPr>
              <a:t>î</a:t>
            </a:r>
            <a:r>
              <a:rPr lang="en-US" dirty="0" err="1" smtClean="0">
                <a:latin typeface="Times New Roman" pitchFamily="18" charset="0"/>
                <a:cs typeface="Times New Roman" pitchFamily="18" charset="0"/>
              </a:rPr>
              <a:t>nv</a:t>
            </a:r>
            <a:r>
              <a:rPr lang="ro-RO" dirty="0" smtClean="0">
                <a:latin typeface="Times New Roman" pitchFamily="18" charset="0"/>
                <a:cs typeface="Times New Roman" pitchFamily="18" charset="0"/>
              </a:rPr>
              <a:t>ăța</a:t>
            </a:r>
            <a:r>
              <a:rPr lang="en-US" dirty="0" smtClean="0">
                <a:latin typeface="Times New Roman" pitchFamily="18" charset="0"/>
                <a:cs typeface="Times New Roman" pitchFamily="18" charset="0"/>
              </a:rPr>
              <a:t>re</a:t>
            </a:r>
            <a:r>
              <a:rPr lang="en-US" dirty="0" smtClean="0">
                <a:latin typeface="Times New Roman" pitchFamily="18" charset="0"/>
                <a:cs typeface="Times New Roman" pitchFamily="18" charset="0"/>
              </a:rPr>
              <a:t> </a:t>
            </a:r>
            <a:r>
              <a:rPr lang="ro-RO" dirty="0" err="1">
                <a:latin typeface="Times New Roman" pitchFamily="18" charset="0"/>
                <a:cs typeface="Times New Roman" pitchFamily="18" charset="0"/>
              </a:rPr>
              <a:t>ș</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sau</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 </a:t>
            </a:r>
            <a:r>
              <a:rPr lang="en-US" dirty="0" err="1" smtClean="0">
                <a:latin typeface="Times New Roman" pitchFamily="18" charset="0"/>
                <a:cs typeface="Times New Roman" pitchFamily="18" charset="0"/>
              </a:rPr>
              <a:t>traseulu</a:t>
            </a:r>
            <a:r>
              <a:rPr lang="ro-RO"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cu</a:t>
            </a:r>
            <a:r>
              <a:rPr lang="ro-RO" dirty="0" smtClean="0">
                <a:latin typeface="Times New Roman" pitchFamily="18" charset="0"/>
                <a:cs typeface="Times New Roman" pitchFamily="18" charset="0"/>
              </a:rPr>
              <a:t>no</a:t>
            </a:r>
            <a:r>
              <a:rPr lang="en-US" dirty="0" smtClean="0">
                <a:latin typeface="Times New Roman" pitchFamily="18" charset="0"/>
                <a:cs typeface="Times New Roman" pitchFamily="18" charset="0"/>
              </a:rPr>
              <a:t>a</a:t>
            </a:r>
            <a:r>
              <a:rPr lang="ro-RO" dirty="0" smtClean="0">
                <a:latin typeface="Times New Roman" pitchFamily="18" charset="0"/>
                <a:cs typeface="Times New Roman" pitchFamily="18" charset="0"/>
              </a:rPr>
              <a:t>ș</a:t>
            </a:r>
            <a:r>
              <a:rPr lang="en-US" dirty="0" err="1" smtClean="0">
                <a:latin typeface="Times New Roman" pitchFamily="18" charset="0"/>
                <a:cs typeface="Times New Roman" pitchFamily="18" charset="0"/>
              </a:rPr>
              <a:t>teri</a:t>
            </a:r>
            <a:r>
              <a:rPr lang="ro-RO"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actuale</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vi</a:t>
            </a:r>
            <a:r>
              <a:rPr lang="ro-RO" dirty="0" smtClean="0">
                <a:latin typeface="Times New Roman" pitchFamily="18" charset="0"/>
                <a:cs typeface="Times New Roman" pitchFamily="18" charset="0"/>
              </a:rPr>
              <a:t>i</a:t>
            </a:r>
            <a:r>
              <a:rPr lang="en-US" dirty="0" err="1" smtClean="0">
                <a:latin typeface="Times New Roman" pitchFamily="18" charset="0"/>
                <a:cs typeface="Times New Roman" pitchFamily="18" charset="0"/>
              </a:rPr>
              <a:t>toar</a:t>
            </a:r>
            <a:r>
              <a:rPr lang="ro-RO" dirty="0" smtClean="0">
                <a:latin typeface="Times New Roman" pitchFamily="18" charset="0"/>
                <a:cs typeface="Times New Roman" pitchFamily="18" charset="0"/>
              </a:rPr>
              <a:t>e</a:t>
            </a:r>
          </a:p>
          <a:p>
            <a:pPr algn="just">
              <a:buFontTx/>
              <a:buChar char="-"/>
            </a:pPr>
            <a:r>
              <a:rPr lang="en-US" dirty="0" smtClean="0">
                <a:latin typeface="Times New Roman" pitchFamily="18" charset="0"/>
                <a:cs typeface="Times New Roman" pitchFamily="18" charset="0"/>
              </a:rPr>
              <a:t>se </a:t>
            </a:r>
            <a:r>
              <a:rPr lang="en-US" dirty="0" err="1" smtClean="0">
                <a:latin typeface="Times New Roman" pitchFamily="18" charset="0"/>
                <a:cs typeface="Times New Roman" pitchFamily="18" charset="0"/>
              </a:rPr>
              <a:t>materializeaz</a:t>
            </a:r>
            <a:r>
              <a:rPr lang="ro-RO" dirty="0" smtClean="0">
                <a:latin typeface="Times New Roman" pitchFamily="18" charset="0"/>
                <a:cs typeface="Times New Roman" pitchFamily="18" charset="0"/>
              </a:rPr>
              <a:t>ă</a:t>
            </a: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î</a:t>
            </a:r>
            <a:r>
              <a:rPr lang="en-US" dirty="0" smtClean="0">
                <a:latin typeface="Times New Roman" pitchFamily="18" charset="0"/>
                <a:cs typeface="Times New Roman" pitchFamily="18" charset="0"/>
              </a:rPr>
              <a:t>n </a:t>
            </a:r>
            <a:r>
              <a:rPr lang="en-US" dirty="0" err="1" smtClean="0">
                <a:latin typeface="Times New Roman" pitchFamily="18" charset="0"/>
                <a:cs typeface="Times New Roman" pitchFamily="18" charset="0"/>
              </a:rPr>
              <a:t>reprezent</a:t>
            </a:r>
            <a:r>
              <a:rPr lang="ro-RO" dirty="0" smtClean="0">
                <a:latin typeface="Times New Roman" pitchFamily="18" charset="0"/>
                <a:cs typeface="Times New Roman" pitchFamily="18" charset="0"/>
              </a:rPr>
              <a:t>ă</a:t>
            </a:r>
            <a:r>
              <a:rPr lang="en-US" dirty="0" smtClean="0">
                <a:latin typeface="Times New Roman" pitchFamily="18" charset="0"/>
                <a:cs typeface="Times New Roman" pitchFamily="18" charset="0"/>
              </a:rPr>
              <a:t>rile </a:t>
            </a:r>
            <a:r>
              <a:rPr lang="en-US" dirty="0" err="1">
                <a:latin typeface="Times New Roman" pitchFamily="18" charset="0"/>
                <a:cs typeface="Times New Roman" pitchFamily="18" charset="0"/>
              </a:rPr>
              <a:t>vizuale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grafice</a:t>
            </a:r>
            <a:r>
              <a:rPr lang="en-US" dirty="0">
                <a:latin typeface="Times New Roman" pitchFamily="18" charset="0"/>
                <a:cs typeface="Times New Roman" pitchFamily="18" charset="0"/>
              </a:rPr>
              <a:t> ale </a:t>
            </a:r>
            <a:r>
              <a:rPr lang="en-US" dirty="0" err="1" smtClean="0">
                <a:latin typeface="Times New Roman" pitchFamily="18" charset="0"/>
                <a:cs typeface="Times New Roman" pitchFamily="18" charset="0"/>
              </a:rPr>
              <a:t>cuno</a:t>
            </a:r>
            <a:r>
              <a:rPr lang="ro-RO" dirty="0" smtClean="0">
                <a:latin typeface="Times New Roman" pitchFamily="18" charset="0"/>
                <a:cs typeface="Times New Roman" pitchFamily="18" charset="0"/>
              </a:rPr>
              <a:t>ș</a:t>
            </a:r>
            <a:r>
              <a:rPr lang="en-US" dirty="0" smtClean="0">
                <a:latin typeface="Times New Roman" pitchFamily="18" charset="0"/>
                <a:cs typeface="Times New Roman" pitchFamily="18" charset="0"/>
              </a:rPr>
              <a:t>tin</a:t>
            </a:r>
            <a:r>
              <a:rPr lang="ro-RO" dirty="0" smtClean="0">
                <a:latin typeface="Times New Roman" pitchFamily="18" charset="0"/>
                <a:cs typeface="Times New Roman" pitchFamily="18" charset="0"/>
              </a:rPr>
              <a:t>ț</a:t>
            </a:r>
            <a:r>
              <a:rPr lang="en-US" dirty="0" err="1" smtClean="0">
                <a:latin typeface="Times New Roman" pitchFamily="18" charset="0"/>
                <a:cs typeface="Times New Roman" pitchFamily="18" charset="0"/>
              </a:rPr>
              <a:t>elor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conceptelor</a:t>
            </a:r>
            <a:r>
              <a:rPr lang="en-US" dirty="0">
                <a:latin typeface="Times New Roman" pitchFamily="18" charset="0"/>
                <a:cs typeface="Times New Roman" pitchFamily="18" charset="0"/>
              </a:rPr>
              <a:t> </a:t>
            </a:r>
            <a:r>
              <a:rPr lang="ro-RO" dirty="0" err="1" smtClean="0">
                <a:latin typeface="Times New Roman" pitchFamily="18" charset="0"/>
                <a:cs typeface="Times New Roman" pitchFamily="18" charset="0"/>
              </a:rPr>
              <a:t>ș</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ideilor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precum</a:t>
            </a:r>
            <a:r>
              <a:rPr lang="en-US" dirty="0">
                <a:latin typeface="Times New Roman" pitchFamily="18" charset="0"/>
                <a:cs typeface="Times New Roman" pitchFamily="18" charset="0"/>
              </a:rPr>
              <a:t> </a:t>
            </a:r>
            <a:r>
              <a:rPr lang="ro-RO" dirty="0" err="1" smtClean="0">
                <a:latin typeface="Times New Roman" pitchFamily="18" charset="0"/>
                <a:cs typeface="Times New Roman" pitchFamily="18" charset="0"/>
              </a:rPr>
              <a:t>ș</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 </a:t>
            </a:r>
            <a:r>
              <a:rPr lang="en-US" dirty="0" err="1">
                <a:latin typeface="Times New Roman" pitchFamily="18" charset="0"/>
                <a:cs typeface="Times New Roman" pitchFamily="18" charset="0"/>
              </a:rPr>
              <a:t>punctelor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nodale</a:t>
            </a:r>
            <a:r>
              <a:rPr lang="en-US" dirty="0">
                <a:latin typeface="Times New Roman" pitchFamily="18" charset="0"/>
                <a:cs typeface="Times New Roman" pitchFamily="18" charset="0"/>
              </a:rPr>
              <a:t> de </a:t>
            </a:r>
            <a:r>
              <a:rPr lang="en-US" dirty="0" err="1">
                <a:latin typeface="Times New Roman" pitchFamily="18" charset="0"/>
                <a:cs typeface="Times New Roman" pitchFamily="18" charset="0"/>
              </a:rPr>
              <a:t>cunoastere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cercetare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actiune</a:t>
            </a:r>
            <a:r>
              <a:rPr lang="en-US" dirty="0">
                <a:latin typeface="Times New Roman" pitchFamily="18" charset="0"/>
                <a:cs typeface="Times New Roman" pitchFamily="18" charset="0"/>
              </a:rPr>
              <a:t> </a:t>
            </a:r>
            <a:r>
              <a:rPr lang="ro-RO" dirty="0" err="1" smtClean="0">
                <a:latin typeface="Times New Roman" pitchFamily="18" charset="0"/>
                <a:cs typeface="Times New Roman" pitchFamily="18" charset="0"/>
              </a:rPr>
              <a:t>ș</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studiu</a:t>
            </a:r>
            <a:r>
              <a:rPr lang="en-US" dirty="0">
                <a:latin typeface="Times New Roman" pitchFamily="18" charset="0"/>
                <a:cs typeface="Times New Roman" pitchFamily="18" charset="0"/>
              </a:rPr>
              <a:t>. </a:t>
            </a:r>
            <a:endParaRPr lang="ro-RO" dirty="0">
              <a:latin typeface="Times New Roman" pitchFamily="18" charset="0"/>
              <a:cs typeface="Times New Roman" pitchFamily="18" charset="0"/>
            </a:endParaRPr>
          </a:p>
          <a:p>
            <a:pPr algn="just">
              <a:buFontTx/>
              <a:buChar char="-"/>
            </a:pPr>
            <a:r>
              <a:rPr lang="vi-VN" dirty="0" smtClean="0">
                <a:latin typeface="Times New Roman" pitchFamily="18" charset="0"/>
                <a:cs typeface="Times New Roman" pitchFamily="18" charset="0"/>
              </a:rPr>
              <a:t>gestionează </a:t>
            </a:r>
            <a:r>
              <a:rPr lang="vi-VN" dirty="0">
                <a:latin typeface="Times New Roman" pitchFamily="18" charset="0"/>
                <a:cs typeface="Times New Roman" pitchFamily="18" charset="0"/>
              </a:rPr>
              <a:t>informaţiile şi ideile din text, îl ajută pe student să cuprindă tabloul integral al materialului. Îl ghidează pe student să elaboreze concluzii, să facă interpretări, să soluţioneze probleme în baza experienţelor personale de viaţă. </a:t>
            </a:r>
            <a:endParaRPr lang="ro-RO" dirty="0">
              <a:latin typeface="Times New Roman" pitchFamily="18" charset="0"/>
              <a:cs typeface="Times New Roman" pitchFamily="18" charset="0"/>
            </a:endParaRPr>
          </a:p>
          <a:p>
            <a:pPr algn="just">
              <a:buFontTx/>
              <a:buChar char="-"/>
            </a:pPr>
            <a:r>
              <a:rPr lang="vi-VN" dirty="0" smtClean="0">
                <a:latin typeface="Times New Roman" pitchFamily="18" charset="0"/>
                <a:cs typeface="Times New Roman" pitchFamily="18" charset="0"/>
              </a:rPr>
              <a:t>prezintă vizual organizarea logică a conţinutului, modul de ordonare şi aranjare, apoi şi de prezentare a unui concept, a unei teme, sarcini, probleme, dar şi relaţiile semnificative dintre acestea.</a:t>
            </a:r>
            <a:endParaRPr lang="ro-RO" dirty="0" smtClean="0">
              <a:latin typeface="Times New Roman" pitchFamily="18" charset="0"/>
              <a:cs typeface="Times New Roman" pitchFamily="18" charset="0"/>
            </a:endParaRPr>
          </a:p>
          <a:p>
            <a:pPr algn="just">
              <a:buFontTx/>
              <a:buChar char="-"/>
            </a:pPr>
            <a:r>
              <a:rPr lang="vi-VN" dirty="0" smtClean="0">
                <a:latin typeface="Times New Roman" pitchFamily="18" charset="0"/>
                <a:cs typeface="Times New Roman" pitchFamily="18" charset="0"/>
              </a:rPr>
              <a:t>scot în evidenţă succesiunea şi integritatea procesului de găndire, iar eficacitatea şi deficienţele comprehensiunii devin evidente</a:t>
            </a:r>
            <a:endParaRPr lang="ro-RO" dirty="0" smtClean="0">
              <a:latin typeface="Times New Roman" pitchFamily="18" charset="0"/>
              <a:cs typeface="Times New Roman" pitchFamily="18" charset="0"/>
            </a:endParaRPr>
          </a:p>
          <a:p>
            <a:pPr algn="just">
              <a:buFontTx/>
              <a:buChar char="-"/>
            </a:pPr>
            <a:r>
              <a:rPr lang="ro-RO" dirty="0">
                <a:latin typeface="Times New Roman" pitchFamily="18" charset="0"/>
                <a:cs typeface="Times New Roman" pitchFamily="18" charset="0"/>
              </a:rPr>
              <a:t>o</a:t>
            </a:r>
            <a:r>
              <a:rPr lang="vi-VN" dirty="0" smtClean="0">
                <a:latin typeface="Times New Roman" pitchFamily="18" charset="0"/>
                <a:cs typeface="Times New Roman" pitchFamily="18" charset="0"/>
              </a:rPr>
              <a:t> tehnică universală care poate fi utilizată la toate nivelurile educaţiei, în toate ariile curriculare, la orice etapă a desfăşurării unităţii de învăţare, precum şi un instrument de evaluare</a:t>
            </a:r>
            <a:endParaRPr lang="ro-RO"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486893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latin typeface="Times New Roman" pitchFamily="18" charset="0"/>
                <a:cs typeface="Times New Roman" pitchFamily="18" charset="0"/>
              </a:rPr>
              <a:t>Tipuri de OG</a:t>
            </a:r>
            <a:endParaRPr lang="en-US" dirty="0">
              <a:latin typeface="Times New Roman" pitchFamily="18" charset="0"/>
              <a:cs typeface="Times New Roman" pitchFamily="18" charset="0"/>
            </a:endParaRPr>
          </a:p>
        </p:txBody>
      </p:sp>
      <p:pic>
        <p:nvPicPr>
          <p:cNvPr id="1027" name="Picture 3" descr="C:\Users\cgcrpm\Downloads\306840175_753736505709068_5483286684875675781_n.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484784"/>
            <a:ext cx="7992888" cy="5472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6304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ext uri="{D42A27DB-BD31-4B8C-83A1-F6EECF244321}">
                <p14:modId xmlns:p14="http://schemas.microsoft.com/office/powerpoint/2010/main" val="59851789"/>
              </p:ext>
            </p:extLst>
          </p:nvPr>
        </p:nvGraphicFramePr>
        <p:xfrm>
          <a:off x="-11152" y="0"/>
          <a:ext cx="9155151" cy="6857999"/>
        </p:xfrm>
        <a:graphic>
          <a:graphicData uri="http://schemas.openxmlformats.org/drawingml/2006/table">
            <a:tbl>
              <a:tblPr>
                <a:tableStyleId>{5C22544A-7EE6-4342-B048-85BDC9FD1C3A}</a:tableStyleId>
              </a:tblPr>
              <a:tblGrid>
                <a:gridCol w="2300383"/>
                <a:gridCol w="6854768"/>
              </a:tblGrid>
              <a:tr h="798313">
                <a:tc>
                  <a:txBody>
                    <a:bodyPr/>
                    <a:lstStyle/>
                    <a:p>
                      <a:pPr algn="ctr">
                        <a:lnSpc>
                          <a:spcPct val="115000"/>
                        </a:lnSpc>
                        <a:spcAft>
                          <a:spcPts val="1000"/>
                        </a:spcAft>
                      </a:pPr>
                      <a:r>
                        <a:rPr lang="en-US" sz="2400" b="1" dirty="0" err="1">
                          <a:effectLst/>
                          <a:latin typeface="Times New Roman" pitchFamily="18" charset="0"/>
                          <a:cs typeface="Times New Roman" pitchFamily="18" charset="0"/>
                        </a:rPr>
                        <a:t>Tipul</a:t>
                      </a:r>
                      <a:r>
                        <a:rPr lang="en-US" sz="2400" b="1" dirty="0">
                          <a:effectLst/>
                          <a:latin typeface="Times New Roman" pitchFamily="18" charset="0"/>
                          <a:cs typeface="Times New Roman" pitchFamily="18" charset="0"/>
                        </a:rPr>
                        <a:t> OG</a:t>
                      </a:r>
                      <a:endParaRPr lang="en-US" sz="1800" b="1" dirty="0">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1000"/>
                        </a:spcAft>
                      </a:pPr>
                      <a:r>
                        <a:rPr lang="en-US" sz="2400" b="1" dirty="0" err="1">
                          <a:effectLst/>
                          <a:latin typeface="Times New Roman" pitchFamily="18" charset="0"/>
                          <a:cs typeface="Times New Roman" pitchFamily="18" charset="0"/>
                        </a:rPr>
                        <a:t>Scopuri</a:t>
                      </a:r>
                      <a:r>
                        <a:rPr lang="en-US" sz="2400" b="1" dirty="0">
                          <a:effectLst/>
                          <a:latin typeface="Times New Roman" pitchFamily="18" charset="0"/>
                          <a:cs typeface="Times New Roman" pitchFamily="18" charset="0"/>
                        </a:rPr>
                        <a:t> de </a:t>
                      </a:r>
                      <a:r>
                        <a:rPr lang="en-US" sz="2400" b="1" dirty="0" err="1">
                          <a:effectLst/>
                          <a:latin typeface="Times New Roman" pitchFamily="18" charset="0"/>
                          <a:cs typeface="Times New Roman" pitchFamily="18" charset="0"/>
                        </a:rPr>
                        <a:t>utilizare</a:t>
                      </a:r>
                      <a:endParaRPr lang="en-US" sz="1800" b="1" dirty="0">
                        <a:effectLst/>
                        <a:latin typeface="Times New Roman" pitchFamily="18" charset="0"/>
                        <a:ea typeface="Calibri"/>
                        <a:cs typeface="Times New Roman" pitchFamily="18" charset="0"/>
                      </a:endParaRPr>
                    </a:p>
                  </a:txBody>
                  <a:tcPr marL="68580" marR="68580" marT="0" marB="0"/>
                </a:tc>
              </a:tr>
              <a:tr h="871130">
                <a:tc>
                  <a:txBody>
                    <a:bodyPr/>
                    <a:lstStyle/>
                    <a:p>
                      <a:pPr algn="ctr">
                        <a:lnSpc>
                          <a:spcPct val="115000"/>
                        </a:lnSpc>
                        <a:spcAft>
                          <a:spcPts val="1000"/>
                        </a:spcAft>
                      </a:pPr>
                      <a:r>
                        <a:rPr lang="en-US" sz="2400" i="1" dirty="0" err="1">
                          <a:effectLst/>
                          <a:latin typeface="Times New Roman" pitchFamily="18" charset="0"/>
                          <a:cs typeface="Times New Roman" pitchFamily="18" charset="0"/>
                        </a:rPr>
                        <a:t>Rețele</a:t>
                      </a:r>
                      <a:r>
                        <a:rPr lang="en-US" sz="2400" i="1" dirty="0">
                          <a:effectLst/>
                          <a:latin typeface="Times New Roman" pitchFamily="18" charset="0"/>
                          <a:cs typeface="Times New Roman" pitchFamily="18" charset="0"/>
                        </a:rPr>
                        <a:t> </a:t>
                      </a:r>
                      <a:r>
                        <a:rPr lang="en-US" sz="2400" i="1" dirty="0" err="1">
                          <a:effectLst/>
                          <a:latin typeface="Times New Roman" pitchFamily="18" charset="0"/>
                          <a:cs typeface="Times New Roman" pitchFamily="18" charset="0"/>
                        </a:rPr>
                        <a:t>grafice</a:t>
                      </a:r>
                      <a:endParaRPr lang="en-US" sz="1800" i="1" dirty="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1000"/>
                        </a:spcAft>
                      </a:pPr>
                      <a:r>
                        <a:rPr lang="en-US" sz="2400" dirty="0">
                          <a:effectLst/>
                          <a:latin typeface="Times New Roman" pitchFamily="18" charset="0"/>
                          <a:cs typeface="Times New Roman" pitchFamily="18" charset="0"/>
                        </a:rPr>
                        <a:t>A </a:t>
                      </a:r>
                      <a:r>
                        <a:rPr lang="en-US" sz="2400" dirty="0" err="1">
                          <a:effectLst/>
                          <a:latin typeface="Times New Roman" pitchFamily="18" charset="0"/>
                          <a:cs typeface="Times New Roman" pitchFamily="18" charset="0"/>
                        </a:rPr>
                        <a:t>prezenta</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defini</a:t>
                      </a:r>
                      <a:r>
                        <a:rPr lang="ro-RO" sz="2400" dirty="0">
                          <a:effectLst/>
                          <a:latin typeface="Times New Roman" pitchFamily="18" charset="0"/>
                          <a:cs typeface="Times New Roman" pitchFamily="18" charset="0"/>
                        </a:rPr>
                        <a:t>ții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caracteristici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exemple</a:t>
                      </a:r>
                      <a:r>
                        <a:rPr lang="en-US" sz="2400" dirty="0">
                          <a:effectLst/>
                          <a:latin typeface="Times New Roman" pitchFamily="18" charset="0"/>
                          <a:cs typeface="Times New Roman" pitchFamily="18" charset="0"/>
                        </a:rPr>
                        <a:t>, brainstorming.</a:t>
                      </a:r>
                      <a:endParaRPr lang="en-US" sz="1800" dirty="0">
                        <a:effectLst/>
                        <a:latin typeface="Times New Roman" pitchFamily="18" charset="0"/>
                        <a:ea typeface="Calibri"/>
                        <a:cs typeface="Times New Roman" pitchFamily="18" charset="0"/>
                      </a:endParaRPr>
                    </a:p>
                  </a:txBody>
                  <a:tcPr marL="68580" marR="68580" marT="0" marB="0"/>
                </a:tc>
              </a:tr>
              <a:tr h="918249">
                <a:tc>
                  <a:txBody>
                    <a:bodyPr/>
                    <a:lstStyle/>
                    <a:p>
                      <a:pPr algn="ctr">
                        <a:lnSpc>
                          <a:spcPct val="115000"/>
                        </a:lnSpc>
                        <a:spcAft>
                          <a:spcPts val="1000"/>
                        </a:spcAft>
                      </a:pPr>
                      <a:r>
                        <a:rPr lang="en-US" sz="2400" i="1" dirty="0" err="1">
                          <a:effectLst/>
                          <a:latin typeface="Times New Roman" pitchFamily="18" charset="0"/>
                          <a:cs typeface="Times New Roman" pitchFamily="18" charset="0"/>
                        </a:rPr>
                        <a:t>Grafice</a:t>
                      </a:r>
                      <a:r>
                        <a:rPr lang="en-US" sz="2400" i="1" dirty="0">
                          <a:effectLst/>
                          <a:latin typeface="Times New Roman" pitchFamily="18" charset="0"/>
                          <a:cs typeface="Times New Roman" pitchFamily="18" charset="0"/>
                        </a:rPr>
                        <a:t>, </a:t>
                      </a:r>
                      <a:r>
                        <a:rPr lang="en-US" sz="2400" i="1" dirty="0" err="1">
                          <a:effectLst/>
                          <a:latin typeface="Times New Roman" pitchFamily="18" charset="0"/>
                          <a:cs typeface="Times New Roman" pitchFamily="18" charset="0"/>
                        </a:rPr>
                        <a:t>Matrice</a:t>
                      </a:r>
                      <a:endParaRPr lang="en-US" sz="1800" i="1" dirty="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1000"/>
                        </a:spcAft>
                      </a:pPr>
                      <a:r>
                        <a:rPr lang="en-US" sz="2400" dirty="0">
                          <a:effectLst/>
                          <a:latin typeface="Times New Roman" pitchFamily="18" charset="0"/>
                          <a:cs typeface="Times New Roman" pitchFamily="18" charset="0"/>
                        </a:rPr>
                        <a:t>A </a:t>
                      </a:r>
                      <a:r>
                        <a:rPr lang="en-US" sz="2400" dirty="0" err="1">
                          <a:effectLst/>
                          <a:latin typeface="Times New Roman" pitchFamily="18" charset="0"/>
                          <a:cs typeface="Times New Roman" pitchFamily="18" charset="0"/>
                        </a:rPr>
                        <a:t>prezenta</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caracteristici</a:t>
                      </a:r>
                      <a:r>
                        <a:rPr lang="en-US" sz="2400" dirty="0">
                          <a:effectLst/>
                          <a:latin typeface="Times New Roman" pitchFamily="18" charset="0"/>
                          <a:cs typeface="Times New Roman" pitchFamily="18" charset="0"/>
                        </a:rPr>
                        <a:t>, a </a:t>
                      </a:r>
                      <a:r>
                        <a:rPr lang="en-US" sz="2400" dirty="0" err="1">
                          <a:effectLst/>
                          <a:latin typeface="Times New Roman" pitchFamily="18" charset="0"/>
                          <a:cs typeface="Times New Roman" pitchFamily="18" charset="0"/>
                        </a:rPr>
                        <a:t>compara</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prin</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asemănare</a:t>
                      </a:r>
                      <a:r>
                        <a:rPr lang="en-US" sz="2400" dirty="0">
                          <a:effectLst/>
                          <a:latin typeface="Times New Roman" pitchFamily="18" charset="0"/>
                          <a:cs typeface="Times New Roman" pitchFamily="18" charset="0"/>
                        </a:rPr>
                        <a:t> / contrast, a </a:t>
                      </a:r>
                      <a:r>
                        <a:rPr lang="en-US" sz="2400" dirty="0" err="1">
                          <a:effectLst/>
                          <a:latin typeface="Times New Roman" pitchFamily="18" charset="0"/>
                          <a:cs typeface="Times New Roman" pitchFamily="18" charset="0"/>
                        </a:rPr>
                        <a:t>evalua</a:t>
                      </a:r>
                      <a:r>
                        <a:rPr lang="en-US" sz="2400" dirty="0">
                          <a:effectLst/>
                          <a:latin typeface="Times New Roman" pitchFamily="18" charset="0"/>
                          <a:cs typeface="Times New Roman" pitchFamily="18" charset="0"/>
                        </a:rPr>
                        <a:t>.</a:t>
                      </a:r>
                      <a:endParaRPr lang="en-US" sz="1800" dirty="0">
                        <a:effectLst/>
                        <a:latin typeface="Times New Roman" pitchFamily="18" charset="0"/>
                        <a:ea typeface="Calibri"/>
                        <a:cs typeface="Times New Roman" pitchFamily="18" charset="0"/>
                      </a:endParaRPr>
                    </a:p>
                  </a:txBody>
                  <a:tcPr marL="68580" marR="68580" marT="0" marB="0"/>
                </a:tc>
              </a:tr>
              <a:tr h="1644034">
                <a:tc>
                  <a:txBody>
                    <a:bodyPr/>
                    <a:lstStyle/>
                    <a:p>
                      <a:pPr algn="ctr">
                        <a:lnSpc>
                          <a:spcPct val="115000"/>
                        </a:lnSpc>
                        <a:spcAft>
                          <a:spcPts val="1000"/>
                        </a:spcAft>
                      </a:pPr>
                      <a:r>
                        <a:rPr lang="en-US" sz="2400" i="1" dirty="0" err="1">
                          <a:effectLst/>
                          <a:latin typeface="Times New Roman" pitchFamily="18" charset="0"/>
                          <a:cs typeface="Times New Roman" pitchFamily="18" charset="0"/>
                        </a:rPr>
                        <a:t>Rețea</a:t>
                      </a:r>
                      <a:r>
                        <a:rPr lang="en-US" sz="2400" i="1" dirty="0">
                          <a:effectLst/>
                          <a:latin typeface="Times New Roman" pitchFamily="18" charset="0"/>
                          <a:cs typeface="Times New Roman" pitchFamily="18" charset="0"/>
                        </a:rPr>
                        <a:t> arbore</a:t>
                      </a:r>
                      <a:endParaRPr lang="en-US" sz="1800" i="1" dirty="0">
                        <a:effectLst/>
                        <a:latin typeface="Times New Roman" pitchFamily="18" charset="0"/>
                        <a:cs typeface="Times New Roman" pitchFamily="18" charset="0"/>
                      </a:endParaRPr>
                    </a:p>
                    <a:p>
                      <a:pPr algn="ctr">
                        <a:lnSpc>
                          <a:spcPct val="115000"/>
                        </a:lnSpc>
                        <a:spcAft>
                          <a:spcPts val="1000"/>
                        </a:spcAft>
                      </a:pPr>
                      <a:r>
                        <a:rPr lang="en-US" sz="2400" i="1" dirty="0" err="1">
                          <a:effectLst/>
                          <a:latin typeface="Times New Roman" pitchFamily="18" charset="0"/>
                          <a:cs typeface="Times New Roman" pitchFamily="18" charset="0"/>
                        </a:rPr>
                        <a:t>Arborele</a:t>
                      </a:r>
                      <a:r>
                        <a:rPr lang="en-US" sz="2400" i="1" dirty="0">
                          <a:effectLst/>
                          <a:latin typeface="Times New Roman" pitchFamily="18" charset="0"/>
                          <a:cs typeface="Times New Roman" pitchFamily="18" charset="0"/>
                        </a:rPr>
                        <a:t> genealogic</a:t>
                      </a:r>
                      <a:endParaRPr lang="en-US" sz="1800" i="1" dirty="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1000"/>
                        </a:spcAft>
                      </a:pPr>
                      <a:r>
                        <a:rPr lang="en-US" sz="2400" dirty="0">
                          <a:effectLst/>
                          <a:latin typeface="Times New Roman" pitchFamily="18" charset="0"/>
                          <a:cs typeface="Times New Roman" pitchFamily="18" charset="0"/>
                        </a:rPr>
                        <a:t>A </a:t>
                      </a:r>
                      <a:r>
                        <a:rPr lang="en-US" sz="2400" dirty="0" err="1">
                          <a:effectLst/>
                          <a:latin typeface="Times New Roman" pitchFamily="18" charset="0"/>
                          <a:cs typeface="Times New Roman" pitchFamily="18" charset="0"/>
                        </a:rPr>
                        <a:t>prezenta</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clasificări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ascendență</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și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genealogie</a:t>
                      </a:r>
                      <a:r>
                        <a:rPr lang="en-US" sz="2400" dirty="0">
                          <a:effectLst/>
                          <a:latin typeface="Times New Roman" pitchFamily="18" charset="0"/>
                          <a:cs typeface="Times New Roman" pitchFamily="18" charset="0"/>
                        </a:rPr>
                        <a:t>; a </a:t>
                      </a:r>
                      <a:r>
                        <a:rPr lang="en-US" sz="2400" dirty="0" err="1">
                          <a:effectLst/>
                          <a:latin typeface="Times New Roman" pitchFamily="18" charset="0"/>
                          <a:cs typeface="Times New Roman" pitchFamily="18" charset="0"/>
                        </a:rPr>
                        <a:t>analiza</a:t>
                      </a:r>
                      <a:r>
                        <a:rPr lang="en-US" sz="2400" dirty="0">
                          <a:effectLst/>
                          <a:latin typeface="Times New Roman" pitchFamily="18" charset="0"/>
                          <a:cs typeface="Times New Roman" pitchFamily="18" charset="0"/>
                        </a:rPr>
                        <a:t>; a </a:t>
                      </a:r>
                      <a:r>
                        <a:rPr lang="en-US" sz="2400" dirty="0" err="1">
                          <a:effectLst/>
                          <a:latin typeface="Times New Roman" pitchFamily="18" charset="0"/>
                          <a:cs typeface="Times New Roman" pitchFamily="18" charset="0"/>
                        </a:rPr>
                        <a:t>structura</a:t>
                      </a:r>
                      <a:r>
                        <a:rPr lang="en-US" sz="2400" dirty="0">
                          <a:effectLst/>
                          <a:latin typeface="Times New Roman" pitchFamily="18" charset="0"/>
                          <a:cs typeface="Times New Roman" pitchFamily="18" charset="0"/>
                        </a:rPr>
                        <a:t>, a </a:t>
                      </a:r>
                      <a:r>
                        <a:rPr lang="en-US" sz="2400" dirty="0" err="1">
                          <a:effectLst/>
                          <a:latin typeface="Times New Roman" pitchFamily="18" charset="0"/>
                          <a:cs typeface="Times New Roman" pitchFamily="18" charset="0"/>
                        </a:rPr>
                        <a:t>exprima</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caracteristici</a:t>
                      </a:r>
                      <a:r>
                        <a:rPr lang="en-US" sz="2400" dirty="0">
                          <a:effectLst/>
                          <a:latin typeface="Times New Roman" pitchFamily="18" charset="0"/>
                          <a:cs typeface="Times New Roman" pitchFamily="18" charset="0"/>
                        </a:rPr>
                        <a:t>; a </a:t>
                      </a:r>
                      <a:r>
                        <a:rPr lang="en-US" sz="2400" dirty="0" err="1">
                          <a:effectLst/>
                          <a:latin typeface="Times New Roman" pitchFamily="18" charset="0"/>
                          <a:cs typeface="Times New Roman" pitchFamily="18" charset="0"/>
                        </a:rPr>
                        <a:t>exemplifica</a:t>
                      </a:r>
                      <a:r>
                        <a:rPr lang="en-US" sz="2400" dirty="0">
                          <a:effectLst/>
                          <a:latin typeface="Times New Roman" pitchFamily="18" charset="0"/>
                          <a:cs typeface="Times New Roman" pitchFamily="18" charset="0"/>
                        </a:rPr>
                        <a:t>; brainstorming.</a:t>
                      </a:r>
                      <a:endParaRPr lang="en-US" sz="1800" dirty="0">
                        <a:effectLst/>
                        <a:latin typeface="Times New Roman" pitchFamily="18" charset="0"/>
                        <a:ea typeface="Calibri"/>
                        <a:cs typeface="Times New Roman" pitchFamily="18" charset="0"/>
                      </a:endParaRPr>
                    </a:p>
                  </a:txBody>
                  <a:tcPr marL="68580" marR="68580" marT="0" marB="0"/>
                </a:tc>
              </a:tr>
              <a:tr h="918249">
                <a:tc>
                  <a:txBody>
                    <a:bodyPr/>
                    <a:lstStyle/>
                    <a:p>
                      <a:pPr algn="ctr">
                        <a:lnSpc>
                          <a:spcPct val="115000"/>
                        </a:lnSpc>
                        <a:spcAft>
                          <a:spcPts val="1000"/>
                        </a:spcAft>
                      </a:pPr>
                      <a:r>
                        <a:rPr lang="en-US" sz="2400" i="1" dirty="0" err="1">
                          <a:effectLst/>
                          <a:latin typeface="Times New Roman" pitchFamily="18" charset="0"/>
                          <a:cs typeface="Times New Roman" pitchFamily="18" charset="0"/>
                        </a:rPr>
                        <a:t>Înlănțuire</a:t>
                      </a:r>
                      <a:r>
                        <a:rPr lang="en-US" sz="2400" i="1" dirty="0">
                          <a:effectLst/>
                          <a:latin typeface="Times New Roman" pitchFamily="18" charset="0"/>
                          <a:cs typeface="Times New Roman" pitchFamily="18" charset="0"/>
                        </a:rPr>
                        <a:t> de </a:t>
                      </a:r>
                      <a:r>
                        <a:rPr lang="en-US" sz="2400" i="1" dirty="0" err="1">
                          <a:effectLst/>
                          <a:latin typeface="Times New Roman" pitchFamily="18" charset="0"/>
                          <a:cs typeface="Times New Roman" pitchFamily="18" charset="0"/>
                        </a:rPr>
                        <a:t>idei</a:t>
                      </a:r>
                      <a:r>
                        <a:rPr lang="en-US" sz="2400" i="1" dirty="0">
                          <a:effectLst/>
                          <a:latin typeface="Times New Roman" pitchFamily="18" charset="0"/>
                          <a:cs typeface="Times New Roman" pitchFamily="18" charset="0"/>
                        </a:rPr>
                        <a:t> </a:t>
                      </a:r>
                      <a:r>
                        <a:rPr lang="en-US" sz="2400" i="1" dirty="0" err="1">
                          <a:effectLst/>
                          <a:latin typeface="Times New Roman" pitchFamily="18" charset="0"/>
                          <a:cs typeface="Times New Roman" pitchFamily="18" charset="0"/>
                        </a:rPr>
                        <a:t>Grafic</a:t>
                      </a:r>
                      <a:r>
                        <a:rPr lang="en-US" sz="2400" i="1" dirty="0">
                          <a:effectLst/>
                          <a:latin typeface="Times New Roman" pitchFamily="18" charset="0"/>
                          <a:cs typeface="Times New Roman" pitchFamily="18" charset="0"/>
                        </a:rPr>
                        <a:t> </a:t>
                      </a:r>
                      <a:r>
                        <a:rPr lang="en-US" sz="2400" i="1" dirty="0" err="1">
                          <a:effectLst/>
                          <a:latin typeface="Times New Roman" pitchFamily="18" charset="0"/>
                          <a:cs typeface="Times New Roman" pitchFamily="18" charset="0"/>
                        </a:rPr>
                        <a:t>ciorchine</a:t>
                      </a:r>
                      <a:endParaRPr lang="en-US" sz="1800" i="1" dirty="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1000"/>
                        </a:spcAft>
                      </a:pPr>
                      <a:r>
                        <a:rPr lang="en-US" sz="2400" dirty="0">
                          <a:effectLst/>
                          <a:latin typeface="Times New Roman" pitchFamily="18" charset="0"/>
                          <a:cs typeface="Times New Roman" pitchFamily="18" charset="0"/>
                        </a:rPr>
                        <a:t>A </a:t>
                      </a:r>
                      <a:r>
                        <a:rPr lang="en-US" sz="2400" dirty="0" err="1">
                          <a:effectLst/>
                          <a:latin typeface="Times New Roman" pitchFamily="18" charset="0"/>
                          <a:cs typeface="Times New Roman" pitchFamily="18" charset="0"/>
                        </a:rPr>
                        <a:t>prezenta</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procese</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succesiuni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cauze</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și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efecte</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cronologia</a:t>
                      </a:r>
                      <a:r>
                        <a:rPr lang="en-US" sz="2400" dirty="0">
                          <a:effectLst/>
                          <a:latin typeface="Times New Roman" pitchFamily="18" charset="0"/>
                          <a:cs typeface="Times New Roman" pitchFamily="18" charset="0"/>
                        </a:rPr>
                        <a:t>.</a:t>
                      </a:r>
                      <a:endParaRPr lang="en-US" sz="1800" dirty="0">
                        <a:effectLst/>
                        <a:latin typeface="Times New Roman" pitchFamily="18" charset="0"/>
                        <a:ea typeface="Calibri"/>
                        <a:cs typeface="Times New Roman" pitchFamily="18" charset="0"/>
                      </a:endParaRPr>
                    </a:p>
                  </a:txBody>
                  <a:tcPr marL="68580" marR="68580" marT="0" marB="0"/>
                </a:tc>
              </a:tr>
              <a:tr h="1708024">
                <a:tc>
                  <a:txBody>
                    <a:bodyPr/>
                    <a:lstStyle/>
                    <a:p>
                      <a:pPr algn="ctr">
                        <a:lnSpc>
                          <a:spcPct val="115000"/>
                        </a:lnSpc>
                        <a:spcAft>
                          <a:spcPts val="1000"/>
                        </a:spcAft>
                      </a:pPr>
                      <a:r>
                        <a:rPr lang="en-US" sz="2400" i="1" dirty="0" err="1">
                          <a:effectLst/>
                          <a:latin typeface="Times New Roman" pitchFamily="18" charset="0"/>
                          <a:cs typeface="Times New Roman" pitchFamily="18" charset="0"/>
                        </a:rPr>
                        <a:t>Schițe</a:t>
                      </a:r>
                      <a:r>
                        <a:rPr lang="en-US" sz="2400" i="1" dirty="0">
                          <a:effectLst/>
                          <a:latin typeface="Times New Roman" pitchFamily="18" charset="0"/>
                          <a:cs typeface="Times New Roman" pitchFamily="18" charset="0"/>
                        </a:rPr>
                        <a:t>/ </a:t>
                      </a:r>
                      <a:r>
                        <a:rPr lang="en-US" sz="2400" i="1" dirty="0" err="1">
                          <a:effectLst/>
                          <a:latin typeface="Times New Roman" pitchFamily="18" charset="0"/>
                          <a:cs typeface="Times New Roman" pitchFamily="18" charset="0"/>
                        </a:rPr>
                        <a:t>Diagrame</a:t>
                      </a:r>
                      <a:endParaRPr lang="en-US" sz="1800" i="1" dirty="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1000"/>
                        </a:spcAft>
                      </a:pPr>
                      <a:r>
                        <a:rPr lang="en-US" sz="2400" dirty="0">
                          <a:effectLst/>
                          <a:latin typeface="Times New Roman" pitchFamily="18" charset="0"/>
                          <a:cs typeface="Times New Roman" pitchFamily="18" charset="0"/>
                        </a:rPr>
                        <a:t>A </a:t>
                      </a:r>
                      <a:r>
                        <a:rPr lang="en-US" sz="2400" dirty="0" err="1">
                          <a:effectLst/>
                          <a:latin typeface="Times New Roman" pitchFamily="18" charset="0"/>
                          <a:cs typeface="Times New Roman" pitchFamily="18" charset="0"/>
                        </a:rPr>
                        <a:t>prezenta</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structuri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fizice</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descrieri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sau</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locuri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relații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spațiale</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obiecte</a:t>
                      </a:r>
                      <a:r>
                        <a:rPr lang="en-US" sz="2400" dirty="0">
                          <a:effectLst/>
                          <a:latin typeface="Times New Roman" pitchFamily="18" charset="0"/>
                          <a:cs typeface="Times New Roman" pitchFamily="18" charset="0"/>
                        </a:rPr>
                        <a:t> concrete, </a:t>
                      </a:r>
                      <a:r>
                        <a:rPr lang="en-US" sz="2400" dirty="0" err="1">
                          <a:effectLst/>
                          <a:latin typeface="Times New Roman" pitchFamily="18" charset="0"/>
                          <a:cs typeface="Times New Roman" pitchFamily="18" charset="0"/>
                        </a:rPr>
                        <a:t>imagini</a:t>
                      </a:r>
                      <a:r>
                        <a:rPr lang="en-US" sz="2400" dirty="0">
                          <a:effectLst/>
                          <a:latin typeface="Times New Roman" pitchFamily="18" charset="0"/>
                          <a:cs typeface="Times New Roman" pitchFamily="18" charset="0"/>
                        </a:rPr>
                        <a:t> </a:t>
                      </a:r>
                      <a:r>
                        <a:rPr lang="en-US" sz="2400" dirty="0" err="1">
                          <a:effectLst/>
                          <a:latin typeface="Times New Roman" pitchFamily="18" charset="0"/>
                          <a:cs typeface="Times New Roman" pitchFamily="18" charset="0"/>
                        </a:rPr>
                        <a:t>vizuale</a:t>
                      </a:r>
                      <a:r>
                        <a:rPr lang="en-US" sz="2400" dirty="0">
                          <a:effectLst/>
                          <a:latin typeface="Times New Roman" pitchFamily="18" charset="0"/>
                          <a:cs typeface="Times New Roman" pitchFamily="18" charset="0"/>
                        </a:rPr>
                        <a:t>.</a:t>
                      </a:r>
                      <a:endParaRPr lang="en-US" sz="1800" dirty="0">
                        <a:effectLst/>
                        <a:latin typeface="Times New Roman" pitchFamily="18" charset="0"/>
                        <a:cs typeface="Times New Roman" pitchFamily="18" charset="0"/>
                      </a:endParaRPr>
                    </a:p>
                    <a:p>
                      <a:pPr>
                        <a:lnSpc>
                          <a:spcPct val="115000"/>
                        </a:lnSpc>
                        <a:spcAft>
                          <a:spcPts val="1000"/>
                        </a:spcAft>
                      </a:pPr>
                      <a:r>
                        <a:rPr lang="en-US" sz="2400" dirty="0">
                          <a:effectLst/>
                          <a:latin typeface="Times New Roman" pitchFamily="18" charset="0"/>
                          <a:cs typeface="Times New Roman" pitchFamily="18" charset="0"/>
                        </a:rPr>
                        <a:t> </a:t>
                      </a:r>
                      <a:endParaRPr lang="en-US" sz="1800" dirty="0">
                        <a:effectLst/>
                        <a:latin typeface="Times New Roman" pitchFamily="18" charset="0"/>
                        <a:ea typeface="Calibri"/>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val="3053940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02234"/>
          </a:xfrm>
        </p:spPr>
        <p:txBody>
          <a:bodyPr>
            <a:normAutofit fontScale="90000"/>
          </a:bodyPr>
          <a:lstStyle/>
          <a:p>
            <a:pPr algn="just"/>
            <a:r>
              <a:rPr lang="vi-VN" sz="2000" b="1" dirty="0" smtClean="0"/>
              <a:t>Hărțile </a:t>
            </a:r>
            <a:r>
              <a:rPr lang="vi-VN" sz="2000" b="1" dirty="0"/>
              <a:t>conceptuale </a:t>
            </a:r>
            <a:r>
              <a:rPr lang="ro-RO" sz="2000" dirty="0" smtClean="0"/>
              <a:t>- </a:t>
            </a:r>
            <a:r>
              <a:rPr lang="vi-VN" sz="2000" dirty="0" smtClean="0"/>
              <a:t>permit </a:t>
            </a:r>
            <a:r>
              <a:rPr lang="vi-VN" sz="2000" dirty="0"/>
              <a:t>stabilirea unei relații între diferitele concepte principale pe care un subiect le </a:t>
            </a:r>
            <a:r>
              <a:rPr lang="vi-VN" sz="2000" dirty="0" smtClean="0"/>
              <a:t>posedă.</a:t>
            </a:r>
            <a:r>
              <a:rPr lang="ro-RO" sz="2000" dirty="0" smtClean="0"/>
              <a:t> </a:t>
            </a:r>
            <a:r>
              <a:rPr lang="vi-VN" sz="2000" dirty="0" smtClean="0"/>
              <a:t>Începe </a:t>
            </a:r>
            <a:r>
              <a:rPr lang="vi-VN" sz="2000" dirty="0"/>
              <a:t>de la cea mai largă informație și, puțin câte puțin, ideile devin mai </a:t>
            </a:r>
            <a:r>
              <a:rPr lang="vi-VN" sz="2000" dirty="0" smtClean="0"/>
              <a:t>specifice</a:t>
            </a:r>
            <a:r>
              <a:rPr lang="ro-RO" sz="2000" dirty="0" smtClean="0"/>
              <a:t>. Ele </a:t>
            </a:r>
            <a:r>
              <a:rPr lang="vi-VN" sz="2000" dirty="0" smtClean="0"/>
              <a:t>permite </a:t>
            </a:r>
            <a:r>
              <a:rPr lang="vi-VN" sz="2000" dirty="0"/>
              <a:t>cunoașterea și înțelegerea relațiilor de </a:t>
            </a:r>
            <a:r>
              <a:rPr lang="vi-VN" sz="2000" dirty="0" smtClean="0"/>
              <a:t>concepte</a:t>
            </a:r>
            <a:r>
              <a:rPr lang="ro-RO" sz="2000" dirty="0" smtClean="0"/>
              <a:t> </a:t>
            </a:r>
            <a:r>
              <a:rPr lang="vi-VN" sz="2000" dirty="0" smtClean="0"/>
              <a:t>între </a:t>
            </a:r>
            <a:r>
              <a:rPr lang="vi-VN" sz="2000" dirty="0"/>
              <a:t>același </a:t>
            </a:r>
            <a:r>
              <a:rPr lang="vi-VN" sz="2000" dirty="0" smtClean="0"/>
              <a:t>subiect.</a:t>
            </a:r>
            <a:r>
              <a:rPr lang="ro-RO" sz="2000" dirty="0" smtClean="0"/>
              <a:t> </a:t>
            </a:r>
            <a:r>
              <a:rPr lang="vi-VN" sz="2000" dirty="0" smtClean="0"/>
              <a:t>În </a:t>
            </a:r>
            <a:r>
              <a:rPr lang="vi-VN" sz="2000" dirty="0"/>
              <a:t>hărțile conceptuale ar trebui să utilizați conectorii și prepozițiile, deoarece atunci când le citiți, este ceea ce va da coerență subiectului și va permite cititorului să înțeleagă perfect ceea ce este scris. </a:t>
            </a:r>
            <a:r>
              <a:rPr lang="vi-VN" dirty="0"/>
              <a:t/>
            </a:r>
            <a:br>
              <a:rPr lang="vi-VN" dirty="0"/>
            </a:br>
            <a:endParaRPr lang="en-US" dirty="0"/>
          </a:p>
        </p:txBody>
      </p:sp>
      <p:pic>
        <p:nvPicPr>
          <p:cNvPr id="3074" name="Picture 2" descr="C:\Users\cgcrpm\Downloads\305652410_756048922149091_8526492087382387297_n.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916113"/>
            <a:ext cx="8064895" cy="4681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986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Users\cgcrpm\Downloads\307603782_614849393466255_3744632368614158516_n.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5083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417638"/>
          </a:xfrm>
        </p:spPr>
        <p:txBody>
          <a:bodyPr>
            <a:normAutofit fontScale="90000"/>
          </a:bodyPr>
          <a:lstStyle/>
          <a:p>
            <a:pPr algn="just"/>
            <a:r>
              <a:rPr lang="ro-RO" sz="1800" b="1" dirty="0" smtClean="0"/>
              <a:t/>
            </a:r>
            <a:br>
              <a:rPr lang="ro-RO" sz="1800" b="1" dirty="0" smtClean="0"/>
            </a:br>
            <a:r>
              <a:rPr lang="ro-RO" sz="1800" b="1" dirty="0"/>
              <a:t/>
            </a:r>
            <a:br>
              <a:rPr lang="ro-RO" sz="1800" b="1" dirty="0"/>
            </a:br>
            <a:r>
              <a:rPr lang="ro-RO" sz="1800" b="1" dirty="0" smtClean="0"/>
              <a:t/>
            </a:r>
            <a:br>
              <a:rPr lang="ro-RO" sz="1800" b="1" dirty="0" smtClean="0"/>
            </a:br>
            <a:r>
              <a:rPr lang="ro-RO" sz="1800" b="1" dirty="0"/>
              <a:t/>
            </a:r>
            <a:br>
              <a:rPr lang="ro-RO" sz="1800" b="1" dirty="0"/>
            </a:br>
            <a:r>
              <a:rPr lang="vi-VN" sz="1800" b="1" dirty="0" smtClean="0">
                <a:latin typeface="Times New Roman" pitchFamily="18" charset="0"/>
                <a:cs typeface="Times New Roman" pitchFamily="18" charset="0"/>
              </a:rPr>
              <a:t>Tabele</a:t>
            </a:r>
            <a:r>
              <a:rPr lang="ro-RO" sz="1800" b="1" dirty="0" smtClean="0">
                <a:latin typeface="Times New Roman" pitchFamily="18" charset="0"/>
                <a:cs typeface="Times New Roman" pitchFamily="18" charset="0"/>
              </a:rPr>
              <a:t>le</a:t>
            </a:r>
            <a:r>
              <a:rPr lang="vi-VN" sz="1800" b="1" dirty="0" smtClean="0">
                <a:latin typeface="Times New Roman" pitchFamily="18" charset="0"/>
                <a:cs typeface="Times New Roman" pitchFamily="18" charset="0"/>
              </a:rPr>
              <a:t> comparativ</a:t>
            </a:r>
            <a:r>
              <a:rPr lang="ro-RO" sz="1800" b="1" dirty="0" smtClean="0">
                <a:latin typeface="Times New Roman" pitchFamily="18" charset="0"/>
                <a:cs typeface="Times New Roman" pitchFamily="18" charset="0"/>
              </a:rPr>
              <a:t>e au</a:t>
            </a:r>
            <a:r>
              <a:rPr lang="vi-VN" sz="1800" dirty="0" smtClean="0">
                <a:latin typeface="Times New Roman" pitchFamily="18" charset="0"/>
                <a:cs typeface="Times New Roman" pitchFamily="18" charset="0"/>
              </a:rPr>
              <a:t> funcția </a:t>
            </a:r>
            <a:r>
              <a:rPr lang="vi-VN" sz="1800" dirty="0">
                <a:latin typeface="Times New Roman" pitchFamily="18" charset="0"/>
                <a:cs typeface="Times New Roman" pitchFamily="18" charset="0"/>
              </a:rPr>
              <a:t>principală este de a permite identificarea diferențelor și </a:t>
            </a:r>
            <a:r>
              <a:rPr lang="ro-RO" sz="1800" dirty="0">
                <a:latin typeface="Times New Roman" pitchFamily="18" charset="0"/>
                <a:cs typeface="Times New Roman" pitchFamily="18" charset="0"/>
              </a:rPr>
              <a:t>c</a:t>
            </a:r>
            <a:r>
              <a:rPr lang="vi-VN" sz="1800" dirty="0" smtClean="0">
                <a:latin typeface="Times New Roman" pitchFamily="18" charset="0"/>
                <a:cs typeface="Times New Roman" pitchFamily="18" charset="0"/>
              </a:rPr>
              <a:t>ea mai obișnuită este realizarea unui tip de tabel în care sunt selectate caracteristicile și subiectele prin care urmează a fi evaluat conceptul, apoi sunt descrise și extinse puțin mai mult. Nivelul descriptiv utilizat pentru fiecare concept trebuie să fie similar </a:t>
            </a:r>
            <a:r>
              <a:rPr lang="vi-VN" sz="1800" dirty="0" smtClean="0">
                <a:latin typeface="Times New Roman" pitchFamily="18" charset="0"/>
                <a:cs typeface="Times New Roman" pitchFamily="18" charset="0"/>
              </a:rPr>
              <a:t>asemănărilor </a:t>
            </a:r>
            <a:r>
              <a:rPr lang="vi-VN" sz="1800" dirty="0">
                <a:latin typeface="Times New Roman" pitchFamily="18" charset="0"/>
                <a:cs typeface="Times New Roman" pitchFamily="18" charset="0"/>
              </a:rPr>
              <a:t>dintre două teme diferit</a:t>
            </a:r>
            <a:r>
              <a:rPr lang="vi-VN" sz="1600" dirty="0">
                <a:latin typeface="Times New Roman" pitchFamily="18" charset="0"/>
                <a:cs typeface="Times New Roman" pitchFamily="18" charset="0"/>
              </a:rPr>
              <a:t>e.</a:t>
            </a:r>
            <a:r>
              <a:rPr lang="vi-VN" sz="4000" dirty="0"/>
              <a:t/>
            </a:r>
            <a:br>
              <a:rPr lang="vi-VN" sz="4000" dirty="0"/>
            </a:br>
            <a:endParaRPr lang="en-US" dirty="0"/>
          </a:p>
        </p:txBody>
      </p:sp>
      <p:sp>
        <p:nvSpPr>
          <p:cNvPr id="3" name="Объект 2"/>
          <p:cNvSpPr>
            <a:spLocks noGrp="1"/>
          </p:cNvSpPr>
          <p:nvPr>
            <p:ph idx="1"/>
          </p:nvPr>
        </p:nvSpPr>
        <p:spPr/>
        <p:txBody>
          <a:bodyPr/>
          <a:lstStyle/>
          <a:p>
            <a:r>
              <a:rPr lang="vi-VN" dirty="0" smtClean="0"/>
              <a:t>.</a:t>
            </a:r>
            <a:endParaRPr lang="en-US" dirty="0"/>
          </a:p>
        </p:txBody>
      </p:sp>
      <p:pic>
        <p:nvPicPr>
          <p:cNvPr id="5122" name="Picture 2" descr="C:\Users\cgcrpm\Downloads\306209265_1755572004788076_8591711262463212689_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628800"/>
            <a:ext cx="8208912" cy="5112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9574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229600" cy="1143000"/>
          </a:xfrm>
        </p:spPr>
        <p:txBody>
          <a:bodyPr>
            <a:normAutofit fontScale="90000"/>
          </a:bodyPr>
          <a:lstStyle/>
          <a:p>
            <a:pPr algn="just"/>
            <a:r>
              <a:rPr lang="ro-RO" sz="1800" dirty="0" smtClean="0"/>
              <a:t/>
            </a:r>
            <a:br>
              <a:rPr lang="ro-RO" sz="1800" dirty="0" smtClean="0"/>
            </a:br>
            <a:r>
              <a:rPr lang="vi-VN" sz="1800" b="1" dirty="0" smtClean="0"/>
              <a:t>Tabelele </a:t>
            </a:r>
            <a:r>
              <a:rPr lang="vi-VN" sz="1800" b="1" dirty="0"/>
              <a:t>sinoptice </a:t>
            </a:r>
            <a:r>
              <a:rPr lang="vi-VN" sz="1800" dirty="0"/>
              <a:t>sunt făcute cu singura intenție de a sorta informații despre un anumit conținut într-un mod ierarhic. În general, acest rezultat este obținut prin utilizarea de tabele sau chei.</a:t>
            </a:r>
            <a:br>
              <a:rPr lang="vi-VN" sz="1800" dirty="0"/>
            </a:br>
            <a:r>
              <a:rPr lang="vi-VN" sz="1800" dirty="0"/>
              <a:t>Datorită acestui fapt, cititorul sau observatorul poate avea o idee clară despre modul în care este organizat subiectul, </a:t>
            </a:r>
            <a:r>
              <a:rPr lang="vi-VN" sz="1800" dirty="0">
                <a:latin typeface="Times New Roman" pitchFamily="18" charset="0"/>
                <a:cs typeface="Times New Roman" pitchFamily="18" charset="0"/>
              </a:rPr>
              <a:t>precum și despre cunoașterea la prima vedere a principalelor elemente care </a:t>
            </a:r>
            <a:r>
              <a:rPr lang="vi-VN" sz="1800" dirty="0" smtClean="0">
                <a:latin typeface="Times New Roman" pitchFamily="18" charset="0"/>
                <a:cs typeface="Times New Roman" pitchFamily="18" charset="0"/>
              </a:rPr>
              <a:t>formează</a:t>
            </a:r>
            <a:r>
              <a:rPr lang="ro-RO" sz="1800" dirty="0" smtClean="0">
                <a:latin typeface="Times New Roman" pitchFamily="18" charset="0"/>
                <a:cs typeface="Times New Roman" pitchFamily="18" charset="0"/>
              </a:rPr>
              <a:t>  și compun acest sistem.</a:t>
            </a:r>
            <a:endParaRPr lang="en-US" sz="1800" dirty="0">
              <a:latin typeface="Times New Roman" pitchFamily="18" charset="0"/>
              <a:cs typeface="Times New Roman" pitchFamily="18" charset="0"/>
            </a:endParaRPr>
          </a:p>
        </p:txBody>
      </p:sp>
      <p:pic>
        <p:nvPicPr>
          <p:cNvPr id="6146" name="Picture 2" descr="C:\Users\cgcrpm\Downloads\306892165_556928316182639_1810173778642830945_n.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608" y="1600200"/>
            <a:ext cx="7056784" cy="4853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6358906"/>
      </p:ext>
    </p:extLst>
  </p:cSld>
  <p:clrMapOvr>
    <a:masterClrMapping/>
  </p:clrMapOvr>
</p:sld>
</file>

<file path=ppt/theme/theme1.xml><?xml version="1.0" encoding="utf-8"?>
<a:theme xmlns:a="http://schemas.openxmlformats.org/drawingml/2006/main" name="Тема Office">
  <a:themeElements>
    <a:clrScheme name="Другая 1">
      <a:dk1>
        <a:sysClr val="windowText" lastClr="000000"/>
      </a:dk1>
      <a:lt1>
        <a:sysClr val="window" lastClr="FFFFFF"/>
      </a:lt1>
      <a:dk2>
        <a:srgbClr val="212745"/>
      </a:dk2>
      <a:lt2>
        <a:srgbClr val="B4DCFA"/>
      </a:lt2>
      <a:accent1>
        <a:srgbClr val="4E67C8"/>
      </a:accent1>
      <a:accent2>
        <a:srgbClr val="5ECCF3"/>
      </a:accent2>
      <a:accent3>
        <a:srgbClr val="568C11"/>
      </a:accent3>
      <a:accent4>
        <a:srgbClr val="5DCEAF"/>
      </a:accent4>
      <a:accent5>
        <a:srgbClr val="FF8021"/>
      </a:accent5>
      <a:accent6>
        <a:srgbClr val="F14124"/>
      </a:accent6>
      <a:hlink>
        <a:srgbClr val="56C7AA"/>
      </a:hlink>
      <a:folHlink>
        <a:srgbClr val="59A8D1"/>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TotalTime>
  <Words>1764</Words>
  <Application>Microsoft Office PowerPoint</Application>
  <PresentationFormat>Экран (4:3)</PresentationFormat>
  <Paragraphs>97</Paragraphs>
  <Slides>22</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Organizatorii grafici</vt:lpstr>
      <vt:lpstr>Organizatorul Grafic (OG) este:</vt:lpstr>
      <vt:lpstr>Презентация PowerPoint</vt:lpstr>
      <vt:lpstr>Tipuri de OG</vt:lpstr>
      <vt:lpstr>Презентация PowerPoint</vt:lpstr>
      <vt:lpstr>Hărțile conceptuale - permit stabilirea unei relații între diferitele concepte principale pe care un subiect le posedă. Începe de la cea mai largă informație și, puțin câte puțin, ideile devin mai specifice. Ele permite cunoașterea și înțelegerea relațiilor de concepte între același subiect. În hărțile conceptuale ar trebui să utilizați conectorii și prepozițiile, deoarece atunci când le citiți, este ceea ce va da coerență subiectului și va permite cititorului să înțeleagă perfect ceea ce este scris.  </vt:lpstr>
      <vt:lpstr>Презентация PowerPoint</vt:lpstr>
      <vt:lpstr>    Tabelele comparative au funcția principală este de a permite identificarea diferențelor și cea mai obișnuită este realizarea unui tip de tabel în care sunt selectate caracteristicile și subiectele prin care urmează a fi evaluat conceptul, apoi sunt descrise și extinse puțin mai mult. Nivelul descriptiv utilizat pentru fiecare concept trebuie să fie similar asemănărilor dintre două teme diferite. </vt:lpstr>
      <vt:lpstr> Tabelele sinoptice sunt făcute cu singura intenție de a sorta informații despre un anumit conținut într-un mod ierarhic. În general, acest rezultat este obținut prin utilizarea de tabele sau chei. Datorită acestui fapt, cititorul sau observatorul poate avea o idee clară despre modul în care este organizat subiectul, precum și despre cunoașterea la prima vedere a principalelor elemente care formează  și compun acest sistem.</vt:lpstr>
      <vt:lpstr>Diagrama arbore- poate fi orientată orizontal sau vertical, și constă din maimulte nivele, primul cu 2 opțiuni clarificatoare, ași restul cu mai multe pțiuni, care poate fi nelimitat și diferit pentru fiecare component în parte. </vt:lpstr>
      <vt:lpstr>Diagrama arbore</vt:lpstr>
      <vt:lpstr>Diagramă ciclică de bază- în exemplul dat cuprinde 5 faze(numărul acestora poate varia). Se utilizează pentru a prezenta secvențele, elementele componente ale etapei, fazei, sarcinii sau evenimentului în derulare ciclică.</vt:lpstr>
      <vt:lpstr>Diagrama ciclului segmentat-servește pentru a prezenta avansarea sau secvențele etapelor, evenimentelor aflate în desfășurare circulară, conferă mai multă fermitate fragmentelor interconecte.</vt:lpstr>
      <vt:lpstr>Diagrama ciclului radial- se utilizează pentru a prezenta conexiunea elementelor radială cu ideea principală. Accentuează semnificația informației fixate în cercul cetral și contribuția informației plasate în celelalte cercuri la susținerea ideii principale.</vt:lpstr>
      <vt:lpstr>Diagrame secvențiale- presupun listarea itemilor în ordine numerică, cronologică evolutivă.</vt:lpstr>
      <vt:lpstr>Diagrame secvețiale</vt:lpstr>
      <vt:lpstr>Diagramele Venn- deși este un instrument folosit în subiecte matematice, se poate face în afara acestei ramuri.În diagramele lui Venn sunt folosite mai multe cercuri (ele pot fi pătrate, dreptunghiuri sau orice formă geometrică) și fiecare dintre ele reprezintă o categorie care între ele poate (sau nu) împărtășește caracteristicile în comun. </vt:lpstr>
      <vt:lpstr>Cum înveți să construiești un OG?</vt:lpstr>
      <vt:lpstr>Cum și de ce funcționează metoda OG?</vt:lpstr>
      <vt:lpstr>În ce mod OG dezvoltă înțelegerea /comprehensiunea? </vt:lpstr>
      <vt:lpstr>La ce le servește studenților OG?</vt:lpstr>
      <vt:lpstr>De ce să utilizați metoda OG?</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Organizatorii grafici</dc:title>
  <dc:creator>cgcrpm</dc:creator>
  <cp:lastModifiedBy>cgcrpm</cp:lastModifiedBy>
  <cp:revision>31</cp:revision>
  <dcterms:created xsi:type="dcterms:W3CDTF">2022-09-16T09:42:33Z</dcterms:created>
  <dcterms:modified xsi:type="dcterms:W3CDTF">2022-09-16T13:37:36Z</dcterms:modified>
</cp:coreProperties>
</file>