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667DFF-6C08-4E8D-B6FA-A3F3B413F583}" v="19" dt="2025-03-19T14:47:00.9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4660"/>
  </p:normalViewPr>
  <p:slideViewPr>
    <p:cSldViewPr snapToGrid="0">
      <p:cViewPr varScale="1">
        <p:scale>
          <a:sx n="70" d="100"/>
          <a:sy n="70" d="100"/>
        </p:scale>
        <p:origin x="7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i Bazaochi" userId="4ecf862e1fbd7923" providerId="LiveId" clId="{EB667DFF-6C08-4E8D-B6FA-A3F3B413F583}"/>
    <pc:docChg chg="undo custSel delSld modSld">
      <pc:chgData name="Andrei Bazaochi" userId="4ecf862e1fbd7923" providerId="LiveId" clId="{EB667DFF-6C08-4E8D-B6FA-A3F3B413F583}" dt="2025-03-19T14:51:51.137" v="395" actId="2696"/>
      <pc:docMkLst>
        <pc:docMk/>
      </pc:docMkLst>
      <pc:sldChg chg="addSp delSp modSp mod setBg addAnim modAnim">
        <pc:chgData name="Andrei Bazaochi" userId="4ecf862e1fbd7923" providerId="LiveId" clId="{EB667DFF-6C08-4E8D-B6FA-A3F3B413F583}" dt="2025-03-19T14:46:58.806" v="394" actId="20577"/>
        <pc:sldMkLst>
          <pc:docMk/>
          <pc:sldMk cId="1920009222" sldId="256"/>
        </pc:sldMkLst>
        <pc:spChg chg="mod">
          <ac:chgData name="Andrei Bazaochi" userId="4ecf862e1fbd7923" providerId="LiveId" clId="{EB667DFF-6C08-4E8D-B6FA-A3F3B413F583}" dt="2025-03-19T14:46:58.806" v="394" actId="20577"/>
          <ac:spMkLst>
            <pc:docMk/>
            <pc:sldMk cId="1920009222" sldId="256"/>
            <ac:spMk id="2" creationId="{11D5DBD6-238F-18C4-AE90-25761099B78F}"/>
          </ac:spMkLst>
        </pc:spChg>
        <pc:spChg chg="mod">
          <ac:chgData name="Andrei Bazaochi" userId="4ecf862e1fbd7923" providerId="LiveId" clId="{EB667DFF-6C08-4E8D-B6FA-A3F3B413F583}" dt="2025-03-19T14:46:55.433" v="392" actId="403"/>
          <ac:spMkLst>
            <pc:docMk/>
            <pc:sldMk cId="1920009222" sldId="256"/>
            <ac:spMk id="3" creationId="{64233A46-440B-B3F4-C36D-709FD1B01C1F}"/>
          </ac:spMkLst>
        </pc:spChg>
        <pc:spChg chg="add del">
          <ac:chgData name="Andrei Bazaochi" userId="4ecf862e1fbd7923" providerId="LiveId" clId="{EB667DFF-6C08-4E8D-B6FA-A3F3B413F583}" dt="2025-03-19T14:46:24.204" v="376" actId="26606"/>
          <ac:spMkLst>
            <pc:docMk/>
            <pc:sldMk cId="1920009222" sldId="256"/>
            <ac:spMk id="8" creationId="{78E1DCC1-CECF-49BB-97F0-2233B406D8E6}"/>
          </ac:spMkLst>
        </pc:spChg>
        <pc:spChg chg="add del">
          <ac:chgData name="Andrei Bazaochi" userId="4ecf862e1fbd7923" providerId="LiveId" clId="{EB667DFF-6C08-4E8D-B6FA-A3F3B413F583}" dt="2025-03-19T14:46:24.204" v="376" actId="26606"/>
          <ac:spMkLst>
            <pc:docMk/>
            <pc:sldMk cId="1920009222" sldId="256"/>
            <ac:spMk id="10" creationId="{3C7ABF58-EC6B-4932-8671-4BAEBDDF5053}"/>
          </ac:spMkLst>
        </pc:spChg>
        <pc:spChg chg="add del">
          <ac:chgData name="Andrei Bazaochi" userId="4ecf862e1fbd7923" providerId="LiveId" clId="{EB667DFF-6C08-4E8D-B6FA-A3F3B413F583}" dt="2025-03-19T14:46:24.204" v="376" actId="26606"/>
          <ac:spMkLst>
            <pc:docMk/>
            <pc:sldMk cId="1920009222" sldId="256"/>
            <ac:spMk id="12" creationId="{EB868EAF-CD67-49A7-8A32-BBC0EA412C4C}"/>
          </ac:spMkLst>
        </pc:spChg>
        <pc:spChg chg="add del">
          <ac:chgData name="Andrei Bazaochi" userId="4ecf862e1fbd7923" providerId="LiveId" clId="{EB667DFF-6C08-4E8D-B6FA-A3F3B413F583}" dt="2025-03-19T14:46:25.523" v="378" actId="26606"/>
          <ac:spMkLst>
            <pc:docMk/>
            <pc:sldMk cId="1920009222" sldId="256"/>
            <ac:spMk id="14" creationId="{CA3FC43A-F2E5-409E-8C82-7DC3B69EA268}"/>
          </ac:spMkLst>
        </pc:spChg>
        <pc:spChg chg="add del">
          <ac:chgData name="Andrei Bazaochi" userId="4ecf862e1fbd7923" providerId="LiveId" clId="{EB667DFF-6C08-4E8D-B6FA-A3F3B413F583}" dt="2025-03-19T14:46:25.523" v="378" actId="26606"/>
          <ac:spMkLst>
            <pc:docMk/>
            <pc:sldMk cId="1920009222" sldId="256"/>
            <ac:spMk id="15" creationId="{1EEBFF7B-A218-4767-9A82-7ADFE8C9390D}"/>
          </ac:spMkLst>
        </pc:spChg>
        <pc:spChg chg="add">
          <ac:chgData name="Andrei Bazaochi" userId="4ecf862e1fbd7923" providerId="LiveId" clId="{EB667DFF-6C08-4E8D-B6FA-A3F3B413F583}" dt="2025-03-19T14:46:25.537" v="379" actId="26606"/>
          <ac:spMkLst>
            <pc:docMk/>
            <pc:sldMk cId="1920009222" sldId="256"/>
            <ac:spMk id="17" creationId="{7EFFE664-A3F2-4977-A6E3-C38CF57A1630}"/>
          </ac:spMkLst>
        </pc:spChg>
        <pc:spChg chg="add">
          <ac:chgData name="Andrei Bazaochi" userId="4ecf862e1fbd7923" providerId="LiveId" clId="{EB667DFF-6C08-4E8D-B6FA-A3F3B413F583}" dt="2025-03-19T14:46:25.537" v="379" actId="26606"/>
          <ac:spMkLst>
            <pc:docMk/>
            <pc:sldMk cId="1920009222" sldId="256"/>
            <ac:spMk id="18" creationId="{C85C471A-7EB8-45A1-901F-B4BBC499F1ED}"/>
          </ac:spMkLst>
        </pc:spChg>
      </pc:sldChg>
      <pc:sldChg chg="addSp delSp modSp mod setBg">
        <pc:chgData name="Andrei Bazaochi" userId="4ecf862e1fbd7923" providerId="LiveId" clId="{EB667DFF-6C08-4E8D-B6FA-A3F3B413F583}" dt="2025-03-19T14:41:41.423" v="305" actId="26606"/>
        <pc:sldMkLst>
          <pc:docMk/>
          <pc:sldMk cId="2166556523" sldId="257"/>
        </pc:sldMkLst>
        <pc:spChg chg="mod">
          <ac:chgData name="Andrei Bazaochi" userId="4ecf862e1fbd7923" providerId="LiveId" clId="{EB667DFF-6C08-4E8D-B6FA-A3F3B413F583}" dt="2025-03-19T14:41:41.423" v="305" actId="26606"/>
          <ac:spMkLst>
            <pc:docMk/>
            <pc:sldMk cId="2166556523" sldId="257"/>
            <ac:spMk id="2" creationId="{995199A1-DF21-20B5-95C7-7B3614222E53}"/>
          </ac:spMkLst>
        </pc:spChg>
        <pc:spChg chg="del mod">
          <ac:chgData name="Andrei Bazaochi" userId="4ecf862e1fbd7923" providerId="LiveId" clId="{EB667DFF-6C08-4E8D-B6FA-A3F3B413F583}" dt="2025-03-19T14:41:41.423" v="305" actId="26606"/>
          <ac:spMkLst>
            <pc:docMk/>
            <pc:sldMk cId="2166556523" sldId="257"/>
            <ac:spMk id="3" creationId="{43B9A0CF-47D3-2965-C891-35DBE100F506}"/>
          </ac:spMkLst>
        </pc:spChg>
        <pc:graphicFrameChg chg="add">
          <ac:chgData name="Andrei Bazaochi" userId="4ecf862e1fbd7923" providerId="LiveId" clId="{EB667DFF-6C08-4E8D-B6FA-A3F3B413F583}" dt="2025-03-19T14:41:41.423" v="305" actId="26606"/>
          <ac:graphicFrameMkLst>
            <pc:docMk/>
            <pc:sldMk cId="2166556523" sldId="257"/>
            <ac:graphicFrameMk id="5" creationId="{518624AC-4051-51BC-20AE-EE4F07E1BF81}"/>
          </ac:graphicFrameMkLst>
        </pc:graphicFrameChg>
      </pc:sldChg>
      <pc:sldChg chg="modSp mod">
        <pc:chgData name="Andrei Bazaochi" userId="4ecf862e1fbd7923" providerId="LiveId" clId="{EB667DFF-6C08-4E8D-B6FA-A3F3B413F583}" dt="2025-03-19T14:27:25.150" v="224" actId="14100"/>
        <pc:sldMkLst>
          <pc:docMk/>
          <pc:sldMk cId="4291767590" sldId="258"/>
        </pc:sldMkLst>
        <pc:spChg chg="mod">
          <ac:chgData name="Andrei Bazaochi" userId="4ecf862e1fbd7923" providerId="LiveId" clId="{EB667DFF-6C08-4E8D-B6FA-A3F3B413F583}" dt="2025-03-19T14:27:14.143" v="222" actId="14100"/>
          <ac:spMkLst>
            <pc:docMk/>
            <pc:sldMk cId="4291767590" sldId="258"/>
            <ac:spMk id="3" creationId="{75C79D6B-CB6D-6259-0E5F-C7949D5767A5}"/>
          </ac:spMkLst>
        </pc:spChg>
        <pc:spChg chg="mod">
          <ac:chgData name="Andrei Bazaochi" userId="4ecf862e1fbd7923" providerId="LiveId" clId="{EB667DFF-6C08-4E8D-B6FA-A3F3B413F583}" dt="2025-03-19T14:27:25.150" v="224" actId="14100"/>
          <ac:spMkLst>
            <pc:docMk/>
            <pc:sldMk cId="4291767590" sldId="258"/>
            <ac:spMk id="5" creationId="{7E083578-02EB-83CA-F685-3D0002AA8119}"/>
          </ac:spMkLst>
        </pc:spChg>
      </pc:sldChg>
      <pc:sldChg chg="addSp delSp modSp mod setBg">
        <pc:chgData name="Andrei Bazaochi" userId="4ecf862e1fbd7923" providerId="LiveId" clId="{EB667DFF-6C08-4E8D-B6FA-A3F3B413F583}" dt="2025-03-19T14:41:57.884" v="306" actId="26606"/>
        <pc:sldMkLst>
          <pc:docMk/>
          <pc:sldMk cId="1132680878" sldId="259"/>
        </pc:sldMkLst>
        <pc:spChg chg="mod">
          <ac:chgData name="Andrei Bazaochi" userId="4ecf862e1fbd7923" providerId="LiveId" clId="{EB667DFF-6C08-4E8D-B6FA-A3F3B413F583}" dt="2025-03-19T14:41:57.884" v="306" actId="26606"/>
          <ac:spMkLst>
            <pc:docMk/>
            <pc:sldMk cId="1132680878" sldId="259"/>
            <ac:spMk id="2" creationId="{70FDE3A2-1297-8429-8341-2BAC96853DD0}"/>
          </ac:spMkLst>
        </pc:spChg>
        <pc:spChg chg="del mod">
          <ac:chgData name="Andrei Bazaochi" userId="4ecf862e1fbd7923" providerId="LiveId" clId="{EB667DFF-6C08-4E8D-B6FA-A3F3B413F583}" dt="2025-03-19T14:41:57.884" v="306" actId="26606"/>
          <ac:spMkLst>
            <pc:docMk/>
            <pc:sldMk cId="1132680878" sldId="259"/>
            <ac:spMk id="3" creationId="{1AE8803A-A185-346A-4389-39347F7D5E54}"/>
          </ac:spMkLst>
        </pc:spChg>
        <pc:spChg chg="add">
          <ac:chgData name="Andrei Bazaochi" userId="4ecf862e1fbd7923" providerId="LiveId" clId="{EB667DFF-6C08-4E8D-B6FA-A3F3B413F583}" dt="2025-03-19T14:41:57.884" v="306" actId="26606"/>
          <ac:spMkLst>
            <pc:docMk/>
            <pc:sldMk cId="1132680878" sldId="259"/>
            <ac:spMk id="9" creationId="{876248C8-0720-48AB-91BA-5F530BB41E5E}"/>
          </ac:spMkLst>
        </pc:spChg>
        <pc:spChg chg="add">
          <ac:chgData name="Andrei Bazaochi" userId="4ecf862e1fbd7923" providerId="LiveId" clId="{EB667DFF-6C08-4E8D-B6FA-A3F3B413F583}" dt="2025-03-19T14:41:57.884" v="306" actId="26606"/>
          <ac:spMkLst>
            <pc:docMk/>
            <pc:sldMk cId="1132680878" sldId="259"/>
            <ac:spMk id="11" creationId="{523BEDA7-D0B8-4802-8168-92452653BC9F}"/>
          </ac:spMkLst>
        </pc:spChg>
        <pc:spChg chg="add">
          <ac:chgData name="Andrei Bazaochi" userId="4ecf862e1fbd7923" providerId="LiveId" clId="{EB667DFF-6C08-4E8D-B6FA-A3F3B413F583}" dt="2025-03-19T14:41:57.884" v="306" actId="26606"/>
          <ac:spMkLst>
            <pc:docMk/>
            <pc:sldMk cId="1132680878" sldId="259"/>
            <ac:spMk id="13" creationId="{D2EFF34B-7B1A-4F9D-8CEE-A40962BC7C21}"/>
          </ac:spMkLst>
        </pc:spChg>
        <pc:graphicFrameChg chg="add">
          <ac:chgData name="Andrei Bazaochi" userId="4ecf862e1fbd7923" providerId="LiveId" clId="{EB667DFF-6C08-4E8D-B6FA-A3F3B413F583}" dt="2025-03-19T14:41:57.884" v="306" actId="26606"/>
          <ac:graphicFrameMkLst>
            <pc:docMk/>
            <pc:sldMk cId="1132680878" sldId="259"/>
            <ac:graphicFrameMk id="5" creationId="{9810AC1F-95CE-5F65-AA1E-AE7A1D2F33BB}"/>
          </ac:graphicFrameMkLst>
        </pc:graphicFrameChg>
      </pc:sldChg>
      <pc:sldChg chg="addSp modSp mod setBg setClrOvrMap">
        <pc:chgData name="Andrei Bazaochi" userId="4ecf862e1fbd7923" providerId="LiveId" clId="{EB667DFF-6C08-4E8D-B6FA-A3F3B413F583}" dt="2025-03-19T14:42:09.507" v="307" actId="26606"/>
        <pc:sldMkLst>
          <pc:docMk/>
          <pc:sldMk cId="818724204" sldId="260"/>
        </pc:sldMkLst>
        <pc:spChg chg="mod">
          <ac:chgData name="Andrei Bazaochi" userId="4ecf862e1fbd7923" providerId="LiveId" clId="{EB667DFF-6C08-4E8D-B6FA-A3F3B413F583}" dt="2025-03-19T14:42:09.507" v="307" actId="26606"/>
          <ac:spMkLst>
            <pc:docMk/>
            <pc:sldMk cId="818724204" sldId="260"/>
            <ac:spMk id="2" creationId="{EC246158-A4B2-3804-F439-7352B7732721}"/>
          </ac:spMkLst>
        </pc:spChg>
        <pc:spChg chg="mod">
          <ac:chgData name="Andrei Bazaochi" userId="4ecf862e1fbd7923" providerId="LiveId" clId="{EB667DFF-6C08-4E8D-B6FA-A3F3B413F583}" dt="2025-03-19T14:42:09.507" v="307" actId="26606"/>
          <ac:spMkLst>
            <pc:docMk/>
            <pc:sldMk cId="818724204" sldId="260"/>
            <ac:spMk id="3" creationId="{36221E83-EE0D-19DF-6881-DF8B6A3A50C3}"/>
          </ac:spMkLst>
        </pc:spChg>
        <pc:spChg chg="add">
          <ac:chgData name="Andrei Bazaochi" userId="4ecf862e1fbd7923" providerId="LiveId" clId="{EB667DFF-6C08-4E8D-B6FA-A3F3B413F583}" dt="2025-03-19T14:42:09.507" v="307" actId="26606"/>
          <ac:spMkLst>
            <pc:docMk/>
            <pc:sldMk cId="818724204" sldId="260"/>
            <ac:spMk id="8" creationId="{98FE4190-99F9-4742-A0E8-6DCDC4924EFA}"/>
          </ac:spMkLst>
        </pc:spChg>
        <pc:spChg chg="add">
          <ac:chgData name="Andrei Bazaochi" userId="4ecf862e1fbd7923" providerId="LiveId" clId="{EB667DFF-6C08-4E8D-B6FA-A3F3B413F583}" dt="2025-03-19T14:42:09.507" v="307" actId="26606"/>
          <ac:spMkLst>
            <pc:docMk/>
            <pc:sldMk cId="818724204" sldId="260"/>
            <ac:spMk id="10" creationId="{BDC9F4B3-E048-4DF2-8375-37385E2245F7}"/>
          </ac:spMkLst>
        </pc:spChg>
        <pc:spChg chg="add">
          <ac:chgData name="Andrei Bazaochi" userId="4ecf862e1fbd7923" providerId="LiveId" clId="{EB667DFF-6C08-4E8D-B6FA-A3F3B413F583}" dt="2025-03-19T14:42:09.507" v="307" actId="26606"/>
          <ac:spMkLst>
            <pc:docMk/>
            <pc:sldMk cId="818724204" sldId="260"/>
            <ac:spMk id="12" creationId="{2A7B0992-8632-4B33-A492-ACB46559762E}"/>
          </ac:spMkLst>
        </pc:spChg>
      </pc:sldChg>
      <pc:sldChg chg="addSp modSp mod setBg">
        <pc:chgData name="Andrei Bazaochi" userId="4ecf862e1fbd7923" providerId="LiveId" clId="{EB667DFF-6C08-4E8D-B6FA-A3F3B413F583}" dt="2025-03-19T14:42:16.774" v="308" actId="26606"/>
        <pc:sldMkLst>
          <pc:docMk/>
          <pc:sldMk cId="2515350349" sldId="261"/>
        </pc:sldMkLst>
        <pc:spChg chg="mod">
          <ac:chgData name="Andrei Bazaochi" userId="4ecf862e1fbd7923" providerId="LiveId" clId="{EB667DFF-6C08-4E8D-B6FA-A3F3B413F583}" dt="2025-03-19T14:42:16.774" v="308" actId="26606"/>
          <ac:spMkLst>
            <pc:docMk/>
            <pc:sldMk cId="2515350349" sldId="261"/>
            <ac:spMk id="2" creationId="{E4482D93-B40B-7747-E6D1-CB677DE8D13A}"/>
          </ac:spMkLst>
        </pc:spChg>
        <pc:spChg chg="mod">
          <ac:chgData name="Andrei Bazaochi" userId="4ecf862e1fbd7923" providerId="LiveId" clId="{EB667DFF-6C08-4E8D-B6FA-A3F3B413F583}" dt="2025-03-19T14:42:16.774" v="308" actId="26606"/>
          <ac:spMkLst>
            <pc:docMk/>
            <pc:sldMk cId="2515350349" sldId="261"/>
            <ac:spMk id="3" creationId="{E64769A9-DC95-AD54-3FCB-F86DD1DF95B3}"/>
          </ac:spMkLst>
        </pc:spChg>
        <pc:spChg chg="add">
          <ac:chgData name="Andrei Bazaochi" userId="4ecf862e1fbd7923" providerId="LiveId" clId="{EB667DFF-6C08-4E8D-B6FA-A3F3B413F583}" dt="2025-03-19T14:42:16.774" v="308" actId="26606"/>
          <ac:spMkLst>
            <pc:docMk/>
            <pc:sldMk cId="2515350349" sldId="261"/>
            <ac:spMk id="8" creationId="{0AE80D91-18AA-438F-BFF4-E6BABFDFBABE}"/>
          </ac:spMkLst>
        </pc:spChg>
        <pc:spChg chg="add">
          <ac:chgData name="Andrei Bazaochi" userId="4ecf862e1fbd7923" providerId="LiveId" clId="{EB667DFF-6C08-4E8D-B6FA-A3F3B413F583}" dt="2025-03-19T14:42:16.774" v="308" actId="26606"/>
          <ac:spMkLst>
            <pc:docMk/>
            <pc:sldMk cId="2515350349" sldId="261"/>
            <ac:spMk id="10" creationId="{EF05C5AB-8A34-4DF3-AB54-AD74AA4324E8}"/>
          </ac:spMkLst>
        </pc:spChg>
        <pc:spChg chg="add">
          <ac:chgData name="Andrei Bazaochi" userId="4ecf862e1fbd7923" providerId="LiveId" clId="{EB667DFF-6C08-4E8D-B6FA-A3F3B413F583}" dt="2025-03-19T14:42:16.774" v="308" actId="26606"/>
          <ac:spMkLst>
            <pc:docMk/>
            <pc:sldMk cId="2515350349" sldId="261"/>
            <ac:spMk id="12" creationId="{AA3B856C-9196-4702-BED7-5733C7EAA667}"/>
          </ac:spMkLst>
        </pc:spChg>
      </pc:sldChg>
      <pc:sldChg chg="addSp delSp modSp mod setBg setClrOvrMap">
        <pc:chgData name="Andrei Bazaochi" userId="4ecf862e1fbd7923" providerId="LiveId" clId="{EB667DFF-6C08-4E8D-B6FA-A3F3B413F583}" dt="2025-03-19T14:43:02.965" v="320" actId="14100"/>
        <pc:sldMkLst>
          <pc:docMk/>
          <pc:sldMk cId="3960468885" sldId="262"/>
        </pc:sldMkLst>
        <pc:spChg chg="mod">
          <ac:chgData name="Andrei Bazaochi" userId="4ecf862e1fbd7923" providerId="LiveId" clId="{EB667DFF-6C08-4E8D-B6FA-A3F3B413F583}" dt="2025-03-19T14:43:00.267" v="319" actId="27636"/>
          <ac:spMkLst>
            <pc:docMk/>
            <pc:sldMk cId="3960468885" sldId="262"/>
            <ac:spMk id="2" creationId="{5132A21A-B7C8-786C-CFF3-79FBDBFBE764}"/>
          </ac:spMkLst>
        </pc:spChg>
        <pc:spChg chg="add del mod">
          <ac:chgData name="Andrei Bazaochi" userId="4ecf862e1fbd7923" providerId="LiveId" clId="{EB667DFF-6C08-4E8D-B6FA-A3F3B413F583}" dt="2025-03-19T14:42:56.367" v="317" actId="26606"/>
          <ac:spMkLst>
            <pc:docMk/>
            <pc:sldMk cId="3960468885" sldId="262"/>
            <ac:spMk id="3" creationId="{6CB56645-480C-415B-6EE0-438BE315293D}"/>
          </ac:spMkLst>
        </pc:spChg>
        <pc:spChg chg="add del">
          <ac:chgData name="Andrei Bazaochi" userId="4ecf862e1fbd7923" providerId="LiveId" clId="{EB667DFF-6C08-4E8D-B6FA-A3F3B413F583}" dt="2025-03-19T14:42:50.199" v="314" actId="26606"/>
          <ac:spMkLst>
            <pc:docMk/>
            <pc:sldMk cId="3960468885" sldId="262"/>
            <ac:spMk id="8" creationId="{33801627-6861-4EA9-BE98-E0CE33A894D9}"/>
          </ac:spMkLst>
        </pc:spChg>
        <pc:spChg chg="add del">
          <ac:chgData name="Andrei Bazaochi" userId="4ecf862e1fbd7923" providerId="LiveId" clId="{EB667DFF-6C08-4E8D-B6FA-A3F3B413F583}" dt="2025-03-19T14:42:50.199" v="314" actId="26606"/>
          <ac:spMkLst>
            <pc:docMk/>
            <pc:sldMk cId="3960468885" sldId="262"/>
            <ac:spMk id="9" creationId="{6CB56645-480C-415B-6EE0-438BE315293D}"/>
          </ac:spMkLst>
        </pc:spChg>
        <pc:spChg chg="add del">
          <ac:chgData name="Andrei Bazaochi" userId="4ecf862e1fbd7923" providerId="LiveId" clId="{EB667DFF-6C08-4E8D-B6FA-A3F3B413F583}" dt="2025-03-19T14:42:50.199" v="314" actId="26606"/>
          <ac:spMkLst>
            <pc:docMk/>
            <pc:sldMk cId="3960468885" sldId="262"/>
            <ac:spMk id="10" creationId="{93C1483F-490E-4C8A-8765-1F8AF0C67D5F}"/>
          </ac:spMkLst>
        </pc:spChg>
        <pc:spChg chg="add del">
          <ac:chgData name="Andrei Bazaochi" userId="4ecf862e1fbd7923" providerId="LiveId" clId="{EB667DFF-6C08-4E8D-B6FA-A3F3B413F583}" dt="2025-03-19T14:42:56.343" v="316" actId="26606"/>
          <ac:spMkLst>
            <pc:docMk/>
            <pc:sldMk cId="3960468885" sldId="262"/>
            <ac:spMk id="11" creationId="{523BEDA7-D0B8-4802-8168-92452653BC9F}"/>
          </ac:spMkLst>
        </pc:spChg>
        <pc:spChg chg="add del">
          <ac:chgData name="Andrei Bazaochi" userId="4ecf862e1fbd7923" providerId="LiveId" clId="{EB667DFF-6C08-4E8D-B6FA-A3F3B413F583}" dt="2025-03-19T14:42:50.199" v="314" actId="26606"/>
          <ac:spMkLst>
            <pc:docMk/>
            <pc:sldMk cId="3960468885" sldId="262"/>
            <ac:spMk id="12" creationId="{0249BF42-D05C-4553-9417-7B8695759291}"/>
          </ac:spMkLst>
        </pc:spChg>
        <pc:spChg chg="add del">
          <ac:chgData name="Andrei Bazaochi" userId="4ecf862e1fbd7923" providerId="LiveId" clId="{EB667DFF-6C08-4E8D-B6FA-A3F3B413F583}" dt="2025-03-19T14:42:56.343" v="316" actId="26606"/>
          <ac:spMkLst>
            <pc:docMk/>
            <pc:sldMk cId="3960468885" sldId="262"/>
            <ac:spMk id="13" creationId="{D2EFF34B-7B1A-4F9D-8CEE-A40962BC7C21}"/>
          </ac:spMkLst>
        </pc:spChg>
        <pc:spChg chg="add del">
          <ac:chgData name="Andrei Bazaochi" userId="4ecf862e1fbd7923" providerId="LiveId" clId="{EB667DFF-6C08-4E8D-B6FA-A3F3B413F583}" dt="2025-03-19T14:42:56.343" v="316" actId="26606"/>
          <ac:spMkLst>
            <pc:docMk/>
            <pc:sldMk cId="3960468885" sldId="262"/>
            <ac:spMk id="14" creationId="{876248C8-0720-48AB-91BA-5F530BB41E5E}"/>
          </ac:spMkLst>
        </pc:spChg>
        <pc:spChg chg="add">
          <ac:chgData name="Andrei Bazaochi" userId="4ecf862e1fbd7923" providerId="LiveId" clId="{EB667DFF-6C08-4E8D-B6FA-A3F3B413F583}" dt="2025-03-19T14:42:56.367" v="317" actId="26606"/>
          <ac:spMkLst>
            <pc:docMk/>
            <pc:sldMk cId="3960468885" sldId="262"/>
            <ac:spMk id="17" creationId="{C2F614DA-B02F-4FFD-96B0-85F2695C56D3}"/>
          </ac:spMkLst>
        </pc:spChg>
        <pc:spChg chg="add">
          <ac:chgData name="Andrei Bazaochi" userId="4ecf862e1fbd7923" providerId="LiveId" clId="{EB667DFF-6C08-4E8D-B6FA-A3F3B413F583}" dt="2025-03-19T14:42:56.367" v="317" actId="26606"/>
          <ac:spMkLst>
            <pc:docMk/>
            <pc:sldMk cId="3960468885" sldId="262"/>
            <ac:spMk id="18" creationId="{5476B3A5-493A-486E-9673-07E096C0A1FB}"/>
          </ac:spMkLst>
        </pc:spChg>
        <pc:spChg chg="add mod">
          <ac:chgData name="Andrei Bazaochi" userId="4ecf862e1fbd7923" providerId="LiveId" clId="{EB667DFF-6C08-4E8D-B6FA-A3F3B413F583}" dt="2025-03-19T14:43:02.965" v="320" actId="14100"/>
          <ac:spMkLst>
            <pc:docMk/>
            <pc:sldMk cId="3960468885" sldId="262"/>
            <ac:spMk id="19" creationId="{6CB56645-480C-415B-6EE0-438BE315293D}"/>
          </ac:spMkLst>
        </pc:spChg>
        <pc:graphicFrameChg chg="add del">
          <ac:chgData name="Andrei Bazaochi" userId="4ecf862e1fbd7923" providerId="LiveId" clId="{EB667DFF-6C08-4E8D-B6FA-A3F3B413F583}" dt="2025-03-19T14:42:44.476" v="310" actId="26606"/>
          <ac:graphicFrameMkLst>
            <pc:docMk/>
            <pc:sldMk cId="3960468885" sldId="262"/>
            <ac:graphicFrameMk id="5" creationId="{F37D072F-73A0-2207-0732-934DB0855AE5}"/>
          </ac:graphicFrameMkLst>
        </pc:graphicFrameChg>
        <pc:graphicFrameChg chg="add del">
          <ac:chgData name="Andrei Bazaochi" userId="4ecf862e1fbd7923" providerId="LiveId" clId="{EB667DFF-6C08-4E8D-B6FA-A3F3B413F583}" dt="2025-03-19T14:42:47.729" v="312" actId="26606"/>
          <ac:graphicFrameMkLst>
            <pc:docMk/>
            <pc:sldMk cId="3960468885" sldId="262"/>
            <ac:graphicFrameMk id="7" creationId="{74BC7AEC-0F43-6E9E-48D0-FB36D8902119}"/>
          </ac:graphicFrameMkLst>
        </pc:graphicFrameChg>
        <pc:graphicFrameChg chg="add del">
          <ac:chgData name="Andrei Bazaochi" userId="4ecf862e1fbd7923" providerId="LiveId" clId="{EB667DFF-6C08-4E8D-B6FA-A3F3B413F583}" dt="2025-03-19T14:42:56.343" v="316" actId="26606"/>
          <ac:graphicFrameMkLst>
            <pc:docMk/>
            <pc:sldMk cId="3960468885" sldId="262"/>
            <ac:graphicFrameMk id="15" creationId="{AA9DBE84-DFEC-83C6-DD5F-8D4DBF32C4C4}"/>
          </ac:graphicFrameMkLst>
        </pc:graphicFrameChg>
      </pc:sldChg>
      <pc:sldChg chg="addSp delSp modSp mod delDesignElem">
        <pc:chgData name="Andrei Bazaochi" userId="4ecf862e1fbd7923" providerId="LiveId" clId="{EB667DFF-6C08-4E8D-B6FA-A3F3B413F583}" dt="2025-03-19T14:44:09.616" v="347" actId="26606"/>
        <pc:sldMkLst>
          <pc:docMk/>
          <pc:sldMk cId="1761677106" sldId="263"/>
        </pc:sldMkLst>
        <pc:spChg chg="mod ord">
          <ac:chgData name="Andrei Bazaochi" userId="4ecf862e1fbd7923" providerId="LiveId" clId="{EB667DFF-6C08-4E8D-B6FA-A3F3B413F583}" dt="2025-03-19T14:44:09.616" v="347" actId="26606"/>
          <ac:spMkLst>
            <pc:docMk/>
            <pc:sldMk cId="1761677106" sldId="263"/>
            <ac:spMk id="2" creationId="{61ACA3A6-DF84-BE59-E1D3-2E7A1C4A8D53}"/>
          </ac:spMkLst>
        </pc:spChg>
        <pc:spChg chg="add del mod">
          <ac:chgData name="Andrei Bazaochi" userId="4ecf862e1fbd7923" providerId="LiveId" clId="{EB667DFF-6C08-4E8D-B6FA-A3F3B413F583}" dt="2025-03-19T14:43:48.653" v="345" actId="26606"/>
          <ac:spMkLst>
            <pc:docMk/>
            <pc:sldMk cId="1761677106" sldId="263"/>
            <ac:spMk id="3" creationId="{A92F44F7-3FFE-5F64-41D6-F87353FC3A5D}"/>
          </ac:spMkLst>
        </pc:spChg>
        <pc:spChg chg="add del">
          <ac:chgData name="Andrei Bazaochi" userId="4ecf862e1fbd7923" providerId="LiveId" clId="{EB667DFF-6C08-4E8D-B6FA-A3F3B413F583}" dt="2025-03-19T14:43:13.899" v="322" actId="26606"/>
          <ac:spMkLst>
            <pc:docMk/>
            <pc:sldMk cId="1761677106" sldId="263"/>
            <ac:spMk id="13" creationId="{5B6D324E-2D03-4162-AF1E-D5E32234E254}"/>
          </ac:spMkLst>
        </pc:spChg>
        <pc:spChg chg="add del">
          <ac:chgData name="Andrei Bazaochi" userId="4ecf862e1fbd7923" providerId="LiveId" clId="{EB667DFF-6C08-4E8D-B6FA-A3F3B413F583}" dt="2025-03-19T14:43:13.899" v="322" actId="26606"/>
          <ac:spMkLst>
            <pc:docMk/>
            <pc:sldMk cId="1761677106" sldId="263"/>
            <ac:spMk id="15" creationId="{0B67D982-25C5-4CC2-AA64-276BE3B2CA75}"/>
          </ac:spMkLst>
        </pc:spChg>
        <pc:spChg chg="add del">
          <ac:chgData name="Andrei Bazaochi" userId="4ecf862e1fbd7923" providerId="LiveId" clId="{EB667DFF-6C08-4E8D-B6FA-A3F3B413F583}" dt="2025-03-19T14:43:31.125" v="334" actId="26606"/>
          <ac:spMkLst>
            <pc:docMk/>
            <pc:sldMk cId="1761677106" sldId="263"/>
            <ac:spMk id="16" creationId="{6FA0A1AD-DEE2-4598-8D3B-C1F65F315A79}"/>
          </ac:spMkLst>
        </pc:spChg>
        <pc:spChg chg="add del">
          <ac:chgData name="Andrei Bazaochi" userId="4ecf862e1fbd7923" providerId="LiveId" clId="{EB667DFF-6C08-4E8D-B6FA-A3F3B413F583}" dt="2025-03-19T14:43:16.542" v="324" actId="26606"/>
          <ac:spMkLst>
            <pc:docMk/>
            <pc:sldMk cId="1761677106" sldId="263"/>
            <ac:spMk id="17" creationId="{5B6D324E-2D03-4162-AF1E-D5E32234E254}"/>
          </ac:spMkLst>
        </pc:spChg>
        <pc:spChg chg="add del">
          <ac:chgData name="Andrei Bazaochi" userId="4ecf862e1fbd7923" providerId="LiveId" clId="{EB667DFF-6C08-4E8D-B6FA-A3F3B413F583}" dt="2025-03-19T14:43:16.542" v="324" actId="26606"/>
          <ac:spMkLst>
            <pc:docMk/>
            <pc:sldMk cId="1761677106" sldId="263"/>
            <ac:spMk id="18" creationId="{989683EB-D202-4B4D-B1BD-8BA6965FBEF5}"/>
          </ac:spMkLst>
        </pc:spChg>
        <pc:spChg chg="add del">
          <ac:chgData name="Andrei Bazaochi" userId="4ecf862e1fbd7923" providerId="LiveId" clId="{EB667DFF-6C08-4E8D-B6FA-A3F3B413F583}" dt="2025-03-19T14:43:31.125" v="334" actId="26606"/>
          <ac:spMkLst>
            <pc:docMk/>
            <pc:sldMk cId="1761677106" sldId="263"/>
            <ac:spMk id="19" creationId="{A92F44F7-3FFE-5F64-41D6-F87353FC3A5D}"/>
          </ac:spMkLst>
        </pc:spChg>
        <pc:spChg chg="del">
          <ac:chgData name="Andrei Bazaochi" userId="4ecf862e1fbd7923" providerId="LiveId" clId="{EB667DFF-6C08-4E8D-B6FA-A3F3B413F583}" dt="2025-03-19T14:41:32.274" v="295"/>
          <ac:spMkLst>
            <pc:docMk/>
            <pc:sldMk cId="1761677106" sldId="263"/>
            <ac:spMk id="20" creationId="{131BAD53-4E89-4F62-BBB7-26359763ED39}"/>
          </ac:spMkLst>
        </pc:spChg>
        <pc:spChg chg="add del">
          <ac:chgData name="Andrei Bazaochi" userId="4ecf862e1fbd7923" providerId="LiveId" clId="{EB667DFF-6C08-4E8D-B6FA-A3F3B413F583}" dt="2025-03-19T14:43:18.558" v="326" actId="26606"/>
          <ac:spMkLst>
            <pc:docMk/>
            <pc:sldMk cId="1761677106" sldId="263"/>
            <ac:spMk id="21" creationId="{5B6D324E-2D03-4162-AF1E-D5E32234E254}"/>
          </ac:spMkLst>
        </pc:spChg>
        <pc:spChg chg="del">
          <ac:chgData name="Andrei Bazaochi" userId="4ecf862e1fbd7923" providerId="LiveId" clId="{EB667DFF-6C08-4E8D-B6FA-A3F3B413F583}" dt="2025-03-19T14:41:32.274" v="295"/>
          <ac:spMkLst>
            <pc:docMk/>
            <pc:sldMk cId="1761677106" sldId="263"/>
            <ac:spMk id="22" creationId="{62756DA2-40EB-4C6F-B962-5822FFB54FB6}"/>
          </ac:spMkLst>
        </pc:spChg>
        <pc:spChg chg="add del">
          <ac:chgData name="Andrei Bazaochi" userId="4ecf862e1fbd7923" providerId="LiveId" clId="{EB667DFF-6C08-4E8D-B6FA-A3F3B413F583}" dt="2025-03-19T14:43:35.485" v="336" actId="26606"/>
          <ac:spMkLst>
            <pc:docMk/>
            <pc:sldMk cId="1761677106" sldId="263"/>
            <ac:spMk id="23" creationId="{5B6D324E-2D03-4162-AF1E-D5E32234E254}"/>
          </ac:spMkLst>
        </pc:spChg>
        <pc:spChg chg="add del">
          <ac:chgData name="Andrei Bazaochi" userId="4ecf862e1fbd7923" providerId="LiveId" clId="{EB667DFF-6C08-4E8D-B6FA-A3F3B413F583}" dt="2025-03-19T14:43:35.485" v="336" actId="26606"/>
          <ac:spMkLst>
            <pc:docMk/>
            <pc:sldMk cId="1761677106" sldId="263"/>
            <ac:spMk id="24" creationId="{B4147794-66B7-4CDE-BC75-BBDC48B2FCEB}"/>
          </ac:spMkLst>
        </pc:spChg>
        <pc:spChg chg="add del">
          <ac:chgData name="Andrei Bazaochi" userId="4ecf862e1fbd7923" providerId="LiveId" clId="{EB667DFF-6C08-4E8D-B6FA-A3F3B413F583}" dt="2025-03-19T14:43:35.485" v="336" actId="26606"/>
          <ac:spMkLst>
            <pc:docMk/>
            <pc:sldMk cId="1761677106" sldId="263"/>
            <ac:spMk id="25" creationId="{A92F44F7-3FFE-5F64-41D6-F87353FC3A5D}"/>
          </ac:spMkLst>
        </pc:spChg>
        <pc:spChg chg="add del">
          <ac:chgData name="Andrei Bazaochi" userId="4ecf862e1fbd7923" providerId="LiveId" clId="{EB667DFF-6C08-4E8D-B6FA-A3F3B413F583}" dt="2025-03-19T14:43:37.266" v="338" actId="26606"/>
          <ac:spMkLst>
            <pc:docMk/>
            <pc:sldMk cId="1761677106" sldId="263"/>
            <ac:spMk id="27" creationId="{6FA0A1AD-DEE2-4598-8D3B-C1F65F315A79}"/>
          </ac:spMkLst>
        </pc:spChg>
        <pc:spChg chg="add del">
          <ac:chgData name="Andrei Bazaochi" userId="4ecf862e1fbd7923" providerId="LiveId" clId="{EB667DFF-6C08-4E8D-B6FA-A3F3B413F583}" dt="2025-03-19T14:43:37.266" v="338" actId="26606"/>
          <ac:spMkLst>
            <pc:docMk/>
            <pc:sldMk cId="1761677106" sldId="263"/>
            <ac:spMk id="28" creationId="{A92F44F7-3FFE-5F64-41D6-F87353FC3A5D}"/>
          </ac:spMkLst>
        </pc:spChg>
        <pc:spChg chg="add del">
          <ac:chgData name="Andrei Bazaochi" userId="4ecf862e1fbd7923" providerId="LiveId" clId="{EB667DFF-6C08-4E8D-B6FA-A3F3B413F583}" dt="2025-03-19T14:43:42.972" v="340" actId="26606"/>
          <ac:spMkLst>
            <pc:docMk/>
            <pc:sldMk cId="1761677106" sldId="263"/>
            <ac:spMk id="30" creationId="{6FA0A1AD-DEE2-4598-8D3B-C1F65F315A79}"/>
          </ac:spMkLst>
        </pc:spChg>
        <pc:spChg chg="add del">
          <ac:chgData name="Andrei Bazaochi" userId="4ecf862e1fbd7923" providerId="LiveId" clId="{EB667DFF-6C08-4E8D-B6FA-A3F3B413F583}" dt="2025-03-19T14:43:42.972" v="340" actId="26606"/>
          <ac:spMkLst>
            <pc:docMk/>
            <pc:sldMk cId="1761677106" sldId="263"/>
            <ac:spMk id="31" creationId="{A92F44F7-3FFE-5F64-41D6-F87353FC3A5D}"/>
          </ac:spMkLst>
        </pc:spChg>
        <pc:spChg chg="add del">
          <ac:chgData name="Andrei Bazaochi" userId="4ecf862e1fbd7923" providerId="LiveId" clId="{EB667DFF-6C08-4E8D-B6FA-A3F3B413F583}" dt="2025-03-19T14:43:45.193" v="342" actId="26606"/>
          <ac:spMkLst>
            <pc:docMk/>
            <pc:sldMk cId="1761677106" sldId="263"/>
            <ac:spMk id="33" creationId="{5B6D324E-2D03-4162-AF1E-D5E32234E254}"/>
          </ac:spMkLst>
        </pc:spChg>
        <pc:spChg chg="add del">
          <ac:chgData name="Andrei Bazaochi" userId="4ecf862e1fbd7923" providerId="LiveId" clId="{EB667DFF-6C08-4E8D-B6FA-A3F3B413F583}" dt="2025-03-19T14:43:45.193" v="342" actId="26606"/>
          <ac:spMkLst>
            <pc:docMk/>
            <pc:sldMk cId="1761677106" sldId="263"/>
            <ac:spMk id="34" creationId="{0B67D982-25C5-4CC2-AA64-276BE3B2CA75}"/>
          </ac:spMkLst>
        </pc:spChg>
        <pc:spChg chg="add del">
          <ac:chgData name="Andrei Bazaochi" userId="4ecf862e1fbd7923" providerId="LiveId" clId="{EB667DFF-6C08-4E8D-B6FA-A3F3B413F583}" dt="2025-03-19T14:43:45.193" v="342" actId="26606"/>
          <ac:spMkLst>
            <pc:docMk/>
            <pc:sldMk cId="1761677106" sldId="263"/>
            <ac:spMk id="35" creationId="{A92F44F7-3FFE-5F64-41D6-F87353FC3A5D}"/>
          </ac:spMkLst>
        </pc:spChg>
        <pc:spChg chg="add del">
          <ac:chgData name="Andrei Bazaochi" userId="4ecf862e1fbd7923" providerId="LiveId" clId="{EB667DFF-6C08-4E8D-B6FA-A3F3B413F583}" dt="2025-03-19T14:43:48.653" v="344" actId="26606"/>
          <ac:spMkLst>
            <pc:docMk/>
            <pc:sldMk cId="1761677106" sldId="263"/>
            <ac:spMk id="37" creationId="{5B6D324E-2D03-4162-AF1E-D5E32234E254}"/>
          </ac:spMkLst>
        </pc:spChg>
        <pc:spChg chg="add del">
          <ac:chgData name="Andrei Bazaochi" userId="4ecf862e1fbd7923" providerId="LiveId" clId="{EB667DFF-6C08-4E8D-B6FA-A3F3B413F583}" dt="2025-03-19T14:43:48.653" v="344" actId="26606"/>
          <ac:spMkLst>
            <pc:docMk/>
            <pc:sldMk cId="1761677106" sldId="263"/>
            <ac:spMk id="38" creationId="{A92F44F7-3FFE-5F64-41D6-F87353FC3A5D}"/>
          </ac:spMkLst>
        </pc:spChg>
        <pc:spChg chg="add del">
          <ac:chgData name="Andrei Bazaochi" userId="4ecf862e1fbd7923" providerId="LiveId" clId="{EB667DFF-6C08-4E8D-B6FA-A3F3B413F583}" dt="2025-03-19T14:44:09.616" v="347" actId="26606"/>
          <ac:spMkLst>
            <pc:docMk/>
            <pc:sldMk cId="1761677106" sldId="263"/>
            <ac:spMk id="40" creationId="{6FA0A1AD-DEE2-4598-8D3B-C1F65F315A79}"/>
          </ac:spMkLst>
        </pc:spChg>
        <pc:spChg chg="add mod ord">
          <ac:chgData name="Andrei Bazaochi" userId="4ecf862e1fbd7923" providerId="LiveId" clId="{EB667DFF-6C08-4E8D-B6FA-A3F3B413F583}" dt="2025-03-19T14:44:09.616" v="347" actId="26606"/>
          <ac:spMkLst>
            <pc:docMk/>
            <pc:sldMk cId="1761677106" sldId="263"/>
            <ac:spMk id="41" creationId="{A92F44F7-3FFE-5F64-41D6-F87353FC3A5D}"/>
          </ac:spMkLst>
        </pc:spChg>
        <pc:spChg chg="add del">
          <ac:chgData name="Andrei Bazaochi" userId="4ecf862e1fbd7923" providerId="LiveId" clId="{EB667DFF-6C08-4E8D-B6FA-A3F3B413F583}" dt="2025-03-19T14:44:09.616" v="347" actId="26606"/>
          <ac:spMkLst>
            <pc:docMk/>
            <pc:sldMk cId="1761677106" sldId="263"/>
            <ac:spMk id="46" creationId="{6FA0A1AD-DEE2-4598-8D3B-C1F65F315A79}"/>
          </ac:spMkLst>
        </pc:spChg>
        <pc:graphicFrameChg chg="add del">
          <ac:chgData name="Andrei Bazaochi" userId="4ecf862e1fbd7923" providerId="LiveId" clId="{EB667DFF-6C08-4E8D-B6FA-A3F3B413F583}" dt="2025-03-19T14:43:19.272" v="328" actId="26606"/>
          <ac:graphicFrameMkLst>
            <pc:docMk/>
            <pc:sldMk cId="1761677106" sldId="263"/>
            <ac:graphicFrameMk id="10" creationId="{D71F1649-7E89-D1E0-26F5-79CA98DE5BED}"/>
          </ac:graphicFrameMkLst>
        </pc:graphicFrameChg>
        <pc:graphicFrameChg chg="add del">
          <ac:chgData name="Andrei Bazaochi" userId="4ecf862e1fbd7923" providerId="LiveId" clId="{EB667DFF-6C08-4E8D-B6FA-A3F3B413F583}" dt="2025-03-19T14:43:20.776" v="330" actId="26606"/>
          <ac:graphicFrameMkLst>
            <pc:docMk/>
            <pc:sldMk cId="1761677106" sldId="263"/>
            <ac:graphicFrameMk id="12" creationId="{CF1E980B-F574-631F-BD92-6670B5F41218}"/>
          </ac:graphicFrameMkLst>
        </pc:graphicFrameChg>
        <pc:graphicFrameChg chg="add del">
          <ac:chgData name="Andrei Bazaochi" userId="4ecf862e1fbd7923" providerId="LiveId" clId="{EB667DFF-6C08-4E8D-B6FA-A3F3B413F583}" dt="2025-03-19T14:43:25.292" v="332" actId="26606"/>
          <ac:graphicFrameMkLst>
            <pc:docMk/>
            <pc:sldMk cId="1761677106" sldId="263"/>
            <ac:graphicFrameMk id="14" creationId="{8230CF71-0C01-9EA7-A71B-C0DDD7336A11}"/>
          </ac:graphicFrameMkLst>
        </pc:graphicFrameChg>
        <pc:picChg chg="mod ord">
          <ac:chgData name="Andrei Bazaochi" userId="4ecf862e1fbd7923" providerId="LiveId" clId="{EB667DFF-6C08-4E8D-B6FA-A3F3B413F583}" dt="2025-03-19T14:44:09.616" v="347" actId="26606"/>
          <ac:picMkLst>
            <pc:docMk/>
            <pc:sldMk cId="1761677106" sldId="263"/>
            <ac:picMk id="8" creationId="{B4787166-A4E9-7DFC-A71A-5FC2064E85D8}"/>
          </ac:picMkLst>
        </pc:picChg>
      </pc:sldChg>
      <pc:sldChg chg="delSp modSp mod delDesignElem">
        <pc:chgData name="Andrei Bazaochi" userId="4ecf862e1fbd7923" providerId="LiveId" clId="{EB667DFF-6C08-4E8D-B6FA-A3F3B413F583}" dt="2025-03-19T14:41:32.274" v="295"/>
        <pc:sldMkLst>
          <pc:docMk/>
          <pc:sldMk cId="2107294162" sldId="264"/>
        </pc:sldMkLst>
        <pc:spChg chg="mod">
          <ac:chgData name="Andrei Bazaochi" userId="4ecf862e1fbd7923" providerId="LiveId" clId="{EB667DFF-6C08-4E8D-B6FA-A3F3B413F583}" dt="2025-03-19T14:34:20.286" v="264" actId="2711"/>
          <ac:spMkLst>
            <pc:docMk/>
            <pc:sldMk cId="2107294162" sldId="264"/>
            <ac:spMk id="3" creationId="{C0E522DA-F25B-DF1D-71D4-8B83D8B200FD}"/>
          </ac:spMkLst>
        </pc:spChg>
        <pc:spChg chg="del">
          <ac:chgData name="Andrei Bazaochi" userId="4ecf862e1fbd7923" providerId="LiveId" clId="{EB667DFF-6C08-4E8D-B6FA-A3F3B413F583}" dt="2025-03-19T14:41:32.274" v="295"/>
          <ac:spMkLst>
            <pc:docMk/>
            <pc:sldMk cId="2107294162" sldId="264"/>
            <ac:spMk id="25" creationId="{637B2035-1FCB-439A-B421-095E136C7E07}"/>
          </ac:spMkLst>
        </pc:spChg>
        <pc:spChg chg="del">
          <ac:chgData name="Andrei Bazaochi" userId="4ecf862e1fbd7923" providerId="LiveId" clId="{EB667DFF-6C08-4E8D-B6FA-A3F3B413F583}" dt="2025-03-19T14:41:32.274" v="295"/>
          <ac:spMkLst>
            <pc:docMk/>
            <pc:sldMk cId="2107294162" sldId="264"/>
            <ac:spMk id="27" creationId="{676D6CDF-C512-4739-B158-55EE955EFA39}"/>
          </ac:spMkLst>
        </pc:spChg>
      </pc:sldChg>
      <pc:sldChg chg="addSp modSp mod setBg setClrOvrMap">
        <pc:chgData name="Andrei Bazaochi" userId="4ecf862e1fbd7923" providerId="LiveId" clId="{EB667DFF-6C08-4E8D-B6FA-A3F3B413F583}" dt="2025-03-19T14:44:49.623" v="362" actId="1076"/>
        <pc:sldMkLst>
          <pc:docMk/>
          <pc:sldMk cId="2170573873" sldId="265"/>
        </pc:sldMkLst>
        <pc:spChg chg="mod">
          <ac:chgData name="Andrei Bazaochi" userId="4ecf862e1fbd7923" providerId="LiveId" clId="{EB667DFF-6C08-4E8D-B6FA-A3F3B413F583}" dt="2025-03-19T14:44:29.562" v="350" actId="27636"/>
          <ac:spMkLst>
            <pc:docMk/>
            <pc:sldMk cId="2170573873" sldId="265"/>
            <ac:spMk id="2" creationId="{DD1E1363-AD8E-0DB9-B95C-3D53106BB895}"/>
          </ac:spMkLst>
        </pc:spChg>
        <pc:spChg chg="mod">
          <ac:chgData name="Andrei Bazaochi" userId="4ecf862e1fbd7923" providerId="LiveId" clId="{EB667DFF-6C08-4E8D-B6FA-A3F3B413F583}" dt="2025-03-19T14:44:49.623" v="362" actId="1076"/>
          <ac:spMkLst>
            <pc:docMk/>
            <pc:sldMk cId="2170573873" sldId="265"/>
            <ac:spMk id="3" creationId="{6D288CA5-FF98-A16F-F055-94E12EBC5BF3}"/>
          </ac:spMkLst>
        </pc:spChg>
        <pc:spChg chg="add">
          <ac:chgData name="Andrei Bazaochi" userId="4ecf862e1fbd7923" providerId="LiveId" clId="{EB667DFF-6C08-4E8D-B6FA-A3F3B413F583}" dt="2025-03-19T14:44:26.742" v="348" actId="26606"/>
          <ac:spMkLst>
            <pc:docMk/>
            <pc:sldMk cId="2170573873" sldId="265"/>
            <ac:spMk id="8" creationId="{C2F614DA-B02F-4FFD-96B0-85F2695C56D3}"/>
          </ac:spMkLst>
        </pc:spChg>
        <pc:spChg chg="add">
          <ac:chgData name="Andrei Bazaochi" userId="4ecf862e1fbd7923" providerId="LiveId" clId="{EB667DFF-6C08-4E8D-B6FA-A3F3B413F583}" dt="2025-03-19T14:44:26.742" v="348" actId="26606"/>
          <ac:spMkLst>
            <pc:docMk/>
            <pc:sldMk cId="2170573873" sldId="265"/>
            <ac:spMk id="10" creationId="{5476B3A5-493A-486E-9673-07E096C0A1FB}"/>
          </ac:spMkLst>
        </pc:spChg>
      </pc:sldChg>
      <pc:sldChg chg="addSp delSp modSp mod setBg">
        <pc:chgData name="Andrei Bazaochi" userId="4ecf862e1fbd7923" providerId="LiveId" clId="{EB667DFF-6C08-4E8D-B6FA-A3F3B413F583}" dt="2025-03-19T14:44:56.833" v="363" actId="26606"/>
        <pc:sldMkLst>
          <pc:docMk/>
          <pc:sldMk cId="2953990505" sldId="266"/>
        </pc:sldMkLst>
        <pc:spChg chg="mod">
          <ac:chgData name="Andrei Bazaochi" userId="4ecf862e1fbd7923" providerId="LiveId" clId="{EB667DFF-6C08-4E8D-B6FA-A3F3B413F583}" dt="2025-03-19T14:44:56.833" v="363" actId="26606"/>
          <ac:spMkLst>
            <pc:docMk/>
            <pc:sldMk cId="2953990505" sldId="266"/>
            <ac:spMk id="2" creationId="{4541C780-E3AC-EAA1-985E-96793DED2524}"/>
          </ac:spMkLst>
        </pc:spChg>
        <pc:spChg chg="del mod">
          <ac:chgData name="Andrei Bazaochi" userId="4ecf862e1fbd7923" providerId="LiveId" clId="{EB667DFF-6C08-4E8D-B6FA-A3F3B413F583}" dt="2025-03-19T14:44:56.833" v="363" actId="26606"/>
          <ac:spMkLst>
            <pc:docMk/>
            <pc:sldMk cId="2953990505" sldId="266"/>
            <ac:spMk id="3" creationId="{F4C9EC74-1ED6-DCB7-18CD-F842BC302B61}"/>
          </ac:spMkLst>
        </pc:spChg>
        <pc:graphicFrameChg chg="add">
          <ac:chgData name="Andrei Bazaochi" userId="4ecf862e1fbd7923" providerId="LiveId" clId="{EB667DFF-6C08-4E8D-B6FA-A3F3B413F583}" dt="2025-03-19T14:44:56.833" v="363" actId="26606"/>
          <ac:graphicFrameMkLst>
            <pc:docMk/>
            <pc:sldMk cId="2953990505" sldId="266"/>
            <ac:graphicFrameMk id="5" creationId="{995E66FA-A4DD-907C-7044-57B3CBB4952E}"/>
          </ac:graphicFrameMkLst>
        </pc:graphicFrameChg>
      </pc:sldChg>
      <pc:sldChg chg="addSp delSp modSp mod setBg">
        <pc:chgData name="Andrei Bazaochi" userId="4ecf862e1fbd7923" providerId="LiveId" clId="{EB667DFF-6C08-4E8D-B6FA-A3F3B413F583}" dt="2025-03-19T14:45:33.873" v="372"/>
        <pc:sldMkLst>
          <pc:docMk/>
          <pc:sldMk cId="4103752945" sldId="267"/>
        </pc:sldMkLst>
        <pc:spChg chg="mod">
          <ac:chgData name="Andrei Bazaochi" userId="4ecf862e1fbd7923" providerId="LiveId" clId="{EB667DFF-6C08-4E8D-B6FA-A3F3B413F583}" dt="2025-03-19T14:45:11.333" v="366" actId="27636"/>
          <ac:spMkLst>
            <pc:docMk/>
            <pc:sldMk cId="4103752945" sldId="267"/>
            <ac:spMk id="2" creationId="{6E687B6A-EB8F-6DF0-984A-127B9658CFE2}"/>
          </ac:spMkLst>
        </pc:spChg>
        <pc:spChg chg="del mod">
          <ac:chgData name="Andrei Bazaochi" userId="4ecf862e1fbd7923" providerId="LiveId" clId="{EB667DFF-6C08-4E8D-B6FA-A3F3B413F583}" dt="2025-03-19T14:45:08.043" v="364" actId="26606"/>
          <ac:spMkLst>
            <pc:docMk/>
            <pc:sldMk cId="4103752945" sldId="267"/>
            <ac:spMk id="3" creationId="{5DE9092C-FF8B-F1C8-68A2-CC5DD08C656E}"/>
          </ac:spMkLst>
        </pc:spChg>
        <pc:graphicFrameChg chg="add mod">
          <ac:chgData name="Andrei Bazaochi" userId="4ecf862e1fbd7923" providerId="LiveId" clId="{EB667DFF-6C08-4E8D-B6FA-A3F3B413F583}" dt="2025-03-19T14:45:33.873" v="372"/>
          <ac:graphicFrameMkLst>
            <pc:docMk/>
            <pc:sldMk cId="4103752945" sldId="267"/>
            <ac:graphicFrameMk id="5" creationId="{0E550A55-8B36-A543-58A2-D38631CE65DC}"/>
          </ac:graphicFrameMkLst>
        </pc:graphicFrameChg>
      </pc:sldChg>
      <pc:sldChg chg="del">
        <pc:chgData name="Andrei Bazaochi" userId="4ecf862e1fbd7923" providerId="LiveId" clId="{EB667DFF-6C08-4E8D-B6FA-A3F3B413F583}" dt="2025-03-19T14:39:47.826" v="287" actId="2696"/>
        <pc:sldMkLst>
          <pc:docMk/>
          <pc:sldMk cId="555857802" sldId="268"/>
        </pc:sldMkLst>
      </pc:sldChg>
      <pc:sldChg chg="addSp modSp mod setBg">
        <pc:chgData name="Andrei Bazaochi" userId="4ecf862e1fbd7923" providerId="LiveId" clId="{EB667DFF-6C08-4E8D-B6FA-A3F3B413F583}" dt="2025-03-19T14:45:57.432" v="373" actId="26606"/>
        <pc:sldMkLst>
          <pc:docMk/>
          <pc:sldMk cId="1129701205" sldId="269"/>
        </pc:sldMkLst>
        <pc:spChg chg="mod">
          <ac:chgData name="Andrei Bazaochi" userId="4ecf862e1fbd7923" providerId="LiveId" clId="{EB667DFF-6C08-4E8D-B6FA-A3F3B413F583}" dt="2025-03-19T14:45:57.432" v="373" actId="26606"/>
          <ac:spMkLst>
            <pc:docMk/>
            <pc:sldMk cId="1129701205" sldId="269"/>
            <ac:spMk id="2" creationId="{757477A0-F4A6-FEB6-26D4-A8ECC50D48A6}"/>
          </ac:spMkLst>
        </pc:spChg>
        <pc:spChg chg="mod">
          <ac:chgData name="Andrei Bazaochi" userId="4ecf862e1fbd7923" providerId="LiveId" clId="{EB667DFF-6C08-4E8D-B6FA-A3F3B413F583}" dt="2025-03-19T14:45:57.432" v="373" actId="26606"/>
          <ac:spMkLst>
            <pc:docMk/>
            <pc:sldMk cId="1129701205" sldId="269"/>
            <ac:spMk id="3" creationId="{6BCBBBB7-BE4F-5F3E-9E91-751A28B00B48}"/>
          </ac:spMkLst>
        </pc:spChg>
        <pc:spChg chg="add">
          <ac:chgData name="Andrei Bazaochi" userId="4ecf862e1fbd7923" providerId="LiveId" clId="{EB667DFF-6C08-4E8D-B6FA-A3F3B413F583}" dt="2025-03-19T14:45:57.432" v="373" actId="26606"/>
          <ac:spMkLst>
            <pc:docMk/>
            <pc:sldMk cId="1129701205" sldId="269"/>
            <ac:spMk id="8" creationId="{33801627-6861-4EA9-BE98-E0CE33A894D9}"/>
          </ac:spMkLst>
        </pc:spChg>
        <pc:spChg chg="add">
          <ac:chgData name="Andrei Bazaochi" userId="4ecf862e1fbd7923" providerId="LiveId" clId="{EB667DFF-6C08-4E8D-B6FA-A3F3B413F583}" dt="2025-03-19T14:45:57.432" v="373" actId="26606"/>
          <ac:spMkLst>
            <pc:docMk/>
            <pc:sldMk cId="1129701205" sldId="269"/>
            <ac:spMk id="10" creationId="{93C1483F-490E-4C8A-8765-1F8AF0C67D5F}"/>
          </ac:spMkLst>
        </pc:spChg>
        <pc:spChg chg="add">
          <ac:chgData name="Andrei Bazaochi" userId="4ecf862e1fbd7923" providerId="LiveId" clId="{EB667DFF-6C08-4E8D-B6FA-A3F3B413F583}" dt="2025-03-19T14:45:57.432" v="373" actId="26606"/>
          <ac:spMkLst>
            <pc:docMk/>
            <pc:sldMk cId="1129701205" sldId="269"/>
            <ac:spMk id="12" creationId="{0249BF42-D05C-4553-9417-7B8695759291}"/>
          </ac:spMkLst>
        </pc:spChg>
      </pc:sldChg>
      <pc:sldChg chg="addSp modSp mod setBg setClrOvrMap">
        <pc:chgData name="Andrei Bazaochi" userId="4ecf862e1fbd7923" providerId="LiveId" clId="{EB667DFF-6C08-4E8D-B6FA-A3F3B413F583}" dt="2025-03-19T14:46:11.033" v="374" actId="26606"/>
        <pc:sldMkLst>
          <pc:docMk/>
          <pc:sldMk cId="4186862236" sldId="270"/>
        </pc:sldMkLst>
        <pc:spChg chg="mod">
          <ac:chgData name="Andrei Bazaochi" userId="4ecf862e1fbd7923" providerId="LiveId" clId="{EB667DFF-6C08-4E8D-B6FA-A3F3B413F583}" dt="2025-03-19T14:46:11.033" v="374" actId="26606"/>
          <ac:spMkLst>
            <pc:docMk/>
            <pc:sldMk cId="4186862236" sldId="270"/>
            <ac:spMk id="2" creationId="{C9E69B88-54F2-E9D1-85FE-0272A9649CBB}"/>
          </ac:spMkLst>
        </pc:spChg>
        <pc:spChg chg="mod">
          <ac:chgData name="Andrei Bazaochi" userId="4ecf862e1fbd7923" providerId="LiveId" clId="{EB667DFF-6C08-4E8D-B6FA-A3F3B413F583}" dt="2025-03-19T14:46:11.033" v="374" actId="26606"/>
          <ac:spMkLst>
            <pc:docMk/>
            <pc:sldMk cId="4186862236" sldId="270"/>
            <ac:spMk id="3" creationId="{283C6F08-03A3-476C-CCB8-453180BC38B6}"/>
          </ac:spMkLst>
        </pc:spChg>
        <pc:spChg chg="add">
          <ac:chgData name="Andrei Bazaochi" userId="4ecf862e1fbd7923" providerId="LiveId" clId="{EB667DFF-6C08-4E8D-B6FA-A3F3B413F583}" dt="2025-03-19T14:46:11.033" v="374" actId="26606"/>
          <ac:spMkLst>
            <pc:docMk/>
            <pc:sldMk cId="4186862236" sldId="270"/>
            <ac:spMk id="8" creationId="{98FE4190-99F9-4742-A0E8-6DCDC4924EFA}"/>
          </ac:spMkLst>
        </pc:spChg>
        <pc:spChg chg="add">
          <ac:chgData name="Andrei Bazaochi" userId="4ecf862e1fbd7923" providerId="LiveId" clId="{EB667DFF-6C08-4E8D-B6FA-A3F3B413F583}" dt="2025-03-19T14:46:11.033" v="374" actId="26606"/>
          <ac:spMkLst>
            <pc:docMk/>
            <pc:sldMk cId="4186862236" sldId="270"/>
            <ac:spMk id="10" creationId="{BDC9F4B3-E048-4DF2-8375-37385E2245F7}"/>
          </ac:spMkLst>
        </pc:spChg>
        <pc:spChg chg="add">
          <ac:chgData name="Andrei Bazaochi" userId="4ecf862e1fbd7923" providerId="LiveId" clId="{EB667DFF-6C08-4E8D-B6FA-A3F3B413F583}" dt="2025-03-19T14:46:11.033" v="374" actId="26606"/>
          <ac:spMkLst>
            <pc:docMk/>
            <pc:sldMk cId="4186862236" sldId="270"/>
            <ac:spMk id="12" creationId="{2A7B0992-8632-4B33-A492-ACB46559762E}"/>
          </ac:spMkLst>
        </pc:spChg>
      </pc:sldChg>
      <pc:sldChg chg="modSp del">
        <pc:chgData name="Andrei Bazaochi" userId="4ecf862e1fbd7923" providerId="LiveId" clId="{EB667DFF-6C08-4E8D-B6FA-A3F3B413F583}" dt="2025-03-19T14:51:51.137" v="395" actId="2696"/>
        <pc:sldMkLst>
          <pc:docMk/>
          <pc:sldMk cId="239107688" sldId="271"/>
        </pc:sldMkLst>
        <pc:spChg chg="mod">
          <ac:chgData name="Andrei Bazaochi" userId="4ecf862e1fbd7923" providerId="LiveId" clId="{EB667DFF-6C08-4E8D-B6FA-A3F3B413F583}" dt="2025-03-19T14:41:32.274" v="295"/>
          <ac:spMkLst>
            <pc:docMk/>
            <pc:sldMk cId="239107688" sldId="271"/>
            <ac:spMk id="2" creationId="{DE8550EF-7966-8AE0-E993-7122E7F5CE8D}"/>
          </ac:spMkLst>
        </pc:spChg>
        <pc:spChg chg="mod">
          <ac:chgData name="Andrei Bazaochi" userId="4ecf862e1fbd7923" providerId="LiveId" clId="{EB667DFF-6C08-4E8D-B6FA-A3F3B413F583}" dt="2025-03-19T14:41:32.274" v="295"/>
          <ac:spMkLst>
            <pc:docMk/>
            <pc:sldMk cId="239107688" sldId="271"/>
            <ac:spMk id="3" creationId="{E2562CA3-6DEA-F316-40EA-736171260CEA}"/>
          </ac:spMkLst>
        </pc:sp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svg"/><Relationship Id="rId1" Type="http://schemas.openxmlformats.org/officeDocument/2006/relationships/image" Target="../media/image5.png"/><Relationship Id="rId6" Type="http://schemas.openxmlformats.org/officeDocument/2006/relationships/image" Target="../media/image12.svg"/><Relationship Id="rId5" Type="http://schemas.openxmlformats.org/officeDocument/2006/relationships/image" Target="../media/image7.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svg"/><Relationship Id="rId1" Type="http://schemas.openxmlformats.org/officeDocument/2006/relationships/image" Target="../media/image5.png"/><Relationship Id="rId6" Type="http://schemas.openxmlformats.org/officeDocument/2006/relationships/image" Target="../media/image12.svg"/><Relationship Id="rId5" Type="http://schemas.openxmlformats.org/officeDocument/2006/relationships/image" Target="../media/image7.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A63996-E4FE-48F8-82CB-1CFD7D5A1AE1}" type="doc">
      <dgm:prSet loTypeId="urn:microsoft.com/office/officeart/2005/8/layout/process1" loCatId="process" qsTypeId="urn:microsoft.com/office/officeart/2005/8/quickstyle/simple2" qsCatId="simple" csTypeId="urn:microsoft.com/office/officeart/2005/8/colors/colorful5" csCatId="colorful"/>
      <dgm:spPr/>
      <dgm:t>
        <a:bodyPr/>
        <a:lstStyle/>
        <a:p>
          <a:endParaRPr lang="en-US"/>
        </a:p>
      </dgm:t>
    </dgm:pt>
    <dgm:pt modelId="{79567C2E-9E13-4958-87FF-D5412E8531A5}">
      <dgm:prSet/>
      <dgm:spPr/>
      <dgm:t>
        <a:bodyPr/>
        <a:lstStyle/>
        <a:p>
          <a:r>
            <a:rPr lang="ro-MD"/>
            <a:t>Organizația Națiunilor Unite a fost activă de mult timp în lupta împotriva terorismului internațional. Reflectând determinarea comunității internaționale de a elimina această amenințare, Organizația și agențiile sale au dezvoltat o gamă largă de acorduri legale internaționale care permit comunității internaționale să acționeze pentru a suprima terorismul și a aduce în fața justiției pe cei responsabili.</a:t>
          </a:r>
          <a:endParaRPr lang="en-US"/>
        </a:p>
      </dgm:t>
    </dgm:pt>
    <dgm:pt modelId="{6BF62B7C-B681-4F88-9DD1-8BAFC8E08142}" type="parTrans" cxnId="{47024066-DB40-4316-A81C-791F0605CC2A}">
      <dgm:prSet/>
      <dgm:spPr/>
      <dgm:t>
        <a:bodyPr/>
        <a:lstStyle/>
        <a:p>
          <a:endParaRPr lang="en-US"/>
        </a:p>
      </dgm:t>
    </dgm:pt>
    <dgm:pt modelId="{EEFF37C3-774B-4CF6-A83F-BAD320B27E0B}" type="sibTrans" cxnId="{47024066-DB40-4316-A81C-791F0605CC2A}">
      <dgm:prSet/>
      <dgm:spPr/>
      <dgm:t>
        <a:bodyPr/>
        <a:lstStyle/>
        <a:p>
          <a:endParaRPr lang="en-US"/>
        </a:p>
      </dgm:t>
    </dgm:pt>
    <dgm:pt modelId="{13F0B590-C3CD-4F9F-8F67-CB0B9638784B}">
      <dgm:prSet/>
      <dgm:spPr/>
      <dgm:t>
        <a:bodyPr/>
        <a:lstStyle/>
        <a:p>
          <a:r>
            <a:rPr lang="ro-MD"/>
            <a:t>Începând din 1963, aceste acorduri furnizează instrumentele legale de bază pentru combaterea terorismului internațional în formele sale multiple – de la deturnarea aeronavelor la răpiri, până la finanțarea terorismului. Multe dintre acestea au fost ratificate de majoritatea țărilor din întreaga lume, iar cel mai recent nu este încă în vigoare. Aceste acorduri au fost dezvoltate de Adunarea Generală, Organizația Internațională a Aviației Civile (ICAO), Organizația Maritimă Internațională (IMO) și Agenția Internațională pentru Energie Atomică (IAEA).</a:t>
          </a:r>
          <a:endParaRPr lang="en-US"/>
        </a:p>
      </dgm:t>
    </dgm:pt>
    <dgm:pt modelId="{83710E08-1D6A-4E17-8283-B49A6A8E826E}" type="parTrans" cxnId="{70ECE813-B3BF-4887-8E4C-C9D84FF4B726}">
      <dgm:prSet/>
      <dgm:spPr/>
      <dgm:t>
        <a:bodyPr/>
        <a:lstStyle/>
        <a:p>
          <a:endParaRPr lang="en-US"/>
        </a:p>
      </dgm:t>
    </dgm:pt>
    <dgm:pt modelId="{0E48D1A6-1E50-4382-A650-4994D4F36AF9}" type="sibTrans" cxnId="{70ECE813-B3BF-4887-8E4C-C9D84FF4B726}">
      <dgm:prSet/>
      <dgm:spPr/>
      <dgm:t>
        <a:bodyPr/>
        <a:lstStyle/>
        <a:p>
          <a:endParaRPr lang="en-US"/>
        </a:p>
      </dgm:t>
    </dgm:pt>
    <dgm:pt modelId="{84732546-DEEF-4964-B2BD-8984C664A659}" type="pres">
      <dgm:prSet presAssocID="{18A63996-E4FE-48F8-82CB-1CFD7D5A1AE1}" presName="Name0" presStyleCnt="0">
        <dgm:presLayoutVars>
          <dgm:dir/>
          <dgm:resizeHandles val="exact"/>
        </dgm:presLayoutVars>
      </dgm:prSet>
      <dgm:spPr/>
      <dgm:t>
        <a:bodyPr/>
        <a:lstStyle/>
        <a:p>
          <a:endParaRPr lang="ru-RU"/>
        </a:p>
      </dgm:t>
    </dgm:pt>
    <dgm:pt modelId="{2490CBBD-76E3-4268-8DEF-705E2D2A734B}" type="pres">
      <dgm:prSet presAssocID="{79567C2E-9E13-4958-87FF-D5412E8531A5}" presName="node" presStyleLbl="node1" presStyleIdx="0" presStyleCnt="2">
        <dgm:presLayoutVars>
          <dgm:bulletEnabled val="1"/>
        </dgm:presLayoutVars>
      </dgm:prSet>
      <dgm:spPr/>
      <dgm:t>
        <a:bodyPr/>
        <a:lstStyle/>
        <a:p>
          <a:endParaRPr lang="ru-RU"/>
        </a:p>
      </dgm:t>
    </dgm:pt>
    <dgm:pt modelId="{41D33E62-2168-4D57-B728-CCC19F52789F}" type="pres">
      <dgm:prSet presAssocID="{EEFF37C3-774B-4CF6-A83F-BAD320B27E0B}" presName="sibTrans" presStyleLbl="sibTrans2D1" presStyleIdx="0" presStyleCnt="1"/>
      <dgm:spPr/>
      <dgm:t>
        <a:bodyPr/>
        <a:lstStyle/>
        <a:p>
          <a:endParaRPr lang="ru-RU"/>
        </a:p>
      </dgm:t>
    </dgm:pt>
    <dgm:pt modelId="{816D2BEA-9E9E-4331-A048-98679DC2A68D}" type="pres">
      <dgm:prSet presAssocID="{EEFF37C3-774B-4CF6-A83F-BAD320B27E0B}" presName="connectorText" presStyleLbl="sibTrans2D1" presStyleIdx="0" presStyleCnt="1"/>
      <dgm:spPr/>
      <dgm:t>
        <a:bodyPr/>
        <a:lstStyle/>
        <a:p>
          <a:endParaRPr lang="ru-RU"/>
        </a:p>
      </dgm:t>
    </dgm:pt>
    <dgm:pt modelId="{BE8AE9D6-CE31-4C57-9A5C-54DC181E57F4}" type="pres">
      <dgm:prSet presAssocID="{13F0B590-C3CD-4F9F-8F67-CB0B9638784B}" presName="node" presStyleLbl="node1" presStyleIdx="1" presStyleCnt="2">
        <dgm:presLayoutVars>
          <dgm:bulletEnabled val="1"/>
        </dgm:presLayoutVars>
      </dgm:prSet>
      <dgm:spPr/>
      <dgm:t>
        <a:bodyPr/>
        <a:lstStyle/>
        <a:p>
          <a:endParaRPr lang="ru-RU"/>
        </a:p>
      </dgm:t>
    </dgm:pt>
  </dgm:ptLst>
  <dgm:cxnLst>
    <dgm:cxn modelId="{DA276F25-2C45-4ACB-97A1-1FF5B1995951}" type="presOf" srcId="{13F0B590-C3CD-4F9F-8F67-CB0B9638784B}" destId="{BE8AE9D6-CE31-4C57-9A5C-54DC181E57F4}" srcOrd="0" destOrd="0" presId="urn:microsoft.com/office/officeart/2005/8/layout/process1"/>
    <dgm:cxn modelId="{47024066-DB40-4316-A81C-791F0605CC2A}" srcId="{18A63996-E4FE-48F8-82CB-1CFD7D5A1AE1}" destId="{79567C2E-9E13-4958-87FF-D5412E8531A5}" srcOrd="0" destOrd="0" parTransId="{6BF62B7C-B681-4F88-9DD1-8BAFC8E08142}" sibTransId="{EEFF37C3-774B-4CF6-A83F-BAD320B27E0B}"/>
    <dgm:cxn modelId="{70ECE813-B3BF-4887-8E4C-C9D84FF4B726}" srcId="{18A63996-E4FE-48F8-82CB-1CFD7D5A1AE1}" destId="{13F0B590-C3CD-4F9F-8F67-CB0B9638784B}" srcOrd="1" destOrd="0" parTransId="{83710E08-1D6A-4E17-8283-B49A6A8E826E}" sibTransId="{0E48D1A6-1E50-4382-A650-4994D4F36AF9}"/>
    <dgm:cxn modelId="{DFCB4F26-9DC1-4C48-ADC8-7FD31C54AC86}" type="presOf" srcId="{18A63996-E4FE-48F8-82CB-1CFD7D5A1AE1}" destId="{84732546-DEEF-4964-B2BD-8984C664A659}" srcOrd="0" destOrd="0" presId="urn:microsoft.com/office/officeart/2005/8/layout/process1"/>
    <dgm:cxn modelId="{2F2F0838-0F93-4BC9-BB5A-FE335D643208}" type="presOf" srcId="{79567C2E-9E13-4958-87FF-D5412E8531A5}" destId="{2490CBBD-76E3-4268-8DEF-705E2D2A734B}" srcOrd="0" destOrd="0" presId="urn:microsoft.com/office/officeart/2005/8/layout/process1"/>
    <dgm:cxn modelId="{F5B151B5-30F4-49D1-B6C8-08B9050B8806}" type="presOf" srcId="{EEFF37C3-774B-4CF6-A83F-BAD320B27E0B}" destId="{816D2BEA-9E9E-4331-A048-98679DC2A68D}" srcOrd="1" destOrd="0" presId="urn:microsoft.com/office/officeart/2005/8/layout/process1"/>
    <dgm:cxn modelId="{1D03B40C-70DC-4506-BA39-2270E1DD8A61}" type="presOf" srcId="{EEFF37C3-774B-4CF6-A83F-BAD320B27E0B}" destId="{41D33E62-2168-4D57-B728-CCC19F52789F}" srcOrd="0" destOrd="0" presId="urn:microsoft.com/office/officeart/2005/8/layout/process1"/>
    <dgm:cxn modelId="{DBA72F1D-7382-467E-8CC1-DBC66EE1FBE8}" type="presParOf" srcId="{84732546-DEEF-4964-B2BD-8984C664A659}" destId="{2490CBBD-76E3-4268-8DEF-705E2D2A734B}" srcOrd="0" destOrd="0" presId="urn:microsoft.com/office/officeart/2005/8/layout/process1"/>
    <dgm:cxn modelId="{BF465435-25F1-4CD1-98C8-7342EC02C89A}" type="presParOf" srcId="{84732546-DEEF-4964-B2BD-8984C664A659}" destId="{41D33E62-2168-4D57-B728-CCC19F52789F}" srcOrd="1" destOrd="0" presId="urn:microsoft.com/office/officeart/2005/8/layout/process1"/>
    <dgm:cxn modelId="{F8D0C6A0-5882-4055-88C8-B354094A0F18}" type="presParOf" srcId="{41D33E62-2168-4D57-B728-CCC19F52789F}" destId="{816D2BEA-9E9E-4331-A048-98679DC2A68D}" srcOrd="0" destOrd="0" presId="urn:microsoft.com/office/officeart/2005/8/layout/process1"/>
    <dgm:cxn modelId="{5553F51A-66C4-4CCC-AF58-B15A1E81D4B5}" type="presParOf" srcId="{84732546-DEEF-4964-B2BD-8984C664A659}" destId="{BE8AE9D6-CE31-4C57-9A5C-54DC181E57F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5315F4-E24C-4A89-99BB-26B721CD6946}" type="doc">
      <dgm:prSet loTypeId="urn:microsoft.com/office/officeart/2016/7/layout/BasicProcessNew" loCatId="process" qsTypeId="urn:microsoft.com/office/officeart/2005/8/quickstyle/simple2" qsCatId="simple" csTypeId="urn:microsoft.com/office/officeart/2005/8/colors/colorful5" csCatId="colorful"/>
      <dgm:spPr/>
      <dgm:t>
        <a:bodyPr/>
        <a:lstStyle/>
        <a:p>
          <a:endParaRPr lang="en-US"/>
        </a:p>
      </dgm:t>
    </dgm:pt>
    <dgm:pt modelId="{22CC6096-E63A-435E-9B10-A2B96405268F}">
      <dgm:prSet/>
      <dgm:spPr/>
      <dgm:t>
        <a:bodyPr/>
        <a:lstStyle/>
        <a:p>
          <a:r>
            <a:rPr lang="ro-MD" b="1" baseline="0"/>
            <a:t>Comitetul Juridic al Adunării Generale </a:t>
          </a:r>
          <a:r>
            <a:rPr lang="ro-MD" baseline="0"/>
            <a:t>lucrează la elaborarea unei convenții pentru prevenirea actelor de terorism nuclear și a unei convenții cuprinzătoare privind eliminarea terorismului.</a:t>
          </a:r>
          <a:endParaRPr lang="en-US"/>
        </a:p>
      </dgm:t>
    </dgm:pt>
    <dgm:pt modelId="{354C6362-5EDF-4232-AB17-28E1BEFC0674}" type="parTrans" cxnId="{CE0ABF87-03D9-4451-9BA1-BD932540BF9F}">
      <dgm:prSet/>
      <dgm:spPr/>
      <dgm:t>
        <a:bodyPr/>
        <a:lstStyle/>
        <a:p>
          <a:endParaRPr lang="en-US"/>
        </a:p>
      </dgm:t>
    </dgm:pt>
    <dgm:pt modelId="{B3A8EA84-C995-473C-890D-17625C9A5783}" type="sibTrans" cxnId="{CE0ABF87-03D9-4451-9BA1-BD932540BF9F}">
      <dgm:prSet/>
      <dgm:spPr/>
      <dgm:t>
        <a:bodyPr/>
        <a:lstStyle/>
        <a:p>
          <a:endParaRPr lang="en-US"/>
        </a:p>
      </dgm:t>
    </dgm:pt>
    <dgm:pt modelId="{C386E3B0-8968-4D3B-87CE-B1E3116E5E36}">
      <dgm:prSet/>
      <dgm:spPr/>
      <dgm:t>
        <a:bodyPr/>
        <a:lstStyle/>
        <a:p>
          <a:r>
            <a:rPr lang="ro-MD" baseline="0"/>
            <a:t>Pe lângă adoptarea a patru dintre aceste convenții, </a:t>
          </a:r>
          <a:r>
            <a:rPr lang="ro-MD" b="1" baseline="0"/>
            <a:t>Adunarea Generală </a:t>
          </a:r>
          <a:r>
            <a:rPr lang="ro-MD" baseline="0"/>
            <a:t>a adoptat Declarația privind măsurile pentru eliminarea terorismului internațional (1994) și Declarația pentru completarea Declarației din 1994 (1996). Acestea condamnă toate actele și practicile terorismului ca fiind infracționale și injustificabile, oriunde și de către oricine ar fi comise, și îndeamnă toate statele să ia măsuri atât la nivel național, cât și internațional pentru a elimina terorismul internațional.</a:t>
          </a:r>
          <a:endParaRPr lang="en-US"/>
        </a:p>
      </dgm:t>
    </dgm:pt>
    <dgm:pt modelId="{BB6F5F12-0C05-44D3-97CB-C78783302DEA}" type="parTrans" cxnId="{A2F2A9C8-19DD-43B8-9E83-622A19B39C75}">
      <dgm:prSet/>
      <dgm:spPr/>
      <dgm:t>
        <a:bodyPr/>
        <a:lstStyle/>
        <a:p>
          <a:endParaRPr lang="en-US"/>
        </a:p>
      </dgm:t>
    </dgm:pt>
    <dgm:pt modelId="{3B919A28-CD29-4865-A221-752D4441C7FC}" type="sibTrans" cxnId="{A2F2A9C8-19DD-43B8-9E83-622A19B39C75}">
      <dgm:prSet/>
      <dgm:spPr/>
      <dgm:t>
        <a:bodyPr/>
        <a:lstStyle/>
        <a:p>
          <a:endParaRPr lang="en-US"/>
        </a:p>
      </dgm:t>
    </dgm:pt>
    <dgm:pt modelId="{0EE24EE3-4592-4FB4-AA17-8E8B0EC2ACF0}">
      <dgm:prSet/>
      <dgm:spPr/>
      <dgm:t>
        <a:bodyPr/>
        <a:lstStyle/>
        <a:p>
          <a:r>
            <a:rPr lang="ro-MD" b="1" baseline="0"/>
            <a:t>Consiliul de Securitate </a:t>
          </a:r>
          <a:r>
            <a:rPr lang="ro-MD" baseline="0"/>
            <a:t>- ca principal organ internațional care se ocupă de pacea și securitatea internațională - a fost, de asemenea, activ implicat în lupta împotriva terorismului. Imediat după atacul din 11 septembrie asupra New York-ului și Washington-ului, în rezoluția 1368 (2001), acesta a condamnat în cei mai fermi termeni atacul terorist împotriva Statelor Unite și a cerut tuturor statelor să colaboreze de urgență pentru a aduce autorii în fața justiției. Prin rezoluția 1333 (2000), a cerut autorităților talibane din Afganistan să acționeze rapid pentru a închide toate taberele unde sunt antrenați teroriști</a:t>
          </a:r>
          <a:endParaRPr lang="en-US"/>
        </a:p>
      </dgm:t>
    </dgm:pt>
    <dgm:pt modelId="{FDF44A73-6044-419E-94AB-AB30FD40E82E}" type="parTrans" cxnId="{F222C27B-9B42-4C4E-9787-E647ACE78D50}">
      <dgm:prSet/>
      <dgm:spPr/>
      <dgm:t>
        <a:bodyPr/>
        <a:lstStyle/>
        <a:p>
          <a:endParaRPr lang="en-US"/>
        </a:p>
      </dgm:t>
    </dgm:pt>
    <dgm:pt modelId="{97BF239F-084D-453E-9BF6-7FDD154ACCEF}" type="sibTrans" cxnId="{F222C27B-9B42-4C4E-9787-E647ACE78D50}">
      <dgm:prSet/>
      <dgm:spPr/>
      <dgm:t>
        <a:bodyPr/>
        <a:lstStyle/>
        <a:p>
          <a:endParaRPr lang="en-US"/>
        </a:p>
      </dgm:t>
    </dgm:pt>
    <dgm:pt modelId="{7D24A55D-F3F6-429F-B11D-116E6CFEA1EF}" type="pres">
      <dgm:prSet presAssocID="{245315F4-E24C-4A89-99BB-26B721CD6946}" presName="Name0" presStyleCnt="0">
        <dgm:presLayoutVars>
          <dgm:dir/>
          <dgm:resizeHandles val="exact"/>
        </dgm:presLayoutVars>
      </dgm:prSet>
      <dgm:spPr/>
      <dgm:t>
        <a:bodyPr/>
        <a:lstStyle/>
        <a:p>
          <a:endParaRPr lang="ru-RU"/>
        </a:p>
      </dgm:t>
    </dgm:pt>
    <dgm:pt modelId="{DD85190C-521D-47F6-98E3-2817AB3739DE}" type="pres">
      <dgm:prSet presAssocID="{22CC6096-E63A-435E-9B10-A2B96405268F}" presName="node" presStyleLbl="node1" presStyleIdx="0" presStyleCnt="5">
        <dgm:presLayoutVars>
          <dgm:bulletEnabled val="1"/>
        </dgm:presLayoutVars>
      </dgm:prSet>
      <dgm:spPr/>
      <dgm:t>
        <a:bodyPr/>
        <a:lstStyle/>
        <a:p>
          <a:endParaRPr lang="ru-RU"/>
        </a:p>
      </dgm:t>
    </dgm:pt>
    <dgm:pt modelId="{94DBC5AC-4ED8-4FF7-91FF-76F9095777BB}" type="pres">
      <dgm:prSet presAssocID="{B3A8EA84-C995-473C-890D-17625C9A5783}" presName="sibTransSpacerBeforeConnector" presStyleCnt="0"/>
      <dgm:spPr/>
    </dgm:pt>
    <dgm:pt modelId="{C3EE4B04-449A-43E8-986A-18E97553B3A3}" type="pres">
      <dgm:prSet presAssocID="{B3A8EA84-C995-473C-890D-17625C9A5783}" presName="sibTrans" presStyleLbl="node1" presStyleIdx="1" presStyleCnt="5"/>
      <dgm:spPr/>
      <dgm:t>
        <a:bodyPr/>
        <a:lstStyle/>
        <a:p>
          <a:endParaRPr lang="ru-RU"/>
        </a:p>
      </dgm:t>
    </dgm:pt>
    <dgm:pt modelId="{D666F732-F27A-4424-8186-1293170D7797}" type="pres">
      <dgm:prSet presAssocID="{B3A8EA84-C995-473C-890D-17625C9A5783}" presName="sibTransSpacerAfterConnector" presStyleCnt="0"/>
      <dgm:spPr/>
    </dgm:pt>
    <dgm:pt modelId="{42A62BF0-ECE9-49E8-994F-362678455139}" type="pres">
      <dgm:prSet presAssocID="{C386E3B0-8968-4D3B-87CE-B1E3116E5E36}" presName="node" presStyleLbl="node1" presStyleIdx="2" presStyleCnt="5">
        <dgm:presLayoutVars>
          <dgm:bulletEnabled val="1"/>
        </dgm:presLayoutVars>
      </dgm:prSet>
      <dgm:spPr/>
      <dgm:t>
        <a:bodyPr/>
        <a:lstStyle/>
        <a:p>
          <a:endParaRPr lang="ru-RU"/>
        </a:p>
      </dgm:t>
    </dgm:pt>
    <dgm:pt modelId="{4507D9C7-D4D1-4E70-B11D-8F498DCDDE19}" type="pres">
      <dgm:prSet presAssocID="{3B919A28-CD29-4865-A221-752D4441C7FC}" presName="sibTransSpacerBeforeConnector" presStyleCnt="0"/>
      <dgm:spPr/>
    </dgm:pt>
    <dgm:pt modelId="{22CDE8F2-2265-4FB2-B6F1-1FC21C986CE5}" type="pres">
      <dgm:prSet presAssocID="{3B919A28-CD29-4865-A221-752D4441C7FC}" presName="sibTrans" presStyleLbl="node1" presStyleIdx="3" presStyleCnt="5"/>
      <dgm:spPr/>
      <dgm:t>
        <a:bodyPr/>
        <a:lstStyle/>
        <a:p>
          <a:endParaRPr lang="ru-RU"/>
        </a:p>
      </dgm:t>
    </dgm:pt>
    <dgm:pt modelId="{243DF0F4-E57E-4AC2-AB91-8A0E7FD8273C}" type="pres">
      <dgm:prSet presAssocID="{3B919A28-CD29-4865-A221-752D4441C7FC}" presName="sibTransSpacerAfterConnector" presStyleCnt="0"/>
      <dgm:spPr/>
    </dgm:pt>
    <dgm:pt modelId="{D20AE62C-331F-4365-AFA9-D24B4433FB88}" type="pres">
      <dgm:prSet presAssocID="{0EE24EE3-4592-4FB4-AA17-8E8B0EC2ACF0}" presName="node" presStyleLbl="node1" presStyleIdx="4" presStyleCnt="5">
        <dgm:presLayoutVars>
          <dgm:bulletEnabled val="1"/>
        </dgm:presLayoutVars>
      </dgm:prSet>
      <dgm:spPr/>
      <dgm:t>
        <a:bodyPr/>
        <a:lstStyle/>
        <a:p>
          <a:endParaRPr lang="ru-RU"/>
        </a:p>
      </dgm:t>
    </dgm:pt>
  </dgm:ptLst>
  <dgm:cxnLst>
    <dgm:cxn modelId="{5E400C88-AED6-4E7B-B7DE-650E4EEE79F0}" type="presOf" srcId="{3B919A28-CD29-4865-A221-752D4441C7FC}" destId="{22CDE8F2-2265-4FB2-B6F1-1FC21C986CE5}" srcOrd="0" destOrd="0" presId="urn:microsoft.com/office/officeart/2016/7/layout/BasicProcessNew"/>
    <dgm:cxn modelId="{A2F2A9C8-19DD-43B8-9E83-622A19B39C75}" srcId="{245315F4-E24C-4A89-99BB-26B721CD6946}" destId="{C386E3B0-8968-4D3B-87CE-B1E3116E5E36}" srcOrd="1" destOrd="0" parTransId="{BB6F5F12-0C05-44D3-97CB-C78783302DEA}" sibTransId="{3B919A28-CD29-4865-A221-752D4441C7FC}"/>
    <dgm:cxn modelId="{A393D5D3-B3BD-417E-95A1-BED9494D59FA}" type="presOf" srcId="{22CC6096-E63A-435E-9B10-A2B96405268F}" destId="{DD85190C-521D-47F6-98E3-2817AB3739DE}" srcOrd="0" destOrd="0" presId="urn:microsoft.com/office/officeart/2016/7/layout/BasicProcessNew"/>
    <dgm:cxn modelId="{D2F24A94-9D47-4E70-9A72-14C0F96AD350}" type="presOf" srcId="{245315F4-E24C-4A89-99BB-26B721CD6946}" destId="{7D24A55D-F3F6-429F-B11D-116E6CFEA1EF}" srcOrd="0" destOrd="0" presId="urn:microsoft.com/office/officeart/2016/7/layout/BasicProcessNew"/>
    <dgm:cxn modelId="{694431B3-1C8E-4D22-853C-146B2BD62FC7}" type="presOf" srcId="{0EE24EE3-4592-4FB4-AA17-8E8B0EC2ACF0}" destId="{D20AE62C-331F-4365-AFA9-D24B4433FB88}" srcOrd="0" destOrd="0" presId="urn:microsoft.com/office/officeart/2016/7/layout/BasicProcessNew"/>
    <dgm:cxn modelId="{78592239-0D87-4C2B-A134-E5B3F73CB91D}" type="presOf" srcId="{C386E3B0-8968-4D3B-87CE-B1E3116E5E36}" destId="{42A62BF0-ECE9-49E8-994F-362678455139}" srcOrd="0" destOrd="0" presId="urn:microsoft.com/office/officeart/2016/7/layout/BasicProcessNew"/>
    <dgm:cxn modelId="{CE0ABF87-03D9-4451-9BA1-BD932540BF9F}" srcId="{245315F4-E24C-4A89-99BB-26B721CD6946}" destId="{22CC6096-E63A-435E-9B10-A2B96405268F}" srcOrd="0" destOrd="0" parTransId="{354C6362-5EDF-4232-AB17-28E1BEFC0674}" sibTransId="{B3A8EA84-C995-473C-890D-17625C9A5783}"/>
    <dgm:cxn modelId="{F222C27B-9B42-4C4E-9787-E647ACE78D50}" srcId="{245315F4-E24C-4A89-99BB-26B721CD6946}" destId="{0EE24EE3-4592-4FB4-AA17-8E8B0EC2ACF0}" srcOrd="2" destOrd="0" parTransId="{FDF44A73-6044-419E-94AB-AB30FD40E82E}" sibTransId="{97BF239F-084D-453E-9BF6-7FDD154ACCEF}"/>
    <dgm:cxn modelId="{1363AD65-873A-485C-9C76-90A398E769FE}" type="presOf" srcId="{B3A8EA84-C995-473C-890D-17625C9A5783}" destId="{C3EE4B04-449A-43E8-986A-18E97553B3A3}" srcOrd="0" destOrd="0" presId="urn:microsoft.com/office/officeart/2016/7/layout/BasicProcessNew"/>
    <dgm:cxn modelId="{901365CB-33A9-4C98-9713-9EE86E2985B5}" type="presParOf" srcId="{7D24A55D-F3F6-429F-B11D-116E6CFEA1EF}" destId="{DD85190C-521D-47F6-98E3-2817AB3739DE}" srcOrd="0" destOrd="0" presId="urn:microsoft.com/office/officeart/2016/7/layout/BasicProcessNew"/>
    <dgm:cxn modelId="{A17A9A3F-A012-4B19-B34D-F80B0E3FF83B}" type="presParOf" srcId="{7D24A55D-F3F6-429F-B11D-116E6CFEA1EF}" destId="{94DBC5AC-4ED8-4FF7-91FF-76F9095777BB}" srcOrd="1" destOrd="0" presId="urn:microsoft.com/office/officeart/2016/7/layout/BasicProcessNew"/>
    <dgm:cxn modelId="{DFC4380B-F1AD-4427-9569-D7E999F8BAB0}" type="presParOf" srcId="{7D24A55D-F3F6-429F-B11D-116E6CFEA1EF}" destId="{C3EE4B04-449A-43E8-986A-18E97553B3A3}" srcOrd="2" destOrd="0" presId="urn:microsoft.com/office/officeart/2016/7/layout/BasicProcessNew"/>
    <dgm:cxn modelId="{0DA83D1D-CB3F-4403-A727-BD15DEE108ED}" type="presParOf" srcId="{7D24A55D-F3F6-429F-B11D-116E6CFEA1EF}" destId="{D666F732-F27A-4424-8186-1293170D7797}" srcOrd="3" destOrd="0" presId="urn:microsoft.com/office/officeart/2016/7/layout/BasicProcessNew"/>
    <dgm:cxn modelId="{690185C9-5396-40FC-BB2B-743B89D4219B}" type="presParOf" srcId="{7D24A55D-F3F6-429F-B11D-116E6CFEA1EF}" destId="{42A62BF0-ECE9-49E8-994F-362678455139}" srcOrd="4" destOrd="0" presId="urn:microsoft.com/office/officeart/2016/7/layout/BasicProcessNew"/>
    <dgm:cxn modelId="{CFF909CD-201B-405D-B3ED-F68610FDABB5}" type="presParOf" srcId="{7D24A55D-F3F6-429F-B11D-116E6CFEA1EF}" destId="{4507D9C7-D4D1-4E70-B11D-8F498DCDDE19}" srcOrd="5" destOrd="0" presId="urn:microsoft.com/office/officeart/2016/7/layout/BasicProcessNew"/>
    <dgm:cxn modelId="{14FF458E-582E-42C1-A2A4-2139010A2A1B}" type="presParOf" srcId="{7D24A55D-F3F6-429F-B11D-116E6CFEA1EF}" destId="{22CDE8F2-2265-4FB2-B6F1-1FC21C986CE5}" srcOrd="6" destOrd="0" presId="urn:microsoft.com/office/officeart/2016/7/layout/BasicProcessNew"/>
    <dgm:cxn modelId="{04C63BA3-65C4-44D4-BBCB-064BCA2DDAFE}" type="presParOf" srcId="{7D24A55D-F3F6-429F-B11D-116E6CFEA1EF}" destId="{243DF0F4-E57E-4AC2-AB91-8A0E7FD8273C}" srcOrd="7" destOrd="0" presId="urn:microsoft.com/office/officeart/2016/7/layout/BasicProcessNew"/>
    <dgm:cxn modelId="{1212E0FD-3A7A-4C00-AF0E-70ECDCA9367A}" type="presParOf" srcId="{7D24A55D-F3F6-429F-B11D-116E6CFEA1EF}" destId="{D20AE62C-331F-4365-AFA9-D24B4433FB88}" srcOrd="8"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699BA4-98DA-493B-B5ED-BBBE316043F6}" type="doc">
      <dgm:prSet loTypeId="urn:microsoft.com/office/officeart/2018/2/layout/IconCircleList" loCatId="icon" qsTypeId="urn:microsoft.com/office/officeart/2005/8/quickstyle/simple1" qsCatId="simple" csTypeId="urn:microsoft.com/office/officeart/2018/5/colors/Iconchunking_neutralbg_accent3_2" csCatId="accent3" phldr="1"/>
      <dgm:spPr/>
      <dgm:t>
        <a:bodyPr/>
        <a:lstStyle/>
        <a:p>
          <a:endParaRPr lang="en-US"/>
        </a:p>
      </dgm:t>
    </dgm:pt>
    <dgm:pt modelId="{676A47D1-F9B8-4789-8DB9-8FD675868FFD}">
      <dgm:prSet/>
      <dgm:spPr/>
      <dgm:t>
        <a:bodyPr/>
        <a:lstStyle/>
        <a:p>
          <a:r>
            <a:rPr lang="en-US"/>
            <a:t>În ceea ce privește dacă violența sponsorizată sau susținută de Stat, dar non-militară, ar trebui să intre sub incidența convențiilor de combatere a terorismului, SUA au argumentat atât că ar trebui, cât și că nu ar trebui (parțial reflectând interesele strategice diferite în ceea ce privește o abordare largă a jurisdicției pentru un Stat solicitant față de un Stat respondent). În cazul Ostaticilor din Teheran, în care SUA a fost solicitant, s-a susținut că Iranul a fost direct responsabil pentru complicitatea în criza ostaticilor de la ambasadă (ajungându-se la o încălcare a Convenției privind Persoanele Protejate Internațional) și că Iranul ar trebui să fie tras la răspundere conform obligațiilor sale de aplicare a legii penale în temeiul acelei Convenții (în ciuda complicității sale în chiar răpirea care ar face obiectul procesului).</a:t>
          </a:r>
        </a:p>
      </dgm:t>
    </dgm:pt>
    <dgm:pt modelId="{15C16E2C-4C80-470E-B994-A0AC90E4F163}" type="parTrans" cxnId="{9FAC6F2B-BCFA-4AE3-9693-603570E83F5E}">
      <dgm:prSet/>
      <dgm:spPr/>
      <dgm:t>
        <a:bodyPr/>
        <a:lstStyle/>
        <a:p>
          <a:endParaRPr lang="en-US"/>
        </a:p>
      </dgm:t>
    </dgm:pt>
    <dgm:pt modelId="{CA5A6CB6-2835-40DF-858A-064EF39230D2}" type="sibTrans" cxnId="{9FAC6F2B-BCFA-4AE3-9693-603570E83F5E}">
      <dgm:prSet/>
      <dgm:spPr/>
      <dgm:t>
        <a:bodyPr/>
        <a:lstStyle/>
        <a:p>
          <a:endParaRPr lang="en-US"/>
        </a:p>
      </dgm:t>
    </dgm:pt>
    <dgm:pt modelId="{B454723C-BA6C-455C-985B-0D6575CA9224}">
      <dgm:prSet/>
      <dgm:spPr/>
      <dgm:t>
        <a:bodyPr/>
        <a:lstStyle/>
        <a:p>
          <a:r>
            <a:rPr lang="en-US"/>
            <a:t>În cazurile Lockerbie, SUA și Marea Britanie (ca părți respondente) au susținut că Convenția de la Montreal nu reprezenta cadrul adecvat pentru a aborda atentatul cu bombă asupra zborului Pan Am 103, comis de agenți ai serviciilor secrete libiene. În acest caz, însă, este important de menționat că argumentele au fost formulate specific ca răspuns la afirmația Libiei că avea dreptul să urmărească penal proprii cetățeni (în ciuda acuzațiilor de complicitate libiană în actele de terorism care vizau siguranța aviației civile, de care erau acuzați proprii cetățeni) și la presupusa împărțire a responsabilităților între Curte și Consiliul de Securitate (în măsura în care pacea și securitatea internațională erau implicate și Consiliul de Securitate adoptase rezoluții direct legate de procesarea cetățenilor libieni acuzați). Unic, Statul solicitant nu a fost Statul victima unui act de violență care ar fi intrat sub incidența unei convenții de combatere a terorismului în cazurile Lockerbie, ci a fost, mai degrabă, Statul acuzat că a comis un act de terorism.</a:t>
          </a:r>
        </a:p>
      </dgm:t>
    </dgm:pt>
    <dgm:pt modelId="{179CD5E2-66DA-4E1E-BC7B-477556B5EF8C}" type="parTrans" cxnId="{AD3F77B4-BC2D-46B8-8357-752E249DBAA6}">
      <dgm:prSet/>
      <dgm:spPr/>
      <dgm:t>
        <a:bodyPr/>
        <a:lstStyle/>
        <a:p>
          <a:endParaRPr lang="en-US"/>
        </a:p>
      </dgm:t>
    </dgm:pt>
    <dgm:pt modelId="{80EB3424-1663-4AF9-9581-2298E34743AE}" type="sibTrans" cxnId="{AD3F77B4-BC2D-46B8-8357-752E249DBAA6}">
      <dgm:prSet/>
      <dgm:spPr/>
      <dgm:t>
        <a:bodyPr/>
        <a:lstStyle/>
        <a:p>
          <a:endParaRPr lang="en-US"/>
        </a:p>
      </dgm:t>
    </dgm:pt>
    <dgm:pt modelId="{757ABEB1-7DB2-4AEB-BDB2-28C8D30F39D3}" type="pres">
      <dgm:prSet presAssocID="{29699BA4-98DA-493B-B5ED-BBBE316043F6}" presName="root" presStyleCnt="0">
        <dgm:presLayoutVars>
          <dgm:dir/>
          <dgm:resizeHandles val="exact"/>
        </dgm:presLayoutVars>
      </dgm:prSet>
      <dgm:spPr/>
      <dgm:t>
        <a:bodyPr/>
        <a:lstStyle/>
        <a:p>
          <a:endParaRPr lang="ru-RU"/>
        </a:p>
      </dgm:t>
    </dgm:pt>
    <dgm:pt modelId="{49884C19-9D23-4D8A-A66B-9DB43285833B}" type="pres">
      <dgm:prSet presAssocID="{29699BA4-98DA-493B-B5ED-BBBE316043F6}" presName="container" presStyleCnt="0">
        <dgm:presLayoutVars>
          <dgm:dir/>
          <dgm:resizeHandles val="exact"/>
        </dgm:presLayoutVars>
      </dgm:prSet>
      <dgm:spPr/>
    </dgm:pt>
    <dgm:pt modelId="{2318F796-29AC-4AF5-856B-C70753A1AFFC}" type="pres">
      <dgm:prSet presAssocID="{676A47D1-F9B8-4789-8DB9-8FD675868FFD}" presName="compNode" presStyleCnt="0"/>
      <dgm:spPr/>
    </dgm:pt>
    <dgm:pt modelId="{1C693EC3-6CEA-42FD-BCD8-D21320585247}" type="pres">
      <dgm:prSet presAssocID="{676A47D1-F9B8-4789-8DB9-8FD675868FFD}" presName="iconBgRect" presStyleLbl="bgShp" presStyleIdx="0" presStyleCnt="2"/>
      <dgm:spPr/>
    </dgm:pt>
    <dgm:pt modelId="{F225B4D8-BEFE-458A-81B3-0833BE69D0AA}" type="pres">
      <dgm:prSet presAssocID="{676A47D1-F9B8-4789-8DB9-8FD675868FFD}"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ru-RU"/>
        </a:p>
      </dgm:t>
      <dgm:extLst>
        <a:ext uri="{E40237B7-FDA0-4F09-8148-C483321AD2D9}">
          <dgm14:cNvPr xmlns:dgm14="http://schemas.microsoft.com/office/drawing/2010/diagram" id="0" name="" descr="Statistics"/>
        </a:ext>
      </dgm:extLst>
    </dgm:pt>
    <dgm:pt modelId="{0F1EF0DC-3B20-4A17-873D-0260A317FE46}" type="pres">
      <dgm:prSet presAssocID="{676A47D1-F9B8-4789-8DB9-8FD675868FFD}" presName="spaceRect" presStyleCnt="0"/>
      <dgm:spPr/>
    </dgm:pt>
    <dgm:pt modelId="{A8263721-1DB9-4F4C-A078-399945DB9B92}" type="pres">
      <dgm:prSet presAssocID="{676A47D1-F9B8-4789-8DB9-8FD675868FFD}" presName="textRect" presStyleLbl="revTx" presStyleIdx="0" presStyleCnt="2">
        <dgm:presLayoutVars>
          <dgm:chMax val="1"/>
          <dgm:chPref val="1"/>
        </dgm:presLayoutVars>
      </dgm:prSet>
      <dgm:spPr/>
      <dgm:t>
        <a:bodyPr/>
        <a:lstStyle/>
        <a:p>
          <a:endParaRPr lang="ru-RU"/>
        </a:p>
      </dgm:t>
    </dgm:pt>
    <dgm:pt modelId="{26F8D34C-8356-49C5-A192-7D189AD8C884}" type="pres">
      <dgm:prSet presAssocID="{CA5A6CB6-2835-40DF-858A-064EF39230D2}" presName="sibTrans" presStyleLbl="sibTrans2D1" presStyleIdx="0" presStyleCnt="0"/>
      <dgm:spPr/>
      <dgm:t>
        <a:bodyPr/>
        <a:lstStyle/>
        <a:p>
          <a:endParaRPr lang="ru-RU"/>
        </a:p>
      </dgm:t>
    </dgm:pt>
    <dgm:pt modelId="{CC26EC2C-CE0A-4DC7-A753-0D4721649F8F}" type="pres">
      <dgm:prSet presAssocID="{B454723C-BA6C-455C-985B-0D6575CA9224}" presName="compNode" presStyleCnt="0"/>
      <dgm:spPr/>
    </dgm:pt>
    <dgm:pt modelId="{86A5D2D0-D901-4221-8191-8DB0175EF37F}" type="pres">
      <dgm:prSet presAssocID="{B454723C-BA6C-455C-985B-0D6575CA9224}" presName="iconBgRect" presStyleLbl="bgShp" presStyleIdx="1" presStyleCnt="2"/>
      <dgm:spPr/>
    </dgm:pt>
    <dgm:pt modelId="{15732F69-971E-41AA-B5A7-B6F1E0E2E9BB}" type="pres">
      <dgm:prSet presAssocID="{B454723C-BA6C-455C-985B-0D6575CA9224}"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ru-RU"/>
        </a:p>
      </dgm:t>
      <dgm:extLst>
        <a:ext uri="{E40237B7-FDA0-4F09-8148-C483321AD2D9}">
          <dgm14:cNvPr xmlns:dgm14="http://schemas.microsoft.com/office/drawing/2010/diagram" id="0" name="" descr="Questions"/>
        </a:ext>
      </dgm:extLst>
    </dgm:pt>
    <dgm:pt modelId="{DA7AF62E-30D8-43DB-B20B-386DF07A32D3}" type="pres">
      <dgm:prSet presAssocID="{B454723C-BA6C-455C-985B-0D6575CA9224}" presName="spaceRect" presStyleCnt="0"/>
      <dgm:spPr/>
    </dgm:pt>
    <dgm:pt modelId="{6FF8DD94-45D5-49AC-99A4-E153B8CEF24E}" type="pres">
      <dgm:prSet presAssocID="{B454723C-BA6C-455C-985B-0D6575CA9224}" presName="textRect" presStyleLbl="revTx" presStyleIdx="1" presStyleCnt="2">
        <dgm:presLayoutVars>
          <dgm:chMax val="1"/>
          <dgm:chPref val="1"/>
        </dgm:presLayoutVars>
      </dgm:prSet>
      <dgm:spPr/>
      <dgm:t>
        <a:bodyPr/>
        <a:lstStyle/>
        <a:p>
          <a:endParaRPr lang="ru-RU"/>
        </a:p>
      </dgm:t>
    </dgm:pt>
  </dgm:ptLst>
  <dgm:cxnLst>
    <dgm:cxn modelId="{C1F36F97-FEEF-48A4-8D8E-6A6C2BF61B82}" type="presOf" srcId="{B454723C-BA6C-455C-985B-0D6575CA9224}" destId="{6FF8DD94-45D5-49AC-99A4-E153B8CEF24E}" srcOrd="0" destOrd="0" presId="urn:microsoft.com/office/officeart/2018/2/layout/IconCircleList"/>
    <dgm:cxn modelId="{B000FE9E-AF1D-4680-9065-3CD4070DEB64}" type="presOf" srcId="{676A47D1-F9B8-4789-8DB9-8FD675868FFD}" destId="{A8263721-1DB9-4F4C-A078-399945DB9B92}" srcOrd="0" destOrd="0" presId="urn:microsoft.com/office/officeart/2018/2/layout/IconCircleList"/>
    <dgm:cxn modelId="{9FAC6F2B-BCFA-4AE3-9693-603570E83F5E}" srcId="{29699BA4-98DA-493B-B5ED-BBBE316043F6}" destId="{676A47D1-F9B8-4789-8DB9-8FD675868FFD}" srcOrd="0" destOrd="0" parTransId="{15C16E2C-4C80-470E-B994-A0AC90E4F163}" sibTransId="{CA5A6CB6-2835-40DF-858A-064EF39230D2}"/>
    <dgm:cxn modelId="{AD3F77B4-BC2D-46B8-8357-752E249DBAA6}" srcId="{29699BA4-98DA-493B-B5ED-BBBE316043F6}" destId="{B454723C-BA6C-455C-985B-0D6575CA9224}" srcOrd="1" destOrd="0" parTransId="{179CD5E2-66DA-4E1E-BC7B-477556B5EF8C}" sibTransId="{80EB3424-1663-4AF9-9581-2298E34743AE}"/>
    <dgm:cxn modelId="{CD4C7E18-4523-4BCB-847E-24FAF039B5E0}" type="presOf" srcId="{29699BA4-98DA-493B-B5ED-BBBE316043F6}" destId="{757ABEB1-7DB2-4AEB-BDB2-28C8D30F39D3}" srcOrd="0" destOrd="0" presId="urn:microsoft.com/office/officeart/2018/2/layout/IconCircleList"/>
    <dgm:cxn modelId="{649D99F9-7257-4873-AEAE-110CD82A48C6}" type="presOf" srcId="{CA5A6CB6-2835-40DF-858A-064EF39230D2}" destId="{26F8D34C-8356-49C5-A192-7D189AD8C884}" srcOrd="0" destOrd="0" presId="urn:microsoft.com/office/officeart/2018/2/layout/IconCircleList"/>
    <dgm:cxn modelId="{42903D08-B9F2-4333-BD5A-7ED50B88D9EA}" type="presParOf" srcId="{757ABEB1-7DB2-4AEB-BDB2-28C8D30F39D3}" destId="{49884C19-9D23-4D8A-A66B-9DB43285833B}" srcOrd="0" destOrd="0" presId="urn:microsoft.com/office/officeart/2018/2/layout/IconCircleList"/>
    <dgm:cxn modelId="{E4E412F8-5A1A-4857-A9A6-842697CE2DA1}" type="presParOf" srcId="{49884C19-9D23-4D8A-A66B-9DB43285833B}" destId="{2318F796-29AC-4AF5-856B-C70753A1AFFC}" srcOrd="0" destOrd="0" presId="urn:microsoft.com/office/officeart/2018/2/layout/IconCircleList"/>
    <dgm:cxn modelId="{5B2AD53E-F61F-4BB7-969E-BDC0AB850A7A}" type="presParOf" srcId="{2318F796-29AC-4AF5-856B-C70753A1AFFC}" destId="{1C693EC3-6CEA-42FD-BCD8-D21320585247}" srcOrd="0" destOrd="0" presId="urn:microsoft.com/office/officeart/2018/2/layout/IconCircleList"/>
    <dgm:cxn modelId="{DEFB0482-1EFC-44FA-A97D-BA1A2B7D3DD6}" type="presParOf" srcId="{2318F796-29AC-4AF5-856B-C70753A1AFFC}" destId="{F225B4D8-BEFE-458A-81B3-0833BE69D0AA}" srcOrd="1" destOrd="0" presId="urn:microsoft.com/office/officeart/2018/2/layout/IconCircleList"/>
    <dgm:cxn modelId="{6749203B-5D0A-4489-BEF6-8423FEA58174}" type="presParOf" srcId="{2318F796-29AC-4AF5-856B-C70753A1AFFC}" destId="{0F1EF0DC-3B20-4A17-873D-0260A317FE46}" srcOrd="2" destOrd="0" presId="urn:microsoft.com/office/officeart/2018/2/layout/IconCircleList"/>
    <dgm:cxn modelId="{C796AD43-91C2-4923-9F01-53E695B03A5D}" type="presParOf" srcId="{2318F796-29AC-4AF5-856B-C70753A1AFFC}" destId="{A8263721-1DB9-4F4C-A078-399945DB9B92}" srcOrd="3" destOrd="0" presId="urn:microsoft.com/office/officeart/2018/2/layout/IconCircleList"/>
    <dgm:cxn modelId="{A3018CEC-E78C-47FB-AB87-4CBD3E685ED4}" type="presParOf" srcId="{49884C19-9D23-4D8A-A66B-9DB43285833B}" destId="{26F8D34C-8356-49C5-A192-7D189AD8C884}" srcOrd="1" destOrd="0" presId="urn:microsoft.com/office/officeart/2018/2/layout/IconCircleList"/>
    <dgm:cxn modelId="{8BDF6FE4-C7BC-4CBC-8371-7CCB712C90CE}" type="presParOf" srcId="{49884C19-9D23-4D8A-A66B-9DB43285833B}" destId="{CC26EC2C-CE0A-4DC7-A753-0D4721649F8F}" srcOrd="2" destOrd="0" presId="urn:microsoft.com/office/officeart/2018/2/layout/IconCircleList"/>
    <dgm:cxn modelId="{59A20C95-1E0A-49AD-B616-A8BB014109BE}" type="presParOf" srcId="{CC26EC2C-CE0A-4DC7-A753-0D4721649F8F}" destId="{86A5D2D0-D901-4221-8191-8DB0175EF37F}" srcOrd="0" destOrd="0" presId="urn:microsoft.com/office/officeart/2018/2/layout/IconCircleList"/>
    <dgm:cxn modelId="{990C3F1E-AF7C-4D3E-ACBB-BCB7A2329DBB}" type="presParOf" srcId="{CC26EC2C-CE0A-4DC7-A753-0D4721649F8F}" destId="{15732F69-971E-41AA-B5A7-B6F1E0E2E9BB}" srcOrd="1" destOrd="0" presId="urn:microsoft.com/office/officeart/2018/2/layout/IconCircleList"/>
    <dgm:cxn modelId="{8F6F3274-DCBF-41E1-991D-76FDA2D4EF10}" type="presParOf" srcId="{CC26EC2C-CE0A-4DC7-A753-0D4721649F8F}" destId="{DA7AF62E-30D8-43DB-B20B-386DF07A32D3}" srcOrd="2" destOrd="0" presId="urn:microsoft.com/office/officeart/2018/2/layout/IconCircleList"/>
    <dgm:cxn modelId="{551917B8-033D-41D8-957F-E43D91818D8D}" type="presParOf" srcId="{CC26EC2C-CE0A-4DC7-A753-0D4721649F8F}" destId="{6FF8DD94-45D5-49AC-99A4-E153B8CEF24E}"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B7C0D2-E3E5-43E2-A1B9-F62D2F10CD94}"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4E17908-3022-4C9E-A64E-92ABD44D1640}">
      <dgm:prSet/>
      <dgm:spPr/>
      <dgm:t>
        <a:bodyPr/>
        <a:lstStyle/>
        <a:p>
          <a:r>
            <a:rPr lang="en-US" baseline="0"/>
            <a:t>După ce Curtea a stabilit că </a:t>
          </a:r>
          <a:r>
            <a:rPr lang="ro-RO" baseline="0"/>
            <a:t>ICSFT</a:t>
          </a:r>
          <a:r>
            <a:rPr lang="en-US" baseline="0"/>
            <a:t> nu este aplicabil finanțării terorismului de către stat, aceasta a precizat că „toate statele părți la </a:t>
          </a:r>
          <a:r>
            <a:rPr lang="ro-RO" baseline="0"/>
            <a:t>ICSFT</a:t>
          </a:r>
          <a:r>
            <a:rPr lang="en-US" baseline="0"/>
            <a:t> au obligația de a lua măsuri corespunzătoare și de a coopera în prevenirea și combaterea infracțiunilor de finanțare a actelor de terorism comise de oricare persoană. În cazul în care un stat încalcă o astfel de obligație, responsabilitatea sa în temeiul Convenției ar apărea”. </a:t>
          </a:r>
          <a:endParaRPr lang="en-US"/>
        </a:p>
      </dgm:t>
    </dgm:pt>
    <dgm:pt modelId="{6F495783-797B-48CB-AC89-62A18A8D1A02}" type="parTrans" cxnId="{B7638954-E98D-401B-AEDE-2BF6790E679D}">
      <dgm:prSet/>
      <dgm:spPr/>
      <dgm:t>
        <a:bodyPr/>
        <a:lstStyle/>
        <a:p>
          <a:endParaRPr lang="en-US"/>
        </a:p>
      </dgm:t>
    </dgm:pt>
    <dgm:pt modelId="{172FE819-9F4A-4AEF-B50D-3EBACAF32CDF}" type="sibTrans" cxnId="{B7638954-E98D-401B-AEDE-2BF6790E679D}">
      <dgm:prSet/>
      <dgm:spPr/>
      <dgm:t>
        <a:bodyPr/>
        <a:lstStyle/>
        <a:p>
          <a:endParaRPr lang="en-US"/>
        </a:p>
      </dgm:t>
    </dgm:pt>
    <dgm:pt modelId="{1058D501-217D-4C11-A2E3-281143985109}">
      <dgm:prSet/>
      <dgm:spPr/>
      <dgm:t>
        <a:bodyPr/>
        <a:lstStyle/>
        <a:p>
          <a:r>
            <a:rPr lang="en-US" baseline="0"/>
            <a:t>Curtea reafirmă aici obligația unui stat de a urmări penal „orice persoană”, inclusiv organe și agenți care acționează în numele său, pentru finanțarea terorismului interzisă. </a:t>
          </a:r>
          <a:endParaRPr lang="en-US"/>
        </a:p>
      </dgm:t>
    </dgm:pt>
    <dgm:pt modelId="{3E4A3032-9A1B-4A30-9EDA-E749D8919919}" type="parTrans" cxnId="{2E741975-CE3D-48B0-896D-0D42DD327CE2}">
      <dgm:prSet/>
      <dgm:spPr/>
      <dgm:t>
        <a:bodyPr/>
        <a:lstStyle/>
        <a:p>
          <a:endParaRPr lang="en-US"/>
        </a:p>
      </dgm:t>
    </dgm:pt>
    <dgm:pt modelId="{8753B26E-9D47-48A3-BEBE-5BA376585512}" type="sibTrans" cxnId="{2E741975-CE3D-48B0-896D-0D42DD327CE2}">
      <dgm:prSet/>
      <dgm:spPr/>
      <dgm:t>
        <a:bodyPr/>
        <a:lstStyle/>
        <a:p>
          <a:endParaRPr lang="en-US"/>
        </a:p>
      </dgm:t>
    </dgm:pt>
    <dgm:pt modelId="{5CD57949-ACC2-449A-B5D7-DFCE96B61A92}">
      <dgm:prSet/>
      <dgm:spPr/>
      <dgm:t>
        <a:bodyPr/>
        <a:lstStyle/>
        <a:p>
          <a:r>
            <a:rPr lang="en-US" baseline="0" dirty="0" err="1"/>
            <a:t>Ar</a:t>
          </a:r>
          <a:r>
            <a:rPr lang="en-US" baseline="0" dirty="0"/>
            <a:t> fi de </a:t>
          </a:r>
          <a:r>
            <a:rPr lang="en-US" baseline="0" dirty="0" err="1"/>
            <a:t>așteptat</a:t>
          </a:r>
          <a:r>
            <a:rPr lang="en-US" baseline="0" dirty="0"/>
            <a:t> ca </a:t>
          </a:r>
          <a:r>
            <a:rPr lang="en-US" baseline="0" dirty="0" err="1"/>
            <a:t>aceasta</a:t>
          </a:r>
          <a:r>
            <a:rPr lang="en-US" baseline="0" dirty="0"/>
            <a:t> </a:t>
          </a:r>
          <a:r>
            <a:rPr lang="en-US" baseline="0" dirty="0" err="1"/>
            <a:t>să</a:t>
          </a:r>
          <a:r>
            <a:rPr lang="en-US" baseline="0" dirty="0"/>
            <a:t> </a:t>
          </a:r>
          <a:r>
            <a:rPr lang="en-US" baseline="0" dirty="0" err="1"/>
            <a:t>stabilească</a:t>
          </a:r>
          <a:r>
            <a:rPr lang="en-US" baseline="0" dirty="0"/>
            <a:t> </a:t>
          </a:r>
          <a:r>
            <a:rPr lang="en-US" baseline="0" dirty="0" err="1"/>
            <a:t>cadrul</a:t>
          </a:r>
          <a:r>
            <a:rPr lang="en-US" baseline="0" dirty="0"/>
            <a:t> </a:t>
          </a:r>
          <a:r>
            <a:rPr lang="en-US" baseline="0" dirty="0" err="1"/>
            <a:t>pentru</a:t>
          </a:r>
          <a:r>
            <a:rPr lang="en-US" baseline="0" dirty="0"/>
            <a:t> un </a:t>
          </a:r>
          <a:r>
            <a:rPr lang="en-US" baseline="0" dirty="0" err="1"/>
            <a:t>schimb</a:t>
          </a:r>
          <a:r>
            <a:rPr lang="en-US" baseline="0" dirty="0"/>
            <a:t> de </a:t>
          </a:r>
          <a:r>
            <a:rPr lang="en-US" baseline="0" dirty="0" err="1"/>
            <a:t>argumente</a:t>
          </a:r>
          <a:r>
            <a:rPr lang="en-US" baseline="0" dirty="0"/>
            <a:t> </a:t>
          </a:r>
          <a:r>
            <a:rPr lang="en-US" baseline="0" dirty="0" err="1"/>
            <a:t>privind</a:t>
          </a:r>
          <a:r>
            <a:rPr lang="en-US" baseline="0" dirty="0"/>
            <a:t> </a:t>
          </a:r>
          <a:r>
            <a:rPr lang="en-US" baseline="0" dirty="0" err="1"/>
            <a:t>obligația</a:t>
          </a:r>
          <a:r>
            <a:rPr lang="en-US" baseline="0" dirty="0"/>
            <a:t> de </a:t>
          </a:r>
          <a:r>
            <a:rPr lang="en-US" baseline="0" dirty="0" err="1"/>
            <a:t>bună</a:t>
          </a:r>
          <a:r>
            <a:rPr lang="en-US" baseline="0" dirty="0"/>
            <a:t> </a:t>
          </a:r>
          <a:r>
            <a:rPr lang="en-US" baseline="0" dirty="0" err="1"/>
            <a:t>credință</a:t>
          </a:r>
          <a:r>
            <a:rPr lang="en-US" baseline="0" dirty="0"/>
            <a:t> de a </a:t>
          </a:r>
          <a:r>
            <a:rPr lang="en-US" baseline="0" dirty="0" err="1"/>
            <a:t>urmări</a:t>
          </a:r>
          <a:r>
            <a:rPr lang="en-US" baseline="0" dirty="0"/>
            <a:t> penal, </a:t>
          </a:r>
          <a:r>
            <a:rPr lang="en-US" baseline="0" dirty="0" err="1"/>
            <a:t>independența</a:t>
          </a:r>
          <a:r>
            <a:rPr lang="en-US" baseline="0" dirty="0"/>
            <a:t> </a:t>
          </a:r>
          <a:r>
            <a:rPr lang="en-US" baseline="0" dirty="0" err="1"/>
            <a:t>instanțelor</a:t>
          </a:r>
          <a:r>
            <a:rPr lang="en-US" baseline="0" dirty="0"/>
            <a:t> interne (</a:t>
          </a:r>
          <a:r>
            <a:rPr lang="en-US" baseline="0" dirty="0" err="1"/>
            <a:t>în</a:t>
          </a:r>
          <a:r>
            <a:rPr lang="en-US" baseline="0" dirty="0"/>
            <a:t> </a:t>
          </a:r>
          <a:r>
            <a:rPr lang="en-US" baseline="0" dirty="0" err="1"/>
            <a:t>cazurile</a:t>
          </a:r>
          <a:r>
            <a:rPr lang="en-US" baseline="0" dirty="0"/>
            <a:t> </a:t>
          </a:r>
          <a:r>
            <a:rPr lang="en-US" baseline="0" dirty="0" err="1"/>
            <a:t>în</a:t>
          </a:r>
          <a:r>
            <a:rPr lang="en-US" baseline="0" dirty="0"/>
            <a:t> care </a:t>
          </a:r>
          <a:r>
            <a:rPr lang="en-US" baseline="0" dirty="0" err="1"/>
            <a:t>acuzații</a:t>
          </a:r>
          <a:r>
            <a:rPr lang="en-US" baseline="0" dirty="0"/>
            <a:t> au </a:t>
          </a:r>
          <a:r>
            <a:rPr lang="en-US" baseline="0" dirty="0" err="1"/>
            <a:t>acționat</a:t>
          </a:r>
          <a:r>
            <a:rPr lang="en-US" baseline="0" dirty="0"/>
            <a:t> </a:t>
          </a:r>
          <a:r>
            <a:rPr lang="en-US" baseline="0" dirty="0" err="1"/>
            <a:t>în</a:t>
          </a:r>
          <a:r>
            <a:rPr lang="en-US" baseline="0" dirty="0"/>
            <a:t> </a:t>
          </a:r>
          <a:r>
            <a:rPr lang="en-US" baseline="0" dirty="0" err="1"/>
            <a:t>numele</a:t>
          </a:r>
          <a:r>
            <a:rPr lang="en-US" baseline="0" dirty="0"/>
            <a:t> </a:t>
          </a:r>
          <a:r>
            <a:rPr lang="en-US" baseline="0" dirty="0" err="1"/>
            <a:t>sau</a:t>
          </a:r>
          <a:r>
            <a:rPr lang="en-US" baseline="0" dirty="0"/>
            <a:t> cu </a:t>
          </a:r>
          <a:r>
            <a:rPr lang="en-US" baseline="0" dirty="0" err="1"/>
            <a:t>complicitatea</a:t>
          </a:r>
          <a:r>
            <a:rPr lang="en-US" baseline="0" dirty="0"/>
            <a:t> </a:t>
          </a:r>
          <a:r>
            <a:rPr lang="en-US" baseline="0" dirty="0" err="1"/>
            <a:t>executivului</a:t>
          </a:r>
          <a:r>
            <a:rPr lang="en-US" baseline="0" dirty="0"/>
            <a:t>) </a:t>
          </a:r>
          <a:r>
            <a:rPr lang="en-US" baseline="0" dirty="0" err="1"/>
            <a:t>și</a:t>
          </a:r>
          <a:r>
            <a:rPr lang="en-US" baseline="0" dirty="0"/>
            <a:t> </a:t>
          </a:r>
          <a:r>
            <a:rPr lang="en-US" baseline="0" dirty="0" err="1"/>
            <a:t>obiectivul</a:t>
          </a:r>
          <a:r>
            <a:rPr lang="en-US" baseline="0" dirty="0"/>
            <a:t> </a:t>
          </a:r>
          <a:r>
            <a:rPr lang="en-US" baseline="0" dirty="0" err="1"/>
            <a:t>și</a:t>
          </a:r>
          <a:r>
            <a:rPr lang="en-US" baseline="0" dirty="0"/>
            <a:t> </a:t>
          </a:r>
          <a:r>
            <a:rPr lang="en-US" baseline="0" dirty="0" err="1"/>
            <a:t>scopul</a:t>
          </a:r>
          <a:r>
            <a:rPr lang="en-US" baseline="0" dirty="0"/>
            <a:t> „</a:t>
          </a:r>
          <a:r>
            <a:rPr lang="en-US" baseline="0" dirty="0" err="1"/>
            <a:t>fără</a:t>
          </a:r>
          <a:r>
            <a:rPr lang="en-US" baseline="0" dirty="0"/>
            <a:t> </a:t>
          </a:r>
          <a:r>
            <a:rPr lang="en-US" baseline="0" dirty="0" err="1"/>
            <a:t>impunitate</a:t>
          </a:r>
          <a:r>
            <a:rPr lang="en-US" baseline="0" dirty="0"/>
            <a:t>” al </a:t>
          </a:r>
          <a:r>
            <a:rPr lang="en-US" baseline="0" dirty="0" err="1"/>
            <a:t>convențiilor</a:t>
          </a:r>
          <a:r>
            <a:rPr lang="en-US" baseline="0" dirty="0"/>
            <a:t> de </a:t>
          </a:r>
          <a:r>
            <a:rPr lang="en-US" baseline="0" dirty="0" err="1"/>
            <a:t>combatere</a:t>
          </a:r>
          <a:r>
            <a:rPr lang="en-US" baseline="0" dirty="0"/>
            <a:t> a </a:t>
          </a:r>
          <a:r>
            <a:rPr lang="en-US" baseline="0" dirty="0" err="1"/>
            <a:t>terorismului</a:t>
          </a:r>
          <a:r>
            <a:rPr lang="en-US" baseline="0" dirty="0"/>
            <a:t>. </a:t>
          </a:r>
          <a:r>
            <a:rPr lang="en-US" baseline="0" dirty="0" err="1"/>
            <a:t>Acest</a:t>
          </a:r>
          <a:r>
            <a:rPr lang="en-US" baseline="0" dirty="0"/>
            <a:t> </a:t>
          </a:r>
          <a:r>
            <a:rPr lang="en-US" baseline="0" dirty="0" err="1"/>
            <a:t>lucru</a:t>
          </a:r>
          <a:r>
            <a:rPr lang="en-US" baseline="0" dirty="0"/>
            <a:t> </a:t>
          </a:r>
          <a:r>
            <a:rPr lang="en-US" baseline="0" dirty="0" err="1"/>
            <a:t>este</a:t>
          </a:r>
          <a:r>
            <a:rPr lang="en-US" baseline="0" dirty="0"/>
            <a:t> cu </a:t>
          </a:r>
          <a:r>
            <a:rPr lang="en-US" baseline="0" dirty="0" err="1"/>
            <a:t>atât</a:t>
          </a:r>
          <a:r>
            <a:rPr lang="en-US" baseline="0" dirty="0"/>
            <a:t> </a:t>
          </a:r>
          <a:r>
            <a:rPr lang="en-US" baseline="0" dirty="0" err="1"/>
            <a:t>mai</a:t>
          </a:r>
          <a:r>
            <a:rPr lang="en-US" baseline="0" dirty="0"/>
            <a:t> relevant cu </a:t>
          </a:r>
          <a:r>
            <a:rPr lang="en-US" baseline="0" dirty="0" err="1"/>
            <a:t>cât</a:t>
          </a:r>
          <a:r>
            <a:rPr lang="en-US" baseline="0" dirty="0"/>
            <a:t> </a:t>
          </a:r>
          <a:r>
            <a:rPr lang="en-US" baseline="0" dirty="0" err="1"/>
            <a:t>există</a:t>
          </a:r>
          <a:r>
            <a:rPr lang="en-US" baseline="0" dirty="0"/>
            <a:t> o </a:t>
          </a:r>
          <a:r>
            <a:rPr lang="en-US" baseline="0" dirty="0" err="1"/>
            <a:t>întrebare</a:t>
          </a:r>
          <a:r>
            <a:rPr lang="en-US" baseline="0" dirty="0"/>
            <a:t> </a:t>
          </a:r>
          <a:r>
            <a:rPr lang="en-US" baseline="0" dirty="0" err="1"/>
            <a:t>evidentă</a:t>
          </a:r>
          <a:r>
            <a:rPr lang="en-US" baseline="0" dirty="0"/>
            <a:t> </a:t>
          </a:r>
          <a:r>
            <a:rPr lang="en-US" baseline="0" dirty="0" err="1"/>
            <a:t>privind</a:t>
          </a:r>
          <a:r>
            <a:rPr lang="en-US" baseline="0" dirty="0"/>
            <a:t> </a:t>
          </a:r>
          <a:r>
            <a:rPr lang="en-US" baseline="0" dirty="0" err="1"/>
            <a:t>independența</a:t>
          </a:r>
          <a:r>
            <a:rPr lang="en-US" baseline="0" dirty="0"/>
            <a:t> </a:t>
          </a:r>
          <a:r>
            <a:rPr lang="en-US" baseline="0" dirty="0" err="1"/>
            <a:t>sistemului</a:t>
          </a:r>
          <a:r>
            <a:rPr lang="en-US" baseline="0" dirty="0"/>
            <a:t> </a:t>
          </a:r>
          <a:r>
            <a:rPr lang="en-US" baseline="0" dirty="0" err="1"/>
            <a:t>judiciar</a:t>
          </a:r>
          <a:r>
            <a:rPr lang="en-US" baseline="0" dirty="0"/>
            <a:t> </a:t>
          </a:r>
          <a:r>
            <a:rPr lang="en-US" baseline="0" dirty="0" err="1"/>
            <a:t>rus</a:t>
          </a:r>
          <a:r>
            <a:rPr lang="en-US" baseline="0" dirty="0"/>
            <a:t> </a:t>
          </a:r>
          <a:r>
            <a:rPr lang="en-US" baseline="0" dirty="0" err="1"/>
            <a:t>și</a:t>
          </a:r>
          <a:r>
            <a:rPr lang="en-US" baseline="0" dirty="0"/>
            <a:t>, </a:t>
          </a:r>
          <a:r>
            <a:rPr lang="en-US" baseline="0" dirty="0" err="1"/>
            <a:t>prin</a:t>
          </a:r>
          <a:r>
            <a:rPr lang="en-US" baseline="0" dirty="0"/>
            <a:t> </a:t>
          </a:r>
          <a:r>
            <a:rPr lang="en-US" baseline="0" dirty="0" err="1"/>
            <a:t>urmare</a:t>
          </a:r>
          <a:r>
            <a:rPr lang="en-US" baseline="0" dirty="0"/>
            <a:t>, </a:t>
          </a:r>
          <a:r>
            <a:rPr lang="en-US" baseline="0" dirty="0" err="1"/>
            <a:t>dacă</a:t>
          </a:r>
          <a:r>
            <a:rPr lang="en-US" baseline="0" dirty="0"/>
            <a:t> </a:t>
          </a:r>
          <a:r>
            <a:rPr lang="en-US" baseline="0" dirty="0" err="1"/>
            <a:t>orice</a:t>
          </a:r>
          <a:r>
            <a:rPr lang="en-US" baseline="0" dirty="0"/>
            <a:t> </a:t>
          </a:r>
          <a:r>
            <a:rPr lang="en-US" baseline="0" dirty="0" err="1"/>
            <a:t>procesare</a:t>
          </a:r>
          <a:r>
            <a:rPr lang="en-US" baseline="0" dirty="0"/>
            <a:t> a </a:t>
          </a:r>
          <a:r>
            <a:rPr lang="en-US" baseline="0" dirty="0" err="1"/>
            <a:t>propriilor</a:t>
          </a:r>
          <a:r>
            <a:rPr lang="en-US" baseline="0" dirty="0"/>
            <a:t> </a:t>
          </a:r>
          <a:r>
            <a:rPr lang="en-US" baseline="0" dirty="0" err="1"/>
            <a:t>organe</a:t>
          </a:r>
          <a:r>
            <a:rPr lang="en-US" baseline="0" dirty="0"/>
            <a:t> </a:t>
          </a:r>
          <a:r>
            <a:rPr lang="en-US" baseline="0" dirty="0" err="1"/>
            <a:t>și</a:t>
          </a:r>
          <a:r>
            <a:rPr lang="en-US" baseline="0" dirty="0"/>
            <a:t> </a:t>
          </a:r>
          <a:r>
            <a:rPr lang="en-US" baseline="0" dirty="0" err="1"/>
            <a:t>agenți</a:t>
          </a:r>
          <a:r>
            <a:rPr lang="en-US" baseline="0" dirty="0"/>
            <a:t> </a:t>
          </a:r>
          <a:r>
            <a:rPr lang="en-US" baseline="0" dirty="0" err="1"/>
            <a:t>ruși</a:t>
          </a:r>
          <a:r>
            <a:rPr lang="en-US" baseline="0" dirty="0"/>
            <a:t> </a:t>
          </a:r>
          <a:r>
            <a:rPr lang="en-US" baseline="0" dirty="0" err="1"/>
            <a:t>pentru</a:t>
          </a:r>
          <a:r>
            <a:rPr lang="en-US" baseline="0" dirty="0"/>
            <a:t> </a:t>
          </a:r>
          <a:r>
            <a:rPr lang="en-US" baseline="0" dirty="0" err="1"/>
            <a:t>finanțarea</a:t>
          </a:r>
          <a:r>
            <a:rPr lang="en-US" baseline="0" dirty="0"/>
            <a:t> </a:t>
          </a:r>
          <a:r>
            <a:rPr lang="en-US" baseline="0" dirty="0" err="1"/>
            <a:t>unui</a:t>
          </a:r>
          <a:r>
            <a:rPr lang="en-US" baseline="0" dirty="0"/>
            <a:t> act </a:t>
          </a:r>
          <a:r>
            <a:rPr lang="en-US" baseline="0" dirty="0" err="1"/>
            <a:t>terorist</a:t>
          </a:r>
          <a:r>
            <a:rPr lang="en-US" baseline="0" dirty="0"/>
            <a:t> </a:t>
          </a:r>
          <a:r>
            <a:rPr lang="en-US" baseline="0" dirty="0" err="1"/>
            <a:t>în</a:t>
          </a:r>
          <a:r>
            <a:rPr lang="en-US" baseline="0" dirty="0"/>
            <a:t> </a:t>
          </a:r>
          <a:r>
            <a:rPr lang="en-US" baseline="0" dirty="0" err="1"/>
            <a:t>conformitate</a:t>
          </a:r>
          <a:r>
            <a:rPr lang="en-US" baseline="0" dirty="0"/>
            <a:t> cu </a:t>
          </a:r>
          <a:r>
            <a:rPr lang="en-US" baseline="0" dirty="0" err="1"/>
            <a:t>icsft</a:t>
          </a:r>
          <a:r>
            <a:rPr lang="en-US" baseline="0" dirty="0"/>
            <a:t> </a:t>
          </a:r>
          <a:r>
            <a:rPr lang="en-US" baseline="0" dirty="0" err="1"/>
            <a:t>ar</a:t>
          </a:r>
          <a:r>
            <a:rPr lang="en-US" baseline="0" dirty="0"/>
            <a:t> fi o </a:t>
          </a:r>
          <a:r>
            <a:rPr lang="en-US" baseline="0" dirty="0" err="1"/>
            <a:t>conformitate</a:t>
          </a:r>
          <a:r>
            <a:rPr lang="en-US" baseline="0" dirty="0"/>
            <a:t> </a:t>
          </a:r>
          <a:r>
            <a:rPr lang="en-US" baseline="0" dirty="0" err="1"/>
            <a:t>efectivă</a:t>
          </a:r>
          <a:r>
            <a:rPr lang="en-US" baseline="0" dirty="0"/>
            <a:t> </a:t>
          </a:r>
          <a:r>
            <a:rPr lang="en-US" baseline="0" dirty="0" err="1"/>
            <a:t>sau</a:t>
          </a:r>
          <a:r>
            <a:rPr lang="en-US" baseline="0" dirty="0"/>
            <a:t> </a:t>
          </a:r>
          <a:r>
            <a:rPr lang="en-US" baseline="0" dirty="0" err="1"/>
            <a:t>în</a:t>
          </a:r>
          <a:r>
            <a:rPr lang="en-US" baseline="0" dirty="0"/>
            <a:t> </a:t>
          </a:r>
          <a:r>
            <a:rPr lang="en-US" baseline="0" dirty="0" err="1"/>
            <a:t>bună</a:t>
          </a:r>
          <a:r>
            <a:rPr lang="en-US" baseline="0" dirty="0"/>
            <a:t> </a:t>
          </a:r>
          <a:r>
            <a:rPr lang="en-US" baseline="0" dirty="0" err="1"/>
            <a:t>credință</a:t>
          </a:r>
          <a:r>
            <a:rPr lang="en-US" baseline="0" dirty="0"/>
            <a:t> cu </a:t>
          </a:r>
          <a:r>
            <a:rPr lang="en-US" baseline="0" dirty="0" err="1"/>
            <a:t>obligațiile</a:t>
          </a:r>
          <a:r>
            <a:rPr lang="en-US" baseline="0" dirty="0"/>
            <a:t> sale de </a:t>
          </a:r>
          <a:r>
            <a:rPr lang="en-US" baseline="0" dirty="0" err="1"/>
            <a:t>aplicare</a:t>
          </a:r>
          <a:r>
            <a:rPr lang="en-US" baseline="0" dirty="0"/>
            <a:t> a </a:t>
          </a:r>
          <a:r>
            <a:rPr lang="en-US" baseline="0" dirty="0" err="1"/>
            <a:t>legii</a:t>
          </a:r>
          <a:r>
            <a:rPr lang="en-US" baseline="0" dirty="0"/>
            <a:t> </a:t>
          </a:r>
          <a:r>
            <a:rPr lang="en-US" baseline="0" dirty="0" err="1"/>
            <a:t>penale</a:t>
          </a:r>
          <a:endParaRPr lang="en-US" dirty="0"/>
        </a:p>
      </dgm:t>
    </dgm:pt>
    <dgm:pt modelId="{84FD2E27-FFC6-433E-B586-74AC26CCE71C}" type="parTrans" cxnId="{07136CBF-19CD-41E4-8618-52D0F923AD94}">
      <dgm:prSet/>
      <dgm:spPr/>
      <dgm:t>
        <a:bodyPr/>
        <a:lstStyle/>
        <a:p>
          <a:endParaRPr lang="en-US"/>
        </a:p>
      </dgm:t>
    </dgm:pt>
    <dgm:pt modelId="{3996B319-D90D-40B4-A5DF-CAC7ED9E9225}" type="sibTrans" cxnId="{07136CBF-19CD-41E4-8618-52D0F923AD94}">
      <dgm:prSet/>
      <dgm:spPr/>
      <dgm:t>
        <a:bodyPr/>
        <a:lstStyle/>
        <a:p>
          <a:endParaRPr lang="en-US"/>
        </a:p>
      </dgm:t>
    </dgm:pt>
    <dgm:pt modelId="{38FAD29F-2857-4136-8C8D-99B2B5145AF3}" type="pres">
      <dgm:prSet presAssocID="{35B7C0D2-E3E5-43E2-A1B9-F62D2F10CD94}" presName="root" presStyleCnt="0">
        <dgm:presLayoutVars>
          <dgm:dir/>
          <dgm:resizeHandles val="exact"/>
        </dgm:presLayoutVars>
      </dgm:prSet>
      <dgm:spPr/>
      <dgm:t>
        <a:bodyPr/>
        <a:lstStyle/>
        <a:p>
          <a:endParaRPr lang="ru-RU"/>
        </a:p>
      </dgm:t>
    </dgm:pt>
    <dgm:pt modelId="{8C9BD364-B673-43F1-8676-8F855D8BC54F}" type="pres">
      <dgm:prSet presAssocID="{64E17908-3022-4C9E-A64E-92ABD44D1640}" presName="compNode" presStyleCnt="0"/>
      <dgm:spPr/>
    </dgm:pt>
    <dgm:pt modelId="{3AD4A0AC-0847-4428-A2DB-BA6DC6A80889}" type="pres">
      <dgm:prSet presAssocID="{64E17908-3022-4C9E-A64E-92ABD44D1640}"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ru-RU"/>
        </a:p>
      </dgm:t>
      <dgm:extLst>
        <a:ext uri="{E40237B7-FDA0-4F09-8148-C483321AD2D9}">
          <dgm14:cNvPr xmlns:dgm14="http://schemas.microsoft.com/office/drawing/2010/diagram" id="0" name="" descr="Checkmark"/>
        </a:ext>
      </dgm:extLst>
    </dgm:pt>
    <dgm:pt modelId="{5E10A9A7-67CC-4839-B5C0-E055554905C2}" type="pres">
      <dgm:prSet presAssocID="{64E17908-3022-4C9E-A64E-92ABD44D1640}" presName="spaceRect" presStyleCnt="0"/>
      <dgm:spPr/>
    </dgm:pt>
    <dgm:pt modelId="{88A4F4EC-3908-4485-83EF-54BED6EFAA46}" type="pres">
      <dgm:prSet presAssocID="{64E17908-3022-4C9E-A64E-92ABD44D1640}" presName="textRect" presStyleLbl="revTx" presStyleIdx="0" presStyleCnt="3">
        <dgm:presLayoutVars>
          <dgm:chMax val="1"/>
          <dgm:chPref val="1"/>
        </dgm:presLayoutVars>
      </dgm:prSet>
      <dgm:spPr/>
      <dgm:t>
        <a:bodyPr/>
        <a:lstStyle/>
        <a:p>
          <a:endParaRPr lang="ru-RU"/>
        </a:p>
      </dgm:t>
    </dgm:pt>
    <dgm:pt modelId="{027F8711-EBC6-4141-A4B2-9CFC9A5024B1}" type="pres">
      <dgm:prSet presAssocID="{172FE819-9F4A-4AEF-B50D-3EBACAF32CDF}" presName="sibTrans" presStyleCnt="0"/>
      <dgm:spPr/>
    </dgm:pt>
    <dgm:pt modelId="{E78CD2B0-E0C5-4024-9C50-A6743C4B404D}" type="pres">
      <dgm:prSet presAssocID="{1058D501-217D-4C11-A2E3-281143985109}" presName="compNode" presStyleCnt="0"/>
      <dgm:spPr/>
    </dgm:pt>
    <dgm:pt modelId="{DB6B8D9B-A83C-4D07-B3E1-894F101E19BB}" type="pres">
      <dgm:prSet presAssocID="{1058D501-217D-4C11-A2E3-281143985109}"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ru-RU"/>
        </a:p>
      </dgm:t>
      <dgm:extLst>
        <a:ext uri="{E40237B7-FDA0-4F09-8148-C483321AD2D9}">
          <dgm14:cNvPr xmlns:dgm14="http://schemas.microsoft.com/office/drawing/2010/diagram" id="0" name="" descr="Judge"/>
        </a:ext>
      </dgm:extLst>
    </dgm:pt>
    <dgm:pt modelId="{EBAF2478-3C3F-4A70-9083-5DEDAE090D32}" type="pres">
      <dgm:prSet presAssocID="{1058D501-217D-4C11-A2E3-281143985109}" presName="spaceRect" presStyleCnt="0"/>
      <dgm:spPr/>
    </dgm:pt>
    <dgm:pt modelId="{6299A05A-82FC-48A2-A428-AAF7D1775AEA}" type="pres">
      <dgm:prSet presAssocID="{1058D501-217D-4C11-A2E3-281143985109}" presName="textRect" presStyleLbl="revTx" presStyleIdx="1" presStyleCnt="3">
        <dgm:presLayoutVars>
          <dgm:chMax val="1"/>
          <dgm:chPref val="1"/>
        </dgm:presLayoutVars>
      </dgm:prSet>
      <dgm:spPr/>
      <dgm:t>
        <a:bodyPr/>
        <a:lstStyle/>
        <a:p>
          <a:endParaRPr lang="ru-RU"/>
        </a:p>
      </dgm:t>
    </dgm:pt>
    <dgm:pt modelId="{DB2D3ED3-9847-4ABD-9C60-C2E54942C364}" type="pres">
      <dgm:prSet presAssocID="{8753B26E-9D47-48A3-BEBE-5BA376585512}" presName="sibTrans" presStyleCnt="0"/>
      <dgm:spPr/>
    </dgm:pt>
    <dgm:pt modelId="{4AEB4DC1-9E05-473A-B139-2EF50387FA9D}" type="pres">
      <dgm:prSet presAssocID="{5CD57949-ACC2-449A-B5D7-DFCE96B61A92}" presName="compNode" presStyleCnt="0"/>
      <dgm:spPr/>
    </dgm:pt>
    <dgm:pt modelId="{E8A7E15A-765E-4D55-9D4F-41E273C924FC}" type="pres">
      <dgm:prSet presAssocID="{5CD57949-ACC2-449A-B5D7-DFCE96B61A92}"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ru-RU"/>
        </a:p>
      </dgm:t>
      <dgm:extLst>
        <a:ext uri="{E40237B7-FDA0-4F09-8148-C483321AD2D9}">
          <dgm14:cNvPr xmlns:dgm14="http://schemas.microsoft.com/office/drawing/2010/diagram" id="0" name="" descr="Gavel"/>
        </a:ext>
      </dgm:extLst>
    </dgm:pt>
    <dgm:pt modelId="{046793CA-7287-49DE-9F1B-B62AC3EA27AA}" type="pres">
      <dgm:prSet presAssocID="{5CD57949-ACC2-449A-B5D7-DFCE96B61A92}" presName="spaceRect" presStyleCnt="0"/>
      <dgm:spPr/>
    </dgm:pt>
    <dgm:pt modelId="{9F258DD4-F451-4FC4-8573-A9337029867D}" type="pres">
      <dgm:prSet presAssocID="{5CD57949-ACC2-449A-B5D7-DFCE96B61A92}" presName="textRect" presStyleLbl="revTx" presStyleIdx="2" presStyleCnt="3" custLinFactNeighborX="2262" custLinFactNeighborY="-6428">
        <dgm:presLayoutVars>
          <dgm:chMax val="1"/>
          <dgm:chPref val="1"/>
        </dgm:presLayoutVars>
      </dgm:prSet>
      <dgm:spPr/>
      <dgm:t>
        <a:bodyPr/>
        <a:lstStyle/>
        <a:p>
          <a:endParaRPr lang="ru-RU"/>
        </a:p>
      </dgm:t>
    </dgm:pt>
  </dgm:ptLst>
  <dgm:cxnLst>
    <dgm:cxn modelId="{D3235B5C-C47E-4D77-868A-E61CCC9F0A56}" type="presOf" srcId="{35B7C0D2-E3E5-43E2-A1B9-F62D2F10CD94}" destId="{38FAD29F-2857-4136-8C8D-99B2B5145AF3}" srcOrd="0" destOrd="0" presId="urn:microsoft.com/office/officeart/2018/2/layout/IconLabelList"/>
    <dgm:cxn modelId="{19525A50-7808-4AD1-B7C7-C857AA084327}" type="presOf" srcId="{64E17908-3022-4C9E-A64E-92ABD44D1640}" destId="{88A4F4EC-3908-4485-83EF-54BED6EFAA46}" srcOrd="0" destOrd="0" presId="urn:microsoft.com/office/officeart/2018/2/layout/IconLabelList"/>
    <dgm:cxn modelId="{07136CBF-19CD-41E4-8618-52D0F923AD94}" srcId="{35B7C0D2-E3E5-43E2-A1B9-F62D2F10CD94}" destId="{5CD57949-ACC2-449A-B5D7-DFCE96B61A92}" srcOrd="2" destOrd="0" parTransId="{84FD2E27-FFC6-433E-B586-74AC26CCE71C}" sibTransId="{3996B319-D90D-40B4-A5DF-CAC7ED9E9225}"/>
    <dgm:cxn modelId="{D0FA42C3-92F1-4354-A86B-4D0B846DA4BC}" type="presOf" srcId="{1058D501-217D-4C11-A2E3-281143985109}" destId="{6299A05A-82FC-48A2-A428-AAF7D1775AEA}" srcOrd="0" destOrd="0" presId="urn:microsoft.com/office/officeart/2018/2/layout/IconLabelList"/>
    <dgm:cxn modelId="{2E741975-CE3D-48B0-896D-0D42DD327CE2}" srcId="{35B7C0D2-E3E5-43E2-A1B9-F62D2F10CD94}" destId="{1058D501-217D-4C11-A2E3-281143985109}" srcOrd="1" destOrd="0" parTransId="{3E4A3032-9A1B-4A30-9EDA-E749D8919919}" sibTransId="{8753B26E-9D47-48A3-BEBE-5BA376585512}"/>
    <dgm:cxn modelId="{B7638954-E98D-401B-AEDE-2BF6790E679D}" srcId="{35B7C0D2-E3E5-43E2-A1B9-F62D2F10CD94}" destId="{64E17908-3022-4C9E-A64E-92ABD44D1640}" srcOrd="0" destOrd="0" parTransId="{6F495783-797B-48CB-AC89-62A18A8D1A02}" sibTransId="{172FE819-9F4A-4AEF-B50D-3EBACAF32CDF}"/>
    <dgm:cxn modelId="{B4A2B14D-E6E6-4A5D-B9C7-279EA66EE853}" type="presOf" srcId="{5CD57949-ACC2-449A-B5D7-DFCE96B61A92}" destId="{9F258DD4-F451-4FC4-8573-A9337029867D}" srcOrd="0" destOrd="0" presId="urn:microsoft.com/office/officeart/2018/2/layout/IconLabelList"/>
    <dgm:cxn modelId="{8181651A-F39E-4408-8806-96EE8322CD16}" type="presParOf" srcId="{38FAD29F-2857-4136-8C8D-99B2B5145AF3}" destId="{8C9BD364-B673-43F1-8676-8F855D8BC54F}" srcOrd="0" destOrd="0" presId="urn:microsoft.com/office/officeart/2018/2/layout/IconLabelList"/>
    <dgm:cxn modelId="{1E19CD19-E8C7-4CC1-AD25-B1D730CC660C}" type="presParOf" srcId="{8C9BD364-B673-43F1-8676-8F855D8BC54F}" destId="{3AD4A0AC-0847-4428-A2DB-BA6DC6A80889}" srcOrd="0" destOrd="0" presId="urn:microsoft.com/office/officeart/2018/2/layout/IconLabelList"/>
    <dgm:cxn modelId="{24AB03ED-1390-4D31-8E07-7CDEB1EABFA2}" type="presParOf" srcId="{8C9BD364-B673-43F1-8676-8F855D8BC54F}" destId="{5E10A9A7-67CC-4839-B5C0-E055554905C2}" srcOrd="1" destOrd="0" presId="urn:microsoft.com/office/officeart/2018/2/layout/IconLabelList"/>
    <dgm:cxn modelId="{AEDFF01F-7267-465F-BF4C-9949995FD0FC}" type="presParOf" srcId="{8C9BD364-B673-43F1-8676-8F855D8BC54F}" destId="{88A4F4EC-3908-4485-83EF-54BED6EFAA46}" srcOrd="2" destOrd="0" presId="urn:microsoft.com/office/officeart/2018/2/layout/IconLabelList"/>
    <dgm:cxn modelId="{361A0929-50F5-48F0-A816-FCF99EE467F5}" type="presParOf" srcId="{38FAD29F-2857-4136-8C8D-99B2B5145AF3}" destId="{027F8711-EBC6-4141-A4B2-9CFC9A5024B1}" srcOrd="1" destOrd="0" presId="urn:microsoft.com/office/officeart/2018/2/layout/IconLabelList"/>
    <dgm:cxn modelId="{98BCF386-893D-4E2F-A3D8-591596AB0180}" type="presParOf" srcId="{38FAD29F-2857-4136-8C8D-99B2B5145AF3}" destId="{E78CD2B0-E0C5-4024-9C50-A6743C4B404D}" srcOrd="2" destOrd="0" presId="urn:microsoft.com/office/officeart/2018/2/layout/IconLabelList"/>
    <dgm:cxn modelId="{D6458322-8B62-47EA-8006-DE180E63206F}" type="presParOf" srcId="{E78CD2B0-E0C5-4024-9C50-A6743C4B404D}" destId="{DB6B8D9B-A83C-4D07-B3E1-894F101E19BB}" srcOrd="0" destOrd="0" presId="urn:microsoft.com/office/officeart/2018/2/layout/IconLabelList"/>
    <dgm:cxn modelId="{65515DB8-1689-4F8E-8882-735AEFFDC07B}" type="presParOf" srcId="{E78CD2B0-E0C5-4024-9C50-A6743C4B404D}" destId="{EBAF2478-3C3F-4A70-9083-5DEDAE090D32}" srcOrd="1" destOrd="0" presId="urn:microsoft.com/office/officeart/2018/2/layout/IconLabelList"/>
    <dgm:cxn modelId="{1406DF3A-0917-4BCD-BE33-2175C380874A}" type="presParOf" srcId="{E78CD2B0-E0C5-4024-9C50-A6743C4B404D}" destId="{6299A05A-82FC-48A2-A428-AAF7D1775AEA}" srcOrd="2" destOrd="0" presId="urn:microsoft.com/office/officeart/2018/2/layout/IconLabelList"/>
    <dgm:cxn modelId="{A86419E0-EE00-4A94-B933-C1D245202EB6}" type="presParOf" srcId="{38FAD29F-2857-4136-8C8D-99B2B5145AF3}" destId="{DB2D3ED3-9847-4ABD-9C60-C2E54942C364}" srcOrd="3" destOrd="0" presId="urn:microsoft.com/office/officeart/2018/2/layout/IconLabelList"/>
    <dgm:cxn modelId="{FE0D2F15-92DD-4157-B2C6-BCD261C0BB0F}" type="presParOf" srcId="{38FAD29F-2857-4136-8C8D-99B2B5145AF3}" destId="{4AEB4DC1-9E05-473A-B139-2EF50387FA9D}" srcOrd="4" destOrd="0" presId="urn:microsoft.com/office/officeart/2018/2/layout/IconLabelList"/>
    <dgm:cxn modelId="{B73CD7D8-E02E-4D47-AD20-8A6B6BD912D6}" type="presParOf" srcId="{4AEB4DC1-9E05-473A-B139-2EF50387FA9D}" destId="{E8A7E15A-765E-4D55-9D4F-41E273C924FC}" srcOrd="0" destOrd="0" presId="urn:microsoft.com/office/officeart/2018/2/layout/IconLabelList"/>
    <dgm:cxn modelId="{97D6426E-5B96-4C83-93C4-499B421CA0C0}" type="presParOf" srcId="{4AEB4DC1-9E05-473A-B139-2EF50387FA9D}" destId="{046793CA-7287-49DE-9F1B-B62AC3EA27AA}" srcOrd="1" destOrd="0" presId="urn:microsoft.com/office/officeart/2018/2/layout/IconLabelList"/>
    <dgm:cxn modelId="{5CCA8612-2E88-4B84-A3DB-4EB9C2629BB7}" type="presParOf" srcId="{4AEB4DC1-9E05-473A-B139-2EF50387FA9D}" destId="{9F258DD4-F451-4FC4-8573-A9337029867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90CBBD-76E3-4268-8DEF-705E2D2A734B}">
      <dsp:nvSpPr>
        <dsp:cNvPr id="0" name=""/>
        <dsp:cNvSpPr/>
      </dsp:nvSpPr>
      <dsp:spPr>
        <a:xfrm>
          <a:off x="1715" y="150664"/>
          <a:ext cx="3659292" cy="3900148"/>
        </a:xfrm>
        <a:prstGeom prst="roundRect">
          <a:avLst>
            <a:gd name="adj" fmla="val 10000"/>
          </a:avLst>
        </a:prstGeom>
        <a:solidFill>
          <a:schemeClr val="accent5">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MD" sz="1500" kern="1200"/>
            <a:t>Organizația Națiunilor Unite a fost activă de mult timp în lupta împotriva terorismului internațional. Reflectând determinarea comunității internaționale de a elimina această amenințare, Organizația și agențiile sale au dezvoltat o gamă largă de acorduri legale internaționale care permit comunității internaționale să acționeze pentru a suprima terorismul și a aduce în fața justiției pe cei responsabili.</a:t>
          </a:r>
          <a:endParaRPr lang="en-US" sz="1500" kern="1200"/>
        </a:p>
      </dsp:txBody>
      <dsp:txXfrm>
        <a:off x="108892" y="257841"/>
        <a:ext cx="3444938" cy="3685794"/>
      </dsp:txXfrm>
    </dsp:sp>
    <dsp:sp modelId="{41D33E62-2168-4D57-B728-CCC19F52789F}">
      <dsp:nvSpPr>
        <dsp:cNvPr id="0" name=""/>
        <dsp:cNvSpPr/>
      </dsp:nvSpPr>
      <dsp:spPr>
        <a:xfrm>
          <a:off x="4026938" y="1646986"/>
          <a:ext cx="775770" cy="90750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026938" y="1828487"/>
        <a:ext cx="543039" cy="544502"/>
      </dsp:txXfrm>
    </dsp:sp>
    <dsp:sp modelId="{BE8AE9D6-CE31-4C57-9A5C-54DC181E57F4}">
      <dsp:nvSpPr>
        <dsp:cNvPr id="0" name=""/>
        <dsp:cNvSpPr/>
      </dsp:nvSpPr>
      <dsp:spPr>
        <a:xfrm>
          <a:off x="5124726" y="150664"/>
          <a:ext cx="3659292" cy="3900148"/>
        </a:xfrm>
        <a:prstGeom prst="roundRect">
          <a:avLst>
            <a:gd name="adj" fmla="val 10000"/>
          </a:avLst>
        </a:prstGeom>
        <a:solidFill>
          <a:schemeClr val="accent5">
            <a:hueOff val="-19069156"/>
            <a:satOff val="5029"/>
            <a:lumOff val="2549"/>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MD" sz="1500" kern="1200"/>
            <a:t>Începând din 1963, aceste acorduri furnizează instrumentele legale de bază pentru combaterea terorismului internațional în formele sale multiple – de la deturnarea aeronavelor la răpiri, până la finanțarea terorismului. Multe dintre acestea au fost ratificate de majoritatea țărilor din întreaga lume, iar cel mai recent nu este încă în vigoare. Aceste acorduri au fost dezvoltate de Adunarea Generală, Organizația Internațională a Aviației Civile (ICAO), Organizația Maritimă Internațională (IMO) și Agenția Internațională pentru Energie Atomică (IAEA).</a:t>
          </a:r>
          <a:endParaRPr lang="en-US" sz="1500" kern="1200"/>
        </a:p>
      </dsp:txBody>
      <dsp:txXfrm>
        <a:off x="5231903" y="257841"/>
        <a:ext cx="3444938" cy="36857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93EC3-6CEA-42FD-BCD8-D21320585247}">
      <dsp:nvSpPr>
        <dsp:cNvPr id="0" name=""/>
        <dsp:cNvSpPr/>
      </dsp:nvSpPr>
      <dsp:spPr>
        <a:xfrm>
          <a:off x="138028" y="1537450"/>
          <a:ext cx="1126576" cy="112657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25B4D8-BEFE-458A-81B3-0833BE69D0AA}">
      <dsp:nvSpPr>
        <dsp:cNvPr id="0" name=""/>
        <dsp:cNvSpPr/>
      </dsp:nvSpPr>
      <dsp:spPr>
        <a:xfrm>
          <a:off x="374610" y="1774031"/>
          <a:ext cx="653414" cy="653414"/>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397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8263721-1DB9-4F4C-A078-399945DB9B92}">
      <dsp:nvSpPr>
        <dsp:cNvPr id="0" name=""/>
        <dsp:cNvSpPr/>
      </dsp:nvSpPr>
      <dsp:spPr>
        <a:xfrm>
          <a:off x="1506014" y="1537450"/>
          <a:ext cx="2655502" cy="11265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a:t>În ceea ce privește dacă violența sponsorizată sau susținută de Stat, dar non-militară, ar trebui să intre sub incidența convențiilor de combatere a terorismului, SUA au argumentat atât că ar trebui, cât și că nu ar trebui (parțial reflectând interesele strategice diferite în ceea ce privește o abordare largă a jurisdicției pentru un Stat solicitant față de un Stat respondent). În cazul Ostaticilor din Teheran, în care SUA a fost solicitant, s-a susținut că Iranul a fost direct responsabil pentru complicitatea în criza ostaticilor de la ambasadă (ajungându-se la o încălcare a Convenției privind Persoanele Protejate Internațional) și că Iranul ar trebui să fie tras la răspundere conform obligațiilor sale de aplicare a legii penale în temeiul acelei Convenții (în ciuda complicității sale în chiar răpirea care ar face obiectul procesului).</a:t>
          </a:r>
        </a:p>
      </dsp:txBody>
      <dsp:txXfrm>
        <a:off x="1506014" y="1537450"/>
        <a:ext cx="2655502" cy="1126576"/>
      </dsp:txXfrm>
    </dsp:sp>
    <dsp:sp modelId="{86A5D2D0-D901-4221-8191-8DB0175EF37F}">
      <dsp:nvSpPr>
        <dsp:cNvPr id="0" name=""/>
        <dsp:cNvSpPr/>
      </dsp:nvSpPr>
      <dsp:spPr>
        <a:xfrm>
          <a:off x="4624218" y="1537450"/>
          <a:ext cx="1126576" cy="112657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732F69-971E-41AA-B5A7-B6F1E0E2E9BB}">
      <dsp:nvSpPr>
        <dsp:cNvPr id="0" name=""/>
        <dsp:cNvSpPr/>
      </dsp:nvSpPr>
      <dsp:spPr>
        <a:xfrm>
          <a:off x="4860799" y="1774031"/>
          <a:ext cx="653414" cy="653414"/>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397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FF8DD94-45D5-49AC-99A4-E153B8CEF24E}">
      <dsp:nvSpPr>
        <dsp:cNvPr id="0" name=""/>
        <dsp:cNvSpPr/>
      </dsp:nvSpPr>
      <dsp:spPr>
        <a:xfrm>
          <a:off x="5992203" y="1537450"/>
          <a:ext cx="2655502" cy="11265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a:t>În cazurile Lockerbie, SUA și Marea Britanie (ca părți respondente) au susținut că Convenția de la Montreal nu reprezenta cadrul adecvat pentru a aborda atentatul cu bombă asupra zborului Pan Am 103, comis de agenți ai serviciilor secrete libiene. În acest caz, însă, este important de menționat că argumentele au fost formulate specific ca răspuns la afirmația Libiei că avea dreptul să urmărească penal proprii cetățeni (în ciuda acuzațiilor de complicitate libiană în actele de terorism care vizau siguranța aviației civile, de care erau acuzați proprii cetățeni) și la presupusa împărțire a responsabilităților între Curte și Consiliul de Securitate (în măsura în care pacea și securitatea internațională erau implicate și Consiliul de Securitate adoptase rezoluții direct legate de procesarea cetățenilor libieni acuzați). Unic, Statul solicitant nu a fost Statul victima unui act de violență care ar fi intrat sub incidența unei convenții de combatere a terorismului în cazurile Lockerbie, ci a fost, mai degrabă, Statul acuzat că a comis un act de terorism.</a:t>
          </a:r>
        </a:p>
      </dsp:txBody>
      <dsp:txXfrm>
        <a:off x="5992203" y="1537450"/>
        <a:ext cx="2655502" cy="11265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4A0AC-0847-4428-A2DB-BA6DC6A80889}">
      <dsp:nvSpPr>
        <dsp:cNvPr id="0" name=""/>
        <dsp:cNvSpPr/>
      </dsp:nvSpPr>
      <dsp:spPr>
        <a:xfrm>
          <a:off x="2412452" y="4936"/>
          <a:ext cx="782314" cy="782314"/>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397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8A4F4EC-3908-4485-83EF-54BED6EFAA46}">
      <dsp:nvSpPr>
        <dsp:cNvPr id="0" name=""/>
        <dsp:cNvSpPr/>
      </dsp:nvSpPr>
      <dsp:spPr>
        <a:xfrm>
          <a:off x="1934371" y="1654226"/>
          <a:ext cx="1738476" cy="4130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pPr>
          <a:r>
            <a:rPr lang="en-US" sz="1100" kern="1200" baseline="0"/>
            <a:t>După ce Curtea a stabilit că </a:t>
          </a:r>
          <a:r>
            <a:rPr lang="ro-RO" sz="1100" kern="1200" baseline="0"/>
            <a:t>ICSFT</a:t>
          </a:r>
          <a:r>
            <a:rPr lang="en-US" sz="1100" kern="1200" baseline="0"/>
            <a:t> nu este aplicabil finanțării terorismului de către stat, aceasta a precizat că „toate statele părți la </a:t>
          </a:r>
          <a:r>
            <a:rPr lang="ro-RO" sz="1100" kern="1200" baseline="0"/>
            <a:t>ICSFT</a:t>
          </a:r>
          <a:r>
            <a:rPr lang="en-US" sz="1100" kern="1200" baseline="0"/>
            <a:t> au obligația de a lua măsuri corespunzătoare și de a coopera în prevenirea și combaterea infracțiunilor de finanțare a actelor de terorism comise de oricare persoană. În cazul în care un stat încalcă o astfel de obligație, responsabilitatea sa în temeiul Convenției ar apărea”. </a:t>
          </a:r>
          <a:endParaRPr lang="en-US" sz="1100" kern="1200"/>
        </a:p>
      </dsp:txBody>
      <dsp:txXfrm>
        <a:off x="1934371" y="1654226"/>
        <a:ext cx="1738476" cy="4130070"/>
      </dsp:txXfrm>
    </dsp:sp>
    <dsp:sp modelId="{DB6B8D9B-A83C-4D07-B3E1-894F101E19BB}">
      <dsp:nvSpPr>
        <dsp:cNvPr id="0" name=""/>
        <dsp:cNvSpPr/>
      </dsp:nvSpPr>
      <dsp:spPr>
        <a:xfrm>
          <a:off x="4455162" y="4936"/>
          <a:ext cx="782314" cy="782314"/>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397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299A05A-82FC-48A2-A428-AAF7D1775AEA}">
      <dsp:nvSpPr>
        <dsp:cNvPr id="0" name=""/>
        <dsp:cNvSpPr/>
      </dsp:nvSpPr>
      <dsp:spPr>
        <a:xfrm>
          <a:off x="3977081" y="1654226"/>
          <a:ext cx="1738476" cy="4130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pPr>
          <a:r>
            <a:rPr lang="en-US" sz="1100" kern="1200" baseline="0"/>
            <a:t>Curtea reafirmă aici obligația unui stat de a urmări penal „orice persoană”, inclusiv organe și agenți care acționează în numele său, pentru finanțarea terorismului interzisă. </a:t>
          </a:r>
          <a:endParaRPr lang="en-US" sz="1100" kern="1200"/>
        </a:p>
      </dsp:txBody>
      <dsp:txXfrm>
        <a:off x="3977081" y="1654226"/>
        <a:ext cx="1738476" cy="4130070"/>
      </dsp:txXfrm>
    </dsp:sp>
    <dsp:sp modelId="{E8A7E15A-765E-4D55-9D4F-41E273C924FC}">
      <dsp:nvSpPr>
        <dsp:cNvPr id="0" name=""/>
        <dsp:cNvSpPr/>
      </dsp:nvSpPr>
      <dsp:spPr>
        <a:xfrm>
          <a:off x="6497872" y="4936"/>
          <a:ext cx="782314" cy="782314"/>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397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F258DD4-F451-4FC4-8573-A9337029867D}">
      <dsp:nvSpPr>
        <dsp:cNvPr id="0" name=""/>
        <dsp:cNvSpPr/>
      </dsp:nvSpPr>
      <dsp:spPr>
        <a:xfrm>
          <a:off x="6059116" y="1388746"/>
          <a:ext cx="1738476" cy="4130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pPr>
          <a:r>
            <a:rPr lang="en-US" sz="1100" kern="1200" baseline="0" dirty="0" err="1"/>
            <a:t>Ar</a:t>
          </a:r>
          <a:r>
            <a:rPr lang="en-US" sz="1100" kern="1200" baseline="0" dirty="0"/>
            <a:t> fi de </a:t>
          </a:r>
          <a:r>
            <a:rPr lang="en-US" sz="1100" kern="1200" baseline="0" dirty="0" err="1"/>
            <a:t>așteptat</a:t>
          </a:r>
          <a:r>
            <a:rPr lang="en-US" sz="1100" kern="1200" baseline="0" dirty="0"/>
            <a:t> ca </a:t>
          </a:r>
          <a:r>
            <a:rPr lang="en-US" sz="1100" kern="1200" baseline="0" dirty="0" err="1"/>
            <a:t>aceasta</a:t>
          </a:r>
          <a:r>
            <a:rPr lang="en-US" sz="1100" kern="1200" baseline="0" dirty="0"/>
            <a:t> </a:t>
          </a:r>
          <a:r>
            <a:rPr lang="en-US" sz="1100" kern="1200" baseline="0" dirty="0" err="1"/>
            <a:t>să</a:t>
          </a:r>
          <a:r>
            <a:rPr lang="en-US" sz="1100" kern="1200" baseline="0" dirty="0"/>
            <a:t> </a:t>
          </a:r>
          <a:r>
            <a:rPr lang="en-US" sz="1100" kern="1200" baseline="0" dirty="0" err="1"/>
            <a:t>stabilească</a:t>
          </a:r>
          <a:r>
            <a:rPr lang="en-US" sz="1100" kern="1200" baseline="0" dirty="0"/>
            <a:t> </a:t>
          </a:r>
          <a:r>
            <a:rPr lang="en-US" sz="1100" kern="1200" baseline="0" dirty="0" err="1"/>
            <a:t>cadrul</a:t>
          </a:r>
          <a:r>
            <a:rPr lang="en-US" sz="1100" kern="1200" baseline="0" dirty="0"/>
            <a:t> </a:t>
          </a:r>
          <a:r>
            <a:rPr lang="en-US" sz="1100" kern="1200" baseline="0" dirty="0" err="1"/>
            <a:t>pentru</a:t>
          </a:r>
          <a:r>
            <a:rPr lang="en-US" sz="1100" kern="1200" baseline="0" dirty="0"/>
            <a:t> un </a:t>
          </a:r>
          <a:r>
            <a:rPr lang="en-US" sz="1100" kern="1200" baseline="0" dirty="0" err="1"/>
            <a:t>schimb</a:t>
          </a:r>
          <a:r>
            <a:rPr lang="en-US" sz="1100" kern="1200" baseline="0" dirty="0"/>
            <a:t> de </a:t>
          </a:r>
          <a:r>
            <a:rPr lang="en-US" sz="1100" kern="1200" baseline="0" dirty="0" err="1"/>
            <a:t>argumente</a:t>
          </a:r>
          <a:r>
            <a:rPr lang="en-US" sz="1100" kern="1200" baseline="0" dirty="0"/>
            <a:t> </a:t>
          </a:r>
          <a:r>
            <a:rPr lang="en-US" sz="1100" kern="1200" baseline="0" dirty="0" err="1"/>
            <a:t>privind</a:t>
          </a:r>
          <a:r>
            <a:rPr lang="en-US" sz="1100" kern="1200" baseline="0" dirty="0"/>
            <a:t> </a:t>
          </a:r>
          <a:r>
            <a:rPr lang="en-US" sz="1100" kern="1200" baseline="0" dirty="0" err="1"/>
            <a:t>obligația</a:t>
          </a:r>
          <a:r>
            <a:rPr lang="en-US" sz="1100" kern="1200" baseline="0" dirty="0"/>
            <a:t> de </a:t>
          </a:r>
          <a:r>
            <a:rPr lang="en-US" sz="1100" kern="1200" baseline="0" dirty="0" err="1"/>
            <a:t>bună</a:t>
          </a:r>
          <a:r>
            <a:rPr lang="en-US" sz="1100" kern="1200" baseline="0" dirty="0"/>
            <a:t> </a:t>
          </a:r>
          <a:r>
            <a:rPr lang="en-US" sz="1100" kern="1200" baseline="0" dirty="0" err="1"/>
            <a:t>credință</a:t>
          </a:r>
          <a:r>
            <a:rPr lang="en-US" sz="1100" kern="1200" baseline="0" dirty="0"/>
            <a:t> de a </a:t>
          </a:r>
          <a:r>
            <a:rPr lang="en-US" sz="1100" kern="1200" baseline="0" dirty="0" err="1"/>
            <a:t>urmări</a:t>
          </a:r>
          <a:r>
            <a:rPr lang="en-US" sz="1100" kern="1200" baseline="0" dirty="0"/>
            <a:t> penal, </a:t>
          </a:r>
          <a:r>
            <a:rPr lang="en-US" sz="1100" kern="1200" baseline="0" dirty="0" err="1"/>
            <a:t>independența</a:t>
          </a:r>
          <a:r>
            <a:rPr lang="en-US" sz="1100" kern="1200" baseline="0" dirty="0"/>
            <a:t> </a:t>
          </a:r>
          <a:r>
            <a:rPr lang="en-US" sz="1100" kern="1200" baseline="0" dirty="0" err="1"/>
            <a:t>instanțelor</a:t>
          </a:r>
          <a:r>
            <a:rPr lang="en-US" sz="1100" kern="1200" baseline="0" dirty="0"/>
            <a:t> interne (</a:t>
          </a:r>
          <a:r>
            <a:rPr lang="en-US" sz="1100" kern="1200" baseline="0" dirty="0" err="1"/>
            <a:t>în</a:t>
          </a:r>
          <a:r>
            <a:rPr lang="en-US" sz="1100" kern="1200" baseline="0" dirty="0"/>
            <a:t> </a:t>
          </a:r>
          <a:r>
            <a:rPr lang="en-US" sz="1100" kern="1200" baseline="0" dirty="0" err="1"/>
            <a:t>cazurile</a:t>
          </a:r>
          <a:r>
            <a:rPr lang="en-US" sz="1100" kern="1200" baseline="0" dirty="0"/>
            <a:t> </a:t>
          </a:r>
          <a:r>
            <a:rPr lang="en-US" sz="1100" kern="1200" baseline="0" dirty="0" err="1"/>
            <a:t>în</a:t>
          </a:r>
          <a:r>
            <a:rPr lang="en-US" sz="1100" kern="1200" baseline="0" dirty="0"/>
            <a:t> care </a:t>
          </a:r>
          <a:r>
            <a:rPr lang="en-US" sz="1100" kern="1200" baseline="0" dirty="0" err="1"/>
            <a:t>acuzații</a:t>
          </a:r>
          <a:r>
            <a:rPr lang="en-US" sz="1100" kern="1200" baseline="0" dirty="0"/>
            <a:t> au </a:t>
          </a:r>
          <a:r>
            <a:rPr lang="en-US" sz="1100" kern="1200" baseline="0" dirty="0" err="1"/>
            <a:t>acționat</a:t>
          </a:r>
          <a:r>
            <a:rPr lang="en-US" sz="1100" kern="1200" baseline="0" dirty="0"/>
            <a:t> </a:t>
          </a:r>
          <a:r>
            <a:rPr lang="en-US" sz="1100" kern="1200" baseline="0" dirty="0" err="1"/>
            <a:t>în</a:t>
          </a:r>
          <a:r>
            <a:rPr lang="en-US" sz="1100" kern="1200" baseline="0" dirty="0"/>
            <a:t> </a:t>
          </a:r>
          <a:r>
            <a:rPr lang="en-US" sz="1100" kern="1200" baseline="0" dirty="0" err="1"/>
            <a:t>numele</a:t>
          </a:r>
          <a:r>
            <a:rPr lang="en-US" sz="1100" kern="1200" baseline="0" dirty="0"/>
            <a:t> </a:t>
          </a:r>
          <a:r>
            <a:rPr lang="en-US" sz="1100" kern="1200" baseline="0" dirty="0" err="1"/>
            <a:t>sau</a:t>
          </a:r>
          <a:r>
            <a:rPr lang="en-US" sz="1100" kern="1200" baseline="0" dirty="0"/>
            <a:t> cu </a:t>
          </a:r>
          <a:r>
            <a:rPr lang="en-US" sz="1100" kern="1200" baseline="0" dirty="0" err="1"/>
            <a:t>complicitatea</a:t>
          </a:r>
          <a:r>
            <a:rPr lang="en-US" sz="1100" kern="1200" baseline="0" dirty="0"/>
            <a:t> </a:t>
          </a:r>
          <a:r>
            <a:rPr lang="en-US" sz="1100" kern="1200" baseline="0" dirty="0" err="1"/>
            <a:t>executivului</a:t>
          </a:r>
          <a:r>
            <a:rPr lang="en-US" sz="1100" kern="1200" baseline="0" dirty="0"/>
            <a:t>) </a:t>
          </a:r>
          <a:r>
            <a:rPr lang="en-US" sz="1100" kern="1200" baseline="0" dirty="0" err="1"/>
            <a:t>și</a:t>
          </a:r>
          <a:r>
            <a:rPr lang="en-US" sz="1100" kern="1200" baseline="0" dirty="0"/>
            <a:t> </a:t>
          </a:r>
          <a:r>
            <a:rPr lang="en-US" sz="1100" kern="1200" baseline="0" dirty="0" err="1"/>
            <a:t>obiectivul</a:t>
          </a:r>
          <a:r>
            <a:rPr lang="en-US" sz="1100" kern="1200" baseline="0" dirty="0"/>
            <a:t> </a:t>
          </a:r>
          <a:r>
            <a:rPr lang="en-US" sz="1100" kern="1200" baseline="0" dirty="0" err="1"/>
            <a:t>și</a:t>
          </a:r>
          <a:r>
            <a:rPr lang="en-US" sz="1100" kern="1200" baseline="0" dirty="0"/>
            <a:t> </a:t>
          </a:r>
          <a:r>
            <a:rPr lang="en-US" sz="1100" kern="1200" baseline="0" dirty="0" err="1"/>
            <a:t>scopul</a:t>
          </a:r>
          <a:r>
            <a:rPr lang="en-US" sz="1100" kern="1200" baseline="0" dirty="0"/>
            <a:t> „</a:t>
          </a:r>
          <a:r>
            <a:rPr lang="en-US" sz="1100" kern="1200" baseline="0" dirty="0" err="1"/>
            <a:t>fără</a:t>
          </a:r>
          <a:r>
            <a:rPr lang="en-US" sz="1100" kern="1200" baseline="0" dirty="0"/>
            <a:t> </a:t>
          </a:r>
          <a:r>
            <a:rPr lang="en-US" sz="1100" kern="1200" baseline="0" dirty="0" err="1"/>
            <a:t>impunitate</a:t>
          </a:r>
          <a:r>
            <a:rPr lang="en-US" sz="1100" kern="1200" baseline="0" dirty="0"/>
            <a:t>” al </a:t>
          </a:r>
          <a:r>
            <a:rPr lang="en-US" sz="1100" kern="1200" baseline="0" dirty="0" err="1"/>
            <a:t>convențiilor</a:t>
          </a:r>
          <a:r>
            <a:rPr lang="en-US" sz="1100" kern="1200" baseline="0" dirty="0"/>
            <a:t> de </a:t>
          </a:r>
          <a:r>
            <a:rPr lang="en-US" sz="1100" kern="1200" baseline="0" dirty="0" err="1"/>
            <a:t>combatere</a:t>
          </a:r>
          <a:r>
            <a:rPr lang="en-US" sz="1100" kern="1200" baseline="0" dirty="0"/>
            <a:t> a </a:t>
          </a:r>
          <a:r>
            <a:rPr lang="en-US" sz="1100" kern="1200" baseline="0" dirty="0" err="1"/>
            <a:t>terorismului</a:t>
          </a:r>
          <a:r>
            <a:rPr lang="en-US" sz="1100" kern="1200" baseline="0" dirty="0"/>
            <a:t>. </a:t>
          </a:r>
          <a:r>
            <a:rPr lang="en-US" sz="1100" kern="1200" baseline="0" dirty="0" err="1"/>
            <a:t>Acest</a:t>
          </a:r>
          <a:r>
            <a:rPr lang="en-US" sz="1100" kern="1200" baseline="0" dirty="0"/>
            <a:t> </a:t>
          </a:r>
          <a:r>
            <a:rPr lang="en-US" sz="1100" kern="1200" baseline="0" dirty="0" err="1"/>
            <a:t>lucru</a:t>
          </a:r>
          <a:r>
            <a:rPr lang="en-US" sz="1100" kern="1200" baseline="0" dirty="0"/>
            <a:t> </a:t>
          </a:r>
          <a:r>
            <a:rPr lang="en-US" sz="1100" kern="1200" baseline="0" dirty="0" err="1"/>
            <a:t>este</a:t>
          </a:r>
          <a:r>
            <a:rPr lang="en-US" sz="1100" kern="1200" baseline="0" dirty="0"/>
            <a:t> cu </a:t>
          </a:r>
          <a:r>
            <a:rPr lang="en-US" sz="1100" kern="1200" baseline="0" dirty="0" err="1"/>
            <a:t>atât</a:t>
          </a:r>
          <a:r>
            <a:rPr lang="en-US" sz="1100" kern="1200" baseline="0" dirty="0"/>
            <a:t> </a:t>
          </a:r>
          <a:r>
            <a:rPr lang="en-US" sz="1100" kern="1200" baseline="0" dirty="0" err="1"/>
            <a:t>mai</a:t>
          </a:r>
          <a:r>
            <a:rPr lang="en-US" sz="1100" kern="1200" baseline="0" dirty="0"/>
            <a:t> relevant cu </a:t>
          </a:r>
          <a:r>
            <a:rPr lang="en-US" sz="1100" kern="1200" baseline="0" dirty="0" err="1"/>
            <a:t>cât</a:t>
          </a:r>
          <a:r>
            <a:rPr lang="en-US" sz="1100" kern="1200" baseline="0" dirty="0"/>
            <a:t> </a:t>
          </a:r>
          <a:r>
            <a:rPr lang="en-US" sz="1100" kern="1200" baseline="0" dirty="0" err="1"/>
            <a:t>există</a:t>
          </a:r>
          <a:r>
            <a:rPr lang="en-US" sz="1100" kern="1200" baseline="0" dirty="0"/>
            <a:t> o </a:t>
          </a:r>
          <a:r>
            <a:rPr lang="en-US" sz="1100" kern="1200" baseline="0" dirty="0" err="1"/>
            <a:t>întrebare</a:t>
          </a:r>
          <a:r>
            <a:rPr lang="en-US" sz="1100" kern="1200" baseline="0" dirty="0"/>
            <a:t> </a:t>
          </a:r>
          <a:r>
            <a:rPr lang="en-US" sz="1100" kern="1200" baseline="0" dirty="0" err="1"/>
            <a:t>evidentă</a:t>
          </a:r>
          <a:r>
            <a:rPr lang="en-US" sz="1100" kern="1200" baseline="0" dirty="0"/>
            <a:t> </a:t>
          </a:r>
          <a:r>
            <a:rPr lang="en-US" sz="1100" kern="1200" baseline="0" dirty="0" err="1"/>
            <a:t>privind</a:t>
          </a:r>
          <a:r>
            <a:rPr lang="en-US" sz="1100" kern="1200" baseline="0" dirty="0"/>
            <a:t> </a:t>
          </a:r>
          <a:r>
            <a:rPr lang="en-US" sz="1100" kern="1200" baseline="0" dirty="0" err="1"/>
            <a:t>independența</a:t>
          </a:r>
          <a:r>
            <a:rPr lang="en-US" sz="1100" kern="1200" baseline="0" dirty="0"/>
            <a:t> </a:t>
          </a:r>
          <a:r>
            <a:rPr lang="en-US" sz="1100" kern="1200" baseline="0" dirty="0" err="1"/>
            <a:t>sistemului</a:t>
          </a:r>
          <a:r>
            <a:rPr lang="en-US" sz="1100" kern="1200" baseline="0" dirty="0"/>
            <a:t> </a:t>
          </a:r>
          <a:r>
            <a:rPr lang="en-US" sz="1100" kern="1200" baseline="0" dirty="0" err="1"/>
            <a:t>judiciar</a:t>
          </a:r>
          <a:r>
            <a:rPr lang="en-US" sz="1100" kern="1200" baseline="0" dirty="0"/>
            <a:t> </a:t>
          </a:r>
          <a:r>
            <a:rPr lang="en-US" sz="1100" kern="1200" baseline="0" dirty="0" err="1"/>
            <a:t>rus</a:t>
          </a:r>
          <a:r>
            <a:rPr lang="en-US" sz="1100" kern="1200" baseline="0" dirty="0"/>
            <a:t> </a:t>
          </a:r>
          <a:r>
            <a:rPr lang="en-US" sz="1100" kern="1200" baseline="0" dirty="0" err="1"/>
            <a:t>și</a:t>
          </a:r>
          <a:r>
            <a:rPr lang="en-US" sz="1100" kern="1200" baseline="0" dirty="0"/>
            <a:t>, </a:t>
          </a:r>
          <a:r>
            <a:rPr lang="en-US" sz="1100" kern="1200" baseline="0" dirty="0" err="1"/>
            <a:t>prin</a:t>
          </a:r>
          <a:r>
            <a:rPr lang="en-US" sz="1100" kern="1200" baseline="0" dirty="0"/>
            <a:t> </a:t>
          </a:r>
          <a:r>
            <a:rPr lang="en-US" sz="1100" kern="1200" baseline="0" dirty="0" err="1"/>
            <a:t>urmare</a:t>
          </a:r>
          <a:r>
            <a:rPr lang="en-US" sz="1100" kern="1200" baseline="0" dirty="0"/>
            <a:t>, </a:t>
          </a:r>
          <a:r>
            <a:rPr lang="en-US" sz="1100" kern="1200" baseline="0" dirty="0" err="1"/>
            <a:t>dacă</a:t>
          </a:r>
          <a:r>
            <a:rPr lang="en-US" sz="1100" kern="1200" baseline="0" dirty="0"/>
            <a:t> </a:t>
          </a:r>
          <a:r>
            <a:rPr lang="en-US" sz="1100" kern="1200" baseline="0" dirty="0" err="1"/>
            <a:t>orice</a:t>
          </a:r>
          <a:r>
            <a:rPr lang="en-US" sz="1100" kern="1200" baseline="0" dirty="0"/>
            <a:t> </a:t>
          </a:r>
          <a:r>
            <a:rPr lang="en-US" sz="1100" kern="1200" baseline="0" dirty="0" err="1"/>
            <a:t>procesare</a:t>
          </a:r>
          <a:r>
            <a:rPr lang="en-US" sz="1100" kern="1200" baseline="0" dirty="0"/>
            <a:t> a </a:t>
          </a:r>
          <a:r>
            <a:rPr lang="en-US" sz="1100" kern="1200" baseline="0" dirty="0" err="1"/>
            <a:t>propriilor</a:t>
          </a:r>
          <a:r>
            <a:rPr lang="en-US" sz="1100" kern="1200" baseline="0" dirty="0"/>
            <a:t> </a:t>
          </a:r>
          <a:r>
            <a:rPr lang="en-US" sz="1100" kern="1200" baseline="0" dirty="0" err="1"/>
            <a:t>organe</a:t>
          </a:r>
          <a:r>
            <a:rPr lang="en-US" sz="1100" kern="1200" baseline="0" dirty="0"/>
            <a:t> </a:t>
          </a:r>
          <a:r>
            <a:rPr lang="en-US" sz="1100" kern="1200" baseline="0" dirty="0" err="1"/>
            <a:t>și</a:t>
          </a:r>
          <a:r>
            <a:rPr lang="en-US" sz="1100" kern="1200" baseline="0" dirty="0"/>
            <a:t> </a:t>
          </a:r>
          <a:r>
            <a:rPr lang="en-US" sz="1100" kern="1200" baseline="0" dirty="0" err="1"/>
            <a:t>agenți</a:t>
          </a:r>
          <a:r>
            <a:rPr lang="en-US" sz="1100" kern="1200" baseline="0" dirty="0"/>
            <a:t> </a:t>
          </a:r>
          <a:r>
            <a:rPr lang="en-US" sz="1100" kern="1200" baseline="0" dirty="0" err="1"/>
            <a:t>ruși</a:t>
          </a:r>
          <a:r>
            <a:rPr lang="en-US" sz="1100" kern="1200" baseline="0" dirty="0"/>
            <a:t> </a:t>
          </a:r>
          <a:r>
            <a:rPr lang="en-US" sz="1100" kern="1200" baseline="0" dirty="0" err="1"/>
            <a:t>pentru</a:t>
          </a:r>
          <a:r>
            <a:rPr lang="en-US" sz="1100" kern="1200" baseline="0" dirty="0"/>
            <a:t> </a:t>
          </a:r>
          <a:r>
            <a:rPr lang="en-US" sz="1100" kern="1200" baseline="0" dirty="0" err="1"/>
            <a:t>finanțarea</a:t>
          </a:r>
          <a:r>
            <a:rPr lang="en-US" sz="1100" kern="1200" baseline="0" dirty="0"/>
            <a:t> </a:t>
          </a:r>
          <a:r>
            <a:rPr lang="en-US" sz="1100" kern="1200" baseline="0" dirty="0" err="1"/>
            <a:t>unui</a:t>
          </a:r>
          <a:r>
            <a:rPr lang="en-US" sz="1100" kern="1200" baseline="0" dirty="0"/>
            <a:t> act </a:t>
          </a:r>
          <a:r>
            <a:rPr lang="en-US" sz="1100" kern="1200" baseline="0" dirty="0" err="1"/>
            <a:t>terorist</a:t>
          </a:r>
          <a:r>
            <a:rPr lang="en-US" sz="1100" kern="1200" baseline="0" dirty="0"/>
            <a:t> </a:t>
          </a:r>
          <a:r>
            <a:rPr lang="en-US" sz="1100" kern="1200" baseline="0" dirty="0" err="1"/>
            <a:t>în</a:t>
          </a:r>
          <a:r>
            <a:rPr lang="en-US" sz="1100" kern="1200" baseline="0" dirty="0"/>
            <a:t> </a:t>
          </a:r>
          <a:r>
            <a:rPr lang="en-US" sz="1100" kern="1200" baseline="0" dirty="0" err="1"/>
            <a:t>conformitate</a:t>
          </a:r>
          <a:r>
            <a:rPr lang="en-US" sz="1100" kern="1200" baseline="0" dirty="0"/>
            <a:t> cu </a:t>
          </a:r>
          <a:r>
            <a:rPr lang="en-US" sz="1100" kern="1200" baseline="0" dirty="0" err="1"/>
            <a:t>icsft</a:t>
          </a:r>
          <a:r>
            <a:rPr lang="en-US" sz="1100" kern="1200" baseline="0" dirty="0"/>
            <a:t> </a:t>
          </a:r>
          <a:r>
            <a:rPr lang="en-US" sz="1100" kern="1200" baseline="0" dirty="0" err="1"/>
            <a:t>ar</a:t>
          </a:r>
          <a:r>
            <a:rPr lang="en-US" sz="1100" kern="1200" baseline="0" dirty="0"/>
            <a:t> fi o </a:t>
          </a:r>
          <a:r>
            <a:rPr lang="en-US" sz="1100" kern="1200" baseline="0" dirty="0" err="1"/>
            <a:t>conformitate</a:t>
          </a:r>
          <a:r>
            <a:rPr lang="en-US" sz="1100" kern="1200" baseline="0" dirty="0"/>
            <a:t> </a:t>
          </a:r>
          <a:r>
            <a:rPr lang="en-US" sz="1100" kern="1200" baseline="0" dirty="0" err="1"/>
            <a:t>efectivă</a:t>
          </a:r>
          <a:r>
            <a:rPr lang="en-US" sz="1100" kern="1200" baseline="0" dirty="0"/>
            <a:t> </a:t>
          </a:r>
          <a:r>
            <a:rPr lang="en-US" sz="1100" kern="1200" baseline="0" dirty="0" err="1"/>
            <a:t>sau</a:t>
          </a:r>
          <a:r>
            <a:rPr lang="en-US" sz="1100" kern="1200" baseline="0" dirty="0"/>
            <a:t> </a:t>
          </a:r>
          <a:r>
            <a:rPr lang="en-US" sz="1100" kern="1200" baseline="0" dirty="0" err="1"/>
            <a:t>în</a:t>
          </a:r>
          <a:r>
            <a:rPr lang="en-US" sz="1100" kern="1200" baseline="0" dirty="0"/>
            <a:t> </a:t>
          </a:r>
          <a:r>
            <a:rPr lang="en-US" sz="1100" kern="1200" baseline="0" dirty="0" err="1"/>
            <a:t>bună</a:t>
          </a:r>
          <a:r>
            <a:rPr lang="en-US" sz="1100" kern="1200" baseline="0" dirty="0"/>
            <a:t> </a:t>
          </a:r>
          <a:r>
            <a:rPr lang="en-US" sz="1100" kern="1200" baseline="0" dirty="0" err="1"/>
            <a:t>credință</a:t>
          </a:r>
          <a:r>
            <a:rPr lang="en-US" sz="1100" kern="1200" baseline="0" dirty="0"/>
            <a:t> cu </a:t>
          </a:r>
          <a:r>
            <a:rPr lang="en-US" sz="1100" kern="1200" baseline="0" dirty="0" err="1"/>
            <a:t>obligațiile</a:t>
          </a:r>
          <a:r>
            <a:rPr lang="en-US" sz="1100" kern="1200" baseline="0" dirty="0"/>
            <a:t> sale de </a:t>
          </a:r>
          <a:r>
            <a:rPr lang="en-US" sz="1100" kern="1200" baseline="0" dirty="0" err="1"/>
            <a:t>aplicare</a:t>
          </a:r>
          <a:r>
            <a:rPr lang="en-US" sz="1100" kern="1200" baseline="0" dirty="0"/>
            <a:t> a </a:t>
          </a:r>
          <a:r>
            <a:rPr lang="en-US" sz="1100" kern="1200" baseline="0" dirty="0" err="1"/>
            <a:t>legii</a:t>
          </a:r>
          <a:r>
            <a:rPr lang="en-US" sz="1100" kern="1200" baseline="0" dirty="0"/>
            <a:t> </a:t>
          </a:r>
          <a:r>
            <a:rPr lang="en-US" sz="1100" kern="1200" baseline="0" dirty="0" err="1"/>
            <a:t>penale</a:t>
          </a:r>
          <a:endParaRPr lang="en-US" sz="1100" kern="1200" dirty="0"/>
        </a:p>
      </dsp:txBody>
      <dsp:txXfrm>
        <a:off x="6059116" y="1388746"/>
        <a:ext cx="1738476" cy="413007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A2B5A4C5-61BB-4DE3-8674-DD456C4D0C89}" type="datetimeFigureOut">
              <a:rPr lang="ru-RU" smtClean="0"/>
              <a:t>19.03.2025</a:t>
            </a:fld>
            <a:endParaRPr lang="ru-RU"/>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FAE8D6A0-2D97-4675-A2A0-5FE00CBAAA3C}" type="slidenum">
              <a:rPr lang="ru-RU" smtClean="0"/>
              <a:t>‹#›</a:t>
            </a:fld>
            <a:endParaRPr lang="ru-RU"/>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5313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5A4C5-61BB-4DE3-8674-DD456C4D0C89}" type="datetimeFigureOut">
              <a:rPr lang="ru-RU" smtClean="0"/>
              <a:t>19.03.2025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E8D6A0-2D97-4675-A2A0-5FE00CBAAA3C}" type="slidenum">
              <a:rPr lang="ru-RU" smtClean="0"/>
              <a:t>‹#›</a:t>
            </a:fld>
            <a:endParaRPr lang="ru-RU"/>
          </a:p>
        </p:txBody>
      </p:sp>
    </p:spTree>
    <p:extLst>
      <p:ext uri="{BB962C8B-B14F-4D97-AF65-F5344CB8AC3E}">
        <p14:creationId xmlns:p14="http://schemas.microsoft.com/office/powerpoint/2010/main" val="380130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5A4C5-61BB-4DE3-8674-DD456C4D0C89}" type="datetimeFigureOut">
              <a:rPr lang="ru-RU" smtClean="0"/>
              <a:t>19.03.2025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E8D6A0-2D97-4675-A2A0-5FE00CBAAA3C}" type="slidenum">
              <a:rPr lang="ru-RU" smtClean="0"/>
              <a:t>‹#›</a:t>
            </a:fld>
            <a:endParaRPr lang="ru-RU"/>
          </a:p>
        </p:txBody>
      </p:sp>
    </p:spTree>
    <p:extLst>
      <p:ext uri="{BB962C8B-B14F-4D97-AF65-F5344CB8AC3E}">
        <p14:creationId xmlns:p14="http://schemas.microsoft.com/office/powerpoint/2010/main" val="921731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5A4C5-61BB-4DE3-8674-DD456C4D0C89}" type="datetimeFigureOut">
              <a:rPr lang="ru-RU" smtClean="0"/>
              <a:t>19.03.2025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E8D6A0-2D97-4675-A2A0-5FE00CBAAA3C}" type="slidenum">
              <a:rPr lang="ru-RU" smtClean="0"/>
              <a:t>‹#›</a:t>
            </a:fld>
            <a:endParaRPr lang="ru-RU"/>
          </a:p>
        </p:txBody>
      </p:sp>
    </p:spTree>
    <p:extLst>
      <p:ext uri="{BB962C8B-B14F-4D97-AF65-F5344CB8AC3E}">
        <p14:creationId xmlns:p14="http://schemas.microsoft.com/office/powerpoint/2010/main" val="1510566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B5A4C5-61BB-4DE3-8674-DD456C4D0C89}" type="datetimeFigureOut">
              <a:rPr lang="ru-RU" smtClean="0"/>
              <a:t>19.03.2025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E8D6A0-2D97-4675-A2A0-5FE00CBAAA3C}" type="slidenum">
              <a:rPr lang="ru-RU" smtClean="0"/>
              <a:t>‹#›</a:t>
            </a:fld>
            <a:endParaRPr lang="ru-RU"/>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7363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B5A4C5-61BB-4DE3-8674-DD456C4D0C89}" type="datetimeFigureOut">
              <a:rPr lang="ru-RU" smtClean="0"/>
              <a:t>19.03.2025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E8D6A0-2D97-4675-A2A0-5FE00CBAAA3C}" type="slidenum">
              <a:rPr lang="ru-RU" smtClean="0"/>
              <a:t>‹#›</a:t>
            </a:fld>
            <a:endParaRPr lang="ru-RU"/>
          </a:p>
        </p:txBody>
      </p:sp>
    </p:spTree>
    <p:extLst>
      <p:ext uri="{BB962C8B-B14F-4D97-AF65-F5344CB8AC3E}">
        <p14:creationId xmlns:p14="http://schemas.microsoft.com/office/powerpoint/2010/main" val="1083598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B5A4C5-61BB-4DE3-8674-DD456C4D0C89}" type="datetimeFigureOut">
              <a:rPr lang="ru-RU" smtClean="0"/>
              <a:t>19.03.2025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AE8D6A0-2D97-4675-A2A0-5FE00CBAAA3C}" type="slidenum">
              <a:rPr lang="ru-RU" smtClean="0"/>
              <a:t>‹#›</a:t>
            </a:fld>
            <a:endParaRPr lang="ru-RU"/>
          </a:p>
        </p:txBody>
      </p:sp>
    </p:spTree>
    <p:extLst>
      <p:ext uri="{BB962C8B-B14F-4D97-AF65-F5344CB8AC3E}">
        <p14:creationId xmlns:p14="http://schemas.microsoft.com/office/powerpoint/2010/main" val="71855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B5A4C5-61BB-4DE3-8674-DD456C4D0C89}" type="datetimeFigureOut">
              <a:rPr lang="ru-RU" smtClean="0"/>
              <a:t>19.03.2025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AE8D6A0-2D97-4675-A2A0-5FE00CBAAA3C}" type="slidenum">
              <a:rPr lang="ru-RU" smtClean="0"/>
              <a:t>‹#›</a:t>
            </a:fld>
            <a:endParaRPr lang="ru-RU"/>
          </a:p>
        </p:txBody>
      </p:sp>
    </p:spTree>
    <p:extLst>
      <p:ext uri="{BB962C8B-B14F-4D97-AF65-F5344CB8AC3E}">
        <p14:creationId xmlns:p14="http://schemas.microsoft.com/office/powerpoint/2010/main" val="317797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B5A4C5-61BB-4DE3-8674-DD456C4D0C89}" type="datetimeFigureOut">
              <a:rPr lang="ru-RU" smtClean="0"/>
              <a:t>19.03.2025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AE8D6A0-2D97-4675-A2A0-5FE00CBAAA3C}" type="slidenum">
              <a:rPr lang="ru-RU" smtClean="0"/>
              <a:t>‹#›</a:t>
            </a:fld>
            <a:endParaRPr lang="ru-RU"/>
          </a:p>
        </p:txBody>
      </p:sp>
    </p:spTree>
    <p:extLst>
      <p:ext uri="{BB962C8B-B14F-4D97-AF65-F5344CB8AC3E}">
        <p14:creationId xmlns:p14="http://schemas.microsoft.com/office/powerpoint/2010/main" val="124630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B5A4C5-61BB-4DE3-8674-DD456C4D0C89}" type="datetimeFigureOut">
              <a:rPr lang="ru-RU" smtClean="0"/>
              <a:t>19.03.2025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E8D6A0-2D97-4675-A2A0-5FE00CBAAA3C}" type="slidenum">
              <a:rPr lang="ru-RU" smtClean="0"/>
              <a:t>‹#›</a:t>
            </a:fld>
            <a:endParaRPr lang="ru-RU"/>
          </a:p>
        </p:txBody>
      </p:sp>
    </p:spTree>
    <p:extLst>
      <p:ext uri="{BB962C8B-B14F-4D97-AF65-F5344CB8AC3E}">
        <p14:creationId xmlns:p14="http://schemas.microsoft.com/office/powerpoint/2010/main" val="1949463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B5A4C5-61BB-4DE3-8674-DD456C4D0C89}" type="datetimeFigureOut">
              <a:rPr lang="ru-RU" smtClean="0"/>
              <a:t>19.03.2025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E8D6A0-2D97-4675-A2A0-5FE00CBAAA3C}" type="slidenum">
              <a:rPr lang="ru-RU" smtClean="0"/>
              <a:t>‹#›</a:t>
            </a:fld>
            <a:endParaRPr lang="ru-RU"/>
          </a:p>
        </p:txBody>
      </p:sp>
    </p:spTree>
    <p:extLst>
      <p:ext uri="{BB962C8B-B14F-4D97-AF65-F5344CB8AC3E}">
        <p14:creationId xmlns:p14="http://schemas.microsoft.com/office/powerpoint/2010/main" val="291428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A2B5A4C5-61BB-4DE3-8674-DD456C4D0C89}" type="datetimeFigureOut">
              <a:rPr lang="ru-RU" smtClean="0"/>
              <a:t>19.03.2025</a:t>
            </a:fld>
            <a:endParaRPr lang="ru-RU"/>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ru-RU"/>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FAE8D6A0-2D97-4675-A2A0-5FE00CBAAA3C}" type="slidenum">
              <a:rPr lang="ru-RU" smtClean="0"/>
              <a:t>‹#›</a:t>
            </a:fld>
            <a:endParaRPr lang="ru-RU"/>
          </a:p>
        </p:txBody>
      </p:sp>
    </p:spTree>
    <p:extLst>
      <p:ext uri="{BB962C8B-B14F-4D97-AF65-F5344CB8AC3E}">
        <p14:creationId xmlns:p14="http://schemas.microsoft.com/office/powerpoint/2010/main" val="25212991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brill.com/view/journals/mpyo/26/1/article-p534_22.xml#s21_sec2-00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hyperlink" Target="https://www.ohchr.org/en/press-releases/2009/10/united-nations-treaties-against-international-terroris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7EFFE664-A3F2-4977-A6E3-C38CF57A16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05618" y="0"/>
            <a:ext cx="728722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1D5DBD6-238F-18C4-AE90-25761099B78F}"/>
              </a:ext>
            </a:extLst>
          </p:cNvPr>
          <p:cNvSpPr>
            <a:spLocks noGrp="1"/>
          </p:cNvSpPr>
          <p:nvPr>
            <p:ph type="ctrTitle"/>
          </p:nvPr>
        </p:nvSpPr>
        <p:spPr>
          <a:xfrm>
            <a:off x="4654296" y="931862"/>
            <a:ext cx="6293104" cy="5087938"/>
          </a:xfrm>
        </p:spPr>
        <p:txBody>
          <a:bodyPr anchor="ctr">
            <a:normAutofit/>
          </a:bodyPr>
          <a:lstStyle/>
          <a:p>
            <a:r>
              <a:rPr lang="ro-RO" sz="3600" b="1" dirty="0">
                <a:solidFill>
                  <a:schemeClr val="bg1">
                    <a:lumMod val="85000"/>
                    <a:lumOff val="15000"/>
                  </a:schemeClr>
                </a:solidFill>
                <a:latin typeface="Times New Roman" panose="02020603050405020304" pitchFamily="18" charset="0"/>
                <a:cs typeface="Times New Roman" panose="02020603050405020304" pitchFamily="18" charset="0"/>
              </a:rPr>
              <a:t/>
            </a:r>
            <a:br>
              <a:rPr lang="ro-RO" sz="3600" b="1" dirty="0">
                <a:solidFill>
                  <a:schemeClr val="bg1">
                    <a:lumMod val="85000"/>
                    <a:lumOff val="15000"/>
                  </a:schemeClr>
                </a:solidFill>
                <a:latin typeface="Times New Roman" panose="02020603050405020304" pitchFamily="18" charset="0"/>
                <a:cs typeface="Times New Roman" panose="02020603050405020304" pitchFamily="18" charset="0"/>
              </a:rPr>
            </a:br>
            <a:r>
              <a:rPr lang="ro-RO" sz="3600" b="1" dirty="0">
                <a:solidFill>
                  <a:schemeClr val="bg1">
                    <a:lumMod val="85000"/>
                    <a:lumOff val="15000"/>
                  </a:schemeClr>
                </a:solidFill>
                <a:latin typeface="Times New Roman" panose="02020603050405020304" pitchFamily="18" charset="0"/>
                <a:cs typeface="Times New Roman" panose="02020603050405020304" pitchFamily="18" charset="0"/>
              </a:rPr>
              <a:t>Curs – Jurisdicția Internațională Penală</a:t>
            </a:r>
            <a:br>
              <a:rPr lang="ro-RO" sz="3600" b="1" dirty="0">
                <a:solidFill>
                  <a:schemeClr val="bg1">
                    <a:lumMod val="85000"/>
                    <a:lumOff val="15000"/>
                  </a:schemeClr>
                </a:solidFill>
                <a:latin typeface="Times New Roman" panose="02020603050405020304" pitchFamily="18" charset="0"/>
                <a:cs typeface="Times New Roman" panose="02020603050405020304" pitchFamily="18" charset="0"/>
              </a:rPr>
            </a:br>
            <a:r>
              <a:rPr lang="ro-RO" sz="3600" b="1" dirty="0">
                <a:solidFill>
                  <a:schemeClr val="bg1">
                    <a:lumMod val="85000"/>
                    <a:lumOff val="15000"/>
                  </a:schemeClr>
                </a:solidFill>
                <a:latin typeface="Times New Roman" panose="02020603050405020304" pitchFamily="18" charset="0"/>
                <a:cs typeface="Times New Roman" panose="02020603050405020304" pitchFamily="18" charset="0"/>
              </a:rPr>
              <a:t/>
            </a:r>
            <a:br>
              <a:rPr lang="ro-RO" sz="3600" b="1" dirty="0">
                <a:solidFill>
                  <a:schemeClr val="bg1">
                    <a:lumMod val="85000"/>
                    <a:lumOff val="15000"/>
                  </a:schemeClr>
                </a:solidFill>
                <a:latin typeface="Times New Roman" panose="02020603050405020304" pitchFamily="18" charset="0"/>
                <a:cs typeface="Times New Roman" panose="02020603050405020304" pitchFamily="18" charset="0"/>
              </a:rPr>
            </a:br>
            <a:r>
              <a:rPr lang="ro-RO" sz="3600" b="1" dirty="0">
                <a:solidFill>
                  <a:schemeClr val="bg1">
                    <a:lumMod val="85000"/>
                    <a:lumOff val="15000"/>
                  </a:schemeClr>
                </a:solidFill>
                <a:latin typeface="Times New Roman" panose="02020603050405020304" pitchFamily="18" charset="0"/>
                <a:cs typeface="Times New Roman" panose="02020603050405020304" pitchFamily="18" charset="0"/>
              </a:rPr>
              <a:t>Proiect de activitate individuală</a:t>
            </a:r>
            <a:r>
              <a:rPr lang="ro-RO" sz="3600" dirty="0">
                <a:solidFill>
                  <a:schemeClr val="bg1">
                    <a:lumMod val="85000"/>
                    <a:lumOff val="15000"/>
                  </a:schemeClr>
                </a:solidFill>
                <a:latin typeface="Times New Roman" panose="02020603050405020304" pitchFamily="18" charset="0"/>
                <a:cs typeface="Times New Roman" panose="02020603050405020304" pitchFamily="18" charset="0"/>
              </a:rPr>
              <a:t/>
            </a:r>
            <a:br>
              <a:rPr lang="ro-RO" sz="3600" dirty="0">
                <a:solidFill>
                  <a:schemeClr val="bg1">
                    <a:lumMod val="85000"/>
                    <a:lumOff val="15000"/>
                  </a:schemeClr>
                </a:solidFill>
                <a:latin typeface="Times New Roman" panose="02020603050405020304" pitchFamily="18" charset="0"/>
                <a:cs typeface="Times New Roman" panose="02020603050405020304" pitchFamily="18" charset="0"/>
              </a:rPr>
            </a:br>
            <a:r>
              <a:rPr lang="ro-RO" sz="3600" dirty="0">
                <a:solidFill>
                  <a:schemeClr val="bg1">
                    <a:lumMod val="85000"/>
                    <a:lumOff val="15000"/>
                  </a:schemeClr>
                </a:solidFill>
                <a:latin typeface="Times New Roman" panose="02020603050405020304" pitchFamily="18" charset="0"/>
                <a:cs typeface="Times New Roman" panose="02020603050405020304" pitchFamily="18" charset="0"/>
              </a:rPr>
              <a:t/>
            </a:r>
            <a:br>
              <a:rPr lang="ro-RO" sz="3600" dirty="0">
                <a:solidFill>
                  <a:schemeClr val="bg1">
                    <a:lumMod val="85000"/>
                    <a:lumOff val="15000"/>
                  </a:schemeClr>
                </a:solidFill>
                <a:latin typeface="Times New Roman" panose="02020603050405020304" pitchFamily="18" charset="0"/>
                <a:cs typeface="Times New Roman" panose="02020603050405020304" pitchFamily="18" charset="0"/>
              </a:rPr>
            </a:br>
            <a:r>
              <a:rPr lang="ro-RO" sz="3600" b="1" dirty="0">
                <a:solidFill>
                  <a:schemeClr val="bg1">
                    <a:lumMod val="85000"/>
                    <a:lumOff val="15000"/>
                  </a:schemeClr>
                </a:solidFill>
                <a:latin typeface="Times New Roman" panose="02020603050405020304" pitchFamily="18" charset="0"/>
                <a:cs typeface="Times New Roman" panose="02020603050405020304" pitchFamily="18" charset="0"/>
              </a:rPr>
              <a:t>Titlu</a:t>
            </a:r>
            <a:r>
              <a:rPr lang="ro-RO" sz="3600" dirty="0">
                <a:solidFill>
                  <a:schemeClr val="bg1">
                    <a:lumMod val="85000"/>
                    <a:lumOff val="15000"/>
                  </a:schemeClr>
                </a:solidFill>
                <a:latin typeface="Times New Roman" panose="02020603050405020304" pitchFamily="18" charset="0"/>
                <a:cs typeface="Times New Roman" panose="02020603050405020304" pitchFamily="18" charset="0"/>
              </a:rPr>
              <a:t>  -</a:t>
            </a:r>
            <a:r>
              <a:rPr lang="ro-RO" sz="3600" b="1" dirty="0">
                <a:solidFill>
                  <a:schemeClr val="bg1">
                    <a:lumMod val="85000"/>
                    <a:lumOff val="15000"/>
                  </a:schemeClr>
                </a:solidFill>
                <a:latin typeface="Times New Roman" panose="02020603050405020304" pitchFamily="18" charset="0"/>
                <a:cs typeface="Times New Roman" panose="02020603050405020304" pitchFamily="18" charset="0"/>
              </a:rPr>
              <a:t>Terorismul internațional</a:t>
            </a:r>
            <a:endParaRPr lang="ru-RU" sz="3600" b="1" dirty="0">
              <a:solidFill>
                <a:schemeClr val="bg1">
                  <a:lumMod val="85000"/>
                  <a:lumOff val="15000"/>
                </a:schemeClr>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xmlns="" id="{C85C471A-7EB8-45A1-901F-B4BBC499F1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812"/>
            <a:ext cx="4059079" cy="6860812"/>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xmlns="" id="{64233A46-440B-B3F4-C36D-709FD1B01C1F}"/>
              </a:ext>
            </a:extLst>
          </p:cNvPr>
          <p:cNvSpPr>
            <a:spLocks noGrp="1"/>
          </p:cNvSpPr>
          <p:nvPr>
            <p:ph type="subTitle" idx="1"/>
          </p:nvPr>
        </p:nvSpPr>
        <p:spPr>
          <a:xfrm>
            <a:off x="477672" y="931862"/>
            <a:ext cx="3029803" cy="5087938"/>
          </a:xfrm>
          <a:noFill/>
        </p:spPr>
        <p:txBody>
          <a:bodyPr anchor="ctr">
            <a:normAutofit/>
          </a:bodyPr>
          <a:lstStyle/>
          <a:p>
            <a:pPr algn="r"/>
            <a:r>
              <a:rPr lang="ro-RO" sz="3600" dirty="0">
                <a:solidFill>
                  <a:srgbClr val="FFFFFF"/>
                </a:solidFill>
              </a:rPr>
              <a:t>Profesor SÎRCU Diana</a:t>
            </a:r>
            <a:br>
              <a:rPr lang="ro-RO" sz="3600" dirty="0">
                <a:solidFill>
                  <a:srgbClr val="FFFFFF"/>
                </a:solidFill>
              </a:rPr>
            </a:br>
            <a:endParaRPr lang="ro-RO" sz="3600" dirty="0">
              <a:solidFill>
                <a:srgbClr val="FFFFFF"/>
              </a:solidFill>
            </a:endParaRPr>
          </a:p>
          <a:p>
            <a:pPr algn="r"/>
            <a:r>
              <a:rPr lang="ro-RO" sz="2800" dirty="0">
                <a:solidFill>
                  <a:srgbClr val="FFFFFF"/>
                </a:solidFill>
              </a:rPr>
              <a:t>Masterandă BALABAN Arina</a:t>
            </a:r>
            <a:endParaRPr lang="ru-RU" sz="2800" dirty="0">
              <a:solidFill>
                <a:srgbClr val="FFFFFF"/>
              </a:solidFill>
            </a:endParaRPr>
          </a:p>
        </p:txBody>
      </p:sp>
    </p:spTree>
    <p:extLst>
      <p:ext uri="{BB962C8B-B14F-4D97-AF65-F5344CB8AC3E}">
        <p14:creationId xmlns:p14="http://schemas.microsoft.com/office/powerpoint/2010/main" val="192000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par>
                                <p:cTn id="11" presetID="10" presetClass="entr" presetSubtype="0" fill="hold" grpId="0" nodeType="withEffect">
                                  <p:stCondLst>
                                    <p:cond delay="200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2F614DA-B02F-4FFD-96B0-85F2695C56D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06"/>
            <a:ext cx="12207240" cy="68608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476B3A5-493A-486E-9673-07E096C0A1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188934"/>
            <a:ext cx="12207240" cy="266906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DD1E1363-AD8E-0DB9-B95C-3D53106BB895}"/>
              </a:ext>
            </a:extLst>
          </p:cNvPr>
          <p:cNvSpPr>
            <a:spLocks noGrp="1"/>
          </p:cNvSpPr>
          <p:nvPr>
            <p:ph type="title"/>
          </p:nvPr>
        </p:nvSpPr>
        <p:spPr>
          <a:xfrm>
            <a:off x="1261872" y="5624052"/>
            <a:ext cx="9692640" cy="424136"/>
          </a:xfrm>
        </p:spPr>
        <p:txBody>
          <a:bodyPr anchor="ctr">
            <a:normAutofit fontScale="90000"/>
          </a:bodyPr>
          <a:lstStyle/>
          <a:p>
            <a:endParaRPr lang="ru-RU" dirty="0">
              <a:solidFill>
                <a:schemeClr val="bg1">
                  <a:alpha val="80000"/>
                </a:schemeClr>
              </a:solidFill>
            </a:endParaRPr>
          </a:p>
        </p:txBody>
      </p:sp>
      <p:sp>
        <p:nvSpPr>
          <p:cNvPr id="3" name="Content Placeholder 2">
            <a:extLst>
              <a:ext uri="{FF2B5EF4-FFF2-40B4-BE49-F238E27FC236}">
                <a16:creationId xmlns:a16="http://schemas.microsoft.com/office/drawing/2014/main" xmlns="" id="{6D288CA5-FF98-A16F-F055-94E12EBC5BF3}"/>
              </a:ext>
            </a:extLst>
          </p:cNvPr>
          <p:cNvSpPr>
            <a:spLocks noGrp="1"/>
          </p:cNvSpPr>
          <p:nvPr>
            <p:ph idx="1"/>
          </p:nvPr>
        </p:nvSpPr>
        <p:spPr>
          <a:xfrm>
            <a:off x="1261872" y="-1406"/>
            <a:ext cx="8595360" cy="4725750"/>
          </a:xfrm>
        </p:spPr>
        <p:txBody>
          <a:bodyPr anchor="ctr">
            <a:normAutofit/>
          </a:bodyPr>
          <a:lstStyle/>
          <a:p>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Argumentele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prezentate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Curții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legătură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cu (ne)</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aplicabilitatea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convenției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combatere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terorismului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invocate la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utilizarea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forței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militare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către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stat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sau</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sprijinită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de stat)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aceste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cinci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cazuri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sunt variate,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incluzând</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argumente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generale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despre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rolul</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relativ</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al CIJ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al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Consiliului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de Securitate;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argumente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despre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interacțiunea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regimurilor</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inclusiv</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relevanța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particulară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sau</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exclusivă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 jus ad bellum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cazul</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utilizării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forței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autoapărare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 IHL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dreptul</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internațional</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umanitar</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cazul</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actelor</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ostile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din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timpul</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unui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conflict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armat</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argumente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care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caracterizează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convențiile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combatere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terorismului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ca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instrumente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care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abordează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mod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unic</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responsabilitatea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penală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individuală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excluzând</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responsabilitatea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directă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statului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argumente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interpretative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foarte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specifice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conform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cărora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convenția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relevantă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combatere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terorismului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nu se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aplică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actorilor</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statali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deloc</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chiar</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sub forma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sa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aplicare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legii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penale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justiție</a:t>
            </a:r>
            <a:endParaRPr lang="ro-RO" sz="14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fiecare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dintre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cazurile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discutate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însă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convenția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combatere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terorismului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pe care s-a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bazat</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responsabilitatea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statului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pentru</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utilizarea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forței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militare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către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stat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sau</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sprijinită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stat nu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conținea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o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dispoziție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separată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care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excludă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mod specific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suprapunerea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cu jus ad bellum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sau</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IHL. </a:t>
            </a:r>
            <a:endParaRPr lang="ro-RO"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într-adevăr</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ceea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privește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ICSFT,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definiția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bază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terorismului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finanțarea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căruia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este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interzisă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include o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definiție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generală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care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abordează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comportamentele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contextul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unui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conflict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armat</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prin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referire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la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acte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„destinate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provoace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moartea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sau</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rănirea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gravă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unui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civil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sau</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oricărei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alte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persoane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care nu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ia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parte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activ</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la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ostilități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într</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-o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situație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conflict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armat</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ICSFT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este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unic</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prin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aplicarea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expresă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situațiile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conflict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armat</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ru-RU"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ru-RU" sz="1100" dirty="0"/>
          </a:p>
        </p:txBody>
      </p:sp>
    </p:spTree>
    <p:extLst>
      <p:ext uri="{BB962C8B-B14F-4D97-AF65-F5344CB8AC3E}">
        <p14:creationId xmlns:p14="http://schemas.microsoft.com/office/powerpoint/2010/main" val="217057387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41C780-E3AC-EAA1-985E-96793DED2524}"/>
              </a:ext>
            </a:extLst>
          </p:cNvPr>
          <p:cNvSpPr>
            <a:spLocks noGrp="1"/>
          </p:cNvSpPr>
          <p:nvPr>
            <p:ph type="title"/>
          </p:nvPr>
        </p:nvSpPr>
        <p:spPr>
          <a:xfrm>
            <a:off x="1261872" y="365760"/>
            <a:ext cx="9692640" cy="1325562"/>
          </a:xfrm>
        </p:spPr>
        <p:txBody>
          <a:bodyPr>
            <a:normAutofit/>
          </a:bodyPr>
          <a:lstStyle/>
          <a:p>
            <a:r>
              <a:rPr lang="ro-RO" dirty="0"/>
              <a:t>Forța non-militară</a:t>
            </a:r>
            <a:endParaRPr lang="ru-RU" dirty="0"/>
          </a:p>
        </p:txBody>
      </p:sp>
      <p:graphicFrame>
        <p:nvGraphicFramePr>
          <p:cNvPr id="5" name="Content Placeholder 2">
            <a:extLst>
              <a:ext uri="{FF2B5EF4-FFF2-40B4-BE49-F238E27FC236}">
                <a16:creationId xmlns:a16="http://schemas.microsoft.com/office/drawing/2014/main" xmlns="" id="{995E66FA-A4DD-907C-7044-57B3CBB4952E}"/>
              </a:ext>
            </a:extLst>
          </p:cNvPr>
          <p:cNvGraphicFramePr>
            <a:graphicFrameLocks noGrp="1"/>
          </p:cNvGraphicFramePr>
          <p:nvPr>
            <p:ph idx="1"/>
            <p:extLst>
              <p:ext uri="{D42A27DB-BD31-4B8C-83A1-F6EECF244321}">
                <p14:modId xmlns:p14="http://schemas.microsoft.com/office/powerpoint/2010/main" val="2433550631"/>
              </p:ext>
            </p:extLst>
          </p:nvPr>
        </p:nvGraphicFramePr>
        <p:xfrm>
          <a:off x="1262063" y="2013055"/>
          <a:ext cx="8785735" cy="4201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3990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687B6A-EB8F-6DF0-984A-127B9658CFE2}"/>
              </a:ext>
            </a:extLst>
          </p:cNvPr>
          <p:cNvSpPr>
            <a:spLocks noGrp="1"/>
          </p:cNvSpPr>
          <p:nvPr>
            <p:ph type="title"/>
          </p:nvPr>
        </p:nvSpPr>
        <p:spPr>
          <a:xfrm>
            <a:off x="1261872" y="365760"/>
            <a:ext cx="9692640" cy="381492"/>
          </a:xfrm>
        </p:spPr>
        <p:txBody>
          <a:bodyPr>
            <a:normAutofit fontScale="90000"/>
          </a:bodyPr>
          <a:lstStyle/>
          <a:p>
            <a:endParaRPr lang="ru-RU" dirty="0"/>
          </a:p>
        </p:txBody>
      </p:sp>
      <p:graphicFrame>
        <p:nvGraphicFramePr>
          <p:cNvPr id="5" name="Content Placeholder 2">
            <a:extLst>
              <a:ext uri="{FF2B5EF4-FFF2-40B4-BE49-F238E27FC236}">
                <a16:creationId xmlns:a16="http://schemas.microsoft.com/office/drawing/2014/main" xmlns="" id="{0E550A55-8B36-A543-58A2-D38631CE65DC}"/>
              </a:ext>
            </a:extLst>
          </p:cNvPr>
          <p:cNvGraphicFramePr>
            <a:graphicFrameLocks noGrp="1"/>
          </p:cNvGraphicFramePr>
          <p:nvPr>
            <p:ph idx="1"/>
            <p:extLst>
              <p:ext uri="{D42A27DB-BD31-4B8C-83A1-F6EECF244321}">
                <p14:modId xmlns:p14="http://schemas.microsoft.com/office/powerpoint/2010/main" val="1464065158"/>
              </p:ext>
            </p:extLst>
          </p:nvPr>
        </p:nvGraphicFramePr>
        <p:xfrm>
          <a:off x="278836" y="365760"/>
          <a:ext cx="9692640" cy="57892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3752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33801627-6861-4EA9-BE98-E0CE33A894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43466" cy="6858000"/>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93C1483F-490E-4C8A-8765-1F8AF0C67D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3466" y="0"/>
            <a:ext cx="3736189" cy="6858000"/>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57477A0-F4A6-FEB6-26D4-A8ECC50D48A6}"/>
              </a:ext>
            </a:extLst>
          </p:cNvPr>
          <p:cNvSpPr>
            <a:spLocks noGrp="1"/>
          </p:cNvSpPr>
          <p:nvPr>
            <p:ph type="title"/>
          </p:nvPr>
        </p:nvSpPr>
        <p:spPr>
          <a:xfrm>
            <a:off x="965198" y="643466"/>
            <a:ext cx="3092718" cy="5528734"/>
          </a:xfrm>
          <a:noFill/>
        </p:spPr>
        <p:txBody>
          <a:bodyPr anchor="t">
            <a:normAutofit/>
          </a:bodyPr>
          <a:lstStyle/>
          <a:p>
            <a:r>
              <a:rPr lang="ro-RO" sz="2800">
                <a:solidFill>
                  <a:srgbClr val="FFFFFF"/>
                </a:solidFill>
              </a:rPr>
              <a:t>Concluzii</a:t>
            </a:r>
            <a:endParaRPr lang="ru-RU" sz="2800">
              <a:solidFill>
                <a:srgbClr val="FFFFFF"/>
              </a:solidFill>
            </a:endParaRPr>
          </a:p>
        </p:txBody>
      </p:sp>
      <p:sp useBgFill="1">
        <p:nvSpPr>
          <p:cNvPr id="12" name="Rectangle 11">
            <a:extLst>
              <a:ext uri="{FF2B5EF4-FFF2-40B4-BE49-F238E27FC236}">
                <a16:creationId xmlns:a16="http://schemas.microsoft.com/office/drawing/2014/main" xmlns="" id="{0249BF42-D05C-4553-9417-7B86957592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79654" y="0"/>
            <a:ext cx="691318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6BCBBBB7-BE4F-5F3E-9E91-751A28B00B48}"/>
              </a:ext>
            </a:extLst>
          </p:cNvPr>
          <p:cNvSpPr>
            <a:spLocks noGrp="1"/>
          </p:cNvSpPr>
          <p:nvPr>
            <p:ph idx="1"/>
          </p:nvPr>
        </p:nvSpPr>
        <p:spPr>
          <a:xfrm>
            <a:off x="4821898" y="643466"/>
            <a:ext cx="5827472" cy="5571067"/>
          </a:xfrm>
        </p:spPr>
        <p:txBody>
          <a:bodyPr>
            <a:normAutofit/>
          </a:bodyPr>
          <a:lstStyle/>
          <a:p>
            <a:r>
              <a:rPr lang="en-US" sz="1500" kern="100">
                <a:effectLst/>
                <a:latin typeface="Times New Roman" panose="02020603050405020304" pitchFamily="18" charset="0"/>
                <a:ea typeface="Aptos" panose="020B0004020202020204" pitchFamily="34" charset="0"/>
                <a:cs typeface="Times New Roman" panose="02020603050405020304" pitchFamily="18" charset="0"/>
              </a:rPr>
              <a:t>Dacă statele (sau organele/agenții lor) ar trebui să fie trase la răspundere pentru comportamentul terorist definit într-o convenție de combatere a terorismului, în cadrul acelei convenții, a fost o întrebare foarte contestată în disputele de la Curte. </a:t>
            </a:r>
            <a:endParaRPr lang="ro-RO" sz="1500" kern="100">
              <a:effectLst/>
              <a:latin typeface="Times New Roman" panose="02020603050405020304" pitchFamily="18" charset="0"/>
              <a:ea typeface="Aptos" panose="020B0004020202020204" pitchFamily="34" charset="0"/>
              <a:cs typeface="Times New Roman" panose="02020603050405020304" pitchFamily="18" charset="0"/>
            </a:endParaRPr>
          </a:p>
          <a:p>
            <a:r>
              <a:rPr lang="en-US" sz="1500" kern="100">
                <a:effectLst/>
                <a:latin typeface="Times New Roman" panose="02020603050405020304" pitchFamily="18" charset="0"/>
                <a:ea typeface="Aptos" panose="020B0004020202020204" pitchFamily="34" charset="0"/>
                <a:cs typeface="Times New Roman" panose="02020603050405020304" pitchFamily="18" charset="0"/>
              </a:rPr>
              <a:t>Întrebarea a fost ridicată atât în ceea ce privește dacă convențiile de combatere a terorismului (tscs) prevăd responsabilitatea directă a statului pentru un act de terorism, cât și dacă obligațiile de justiție penală/aplicare a legii în cadrul tscs se aplică actelor comise de organe sau agenți ai statului. </a:t>
            </a:r>
            <a:endParaRPr lang="ro-RO" sz="1500" kern="100">
              <a:effectLst/>
              <a:latin typeface="Times New Roman" panose="02020603050405020304" pitchFamily="18" charset="0"/>
              <a:ea typeface="Aptos" panose="020B0004020202020204" pitchFamily="34" charset="0"/>
              <a:cs typeface="Times New Roman" panose="02020603050405020304" pitchFamily="18" charset="0"/>
            </a:endParaRPr>
          </a:p>
          <a:p>
            <a:r>
              <a:rPr lang="en-US" sz="1500" kern="100">
                <a:effectLst/>
                <a:latin typeface="Times New Roman" panose="02020603050405020304" pitchFamily="18" charset="0"/>
                <a:ea typeface="Aptos" panose="020B0004020202020204" pitchFamily="34" charset="0"/>
                <a:cs typeface="Times New Roman" panose="02020603050405020304" pitchFamily="18" charset="0"/>
              </a:rPr>
              <a:t>Unele dintre aceste contestații au fost rezultatul combinat al bazei consensuale a jurisdicției ICJ, al lipsei declarațiilor din articolul 36(2) care acceptă jurisdicția generală a Curții și al suprapunerii substanțiale între regimuri care reglementează în mod specific utilizarea forței de către state (precum jus ad bellum și dreptul internațional umanitar - IHL) și elementele crimelor teroriste definite în tscs relevante. </a:t>
            </a:r>
            <a:endParaRPr lang="ro-RO" sz="1500" kern="100">
              <a:effectLst/>
              <a:latin typeface="Times New Roman" panose="02020603050405020304" pitchFamily="18" charset="0"/>
              <a:ea typeface="Aptos" panose="020B0004020202020204" pitchFamily="34" charset="0"/>
              <a:cs typeface="Times New Roman" panose="02020603050405020304" pitchFamily="18" charset="0"/>
            </a:endParaRPr>
          </a:p>
          <a:p>
            <a:r>
              <a:rPr lang="en-US" sz="1500" kern="100">
                <a:effectLst/>
                <a:latin typeface="Times New Roman" panose="02020603050405020304" pitchFamily="18" charset="0"/>
                <a:ea typeface="Aptos" panose="020B0004020202020204" pitchFamily="34" charset="0"/>
                <a:cs typeface="Times New Roman" panose="02020603050405020304" pitchFamily="18" charset="0"/>
              </a:rPr>
              <a:t>Însă unele dintre contestații sunt de natură principială – în special, dacă statele sunt actori potențiali de terorism în sensul tscs și dacă interzicerea terorismului și obligațiile asociate de aplicare a legii penale în tscs sunt mijloacele adecvate pentru a aborda încălcările statelor ale jus ad bellum și IHL.</a:t>
            </a:r>
            <a:endParaRPr lang="ru-RU" sz="1500" kern="100">
              <a:effectLst/>
              <a:latin typeface="Aptos" panose="020B0004020202020204" pitchFamily="34" charset="0"/>
              <a:ea typeface="Aptos" panose="020B0004020202020204" pitchFamily="34" charset="0"/>
              <a:cs typeface="Times New Roman" panose="02020603050405020304" pitchFamily="18" charset="0"/>
            </a:endParaRPr>
          </a:p>
          <a:p>
            <a:endParaRPr lang="ru-RU" sz="1500"/>
          </a:p>
        </p:txBody>
      </p:sp>
    </p:spTree>
    <p:extLst>
      <p:ext uri="{BB962C8B-B14F-4D97-AF65-F5344CB8AC3E}">
        <p14:creationId xmlns:p14="http://schemas.microsoft.com/office/powerpoint/2010/main" val="1129701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8FE4190-99F9-4742-A0E8-6DCDC4924E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2" name="Title 1">
            <a:extLst>
              <a:ext uri="{FF2B5EF4-FFF2-40B4-BE49-F238E27FC236}">
                <a16:creationId xmlns:a16="http://schemas.microsoft.com/office/drawing/2014/main" xmlns="" id="{C9E69B88-54F2-E9D1-85FE-0272A9649CBB}"/>
              </a:ext>
            </a:extLst>
          </p:cNvPr>
          <p:cNvSpPr>
            <a:spLocks noGrp="1"/>
          </p:cNvSpPr>
          <p:nvPr>
            <p:ph type="title"/>
          </p:nvPr>
        </p:nvSpPr>
        <p:spPr>
          <a:xfrm>
            <a:off x="1261872" y="365760"/>
            <a:ext cx="9692640" cy="1325562"/>
          </a:xfrm>
        </p:spPr>
        <p:txBody>
          <a:bodyPr>
            <a:normAutofit/>
          </a:bodyPr>
          <a:lstStyle/>
          <a:p>
            <a:endParaRPr lang="ru-RU">
              <a:solidFill>
                <a:srgbClr val="FFFFFF"/>
              </a:solidFill>
            </a:endParaRPr>
          </a:p>
        </p:txBody>
      </p:sp>
      <p:sp>
        <p:nvSpPr>
          <p:cNvPr id="3" name="Content Placeholder 2">
            <a:extLst>
              <a:ext uri="{FF2B5EF4-FFF2-40B4-BE49-F238E27FC236}">
                <a16:creationId xmlns:a16="http://schemas.microsoft.com/office/drawing/2014/main" xmlns="" id="{283C6F08-03A3-476C-CCB8-453180BC38B6}"/>
              </a:ext>
            </a:extLst>
          </p:cNvPr>
          <p:cNvSpPr>
            <a:spLocks noGrp="1"/>
          </p:cNvSpPr>
          <p:nvPr>
            <p:ph idx="1"/>
          </p:nvPr>
        </p:nvSpPr>
        <p:spPr>
          <a:xfrm>
            <a:off x="1261872" y="2326990"/>
            <a:ext cx="8595360" cy="3853147"/>
          </a:xfrm>
        </p:spPr>
        <p:txBody>
          <a:bodyPr>
            <a:normAutofit/>
          </a:bodyPr>
          <a:lstStyle/>
          <a:p>
            <a:r>
              <a:rPr lang="en-US" sz="14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Există propuneri referitoare la convenția cuprinzătoare privind terorismul internațional de a exclude actele comise de sau în numele unui stat din domeniul său de aplicare, răspunzând astfel negativ ambelor întrebări contestate explorate mai sus. </a:t>
            </a:r>
            <a:endParaRPr lang="ro-RO" sz="14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en-US" sz="14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Aceste propuneri sunt, în principal, menite să păstreze obiectivele politice și echilibrele obținute de jus ad bellum și IHL și să gestioneze orice conflict potențial cu regimul de combatere a terorismului. Și există un consens crescând pe un astfel de rezultat – care ar lăsa responsabilitatea directă a statului pentru actele de terorism și orice obligații de aplicare a legii penale care ar putea să se aplice agenților statului, altor regimuri internaționale de drept aplicabile (precum jus ad bellum și IHL). </a:t>
            </a:r>
            <a:endParaRPr lang="ro-RO" sz="14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en-US" sz="14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Însă, propunerile sunt supuse unui acord privind un pachet general de interacțiune a regimurilor (care include întrebări complicate legate de definiția terorismului și dreptul popoarelor de a lupta pentru autodeterminare). Și, ca strategie de negociere, există state care adoptă poziția că CCIT ar trebui să se aplice actelor de terorism de stat, atunci când acestea constituie și încălcări ale jus ad bellum sau IHL – păstrând echilibrele acestor corpuri de drept, dar extinzând arsenalul de instrumente de drept internațional disponibile pentru a asigura o formă de responsabilitate.</a:t>
            </a:r>
            <a:endParaRPr lang="ro-RO" sz="14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ro-RO" sz="1400" kern="100">
                <a:solidFill>
                  <a:srgbClr val="FFFFFF"/>
                </a:solidFill>
                <a:latin typeface="Times New Roman" panose="02020603050405020304" pitchFamily="18" charset="0"/>
                <a:ea typeface="Aptos" panose="020B0004020202020204" pitchFamily="34" charset="0"/>
                <a:cs typeface="Times New Roman" panose="02020603050405020304" pitchFamily="18" charset="0"/>
                <a:hlinkClick r:id="rId2"/>
              </a:rPr>
              <a:t>https://brill.com/view/journals/mpyo/26/1/article-p534_22.xml#s21_sec2-001</a:t>
            </a:r>
            <a:endParaRPr lang="ro-RO" sz="1400" kern="100">
              <a:solidFill>
                <a:srgbClr val="FFFFFF"/>
              </a:solidFill>
              <a:latin typeface="Times New Roman" panose="02020603050405020304" pitchFamily="18" charset="0"/>
              <a:ea typeface="Aptos" panose="020B0004020202020204" pitchFamily="34" charset="0"/>
              <a:cs typeface="Times New Roman" panose="02020603050405020304" pitchFamily="18" charset="0"/>
            </a:endParaRPr>
          </a:p>
          <a:p>
            <a:endParaRPr lang="ru-RU" sz="14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endParaRPr>
          </a:p>
          <a:p>
            <a:endParaRPr lang="ru-RU" sz="1400">
              <a:solidFill>
                <a:srgbClr val="FFFFFF"/>
              </a:solidFill>
            </a:endParaRPr>
          </a:p>
        </p:txBody>
      </p:sp>
    </p:spTree>
    <p:extLst>
      <p:ext uri="{BB962C8B-B14F-4D97-AF65-F5344CB8AC3E}">
        <p14:creationId xmlns:p14="http://schemas.microsoft.com/office/powerpoint/2010/main" val="418686223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5199A1-DF21-20B5-95C7-7B3614222E53}"/>
              </a:ext>
            </a:extLst>
          </p:cNvPr>
          <p:cNvSpPr>
            <a:spLocks noGrp="1"/>
          </p:cNvSpPr>
          <p:nvPr>
            <p:ph type="title"/>
          </p:nvPr>
        </p:nvSpPr>
        <p:spPr>
          <a:xfrm>
            <a:off x="1261872" y="365760"/>
            <a:ext cx="9692640" cy="1325562"/>
          </a:xfrm>
        </p:spPr>
        <p:txBody>
          <a:bodyPr>
            <a:normAutofit/>
          </a:bodyPr>
          <a:lstStyle/>
          <a:p>
            <a:endParaRPr lang="ru-RU"/>
          </a:p>
        </p:txBody>
      </p:sp>
      <p:graphicFrame>
        <p:nvGraphicFramePr>
          <p:cNvPr id="5" name="Content Placeholder 2">
            <a:extLst>
              <a:ext uri="{FF2B5EF4-FFF2-40B4-BE49-F238E27FC236}">
                <a16:creationId xmlns:a16="http://schemas.microsoft.com/office/drawing/2014/main" xmlns="" id="{518624AC-4051-51BC-20AE-EE4F07E1BF81}"/>
              </a:ext>
            </a:extLst>
          </p:cNvPr>
          <p:cNvGraphicFramePr>
            <a:graphicFrameLocks noGrp="1"/>
          </p:cNvGraphicFramePr>
          <p:nvPr>
            <p:ph idx="1"/>
            <p:extLst>
              <p:ext uri="{D42A27DB-BD31-4B8C-83A1-F6EECF244321}">
                <p14:modId xmlns:p14="http://schemas.microsoft.com/office/powerpoint/2010/main" val="1299692621"/>
              </p:ext>
            </p:extLst>
          </p:nvPr>
        </p:nvGraphicFramePr>
        <p:xfrm>
          <a:off x="1262063" y="2013055"/>
          <a:ext cx="8785735" cy="4201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6556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C17B4E9-7107-9DB8-8A1D-B96032778AC5}"/>
              </a:ext>
            </a:extLst>
          </p:cNvPr>
          <p:cNvSpPr>
            <a:spLocks noGrp="1"/>
          </p:cNvSpPr>
          <p:nvPr>
            <p:ph type="title"/>
          </p:nvPr>
        </p:nvSpPr>
        <p:spPr>
          <a:xfrm>
            <a:off x="838200" y="365125"/>
            <a:ext cx="10515600" cy="185481"/>
          </a:xfrm>
        </p:spPr>
        <p:txBody>
          <a:bodyPr>
            <a:normAutofit fontScale="90000"/>
          </a:bodyPr>
          <a:lstStyle/>
          <a:p>
            <a:endParaRPr lang="ru-RU" dirty="0"/>
          </a:p>
        </p:txBody>
      </p:sp>
      <p:sp>
        <p:nvSpPr>
          <p:cNvPr id="3" name="Content Placeholder 2">
            <a:extLst>
              <a:ext uri="{FF2B5EF4-FFF2-40B4-BE49-F238E27FC236}">
                <a16:creationId xmlns:a16="http://schemas.microsoft.com/office/drawing/2014/main" xmlns="" id="{75C79D6B-CB6D-6259-0E5F-C7949D5767A5}"/>
              </a:ext>
            </a:extLst>
          </p:cNvPr>
          <p:cNvSpPr>
            <a:spLocks noGrp="1"/>
          </p:cNvSpPr>
          <p:nvPr>
            <p:ph sz="half" idx="1"/>
          </p:nvPr>
        </p:nvSpPr>
        <p:spPr>
          <a:xfrm>
            <a:off x="277761" y="894735"/>
            <a:ext cx="5181600" cy="5459209"/>
          </a:xfrm>
        </p:spPr>
        <p:txBody>
          <a:bodyPr>
            <a:normAutofit fontScale="25000" lnSpcReduction="20000"/>
          </a:bodyPr>
          <a:lstStyle/>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Instrumentele sunt următoarele:</a:t>
            </a:r>
            <a:endParaRPr lang="ru-RU" sz="4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privind infracțiunile și anumite alte acte comise la bordul aeronavelor, adoptată la Tokyo în 1963; </a:t>
            </a:r>
            <a:endParaRPr lang="ru-RU" sz="4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171 de state părți la 17 septembrie 2001; autorizează comandantul aeronavei să impună măsuri rezonabile asupra oricărei persoane care a comis sau este pe cale să comită astfel de acte și obligă statele părți să preia custodia infractorilor; dezvoltată de ICAO;</a:t>
            </a:r>
            <a:endParaRPr lang="ru-RU" sz="4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pentru prevenirea deturnării ilegale a aeronavelor, Haga, 1970; 174 de state părți; obligă părțile să pedepsească deturnările cu „penalități severe” și să </a:t>
            </a:r>
            <a:r>
              <a:rPr lang="ro-MD" sz="4000" kern="100" dirty="0" err="1">
                <a:effectLst/>
                <a:latin typeface="Times New Roman" panose="02020603050405020304" pitchFamily="18" charset="0"/>
                <a:ea typeface="Aptos" panose="020B0004020202020204" pitchFamily="34" charset="0"/>
                <a:cs typeface="Times New Roman" panose="02020603050405020304" pitchFamily="18" charset="0"/>
              </a:rPr>
              <a:t>extraditeze</a:t>
            </a: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sau să judece infractorii; dezvoltată de ICAO;</a:t>
            </a:r>
            <a:endParaRPr lang="ru-RU" sz="4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pentru prevenirea unor acte ilegale împotriva siguranței aviației civile, Montreal, 1971; 175 de state părți; obligă părțile să pedepsească infracțiunile cu „penalități severe” și să </a:t>
            </a:r>
            <a:r>
              <a:rPr lang="ro-MD" sz="4000" kern="100" dirty="0" err="1">
                <a:effectLst/>
                <a:latin typeface="Times New Roman" panose="02020603050405020304" pitchFamily="18" charset="0"/>
                <a:ea typeface="Aptos" panose="020B0004020202020204" pitchFamily="34" charset="0"/>
                <a:cs typeface="Times New Roman" panose="02020603050405020304" pitchFamily="18" charset="0"/>
              </a:rPr>
              <a:t>extraditeze</a:t>
            </a: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sau să judece infractorii; dezvoltată de ICAO; completată de</a:t>
            </a:r>
            <a:endParaRPr lang="ru-RU" sz="4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Protocolul pentru prevenirea unor acte ilegale de violență la aeroporturile care deservesc aviația civilă internațională, Montreal, 1988; 107 state părți; extinde dispozițiile Convenției pentru a include actele teroriste care au loc la aeroporturi;</a:t>
            </a:r>
            <a:endParaRPr lang="ru-RU" sz="4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internațională pentru prevenirea atacurilor teroriste cu bombe, New York, 1997; adoptată de Adunarea Generală; 26 de state părți; urmărește să nege „refugii sigure” persoanelor căutate pentru atacuri teroriste cu bombe, obligând fiecare stat parte să judece astfel de persoane dacă nu le extrădează într-un alt stat care a emis o cerere de extrădare;</a:t>
            </a:r>
            <a:endParaRPr lang="ru-RU"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internațională pentru prevenirea finanțării terorismului, New York, 1999; adoptată de Adunarea Generală; patru state părți; obligă statele părți să judece sau să extrădeze persoanele acuzate de finanțarea activităților teroriste și cere băncilor să adopte măsuri pentru a identifica tranzacțiile suspecte; va intra în vigoare atunci când va fi ratificată de 22 de state.</a:t>
            </a:r>
            <a:endParaRPr lang="ru-RU"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ru-RU" dirty="0"/>
          </a:p>
        </p:txBody>
      </p:sp>
      <p:sp>
        <p:nvSpPr>
          <p:cNvPr id="5" name="Content Placeholder 4">
            <a:extLst>
              <a:ext uri="{FF2B5EF4-FFF2-40B4-BE49-F238E27FC236}">
                <a16:creationId xmlns:a16="http://schemas.microsoft.com/office/drawing/2014/main" xmlns="" id="{7E083578-02EB-83CA-F685-3D0002AA8119}"/>
              </a:ext>
            </a:extLst>
          </p:cNvPr>
          <p:cNvSpPr>
            <a:spLocks noGrp="1"/>
          </p:cNvSpPr>
          <p:nvPr>
            <p:ph sz="half" idx="2"/>
          </p:nvPr>
        </p:nvSpPr>
        <p:spPr>
          <a:xfrm>
            <a:off x="6096000" y="1199537"/>
            <a:ext cx="5181600" cy="5459208"/>
          </a:xfrm>
        </p:spPr>
        <p:txBody>
          <a:bodyPr>
            <a:normAutofit fontScale="25000" lnSpcReduction="20000"/>
          </a:bodyPr>
          <a:lstStyle/>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pentru prevenirea și pedepsirea crimelor împotriva persoanelor protejate internațional, inclusiv agenții diplomatice, New York, 1973; adoptată de Adunarea Generală; 107 state părți; obligă părțile să criminalizeze și să pedepsească atacurile împotriva oficialilor și reprezentanților statului;</a:t>
            </a:r>
            <a:endParaRPr lang="ru-RU"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împotriva luării de ostatici, New York, 1979; adoptată de Adunarea Generală; 96 de state părți; părțile sunt de acord să facă luarea de ostatici o infracțiune pedepsită cu sancțiuni corespunzătoare; să interzică anumite activități pe teritoriile lor; să schimbe informații și să desfășoare proceduri penale sau de extrădare;</a:t>
            </a:r>
            <a:endParaRPr lang="ru-RU"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privind protecția fizică a materialului nuclear, Viena, 1980; 68 de state părți; obligă părțile să asigure protecția materialului nuclear în timpul transportului pe teritoriul lor sau la bordul navelor sau aeronavelor lor; dezvoltată de IAEA.</a:t>
            </a:r>
            <a:endParaRPr lang="ru-RU"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pentru prevenirea actelor ilegale împotriva siguranței navigației maritime, Roma, 1988; 52 de state părți; obligă părțile să </a:t>
            </a:r>
            <a:r>
              <a:rPr lang="ro-MD" sz="4000" kern="100" dirty="0" err="1">
                <a:effectLst/>
                <a:latin typeface="Times New Roman" panose="02020603050405020304" pitchFamily="18" charset="0"/>
                <a:ea typeface="Aptos" panose="020B0004020202020204" pitchFamily="34" charset="0"/>
                <a:cs typeface="Times New Roman" panose="02020603050405020304" pitchFamily="18" charset="0"/>
              </a:rPr>
              <a:t>extraditeze</a:t>
            </a: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sau să judece </a:t>
            </a:r>
            <a:r>
              <a:rPr lang="ro-MD" sz="4000" kern="100" dirty="0" err="1">
                <a:effectLst/>
                <a:latin typeface="Times New Roman" panose="02020603050405020304" pitchFamily="18" charset="0"/>
                <a:ea typeface="Aptos" panose="020B0004020202020204" pitchFamily="34" charset="0"/>
                <a:cs typeface="Times New Roman" panose="02020603050405020304" pitchFamily="18" charset="0"/>
              </a:rPr>
              <a:t>presupusii</a:t>
            </a: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infractori care au comis acte ilegale împotriva navelor, cum ar fi deturnarea navelor prin forță și amplasarea de bombe la bordul navelor; dezvoltată de IMO; completată de</a:t>
            </a:r>
            <a:endParaRPr lang="ru-RU"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Protocolul pentru prevenirea actelor ilegale împotriva siguranței platformelor fixe situate pe platoul continental, Roma, 1988; 48 de state părți; extinde cerințele Convenției pentru a include platformele fixe, cum ar fi cele implicate în exploatarea țițeiului și gazelor </a:t>
            </a:r>
            <a:r>
              <a:rPr lang="ro-MD" sz="4000" kern="100" dirty="0" err="1">
                <a:effectLst/>
                <a:latin typeface="Times New Roman" panose="02020603050405020304" pitchFamily="18" charset="0"/>
                <a:ea typeface="Aptos" panose="020B0004020202020204" pitchFamily="34" charset="0"/>
                <a:cs typeface="Times New Roman" panose="02020603050405020304" pitchFamily="18" charset="0"/>
              </a:rPr>
              <a:t>offshore</a:t>
            </a: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ru-RU"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buNone/>
            </a:pPr>
            <a:r>
              <a:rPr lang="ro-MD" sz="4000" kern="100" dirty="0">
                <a:effectLst/>
                <a:latin typeface="Times New Roman" panose="02020603050405020304" pitchFamily="18" charset="0"/>
                <a:ea typeface="Aptos" panose="020B0004020202020204" pitchFamily="34" charset="0"/>
                <a:cs typeface="Times New Roman" panose="02020603050405020304" pitchFamily="18" charset="0"/>
              </a:rPr>
              <a:t>-- Convenția privind marcarea explozibililor din plastic în scopul detectării acestora, Montreal, 1991; 67 de state părți; urmărește limitarea utilizării explozibililor din plastic nemarcați și imposibil de detectat; dezvoltată de ICAO;</a:t>
            </a:r>
            <a:endParaRPr lang="ru-RU"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91767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876248C8-0720-48AB-91BA-5F530BB41E5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220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0FDE3A2-1297-8429-8341-2BAC96853DD0}"/>
              </a:ext>
            </a:extLst>
          </p:cNvPr>
          <p:cNvSpPr>
            <a:spLocks noGrp="1"/>
          </p:cNvSpPr>
          <p:nvPr>
            <p:ph type="title"/>
          </p:nvPr>
        </p:nvSpPr>
        <p:spPr>
          <a:xfrm>
            <a:off x="1261871" y="365760"/>
            <a:ext cx="9858383" cy="1325562"/>
          </a:xfrm>
        </p:spPr>
        <p:txBody>
          <a:bodyPr>
            <a:normAutofit/>
          </a:bodyPr>
          <a:lstStyle/>
          <a:p>
            <a:endParaRPr lang="ru-RU" dirty="0"/>
          </a:p>
        </p:txBody>
      </p:sp>
      <p:sp>
        <p:nvSpPr>
          <p:cNvPr id="11" name="Rectangle 10">
            <a:extLst>
              <a:ext uri="{FF2B5EF4-FFF2-40B4-BE49-F238E27FC236}">
                <a16:creationId xmlns:a16="http://schemas.microsoft.com/office/drawing/2014/main" xmlns="" id="{523BEDA7-D0B8-4802-8168-92452653B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13" name="Rectangle 12">
            <a:extLst>
              <a:ext uri="{FF2B5EF4-FFF2-40B4-BE49-F238E27FC236}">
                <a16:creationId xmlns:a16="http://schemas.microsoft.com/office/drawing/2014/main" xmlns="" id="{D2EFF34B-7B1A-4F9D-8CEE-A40962BC7C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763724"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graphicFrame>
        <p:nvGraphicFramePr>
          <p:cNvPr id="5" name="Content Placeholder 2">
            <a:extLst>
              <a:ext uri="{FF2B5EF4-FFF2-40B4-BE49-F238E27FC236}">
                <a16:creationId xmlns:a16="http://schemas.microsoft.com/office/drawing/2014/main" xmlns="" id="{9810AC1F-95CE-5F65-AA1E-AE7A1D2F33BB}"/>
              </a:ext>
            </a:extLst>
          </p:cNvPr>
          <p:cNvGraphicFramePr>
            <a:graphicFrameLocks noGrp="1"/>
          </p:cNvGraphicFramePr>
          <p:nvPr>
            <p:ph idx="1"/>
            <p:extLst>
              <p:ext uri="{D42A27DB-BD31-4B8C-83A1-F6EECF244321}">
                <p14:modId xmlns:p14="http://schemas.microsoft.com/office/powerpoint/2010/main" val="155209773"/>
              </p:ext>
            </p:extLst>
          </p:nvPr>
        </p:nvGraphicFramePr>
        <p:xfrm>
          <a:off x="1262063" y="2013055"/>
          <a:ext cx="9858191" cy="4201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2680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8FE4190-99F9-4742-A0E8-6DCDC4924E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2" name="Title 1">
            <a:extLst>
              <a:ext uri="{FF2B5EF4-FFF2-40B4-BE49-F238E27FC236}">
                <a16:creationId xmlns:a16="http://schemas.microsoft.com/office/drawing/2014/main" xmlns="" id="{EC246158-A4B2-3804-F439-7352B7732721}"/>
              </a:ext>
            </a:extLst>
          </p:cNvPr>
          <p:cNvSpPr>
            <a:spLocks noGrp="1"/>
          </p:cNvSpPr>
          <p:nvPr>
            <p:ph type="title"/>
          </p:nvPr>
        </p:nvSpPr>
        <p:spPr>
          <a:xfrm>
            <a:off x="1261872" y="365760"/>
            <a:ext cx="9692640" cy="1325562"/>
          </a:xfrm>
        </p:spPr>
        <p:txBody>
          <a:bodyPr>
            <a:normAutofit/>
          </a:bodyPr>
          <a:lstStyle/>
          <a:p>
            <a:endParaRPr lang="ru-RU">
              <a:solidFill>
                <a:srgbClr val="FFFFFF"/>
              </a:solidFill>
            </a:endParaRPr>
          </a:p>
        </p:txBody>
      </p:sp>
      <p:sp>
        <p:nvSpPr>
          <p:cNvPr id="3" name="Content Placeholder 2">
            <a:extLst>
              <a:ext uri="{FF2B5EF4-FFF2-40B4-BE49-F238E27FC236}">
                <a16:creationId xmlns:a16="http://schemas.microsoft.com/office/drawing/2014/main" xmlns="" id="{36221E83-EE0D-19DF-6881-DF8B6A3A50C3}"/>
              </a:ext>
            </a:extLst>
          </p:cNvPr>
          <p:cNvSpPr>
            <a:spLocks noGrp="1"/>
          </p:cNvSpPr>
          <p:nvPr>
            <p:ph idx="1"/>
          </p:nvPr>
        </p:nvSpPr>
        <p:spPr>
          <a:xfrm>
            <a:off x="1261872" y="2326990"/>
            <a:ext cx="8595360" cy="3853147"/>
          </a:xfrm>
        </p:spPr>
        <p:txBody>
          <a:bodyPr>
            <a:normAutofit/>
          </a:bodyPr>
          <a:lstStyle/>
          <a:p>
            <a:pPr>
              <a:spcAft>
                <a:spcPts val="800"/>
              </a:spcAft>
              <a:buFont typeface="Courier New" panose="02070309020205020404" pitchFamily="49" charset="0"/>
              <a:buChar char="o"/>
            </a:pPr>
            <a:r>
              <a:rPr lang="ro-MD" sz="15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Prin Rezoluția 1269 (1999), a condamnat fără echivoc toate actele de terorism ca fiind infracționale și injustificabile și a cerut statelor membre să adopte măsuri specifice. Prin Rezoluția 1267 (1999), a cerut talibanilor să-l predea pe Usama bin Laden autorităților competente pentru a fi adus în fața justiției.</a:t>
            </a:r>
            <a:endParaRPr lang="ru-RU" sz="15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buFont typeface="Courier New" panose="02070309020205020404" pitchFamily="49" charset="0"/>
              <a:buChar char="o"/>
            </a:pPr>
            <a:r>
              <a:rPr lang="ro-MD" sz="15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De partea sa, </a:t>
            </a:r>
            <a:r>
              <a:rPr lang="ro-MD" sz="1500" b="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Adunarea Generală</a:t>
            </a:r>
            <a:r>
              <a:rPr lang="ro-MD" sz="15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 în ziua atacului, a condamnat cu fermitate actele teroriste abominabile și a cerut măsuri urgente pentru a spori cooperarea internațională în scopul prevenirii și eradicării actelor de terorism.</a:t>
            </a:r>
            <a:endParaRPr lang="ru-RU" sz="15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buFont typeface="Courier New" panose="02070309020205020404" pitchFamily="49" charset="0"/>
              <a:buChar char="o"/>
            </a:pPr>
            <a:r>
              <a:rPr lang="ro-MD" sz="15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Filiala pentru prevenirea terorismului a Națiunilor Unite, cu sediul la Viena, cercetează tendințele terorismului și ajută țările să își îmbunătățească capacitățile de investigare – dar, mai ales, de a preveni – actele teroriste. Filiala face parte din Biroul Națiunilor Unite pentru Controlul Drogurilor și Prevenirea Criminalității.</a:t>
            </a:r>
            <a:endParaRPr lang="ru-RU" sz="15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endParaRPr>
          </a:p>
          <a:p>
            <a:r>
              <a:rPr lang="ro-RO" sz="1500">
                <a:solidFill>
                  <a:srgbClr val="FFFFFF"/>
                </a:solidFill>
                <a:hlinkClick r:id="rId2"/>
              </a:rPr>
              <a:t>https://www.ohchr.org/en/press-releases/2009/10/united-nations-treaties-against-international-terrorism</a:t>
            </a:r>
            <a:endParaRPr lang="ru-RU" sz="1500">
              <a:solidFill>
                <a:srgbClr val="FFFFFF"/>
              </a:solidFill>
            </a:endParaRPr>
          </a:p>
        </p:txBody>
      </p:sp>
    </p:spTree>
    <p:extLst>
      <p:ext uri="{BB962C8B-B14F-4D97-AF65-F5344CB8AC3E}">
        <p14:creationId xmlns:p14="http://schemas.microsoft.com/office/powerpoint/2010/main" val="81872420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AE80D91-18AA-438F-BFF4-E6BABFDFBA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10" name="Rectangle 9">
            <a:extLst>
              <a:ext uri="{FF2B5EF4-FFF2-40B4-BE49-F238E27FC236}">
                <a16:creationId xmlns:a16="http://schemas.microsoft.com/office/drawing/2014/main" xmlns="" id="{EF05C5AB-8A34-4DF3-AB54-AD74AA4324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104698" y="0"/>
            <a:ext cx="5188141" cy="686546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2" name="Title 1">
            <a:extLst>
              <a:ext uri="{FF2B5EF4-FFF2-40B4-BE49-F238E27FC236}">
                <a16:creationId xmlns:a16="http://schemas.microsoft.com/office/drawing/2014/main" xmlns="" id="{E4482D93-B40B-7747-E6D1-CB677DE8D13A}"/>
              </a:ext>
            </a:extLst>
          </p:cNvPr>
          <p:cNvSpPr>
            <a:spLocks noGrp="1"/>
          </p:cNvSpPr>
          <p:nvPr>
            <p:ph type="title"/>
          </p:nvPr>
        </p:nvSpPr>
        <p:spPr>
          <a:xfrm>
            <a:off x="6902937" y="643466"/>
            <a:ext cx="3962658" cy="5376334"/>
          </a:xfrm>
        </p:spPr>
        <p:txBody>
          <a:bodyPr anchor="ctr">
            <a:normAutofit/>
          </a:bodyPr>
          <a:lstStyle/>
          <a:p>
            <a:r>
              <a:rPr lang="ro-RO" sz="25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
            </a:r>
            <a:br>
              <a:rPr lang="ro-RO" sz="2500"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br>
            <a:r>
              <a:rPr lang="en-US" sz="2500" b="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NOTĂ DE CAZ</a:t>
            </a:r>
            <a:r>
              <a:rPr lang="ro-RO" sz="2500" b="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
            </a:r>
            <a:br>
              <a:rPr lang="ro-RO" sz="2500" b="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br>
            <a:r>
              <a:rPr lang="en-US" sz="2500" b="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
            </a:r>
            <a:br>
              <a:rPr lang="en-US" sz="2500" b="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br>
            <a:r>
              <a:rPr lang="en-US" sz="2500" i="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APLICAREA CONVENȚIEI INTERNAȚIONALE PENTRU SUPRIMAREA FINANȚĂRII TERORISMULUI ȘI </a:t>
            </a:r>
            <a:r>
              <a:rPr lang="ro-RO" sz="2500" i="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
            </a:r>
            <a:br>
              <a:rPr lang="ro-RO" sz="2500" i="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br>
            <a:r>
              <a:rPr lang="en-US" sz="2500" i="1" kern="10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A CONVENȚIEI INTERNAȚIONALE PENTRU ELIMINAREA TOATUROR FORMELOR DE DISCRIMINARE RASIALĂ (UCRAINA V RUSIA)</a:t>
            </a:r>
            <a:r>
              <a:rPr lang="ru-RU" sz="2500" i="1"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r>
            <a:br>
              <a:rPr lang="ru-RU" sz="2500" i="1"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br>
            <a:endParaRPr lang="ru-RU" sz="2500" i="1">
              <a:solidFill>
                <a:srgbClr val="FFFFFF"/>
              </a:solidFill>
            </a:endParaRPr>
          </a:p>
        </p:txBody>
      </p:sp>
      <p:sp>
        <p:nvSpPr>
          <p:cNvPr id="3" name="Content Placeholder 2">
            <a:extLst>
              <a:ext uri="{FF2B5EF4-FFF2-40B4-BE49-F238E27FC236}">
                <a16:creationId xmlns:a16="http://schemas.microsoft.com/office/drawing/2014/main" xmlns="" id="{E64769A9-DC95-AD54-3FCB-F86DD1DF95B3}"/>
              </a:ext>
            </a:extLst>
          </p:cNvPr>
          <p:cNvSpPr>
            <a:spLocks noGrp="1"/>
          </p:cNvSpPr>
          <p:nvPr>
            <p:ph idx="1"/>
          </p:nvPr>
        </p:nvSpPr>
        <p:spPr>
          <a:xfrm>
            <a:off x="643467" y="643467"/>
            <a:ext cx="4817766" cy="5578528"/>
          </a:xfrm>
        </p:spPr>
        <p:txBody>
          <a:bodyPr anchor="ctr">
            <a:normAutofit/>
          </a:bodyPr>
          <a:lstStyle/>
          <a:p>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ICSFT, care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formează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baza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pentru</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jurisdicția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ICJ, nu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conține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o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clauză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excludere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asemănătoare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celor</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din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Convenția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privind</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Bombardamentele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Teroriste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din 1997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Convenția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privind</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Terorismul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Nuclear din 2005,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ceea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sugerează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o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posibilă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aplicare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paralelă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 ICSFT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timpul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unui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conflict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armat</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ro-RO"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Acest</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lucru</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pare a fi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susținut</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formularea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articolului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2(1), care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oferă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o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definiție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unei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infracțiuni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fundamentale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terorism</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interzice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actele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terorism</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timpul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unui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conflict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armat</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Articolul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21 al ICSFT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conține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o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clauză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standard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fără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aduce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atingere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care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stipulează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nimic</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din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această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Convenție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nu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va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afecta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alte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drepturi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obligații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responsabilități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ale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statelor</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indivizilor</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temeiul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dreptului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internațional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special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scopurile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Cartei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Națiunilor</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Unite,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dreptul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internațional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umanitar</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alte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convenții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relevante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Dispoziția</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nu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este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o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clauză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excludere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trebuie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citită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sensul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că</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faptele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care sunt considerate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legale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temeiul</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DIU nu pot fi </a:t>
            </a:r>
            <a:r>
              <a:rPr lang="en-US" sz="1400" kern="100" dirty="0" err="1">
                <a:effectLst/>
                <a:latin typeface="Times New Roman" panose="02020603050405020304" pitchFamily="18" charset="0"/>
                <a:ea typeface="Aptos" panose="020B0004020202020204" pitchFamily="34" charset="0"/>
                <a:cs typeface="Times New Roman" panose="02020603050405020304" pitchFamily="18" charset="0"/>
              </a:rPr>
              <a:t>interzise</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sub ICSFT.</a:t>
            </a:r>
            <a:endParaRPr lang="ru-RU"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Discuția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despre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interacțiunea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între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regimul</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combatere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terorismului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și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DIU 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fost</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abordată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cercurile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academice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special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în</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ceea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privește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posibilele</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suprapuneri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care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ar</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putea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apărea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dacă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Curtea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ar</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accepta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argumentul</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Ucrainei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privind</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interdicția</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implicită</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terorismului</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400" dirty="0" err="1">
                <a:effectLst/>
                <a:latin typeface="Times New Roman" panose="02020603050405020304" pitchFamily="18" charset="0"/>
                <a:ea typeface="Aptos" panose="020B0004020202020204" pitchFamily="34" charset="0"/>
                <a:cs typeface="Times New Roman" panose="02020603050405020304" pitchFamily="18" charset="0"/>
              </a:rPr>
              <a:t>susținut</a:t>
            </a:r>
            <a:r>
              <a:rPr lang="en-US" sz="1400" dirty="0">
                <a:effectLst/>
                <a:latin typeface="Times New Roman" panose="02020603050405020304" pitchFamily="18" charset="0"/>
                <a:ea typeface="Aptos" panose="020B0004020202020204" pitchFamily="34" charset="0"/>
                <a:cs typeface="Times New Roman" panose="02020603050405020304" pitchFamily="18" charset="0"/>
              </a:rPr>
              <a:t> de stat sub ICSFT. </a:t>
            </a:r>
            <a:endParaRPr lang="ru-RU" sz="1400" dirty="0">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xmlns="" id="{AA3B856C-9196-4702-BED7-5733C7EAA6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Tree>
    <p:extLst>
      <p:ext uri="{BB962C8B-B14F-4D97-AF65-F5344CB8AC3E}">
        <p14:creationId xmlns:p14="http://schemas.microsoft.com/office/powerpoint/2010/main" val="2515350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C2F614DA-B02F-4FFD-96B0-85F2695C56D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06"/>
            <a:ext cx="12207240" cy="68608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xmlns="" id="{5476B3A5-493A-486E-9673-07E096C0A1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188934"/>
            <a:ext cx="12207240" cy="266906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132A21A-B7C8-786C-CFF3-79FBDBFBE764}"/>
              </a:ext>
            </a:extLst>
          </p:cNvPr>
          <p:cNvSpPr>
            <a:spLocks noGrp="1"/>
          </p:cNvSpPr>
          <p:nvPr>
            <p:ph type="title"/>
          </p:nvPr>
        </p:nvSpPr>
        <p:spPr>
          <a:xfrm>
            <a:off x="1261872" y="5673212"/>
            <a:ext cx="9692640" cy="374975"/>
          </a:xfrm>
        </p:spPr>
        <p:txBody>
          <a:bodyPr anchor="ctr">
            <a:normAutofit fontScale="90000"/>
          </a:bodyPr>
          <a:lstStyle/>
          <a:p>
            <a:endParaRPr lang="ru-RU" dirty="0">
              <a:solidFill>
                <a:schemeClr val="bg1">
                  <a:alpha val="80000"/>
                </a:schemeClr>
              </a:solidFill>
            </a:endParaRPr>
          </a:p>
        </p:txBody>
      </p:sp>
      <p:sp>
        <p:nvSpPr>
          <p:cNvPr id="19" name="Content Placeholder 2">
            <a:extLst>
              <a:ext uri="{FF2B5EF4-FFF2-40B4-BE49-F238E27FC236}">
                <a16:creationId xmlns:a16="http://schemas.microsoft.com/office/drawing/2014/main" xmlns="" id="{6CB56645-480C-415B-6EE0-438BE315293D}"/>
              </a:ext>
            </a:extLst>
          </p:cNvPr>
          <p:cNvSpPr>
            <a:spLocks noGrp="1"/>
          </p:cNvSpPr>
          <p:nvPr>
            <p:ph idx="1"/>
          </p:nvPr>
        </p:nvSpPr>
        <p:spPr>
          <a:xfrm>
            <a:off x="1261872" y="699989"/>
            <a:ext cx="8595360" cy="3596707"/>
          </a:xfrm>
        </p:spPr>
        <p:txBody>
          <a:bodyPr anchor="ctr">
            <a:normAutofit/>
          </a:bodyPr>
          <a:lstStyle/>
          <a:p>
            <a:pPr>
              <a:spcAft>
                <a:spcPts val="800"/>
              </a:spcAft>
              <a:buFont typeface="Wingdings" panose="05000000000000000000" pitchFamily="2" charset="2"/>
              <a:buChar char="Ø"/>
            </a:pPr>
            <a:r>
              <a:rPr lang="ro-MD" sz="1100" kern="100" dirty="0">
                <a:effectLst/>
                <a:latin typeface="Times New Roman" panose="02020603050405020304" pitchFamily="18" charset="0"/>
                <a:ea typeface="Aptos" panose="020B0004020202020204" pitchFamily="34" charset="0"/>
                <a:cs typeface="Times New Roman" panose="02020603050405020304" pitchFamily="18" charset="0"/>
              </a:rPr>
              <a:t>Se raportează pe scară largă că Rusia a acordat un sprijin continuu acestor grupuri, sub formă de finanțare, arme și muniție, personal și instruire. În ciuda negării de către Rusia a rolului său în conducerea conflictului, comunitatea internațională a condamnat de mai multe ori implicarea Rusiei și a cerut liderilor acesteia să faciliteze un armistițiu și rezolvarea pașnică a conflictului. Evenimentele din estul Ucrainei dau naștere cererilor Ucrainei în temeiul ICSFT, care acuză implicarea Rusiei în terorismul sponsorizat de stat și eșecul acesteia de a-și îndeplini obligațiile de cooperare în prevenirea comportamentului interzis conform Convenției. Ucraina a cerut Curții să ordone măsuri provizorii care să oblige Federația Rusă să... </a:t>
            </a:r>
            <a:endParaRPr lang="ru-RU" sz="1100" kern="100" dirty="0">
              <a:effectLst/>
              <a:latin typeface="Aptos" panose="020B0004020202020204" pitchFamily="34" charset="0"/>
              <a:ea typeface="Aptos" panose="020B0004020202020204" pitchFamily="34" charset="0"/>
              <a:cs typeface="Times New Roman" panose="02020603050405020304" pitchFamily="18" charset="0"/>
            </a:endParaRPr>
          </a:p>
          <a:p>
            <a:pPr lvl="0">
              <a:spcAft>
                <a:spcPts val="800"/>
              </a:spcAft>
              <a:buFont typeface="Wingdings" panose="05000000000000000000" pitchFamily="2" charset="2"/>
              <a:buChar char="Ø"/>
            </a:pPr>
            <a:r>
              <a:rPr lang="ro-MD" sz="1100" kern="100" dirty="0">
                <a:effectLst/>
                <a:latin typeface="Times New Roman" panose="02020603050405020304" pitchFamily="18" charset="0"/>
                <a:ea typeface="Aptos" panose="020B0004020202020204" pitchFamily="34" charset="0"/>
                <a:cs typeface="Times New Roman" panose="02020603050405020304" pitchFamily="18" charset="0"/>
              </a:rPr>
              <a:t>a…   să se abțină de la orice acțiune care ar putea agrava sau extinde disputa în temeiul ICSFT în fața Curții … ;</a:t>
            </a:r>
            <a:br>
              <a:rPr lang="ro-MD" sz="1100" kern="100" dirty="0">
                <a:effectLst/>
                <a:latin typeface="Times New Roman" panose="02020603050405020304" pitchFamily="18" charset="0"/>
                <a:ea typeface="Aptos" panose="020B0004020202020204" pitchFamily="34" charset="0"/>
                <a:cs typeface="Times New Roman" panose="02020603050405020304" pitchFamily="18" charset="0"/>
              </a:rPr>
            </a:br>
            <a:r>
              <a:rPr lang="ro-MD" sz="1100" kern="100" dirty="0">
                <a:effectLst/>
                <a:latin typeface="Times New Roman" panose="02020603050405020304" pitchFamily="18" charset="0"/>
                <a:ea typeface="Aptos" panose="020B0004020202020204" pitchFamily="34" charset="0"/>
                <a:cs typeface="Times New Roman" panose="02020603050405020304" pitchFamily="18" charset="0"/>
              </a:rPr>
              <a:t>b. … să exercite un control adecvat asupra frontierei sale pentru a preveni noi acte de finanțare a terorismului, inclusiv furnizarea de arme din teritoriul Federației Ruse pe teritoriul Ucrainei;</a:t>
            </a:r>
            <a:br>
              <a:rPr lang="ro-MD" sz="1100" kern="100" dirty="0">
                <a:effectLst/>
                <a:latin typeface="Times New Roman" panose="02020603050405020304" pitchFamily="18" charset="0"/>
                <a:ea typeface="Aptos" panose="020B0004020202020204" pitchFamily="34" charset="0"/>
                <a:cs typeface="Times New Roman" panose="02020603050405020304" pitchFamily="18" charset="0"/>
              </a:rPr>
            </a:br>
            <a:r>
              <a:rPr lang="ro-MD" sz="1100" kern="100" dirty="0">
                <a:effectLst/>
                <a:latin typeface="Times New Roman" panose="02020603050405020304" pitchFamily="18" charset="0"/>
                <a:ea typeface="Aptos" panose="020B0004020202020204" pitchFamily="34" charset="0"/>
                <a:cs typeface="Times New Roman" panose="02020603050405020304" pitchFamily="18" charset="0"/>
              </a:rPr>
              <a:t>c. … să oprească și să prevină toate transferurile din teritoriul Federației Ruse de bani, arme, vehicule, echipamente, instruire sau personal către grupuri care au comis acte de terorism împotriva civililor din Ucraina sau care Federația Rusă știe că pot comite în viitor acte de terorism împotriva civililor din Ucraina; … [și]</a:t>
            </a:r>
            <a:br>
              <a:rPr lang="ro-MD" sz="1100" kern="100" dirty="0">
                <a:effectLst/>
                <a:latin typeface="Times New Roman" panose="02020603050405020304" pitchFamily="18" charset="0"/>
                <a:ea typeface="Aptos" panose="020B0004020202020204" pitchFamily="34" charset="0"/>
                <a:cs typeface="Times New Roman" panose="02020603050405020304" pitchFamily="18" charset="0"/>
              </a:rPr>
            </a:br>
            <a:r>
              <a:rPr lang="ro-MD" sz="1100" kern="100" dirty="0">
                <a:effectLst/>
                <a:latin typeface="Times New Roman" panose="02020603050405020304" pitchFamily="18" charset="0"/>
                <a:ea typeface="Aptos" panose="020B0004020202020204" pitchFamily="34" charset="0"/>
                <a:cs typeface="Times New Roman" panose="02020603050405020304" pitchFamily="18" charset="0"/>
              </a:rPr>
              <a:t>d. … să ia toate măsurile la dispoziția sa pentru a se asigura că orice grupuri care operează în Ucraina și care au primit anterior transferuri din teritoriul Federației Ruse de bani, arme, vehicule, echipamente, instruire sau personal se vor abține de la comiterea de acte de terorism împotriva civililor din Ucraina.</a:t>
            </a:r>
            <a:endParaRPr lang="ru-RU"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ru-RU" sz="1100" dirty="0"/>
          </a:p>
        </p:txBody>
      </p:sp>
    </p:spTree>
    <p:extLst>
      <p:ext uri="{BB962C8B-B14F-4D97-AF65-F5344CB8AC3E}">
        <p14:creationId xmlns:p14="http://schemas.microsoft.com/office/powerpoint/2010/main" val="396046888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xmlns="" id="{6FA0A1AD-DEE2-4598-8D3B-C1F65F315A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2" name="Title 1">
            <a:extLst>
              <a:ext uri="{FF2B5EF4-FFF2-40B4-BE49-F238E27FC236}">
                <a16:creationId xmlns:a16="http://schemas.microsoft.com/office/drawing/2014/main" xmlns="" id="{61ACA3A6-DF84-BE59-E1D3-2E7A1C4A8D53}"/>
              </a:ext>
            </a:extLst>
          </p:cNvPr>
          <p:cNvSpPr>
            <a:spLocks noGrp="1"/>
          </p:cNvSpPr>
          <p:nvPr>
            <p:ph type="title"/>
          </p:nvPr>
        </p:nvSpPr>
        <p:spPr>
          <a:xfrm>
            <a:off x="718874" y="677863"/>
            <a:ext cx="4534047" cy="1325562"/>
          </a:xfrm>
        </p:spPr>
        <p:txBody>
          <a:bodyPr vert="horz" lIns="91440" tIns="45720" rIns="91440" bIns="45720" rtlCol="0" anchor="b">
            <a:normAutofit/>
          </a:bodyPr>
          <a:lstStyle/>
          <a:p>
            <a:r>
              <a:rPr lang="en-US"/>
              <a:t>Forța Militară</a:t>
            </a:r>
          </a:p>
        </p:txBody>
      </p:sp>
      <p:sp>
        <p:nvSpPr>
          <p:cNvPr id="41" name="Content Placeholder 2">
            <a:extLst>
              <a:ext uri="{FF2B5EF4-FFF2-40B4-BE49-F238E27FC236}">
                <a16:creationId xmlns:a16="http://schemas.microsoft.com/office/drawing/2014/main" xmlns="" id="{A92F44F7-3FFE-5F64-41D6-F87353FC3A5D}"/>
              </a:ext>
            </a:extLst>
          </p:cNvPr>
          <p:cNvSpPr>
            <a:spLocks noGrp="1"/>
          </p:cNvSpPr>
          <p:nvPr>
            <p:ph sz="half" idx="1"/>
          </p:nvPr>
        </p:nvSpPr>
        <p:spPr>
          <a:xfrm>
            <a:off x="718874" y="2325158"/>
            <a:ext cx="4534048" cy="3854979"/>
          </a:xfrm>
        </p:spPr>
        <p:txBody>
          <a:bodyPr vert="horz" lIns="91440" tIns="45720" rIns="91440" bIns="45720" rtlCol="0">
            <a:normAutofit/>
          </a:bodyPr>
          <a:lstStyle/>
          <a:p>
            <a:r>
              <a:rPr lang="en-US" sz="900">
                <a:effectLst/>
              </a:rPr>
              <a:t>În cazurile Aerial Incident, Armed Activities și Aplicarea ICSFT și CERD, o mare parte din discuțiile între statele implicate s-au concentrat pe (ne)aplicabilitatea unei convenții de combatere a terorismului în cazul utilizării forței militare de către stat (sau sprijinite de stat).</a:t>
            </a:r>
          </a:p>
          <a:p>
            <a:r>
              <a:rPr lang="en-US" sz="900">
                <a:effectLst/>
              </a:rPr>
              <a:t> Primul dintre aceste cazuri care a ajuns în fața Curții a fost plângerea Iranului împotriva SUA, depusă în 1989. La 3 iulie 1988, zborul civil ir 655 a fost distrus de rachete sol-aer lansate de pe nava USS Vincennes, staționată în Golful Persic, omorând toate cele 290 de persoane aflate la bord, inclusiv pasageri și echipaj. Iranul a invocat Convenția de la Montreal ca bază pentru responsabilitatea SUA – îndeplinind cel puțin elementul „destructiv al unei aeronave aflate în serviciu” din cadrul crimei definite. </a:t>
            </a:r>
          </a:p>
          <a:p>
            <a:r>
              <a:rPr lang="en-US" sz="900">
                <a:effectLst/>
              </a:rPr>
              <a:t>Iranul a invocat, de asemenea, Convenția de la Chicago și Tratatul de Amiciție cu SUA ca bază pentru jurisdicția Curții Internaționale de Justiție (CIJ). </a:t>
            </a:r>
          </a:p>
          <a:p>
            <a:r>
              <a:rPr lang="en-US" sz="900">
                <a:effectLst/>
              </a:rPr>
              <a:t>SUA, pe de altă parte, a încadrat doborârea aeronavei civile atât în termeni de greșeală de fapt (spațiul pentru care a fost creat de eșecul aeronavei de a răspunde la avertismente repetate și indicații de a se îndepărta de USS Vincennes, care au fost transmise pe frecvențele de urgență atât militare, cât și civile), cât și dreptul de a utiliza forța în autoapărare. SUA a contextualizat și susținut cererea sa de autoapărare prin referire la atacul anterior al Iranului asupra navei USS Stark cu rachete lansate aerian și relocarea de către Iran a avioanelor de luptă F-14 în apropiere.</a:t>
            </a:r>
          </a:p>
          <a:p>
            <a:endParaRPr lang="en-US" sz="900"/>
          </a:p>
        </p:txBody>
      </p:sp>
      <p:pic>
        <p:nvPicPr>
          <p:cNvPr id="8" name="Content Placeholder 7" descr="A collage of a military ship and a plane&#10;&#10;AI-generated content may be incorrect.">
            <a:extLst>
              <a:ext uri="{FF2B5EF4-FFF2-40B4-BE49-F238E27FC236}">
                <a16:creationId xmlns:a16="http://schemas.microsoft.com/office/drawing/2014/main" xmlns="" id="{B4787166-A4E9-7DFC-A71A-5FC2064E85D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l="10220" r="-1" b="-1"/>
          <a:stretch/>
        </p:blipFill>
        <p:spPr>
          <a:xfrm>
            <a:off x="5633157" y="1912952"/>
            <a:ext cx="5209989" cy="3032095"/>
          </a:xfrm>
          <a:prstGeom prst="rect">
            <a:avLst/>
          </a:prstGeom>
        </p:spPr>
      </p:pic>
    </p:spTree>
    <p:extLst>
      <p:ext uri="{BB962C8B-B14F-4D97-AF65-F5344CB8AC3E}">
        <p14:creationId xmlns:p14="http://schemas.microsoft.com/office/powerpoint/2010/main" val="1761677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A641850-099A-B03A-AA96-3D6190A9CB78}"/>
              </a:ext>
            </a:extLst>
          </p:cNvPr>
          <p:cNvSpPr>
            <a:spLocks noGrp="1"/>
          </p:cNvSpPr>
          <p:nvPr>
            <p:ph type="title"/>
          </p:nvPr>
        </p:nvSpPr>
        <p:spPr>
          <a:xfrm>
            <a:off x="1137033" y="670559"/>
            <a:ext cx="4683321" cy="2148841"/>
          </a:xfrm>
        </p:spPr>
        <p:txBody>
          <a:bodyPr vert="horz" lIns="91440" tIns="45720" rIns="91440" bIns="45720" rtlCol="0" anchor="t">
            <a:normAutofit/>
          </a:bodyPr>
          <a:lstStyle/>
          <a:p>
            <a:endParaRPr lang="en-US"/>
          </a:p>
        </p:txBody>
      </p:sp>
      <p:sp>
        <p:nvSpPr>
          <p:cNvPr id="3" name="Content Placeholder 2">
            <a:extLst>
              <a:ext uri="{FF2B5EF4-FFF2-40B4-BE49-F238E27FC236}">
                <a16:creationId xmlns:a16="http://schemas.microsoft.com/office/drawing/2014/main" xmlns="" id="{C0E522DA-F25B-DF1D-71D4-8B83D8B200FD}"/>
              </a:ext>
            </a:extLst>
          </p:cNvPr>
          <p:cNvSpPr>
            <a:spLocks noGrp="1"/>
          </p:cNvSpPr>
          <p:nvPr>
            <p:ph sz="half" idx="1"/>
          </p:nvPr>
        </p:nvSpPr>
        <p:spPr>
          <a:xfrm>
            <a:off x="6797004" y="670559"/>
            <a:ext cx="4555782" cy="5445076"/>
          </a:xfrm>
        </p:spPr>
        <p:txBody>
          <a:bodyPr vert="horz" lIns="91440" tIns="45720" rIns="91440" bIns="45720" rtlCol="0" anchor="t">
            <a:normAutofit/>
          </a:bodyPr>
          <a:lstStyle/>
          <a:p>
            <a:pPr>
              <a:spcAft>
                <a:spcPts val="800"/>
              </a:spcAft>
            </a:pPr>
            <a:r>
              <a:rPr lang="en-US" sz="1400" dirty="0" err="1">
                <a:effectLst/>
                <a:latin typeface="Times New Roman" panose="02020603050405020304" pitchFamily="18" charset="0"/>
                <a:cs typeface="Times New Roman" panose="02020603050405020304" pitchFamily="18" charset="0"/>
              </a:rPr>
              <a:t>În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cazurile</a:t>
            </a:r>
            <a:r>
              <a:rPr lang="en-US" sz="1400" dirty="0">
                <a:effectLst/>
                <a:latin typeface="Times New Roman" panose="02020603050405020304" pitchFamily="18" charset="0"/>
                <a:cs typeface="Times New Roman" panose="02020603050405020304" pitchFamily="18" charset="0"/>
              </a:rPr>
              <a:t> Armed Activities, </a:t>
            </a:r>
            <a:r>
              <a:rPr lang="en-US" sz="1400" dirty="0" err="1">
                <a:effectLst/>
                <a:latin typeface="Times New Roman" panose="02020603050405020304" pitchFamily="18" charset="0"/>
                <a:cs typeface="Times New Roman" panose="02020603050405020304" pitchFamily="18" charset="0"/>
              </a:rPr>
              <a:t>încălcarea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convenției</a:t>
            </a:r>
            <a:r>
              <a:rPr lang="en-US" sz="1400" dirty="0">
                <a:effectLst/>
                <a:latin typeface="Times New Roman" panose="02020603050405020304" pitchFamily="18" charset="0"/>
                <a:cs typeface="Times New Roman" panose="02020603050405020304" pitchFamily="18" charset="0"/>
              </a:rPr>
              <a:t> de la Montreal a </a:t>
            </a:r>
            <a:r>
              <a:rPr lang="en-US" sz="1400" dirty="0" err="1">
                <a:effectLst/>
                <a:latin typeface="Times New Roman" panose="02020603050405020304" pitchFamily="18" charset="0"/>
                <a:cs typeface="Times New Roman" panose="02020603050405020304" pitchFamily="18" charset="0"/>
              </a:rPr>
              <a:t>fost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invocată</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în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referire</a:t>
            </a:r>
            <a:r>
              <a:rPr lang="en-US" sz="1400" dirty="0">
                <a:effectLst/>
                <a:latin typeface="Times New Roman" panose="02020603050405020304" pitchFamily="18" charset="0"/>
                <a:cs typeface="Times New Roman" panose="02020603050405020304" pitchFamily="18" charset="0"/>
              </a:rPr>
              <a:t> la </a:t>
            </a:r>
            <a:r>
              <a:rPr lang="en-US" sz="1400" dirty="0" err="1">
                <a:effectLst/>
                <a:latin typeface="Times New Roman" panose="02020603050405020304" pitchFamily="18" charset="0"/>
                <a:cs typeface="Times New Roman" panose="02020603050405020304" pitchFamily="18" charset="0"/>
              </a:rPr>
              <a:t>doborârea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unei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aeronave</a:t>
            </a:r>
            <a:r>
              <a:rPr lang="en-US" sz="1400" dirty="0">
                <a:effectLst/>
                <a:latin typeface="Times New Roman" panose="02020603050405020304" pitchFamily="18" charset="0"/>
                <a:cs typeface="Times New Roman" panose="02020603050405020304" pitchFamily="18" charset="0"/>
              </a:rPr>
              <a:t> a Congolese Airlines pe </a:t>
            </a:r>
            <a:r>
              <a:rPr lang="en-US" sz="1400" dirty="0" err="1">
                <a:effectLst/>
                <a:latin typeface="Times New Roman" panose="02020603050405020304" pitchFamily="18" charset="0"/>
                <a:cs typeface="Times New Roman" panose="02020603050405020304" pitchFamily="18" charset="0"/>
              </a:rPr>
              <a:t>Aeroportul</a:t>
            </a:r>
            <a:r>
              <a:rPr lang="en-US" sz="1400" dirty="0">
                <a:effectLst/>
                <a:latin typeface="Times New Roman" panose="02020603050405020304" pitchFamily="18" charset="0"/>
                <a:cs typeface="Times New Roman" panose="02020603050405020304" pitchFamily="18" charset="0"/>
              </a:rPr>
              <a:t> Kindu la 10 </a:t>
            </a:r>
            <a:r>
              <a:rPr lang="en-US" sz="1400" dirty="0" err="1">
                <a:effectLst/>
                <a:latin typeface="Times New Roman" panose="02020603050405020304" pitchFamily="18" charset="0"/>
                <a:cs typeface="Times New Roman" panose="02020603050405020304" pitchFamily="18" charset="0"/>
              </a:rPr>
              <a:t>octombrie</a:t>
            </a:r>
            <a:r>
              <a:rPr lang="en-US" sz="1400" dirty="0">
                <a:effectLst/>
                <a:latin typeface="Times New Roman" panose="02020603050405020304" pitchFamily="18" charset="0"/>
                <a:cs typeface="Times New Roman" panose="02020603050405020304" pitchFamily="18" charset="0"/>
              </a:rPr>
              <a:t> 1998. Republica </a:t>
            </a:r>
            <a:r>
              <a:rPr lang="en-US" sz="1400" dirty="0" err="1">
                <a:effectLst/>
                <a:latin typeface="Times New Roman" panose="02020603050405020304" pitchFamily="18" charset="0"/>
                <a:cs typeface="Times New Roman" panose="02020603050405020304" pitchFamily="18" charset="0"/>
              </a:rPr>
              <a:t>Democrată</a:t>
            </a:r>
            <a:r>
              <a:rPr lang="en-US" sz="1400" dirty="0">
                <a:effectLst/>
                <a:latin typeface="Times New Roman" panose="02020603050405020304" pitchFamily="18" charset="0"/>
                <a:cs typeface="Times New Roman" panose="02020603050405020304" pitchFamily="18" charset="0"/>
              </a:rPr>
              <a:t> Congo (RDC) a </a:t>
            </a:r>
            <a:r>
              <a:rPr lang="en-US" sz="1400" dirty="0" err="1">
                <a:effectLst/>
                <a:latin typeface="Times New Roman" panose="02020603050405020304" pitchFamily="18" charset="0"/>
                <a:cs typeface="Times New Roman" panose="02020603050405020304" pitchFamily="18" charset="0"/>
              </a:rPr>
              <a:t>susținut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că</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fiecare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dintre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statele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pârâte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împotriva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cărora</a:t>
            </a:r>
            <a:r>
              <a:rPr lang="en-US" sz="1400" dirty="0">
                <a:effectLst/>
                <a:latin typeface="Times New Roman" panose="02020603050405020304" pitchFamily="18" charset="0"/>
                <a:cs typeface="Times New Roman" panose="02020603050405020304" pitchFamily="18" charset="0"/>
              </a:rPr>
              <a:t> a </a:t>
            </a:r>
            <a:r>
              <a:rPr lang="en-US" sz="1400" dirty="0" err="1">
                <a:effectLst/>
                <a:latin typeface="Times New Roman" panose="02020603050405020304" pitchFamily="18" charset="0"/>
                <a:cs typeface="Times New Roman" panose="02020603050405020304" pitchFamily="18" charset="0"/>
              </a:rPr>
              <a:t>depus</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plângere</a:t>
            </a:r>
            <a:r>
              <a:rPr lang="en-US" sz="1400" dirty="0">
                <a:effectLst/>
                <a:latin typeface="Times New Roman" panose="02020603050405020304" pitchFamily="18" charset="0"/>
                <a:cs typeface="Times New Roman" panose="02020603050405020304" pitchFamily="18" charset="0"/>
              </a:rPr>
              <a:t> (Uganda, Rwanda </a:t>
            </a:r>
            <a:r>
              <a:rPr lang="en-US" sz="1400" dirty="0" err="1">
                <a:effectLst/>
                <a:latin typeface="Times New Roman" panose="02020603050405020304" pitchFamily="18" charset="0"/>
                <a:cs typeface="Times New Roman" panose="02020603050405020304" pitchFamily="18" charset="0"/>
              </a:rPr>
              <a:t>și</a:t>
            </a:r>
            <a:r>
              <a:rPr lang="en-US" sz="1400" dirty="0">
                <a:effectLst/>
                <a:latin typeface="Times New Roman" panose="02020603050405020304" pitchFamily="18" charset="0"/>
                <a:cs typeface="Times New Roman" panose="02020603050405020304" pitchFamily="18" charset="0"/>
              </a:rPr>
              <a:t> Burundi) </a:t>
            </a:r>
            <a:r>
              <a:rPr lang="en-US" sz="1400" dirty="0" err="1">
                <a:effectLst/>
                <a:latin typeface="Times New Roman" panose="02020603050405020304" pitchFamily="18" charset="0"/>
                <a:cs typeface="Times New Roman" panose="02020603050405020304" pitchFamily="18" charset="0"/>
              </a:rPr>
              <a:t>poartă</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responsabilitatea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pentru</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distrugerea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aeronavei</a:t>
            </a:r>
            <a:r>
              <a:rPr lang="en-US" sz="1400" dirty="0">
                <a:effectLst/>
                <a:latin typeface="Times New Roman" panose="02020603050405020304" pitchFamily="18" charset="0"/>
                <a:cs typeface="Times New Roman" panose="02020603050405020304" pitchFamily="18" charset="0"/>
              </a:rPr>
              <a:t> civile, </a:t>
            </a:r>
            <a:r>
              <a:rPr lang="en-US" sz="1400" dirty="0" err="1">
                <a:effectLst/>
                <a:latin typeface="Times New Roman" panose="02020603050405020304" pitchFamily="18" charset="0"/>
                <a:cs typeface="Times New Roman" panose="02020603050405020304" pitchFamily="18" charset="0"/>
              </a:rPr>
              <a:t>dar</a:t>
            </a:r>
            <a:r>
              <a:rPr lang="en-US" sz="1400" dirty="0">
                <a:effectLst/>
                <a:latin typeface="Times New Roman" panose="02020603050405020304" pitchFamily="18" charset="0"/>
                <a:cs typeface="Times New Roman" panose="02020603050405020304" pitchFamily="18" charset="0"/>
              </a:rPr>
              <a:t> nu era </a:t>
            </a:r>
            <a:r>
              <a:rPr lang="en-US" sz="1400" dirty="0" err="1">
                <a:effectLst/>
                <a:latin typeface="Times New Roman" panose="02020603050405020304" pitchFamily="18" charset="0"/>
                <a:cs typeface="Times New Roman" panose="02020603050405020304" pitchFamily="18" charset="0"/>
              </a:rPr>
              <a:t>clar</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dacă</a:t>
            </a:r>
            <a:r>
              <a:rPr lang="en-US" sz="1400" dirty="0">
                <a:effectLst/>
                <a:latin typeface="Times New Roman" panose="02020603050405020304" pitchFamily="18" charset="0"/>
                <a:cs typeface="Times New Roman" panose="02020603050405020304" pitchFamily="18" charset="0"/>
              </a:rPr>
              <a:t> RDC </a:t>
            </a:r>
            <a:r>
              <a:rPr lang="en-US" sz="1400" dirty="0" err="1">
                <a:effectLst/>
                <a:latin typeface="Times New Roman" panose="02020603050405020304" pitchFamily="18" charset="0"/>
                <a:cs typeface="Times New Roman" panose="02020603050405020304" pitchFamily="18" charset="0"/>
              </a:rPr>
              <a:t>susținea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că</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fiecare</a:t>
            </a:r>
            <a:r>
              <a:rPr lang="en-US" sz="1400" dirty="0">
                <a:effectLst/>
                <a:latin typeface="Times New Roman" panose="02020603050405020304" pitchFamily="18" charset="0"/>
                <a:cs typeface="Times New Roman" panose="02020603050405020304" pitchFamily="18" charset="0"/>
              </a:rPr>
              <a:t> stat a </a:t>
            </a:r>
            <a:r>
              <a:rPr lang="en-US" sz="1400" dirty="0" err="1">
                <a:effectLst/>
                <a:latin typeface="Times New Roman" panose="02020603050405020304" pitchFamily="18" charset="0"/>
                <a:cs typeface="Times New Roman" panose="02020603050405020304" pitchFamily="18" charset="0"/>
              </a:rPr>
              <a:t>doborât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aeronava</a:t>
            </a:r>
            <a:r>
              <a:rPr lang="en-US" sz="1400" dirty="0">
                <a:effectLst/>
                <a:latin typeface="Times New Roman" panose="02020603050405020304" pitchFamily="18" charset="0"/>
                <a:cs typeface="Times New Roman" panose="02020603050405020304" pitchFamily="18" charset="0"/>
              </a:rPr>
              <a:t> cu </a:t>
            </a:r>
            <a:r>
              <a:rPr lang="en-US" sz="1400" dirty="0" err="1">
                <a:effectLst/>
                <a:latin typeface="Times New Roman" panose="02020603050405020304" pitchFamily="18" charset="0"/>
                <a:cs typeface="Times New Roman" panose="02020603050405020304" pitchFamily="18" charset="0"/>
              </a:rPr>
              <a:t>propriile</a:t>
            </a:r>
            <a:r>
              <a:rPr lang="en-US" sz="1400" dirty="0">
                <a:effectLst/>
                <a:latin typeface="Times New Roman" panose="02020603050405020304" pitchFamily="18" charset="0"/>
                <a:cs typeface="Times New Roman" panose="02020603050405020304" pitchFamily="18" charset="0"/>
              </a:rPr>
              <a:t> sale </a:t>
            </a:r>
            <a:r>
              <a:rPr lang="en-US" sz="1400" dirty="0" err="1">
                <a:effectLst/>
                <a:latin typeface="Times New Roman" panose="02020603050405020304" pitchFamily="18" charset="0"/>
                <a:cs typeface="Times New Roman" panose="02020603050405020304" pitchFamily="18" charset="0"/>
              </a:rPr>
              <a:t>forțe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armate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sau</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dacă</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încălcarea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Convenției</a:t>
            </a:r>
            <a:r>
              <a:rPr lang="en-US" sz="1400" dirty="0">
                <a:effectLst/>
                <a:latin typeface="Times New Roman" panose="02020603050405020304" pitchFamily="18" charset="0"/>
                <a:cs typeface="Times New Roman" panose="02020603050405020304" pitchFamily="18" charset="0"/>
              </a:rPr>
              <a:t> de la Montreal a </a:t>
            </a:r>
            <a:r>
              <a:rPr lang="en-US" sz="1400" dirty="0" err="1">
                <a:effectLst/>
                <a:latin typeface="Times New Roman" panose="02020603050405020304" pitchFamily="18" charset="0"/>
                <a:cs typeface="Times New Roman" panose="02020603050405020304" pitchFamily="18" charset="0"/>
              </a:rPr>
              <a:t>rezultat</a:t>
            </a:r>
            <a:r>
              <a:rPr lang="en-US" sz="1400" dirty="0">
                <a:effectLst/>
                <a:latin typeface="Times New Roman" panose="02020603050405020304" pitchFamily="18" charset="0"/>
                <a:cs typeface="Times New Roman" panose="02020603050405020304" pitchFamily="18" charset="0"/>
              </a:rPr>
              <a:t> din </a:t>
            </a:r>
            <a:r>
              <a:rPr lang="en-US" sz="1400" dirty="0" err="1">
                <a:effectLst/>
                <a:latin typeface="Times New Roman" panose="02020603050405020304" pitchFamily="18" charset="0"/>
                <a:cs typeface="Times New Roman" panose="02020603050405020304" pitchFamily="18" charset="0"/>
              </a:rPr>
              <a:t>susținerea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presupusă</a:t>
            </a:r>
            <a:r>
              <a:rPr lang="en-US" sz="1400" dirty="0">
                <a:effectLst/>
                <a:latin typeface="Times New Roman" panose="02020603050405020304" pitchFamily="18" charset="0"/>
                <a:cs typeface="Times New Roman" panose="02020603050405020304" pitchFamily="18" charset="0"/>
              </a:rPr>
              <a:t> de </a:t>
            </a:r>
            <a:r>
              <a:rPr lang="en-US" sz="1400" dirty="0" err="1">
                <a:effectLst/>
                <a:latin typeface="Times New Roman" panose="02020603050405020304" pitchFamily="18" charset="0"/>
                <a:cs typeface="Times New Roman" panose="02020603050405020304" pitchFamily="18" charset="0"/>
              </a:rPr>
              <a:t>către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statele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pârâte</a:t>
            </a:r>
            <a:r>
              <a:rPr lang="en-US" sz="1400" dirty="0">
                <a:effectLst/>
                <a:latin typeface="Times New Roman" panose="02020603050405020304" pitchFamily="18" charset="0"/>
                <a:cs typeface="Times New Roman" panose="02020603050405020304" pitchFamily="18" charset="0"/>
              </a:rPr>
              <a:t> a </a:t>
            </a:r>
            <a:r>
              <a:rPr lang="en-US" sz="1400" dirty="0" err="1">
                <a:effectLst/>
                <a:latin typeface="Times New Roman" panose="02020603050405020304" pitchFamily="18" charset="0"/>
                <a:cs typeface="Times New Roman" panose="02020603050405020304" pitchFamily="18" charset="0"/>
              </a:rPr>
              <a:t>rebelilor</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congolezi</a:t>
            </a:r>
            <a:r>
              <a:rPr lang="en-US" sz="1400" dirty="0">
                <a:effectLst/>
                <a:latin typeface="Times New Roman" panose="02020603050405020304" pitchFamily="18" charset="0"/>
                <a:cs typeface="Times New Roman" panose="02020603050405020304" pitchFamily="18" charset="0"/>
              </a:rPr>
              <a:t> care </a:t>
            </a:r>
            <a:r>
              <a:rPr lang="en-US" sz="1400" dirty="0" err="1">
                <a:effectLst/>
                <a:latin typeface="Times New Roman" panose="02020603050405020304" pitchFamily="18" charset="0"/>
                <a:cs typeface="Times New Roman" panose="02020603050405020304" pitchFamily="18" charset="0"/>
              </a:rPr>
              <a:t>ar</a:t>
            </a:r>
            <a:r>
              <a:rPr lang="en-US" sz="1400" dirty="0">
                <a:effectLst/>
                <a:latin typeface="Times New Roman" panose="02020603050405020304" pitchFamily="18" charset="0"/>
                <a:cs typeface="Times New Roman" panose="02020603050405020304" pitchFamily="18" charset="0"/>
              </a:rPr>
              <a:t> fi </a:t>
            </a:r>
            <a:r>
              <a:rPr lang="en-US" sz="1400" dirty="0" err="1">
                <a:effectLst/>
                <a:latin typeface="Times New Roman" panose="02020603050405020304" pitchFamily="18" charset="0"/>
                <a:cs typeface="Times New Roman" panose="02020603050405020304" pitchFamily="18" charset="0"/>
              </a:rPr>
              <a:t>doborât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aeronava</a:t>
            </a:r>
            <a:r>
              <a:rPr lang="en-US" sz="1400" dirty="0">
                <a:effectLst/>
                <a:latin typeface="Times New Roman" panose="02020603050405020304" pitchFamily="18" charset="0"/>
                <a:cs typeface="Times New Roman" panose="02020603050405020304" pitchFamily="18" charset="0"/>
              </a:rPr>
              <a:t>.</a:t>
            </a:r>
          </a:p>
          <a:p>
            <a:pPr>
              <a:spcAft>
                <a:spcPts val="800"/>
              </a:spcAft>
            </a:pPr>
            <a:r>
              <a:rPr lang="en-US" sz="1400" dirty="0" err="1">
                <a:effectLst/>
                <a:latin typeface="Times New Roman" panose="02020603050405020304" pitchFamily="18" charset="0"/>
                <a:cs typeface="Times New Roman" panose="02020603050405020304" pitchFamily="18" charset="0"/>
              </a:rPr>
              <a:t>În</a:t>
            </a:r>
            <a:r>
              <a:rPr lang="en-US" sz="1400" dirty="0">
                <a:effectLst/>
                <a:latin typeface="Times New Roman" panose="02020603050405020304" pitchFamily="18" charset="0"/>
                <a:cs typeface="Times New Roman" panose="02020603050405020304" pitchFamily="18" charset="0"/>
              </a:rPr>
              <a:t> final, </a:t>
            </a:r>
            <a:r>
              <a:rPr lang="en-US" sz="1400" dirty="0" err="1">
                <a:effectLst/>
                <a:latin typeface="Times New Roman" panose="02020603050405020304" pitchFamily="18" charset="0"/>
                <a:cs typeface="Times New Roman" panose="02020603050405020304" pitchFamily="18" charset="0"/>
              </a:rPr>
              <a:t>în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Aplicarea</a:t>
            </a:r>
            <a:r>
              <a:rPr lang="en-US" sz="1400" dirty="0">
                <a:effectLst/>
                <a:latin typeface="Times New Roman" panose="02020603050405020304" pitchFamily="18" charset="0"/>
                <a:cs typeface="Times New Roman" panose="02020603050405020304" pitchFamily="18" charset="0"/>
              </a:rPr>
              <a:t> ICSFT </a:t>
            </a:r>
            <a:r>
              <a:rPr lang="en-US" sz="1400" dirty="0" err="1">
                <a:effectLst/>
                <a:latin typeface="Times New Roman" panose="02020603050405020304" pitchFamily="18" charset="0"/>
                <a:cs typeface="Times New Roman" panose="02020603050405020304" pitchFamily="18" charset="0"/>
              </a:rPr>
              <a:t>și</a:t>
            </a:r>
            <a:r>
              <a:rPr lang="en-US" sz="1400" dirty="0">
                <a:effectLst/>
                <a:latin typeface="Times New Roman" panose="02020603050405020304" pitchFamily="18" charset="0"/>
                <a:cs typeface="Times New Roman" panose="02020603050405020304" pitchFamily="18" charset="0"/>
              </a:rPr>
              <a:t> CERD, </a:t>
            </a:r>
            <a:r>
              <a:rPr lang="en-US" sz="1400" dirty="0" err="1">
                <a:effectLst/>
                <a:latin typeface="Times New Roman" panose="02020603050405020304" pitchFamily="18" charset="0"/>
                <a:cs typeface="Times New Roman" panose="02020603050405020304" pitchFamily="18" charset="0"/>
              </a:rPr>
              <a:t>Ucraina</a:t>
            </a:r>
            <a:r>
              <a:rPr lang="en-US" sz="1400" dirty="0">
                <a:effectLst/>
                <a:latin typeface="Times New Roman" panose="02020603050405020304" pitchFamily="18" charset="0"/>
                <a:cs typeface="Times New Roman" panose="02020603050405020304" pitchFamily="18" charset="0"/>
              </a:rPr>
              <a:t> a </a:t>
            </a:r>
            <a:r>
              <a:rPr lang="en-US" sz="1400" dirty="0" err="1">
                <a:effectLst/>
                <a:latin typeface="Times New Roman" panose="02020603050405020304" pitchFamily="18" charset="0"/>
                <a:cs typeface="Times New Roman" panose="02020603050405020304" pitchFamily="18" charset="0"/>
              </a:rPr>
              <a:t>invocat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responsabilitatea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Rusiei</a:t>
            </a:r>
            <a:r>
              <a:rPr lang="en-US" sz="1400" dirty="0">
                <a:effectLst/>
                <a:latin typeface="Times New Roman" panose="02020603050405020304" pitchFamily="18" charset="0"/>
                <a:cs typeface="Times New Roman" panose="02020603050405020304" pitchFamily="18" charset="0"/>
              </a:rPr>
              <a:t> conform ICSFT, care </a:t>
            </a:r>
            <a:r>
              <a:rPr lang="en-US" sz="1400" dirty="0" err="1">
                <a:effectLst/>
                <a:latin typeface="Times New Roman" panose="02020603050405020304" pitchFamily="18" charset="0"/>
                <a:cs typeface="Times New Roman" panose="02020603050405020304" pitchFamily="18" charset="0"/>
              </a:rPr>
              <a:t>impune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obligații</a:t>
            </a:r>
            <a:r>
              <a:rPr lang="en-US" sz="1400" dirty="0">
                <a:effectLst/>
                <a:latin typeface="Times New Roman" panose="02020603050405020304" pitchFamily="18" charset="0"/>
                <a:cs typeface="Times New Roman" panose="02020603050405020304" pitchFamily="18" charset="0"/>
              </a:rPr>
              <a:t> de </a:t>
            </a:r>
            <a:r>
              <a:rPr lang="en-US" sz="1400" dirty="0" err="1">
                <a:effectLst/>
                <a:latin typeface="Times New Roman" panose="02020603050405020304" pitchFamily="18" charset="0"/>
                <a:cs typeface="Times New Roman" panose="02020603050405020304" pitchFamily="18" charset="0"/>
              </a:rPr>
              <a:t>aplicare</a:t>
            </a:r>
            <a:r>
              <a:rPr lang="en-US" sz="1400" dirty="0">
                <a:effectLst/>
                <a:latin typeface="Times New Roman" panose="02020603050405020304" pitchFamily="18" charset="0"/>
                <a:cs typeface="Times New Roman" panose="02020603050405020304" pitchFamily="18" charset="0"/>
              </a:rPr>
              <a:t> a </a:t>
            </a:r>
            <a:r>
              <a:rPr lang="en-US" sz="1400" dirty="0" err="1">
                <a:effectLst/>
                <a:latin typeface="Times New Roman" panose="02020603050405020304" pitchFamily="18" charset="0"/>
                <a:cs typeface="Times New Roman" panose="02020603050405020304" pitchFamily="18" charset="0"/>
              </a:rPr>
              <a:t>legii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penale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referitoare</a:t>
            </a:r>
            <a:r>
              <a:rPr lang="en-US" sz="1400" dirty="0">
                <a:effectLst/>
                <a:latin typeface="Times New Roman" panose="02020603050405020304" pitchFamily="18" charset="0"/>
                <a:cs typeface="Times New Roman" panose="02020603050405020304" pitchFamily="18" charset="0"/>
              </a:rPr>
              <a:t> la </a:t>
            </a:r>
            <a:r>
              <a:rPr lang="en-US" sz="1400" dirty="0" err="1">
                <a:effectLst/>
                <a:latin typeface="Times New Roman" panose="02020603050405020304" pitchFamily="18" charset="0"/>
                <a:cs typeface="Times New Roman" panose="02020603050405020304" pitchFamily="18" charset="0"/>
              </a:rPr>
              <a:t>finanțarea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terorismului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așa</a:t>
            </a:r>
            <a:r>
              <a:rPr lang="en-US" sz="1400" dirty="0">
                <a:effectLst/>
                <a:latin typeface="Times New Roman" panose="02020603050405020304" pitchFamily="18" charset="0"/>
                <a:cs typeface="Times New Roman" panose="02020603050405020304" pitchFamily="18" charset="0"/>
              </a:rPr>
              <a:t> cum </a:t>
            </a:r>
            <a:r>
              <a:rPr lang="en-US" sz="1400" dirty="0" err="1">
                <a:effectLst/>
                <a:latin typeface="Times New Roman" panose="02020603050405020304" pitchFamily="18" charset="0"/>
                <a:cs typeface="Times New Roman" panose="02020603050405020304" pitchFamily="18" charset="0"/>
              </a:rPr>
              <a:t>este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definit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în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Convenție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Comportamentul</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terorist</a:t>
            </a:r>
            <a:r>
              <a:rPr lang="en-US" sz="1400" dirty="0">
                <a:effectLst/>
                <a:latin typeface="Times New Roman" panose="02020603050405020304" pitchFamily="18" charset="0"/>
                <a:cs typeface="Times New Roman" panose="02020603050405020304" pitchFamily="18" charset="0"/>
              </a:rPr>
              <a:t> de </a:t>
            </a:r>
            <a:r>
              <a:rPr lang="en-US" sz="1400" dirty="0" err="1">
                <a:effectLst/>
                <a:latin typeface="Times New Roman" panose="02020603050405020304" pitchFamily="18" charset="0"/>
                <a:cs typeface="Times New Roman" panose="02020603050405020304" pitchFamily="18" charset="0"/>
              </a:rPr>
              <a:t>bază</a:t>
            </a:r>
            <a:r>
              <a:rPr lang="en-US" sz="1400" dirty="0">
                <a:effectLst/>
                <a:latin typeface="Times New Roman" panose="02020603050405020304" pitchFamily="18" charset="0"/>
                <a:cs typeface="Times New Roman" panose="02020603050405020304" pitchFamily="18" charset="0"/>
              </a:rPr>
              <a:t>, pe care </a:t>
            </a:r>
            <a:r>
              <a:rPr lang="en-US" sz="1400" dirty="0" err="1">
                <a:effectLst/>
                <a:latin typeface="Times New Roman" panose="02020603050405020304" pitchFamily="18" charset="0"/>
                <a:cs typeface="Times New Roman" panose="02020603050405020304" pitchFamily="18" charset="0"/>
              </a:rPr>
              <a:t>Ucraina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îl</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acuza</a:t>
            </a:r>
            <a:r>
              <a:rPr lang="en-US" sz="1400" dirty="0">
                <a:effectLst/>
                <a:latin typeface="Times New Roman" panose="02020603050405020304" pitchFamily="18" charset="0"/>
                <a:cs typeface="Times New Roman" panose="02020603050405020304" pitchFamily="18" charset="0"/>
              </a:rPr>
              <a:t> pe Rusia </a:t>
            </a:r>
            <a:r>
              <a:rPr lang="en-US" sz="1400" dirty="0" err="1">
                <a:effectLst/>
                <a:latin typeface="Times New Roman" panose="02020603050405020304" pitchFamily="18" charset="0"/>
                <a:cs typeface="Times New Roman" panose="02020603050405020304" pitchFamily="18" charset="0"/>
              </a:rPr>
              <a:t>că</a:t>
            </a:r>
            <a:r>
              <a:rPr lang="en-US" sz="1400" dirty="0">
                <a:effectLst/>
                <a:latin typeface="Times New Roman" panose="02020603050405020304" pitchFamily="18" charset="0"/>
                <a:cs typeface="Times New Roman" panose="02020603050405020304" pitchFamily="18" charset="0"/>
              </a:rPr>
              <a:t> l-</a:t>
            </a:r>
            <a:r>
              <a:rPr lang="en-US" sz="1400" dirty="0" err="1">
                <a:effectLst/>
                <a:latin typeface="Times New Roman" panose="02020603050405020304" pitchFamily="18" charset="0"/>
                <a:cs typeface="Times New Roman" panose="02020603050405020304" pitchFamily="18" charset="0"/>
              </a:rPr>
              <a:t>ar</a:t>
            </a:r>
            <a:r>
              <a:rPr lang="en-US" sz="1400" dirty="0">
                <a:effectLst/>
                <a:latin typeface="Times New Roman" panose="02020603050405020304" pitchFamily="18" charset="0"/>
                <a:cs typeface="Times New Roman" panose="02020603050405020304" pitchFamily="18" charset="0"/>
              </a:rPr>
              <a:t> fi </a:t>
            </a:r>
            <a:r>
              <a:rPr lang="en-US" sz="1400" dirty="0" err="1">
                <a:effectLst/>
                <a:latin typeface="Times New Roman" panose="02020603050405020304" pitchFamily="18" charset="0"/>
                <a:cs typeface="Times New Roman" panose="02020603050405020304" pitchFamily="18" charset="0"/>
              </a:rPr>
              <a:t>finanțat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și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tolerat</a:t>
            </a:r>
            <a:r>
              <a:rPr lang="en-US" sz="1400" dirty="0">
                <a:effectLst/>
                <a:latin typeface="Times New Roman" panose="02020603050405020304" pitchFamily="18" charset="0"/>
                <a:cs typeface="Times New Roman" panose="02020603050405020304" pitchFamily="18" charset="0"/>
              </a:rPr>
              <a:t>, a </a:t>
            </a:r>
            <a:r>
              <a:rPr lang="en-US" sz="1400" dirty="0" err="1">
                <a:effectLst/>
                <a:latin typeface="Times New Roman" panose="02020603050405020304" pitchFamily="18" charset="0"/>
                <a:cs typeface="Times New Roman" panose="02020603050405020304" pitchFamily="18" charset="0"/>
              </a:rPr>
              <a:t>avut</a:t>
            </a:r>
            <a:r>
              <a:rPr lang="en-US" sz="1400" dirty="0">
                <a:effectLst/>
                <a:latin typeface="Times New Roman" panose="02020603050405020304" pitchFamily="18" charset="0"/>
                <a:cs typeface="Times New Roman" panose="02020603050405020304" pitchFamily="18" charset="0"/>
              </a:rPr>
              <a:t> loc </a:t>
            </a:r>
            <a:r>
              <a:rPr lang="en-US" sz="1400" dirty="0" err="1">
                <a:effectLst/>
                <a:latin typeface="Times New Roman" panose="02020603050405020304" pitchFamily="18" charset="0"/>
                <a:cs typeface="Times New Roman" panose="02020603050405020304" pitchFamily="18" charset="0"/>
              </a:rPr>
              <a:t>în</a:t>
            </a:r>
            <a:r>
              <a:rPr lang="en-US" sz="1400" dirty="0">
                <a:effectLst/>
                <a:latin typeface="Times New Roman" panose="02020603050405020304" pitchFamily="18" charset="0"/>
                <a:cs typeface="Times New Roman" panose="02020603050405020304" pitchFamily="18" charset="0"/>
              </a:rPr>
              <a:t> principal </a:t>
            </a:r>
            <a:r>
              <a:rPr lang="en-US" sz="1400" dirty="0" err="1">
                <a:effectLst/>
                <a:latin typeface="Times New Roman" panose="02020603050405020304" pitchFamily="18" charset="0"/>
                <a:cs typeface="Times New Roman" panose="02020603050405020304" pitchFamily="18" charset="0"/>
              </a:rPr>
              <a:t>în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contextul</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unui</a:t>
            </a:r>
            <a:r>
              <a:rPr lang="en-US" sz="1400" dirty="0">
                <a:effectLst/>
                <a:latin typeface="Times New Roman" panose="02020603050405020304" pitchFamily="18" charset="0"/>
                <a:cs typeface="Times New Roman" panose="02020603050405020304" pitchFamily="18" charset="0"/>
              </a:rPr>
              <a:t> conflict </a:t>
            </a:r>
            <a:r>
              <a:rPr lang="en-US" sz="1400" dirty="0" err="1">
                <a:effectLst/>
                <a:latin typeface="Times New Roman" panose="02020603050405020304" pitchFamily="18" charset="0"/>
                <a:cs typeface="Times New Roman" panose="02020603050405020304" pitchFamily="18" charset="0"/>
              </a:rPr>
              <a:t>armat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în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estul</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Ucrainei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și</a:t>
            </a:r>
            <a:r>
              <a:rPr lang="en-US" sz="1400" dirty="0">
                <a:effectLst/>
                <a:latin typeface="Times New Roman" panose="02020603050405020304" pitchFamily="18" charset="0"/>
                <a:cs typeface="Times New Roman" panose="02020603050405020304" pitchFamily="18" charset="0"/>
              </a:rPr>
              <a:t> a </a:t>
            </a:r>
            <a:r>
              <a:rPr lang="en-US" sz="1400" dirty="0" err="1">
                <a:effectLst/>
                <a:latin typeface="Times New Roman" panose="02020603050405020304" pitchFamily="18" charset="0"/>
                <a:cs typeface="Times New Roman" panose="02020603050405020304" pitchFamily="18" charset="0"/>
              </a:rPr>
              <a:t>implicat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doborârea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unei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aeronave</a:t>
            </a:r>
            <a:r>
              <a:rPr lang="en-US" sz="1400" dirty="0">
                <a:effectLst/>
                <a:latin typeface="Times New Roman" panose="02020603050405020304" pitchFamily="18" charset="0"/>
                <a:cs typeface="Times New Roman" panose="02020603050405020304" pitchFamily="18" charset="0"/>
              </a:rPr>
              <a:t> civile (MH17), </a:t>
            </a:r>
            <a:r>
              <a:rPr lang="en-US" sz="1400" dirty="0" err="1">
                <a:effectLst/>
                <a:latin typeface="Times New Roman" panose="02020603050405020304" pitchFamily="18" charset="0"/>
                <a:cs typeface="Times New Roman" panose="02020603050405020304" pitchFamily="18" charset="0"/>
              </a:rPr>
              <a:t>bombardarea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protestatarilor</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pașnici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și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atacuri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asupra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zonelor</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rezidențiale</a:t>
            </a:r>
            <a:r>
              <a:rPr lang="en-US" sz="1400" dirty="0">
                <a:effectLst/>
                <a:latin typeface="Times New Roman" panose="02020603050405020304" pitchFamily="18" charset="0"/>
                <a:cs typeface="Times New Roman" panose="02020603050405020304" pitchFamily="18" charset="0"/>
              </a:rPr>
              <a:t> civile de </a:t>
            </a:r>
            <a:r>
              <a:rPr lang="en-US" sz="1400" dirty="0" err="1">
                <a:effectLst/>
                <a:latin typeface="Times New Roman" panose="02020603050405020304" pitchFamily="18" charset="0"/>
                <a:cs typeface="Times New Roman" panose="02020603050405020304" pitchFamily="18" charset="0"/>
              </a:rPr>
              <a:t>către</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grupuri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armate</a:t>
            </a:r>
            <a:r>
              <a:rPr lang="en-US" sz="1400" dirty="0">
                <a:effectLst/>
                <a:latin typeface="Times New Roman" panose="02020603050405020304" pitchFamily="18" charset="0"/>
                <a:cs typeface="Times New Roman" panose="02020603050405020304" pitchFamily="18" charset="0"/>
              </a:rPr>
              <a:t> non-</a:t>
            </a:r>
            <a:r>
              <a:rPr lang="en-US" sz="1400" dirty="0" err="1">
                <a:effectLst/>
                <a:latin typeface="Times New Roman" panose="02020603050405020304" pitchFamily="18" charset="0"/>
                <a:cs typeface="Times New Roman" panose="02020603050405020304" pitchFamily="18" charset="0"/>
              </a:rPr>
              <a:t>statale</a:t>
            </a:r>
            <a:r>
              <a:rPr lang="en-US" sz="1400" dirty="0">
                <a:effectLst/>
                <a:latin typeface="Times New Roman" panose="02020603050405020304" pitchFamily="18" charset="0"/>
                <a:cs typeface="Times New Roman" panose="02020603050405020304" pitchFamily="18" charset="0"/>
              </a:rPr>
              <a:t> care </a:t>
            </a:r>
            <a:r>
              <a:rPr lang="en-US" sz="1400" dirty="0" err="1">
                <a:effectLst/>
                <a:latin typeface="Times New Roman" panose="02020603050405020304" pitchFamily="18" charset="0"/>
                <a:cs typeface="Times New Roman" panose="02020603050405020304" pitchFamily="18" charset="0"/>
              </a:rPr>
              <a:t>acționau</a:t>
            </a:r>
            <a:r>
              <a:rPr lang="en-US" sz="1400" dirty="0">
                <a:effectLst/>
                <a:latin typeface="Times New Roman" panose="02020603050405020304" pitchFamily="18" charset="0"/>
                <a:cs typeface="Times New Roman" panose="02020603050405020304" pitchFamily="18" charset="0"/>
              </a:rPr>
              <a:t> cu </a:t>
            </a:r>
            <a:r>
              <a:rPr lang="en-US" sz="1400" dirty="0" err="1">
                <a:effectLst/>
                <a:latin typeface="Times New Roman" panose="02020603050405020304" pitchFamily="18" charset="0"/>
                <a:cs typeface="Times New Roman" panose="02020603050405020304" pitchFamily="18" charset="0"/>
              </a:rPr>
              <a:t>sprijinul</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Rusiei</a:t>
            </a:r>
            <a:r>
              <a:rPr lang="en-US" sz="1400" dirty="0">
                <a:effectLst/>
                <a:latin typeface="Times New Roman" panose="02020603050405020304" pitchFamily="18" charset="0"/>
                <a:cs typeface="Times New Roman" panose="02020603050405020304" pitchFamily="18" charset="0"/>
              </a:rPr>
              <a:t>.</a:t>
            </a:r>
          </a:p>
          <a:p>
            <a:endParaRPr lang="en-US" sz="1400" dirty="0"/>
          </a:p>
        </p:txBody>
      </p:sp>
      <p:pic>
        <p:nvPicPr>
          <p:cNvPr id="7" name="Content Placeholder 6" descr="A plane flying in the sky&#10;&#10;AI-generated content may be incorrect.">
            <a:extLst>
              <a:ext uri="{FF2B5EF4-FFF2-40B4-BE49-F238E27FC236}">
                <a16:creationId xmlns:a16="http://schemas.microsoft.com/office/drawing/2014/main" xmlns="" id="{7F96DFE7-10B7-8312-F85E-6FFE9AA4B50A}"/>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t="1148" r="-2" b="3073"/>
          <a:stretch/>
        </p:blipFill>
        <p:spPr>
          <a:xfrm>
            <a:off x="260801" y="3199441"/>
            <a:ext cx="5134196" cy="2988000"/>
          </a:xfrm>
          <a:custGeom>
            <a:avLst/>
            <a:gdLst/>
            <a:ahLst/>
            <a:cxnLst/>
            <a:rect l="l" t="t" r="r" b="b"/>
            <a:pathLst>
              <a:path w="6448424" h="3752849">
                <a:moveTo>
                  <a:pt x="0" y="0"/>
                </a:moveTo>
                <a:lnTo>
                  <a:pt x="137978" y="22215"/>
                </a:lnTo>
                <a:cubicBezTo>
                  <a:pt x="196046" y="32277"/>
                  <a:pt x="252469" y="42437"/>
                  <a:pt x="295660" y="49771"/>
                </a:cubicBezTo>
                <a:cubicBezTo>
                  <a:pt x="364885" y="66610"/>
                  <a:pt x="403214" y="32071"/>
                  <a:pt x="456941" y="65635"/>
                </a:cubicBezTo>
                <a:cubicBezTo>
                  <a:pt x="529612" y="69090"/>
                  <a:pt x="662508" y="71245"/>
                  <a:pt x="731691" y="70501"/>
                </a:cubicBezTo>
                <a:cubicBezTo>
                  <a:pt x="768741" y="62400"/>
                  <a:pt x="808263" y="64633"/>
                  <a:pt x="841820" y="61171"/>
                </a:cubicBezTo>
                <a:cubicBezTo>
                  <a:pt x="958973" y="43639"/>
                  <a:pt x="1009730" y="45863"/>
                  <a:pt x="1068219" y="39136"/>
                </a:cubicBezTo>
                <a:cubicBezTo>
                  <a:pt x="1104329" y="33447"/>
                  <a:pt x="1156536" y="44203"/>
                  <a:pt x="1174190" y="38808"/>
                </a:cubicBezTo>
                <a:cubicBezTo>
                  <a:pt x="1188943" y="36385"/>
                  <a:pt x="1213832" y="14880"/>
                  <a:pt x="1225923" y="34507"/>
                </a:cubicBezTo>
                <a:cubicBezTo>
                  <a:pt x="1305283" y="8501"/>
                  <a:pt x="1319617" y="30839"/>
                  <a:pt x="1385617" y="18003"/>
                </a:cubicBezTo>
                <a:cubicBezTo>
                  <a:pt x="1461876" y="-26747"/>
                  <a:pt x="1519510" y="56342"/>
                  <a:pt x="1563967" y="4638"/>
                </a:cubicBezTo>
                <a:lnTo>
                  <a:pt x="1676634" y="10582"/>
                </a:lnTo>
                <a:lnTo>
                  <a:pt x="1769429" y="20265"/>
                </a:lnTo>
                <a:cubicBezTo>
                  <a:pt x="1790625" y="23534"/>
                  <a:pt x="1880369" y="18448"/>
                  <a:pt x="1900584" y="27732"/>
                </a:cubicBezTo>
                <a:cubicBezTo>
                  <a:pt x="2072430" y="22762"/>
                  <a:pt x="2014935" y="5831"/>
                  <a:pt x="2127041" y="22101"/>
                </a:cubicBezTo>
                <a:cubicBezTo>
                  <a:pt x="2168847" y="65820"/>
                  <a:pt x="2153052" y="28773"/>
                  <a:pt x="2211644" y="44507"/>
                </a:cubicBezTo>
                <a:cubicBezTo>
                  <a:pt x="2211201" y="9921"/>
                  <a:pt x="2277596" y="73686"/>
                  <a:pt x="2299605" y="38004"/>
                </a:cubicBezTo>
                <a:cubicBezTo>
                  <a:pt x="2309570" y="41997"/>
                  <a:pt x="2318531" y="46991"/>
                  <a:pt x="2327359" y="52270"/>
                </a:cubicBezTo>
                <a:lnTo>
                  <a:pt x="2331995" y="55017"/>
                </a:lnTo>
                <a:lnTo>
                  <a:pt x="2353777" y="59755"/>
                </a:lnTo>
                <a:lnTo>
                  <a:pt x="2355893" y="68914"/>
                </a:lnTo>
                <a:lnTo>
                  <a:pt x="2385794" y="81650"/>
                </a:lnTo>
                <a:cubicBezTo>
                  <a:pt x="2397613" y="85211"/>
                  <a:pt x="2411061" y="87627"/>
                  <a:pt x="2427010" y="88184"/>
                </a:cubicBezTo>
                <a:cubicBezTo>
                  <a:pt x="2486314" y="76422"/>
                  <a:pt x="2553170" y="126870"/>
                  <a:pt x="2627153" y="110451"/>
                </a:cubicBezTo>
                <a:cubicBezTo>
                  <a:pt x="2653722" y="107383"/>
                  <a:pt x="2732043" y="116068"/>
                  <a:pt x="2744462" y="128780"/>
                </a:cubicBezTo>
                <a:cubicBezTo>
                  <a:pt x="2760299" y="132873"/>
                  <a:pt x="2780248" y="130843"/>
                  <a:pt x="2785202" y="143610"/>
                </a:cubicBezTo>
                <a:cubicBezTo>
                  <a:pt x="2794558" y="159316"/>
                  <a:pt x="2856498" y="142821"/>
                  <a:pt x="2844667" y="159029"/>
                </a:cubicBezTo>
                <a:cubicBezTo>
                  <a:pt x="2888530" y="147871"/>
                  <a:pt x="2914187" y="181391"/>
                  <a:pt x="2946649" y="192330"/>
                </a:cubicBezTo>
                <a:cubicBezTo>
                  <a:pt x="2981872" y="180417"/>
                  <a:pt x="3015239" y="215115"/>
                  <a:pt x="3088812" y="226485"/>
                </a:cubicBezTo>
                <a:cubicBezTo>
                  <a:pt x="3127734" y="212524"/>
                  <a:pt x="3138301" y="234381"/>
                  <a:pt x="3208669" y="217774"/>
                </a:cubicBezTo>
                <a:cubicBezTo>
                  <a:pt x="3242208" y="219284"/>
                  <a:pt x="3229623" y="233297"/>
                  <a:pt x="3290045" y="235553"/>
                </a:cubicBezTo>
                <a:cubicBezTo>
                  <a:pt x="3399655" y="215239"/>
                  <a:pt x="3444518" y="245862"/>
                  <a:pt x="3529335" y="249571"/>
                </a:cubicBezTo>
                <a:cubicBezTo>
                  <a:pt x="3623697" y="257405"/>
                  <a:pt x="3587652" y="268832"/>
                  <a:pt x="3716766" y="252690"/>
                </a:cubicBezTo>
                <a:cubicBezTo>
                  <a:pt x="3723469" y="267318"/>
                  <a:pt x="3737863" y="269842"/>
                  <a:pt x="3765333" y="266823"/>
                </a:cubicBezTo>
                <a:cubicBezTo>
                  <a:pt x="3810754" y="271601"/>
                  <a:pt x="3792745" y="303866"/>
                  <a:pt x="3846897" y="290090"/>
                </a:cubicBezTo>
                <a:cubicBezTo>
                  <a:pt x="3830941" y="306608"/>
                  <a:pt x="3929114" y="308026"/>
                  <a:pt x="3900217" y="323590"/>
                </a:cubicBezTo>
                <a:cubicBezTo>
                  <a:pt x="3922367" y="343425"/>
                  <a:pt x="3948574" y="318948"/>
                  <a:pt x="3971444" y="336662"/>
                </a:cubicBezTo>
                <a:cubicBezTo>
                  <a:pt x="4002781" y="344193"/>
                  <a:pt x="3960997" y="315419"/>
                  <a:pt x="3997868" y="318867"/>
                </a:cubicBezTo>
                <a:cubicBezTo>
                  <a:pt x="4041159" y="326219"/>
                  <a:pt x="4055435" y="293981"/>
                  <a:pt x="4070852" y="339615"/>
                </a:cubicBezTo>
                <a:cubicBezTo>
                  <a:pt x="4121286" y="335828"/>
                  <a:pt x="4121920" y="355506"/>
                  <a:pt x="4180483" y="373369"/>
                </a:cubicBezTo>
                <a:cubicBezTo>
                  <a:pt x="4211379" y="366707"/>
                  <a:pt x="4230171" y="374664"/>
                  <a:pt x="4246264" y="387458"/>
                </a:cubicBezTo>
                <a:cubicBezTo>
                  <a:pt x="4308508" y="393310"/>
                  <a:pt x="4357326" y="416142"/>
                  <a:pt x="4423169" y="431783"/>
                </a:cubicBezTo>
                <a:lnTo>
                  <a:pt x="4446752" y="435383"/>
                </a:lnTo>
                <a:lnTo>
                  <a:pt x="4446954" y="435566"/>
                </a:lnTo>
                <a:cubicBezTo>
                  <a:pt x="4508528" y="480137"/>
                  <a:pt x="4617740" y="529869"/>
                  <a:pt x="4662523" y="553169"/>
                </a:cubicBezTo>
                <a:cubicBezTo>
                  <a:pt x="4720320" y="547046"/>
                  <a:pt x="4678644" y="560102"/>
                  <a:pt x="4715641" y="575354"/>
                </a:cubicBezTo>
                <a:cubicBezTo>
                  <a:pt x="4682056" y="593278"/>
                  <a:pt x="4768370" y="586520"/>
                  <a:pt x="4742071" y="614016"/>
                </a:cubicBezTo>
                <a:cubicBezTo>
                  <a:pt x="4749637" y="615922"/>
                  <a:pt x="4757797" y="616899"/>
                  <a:pt x="4766183" y="617675"/>
                </a:cubicBezTo>
                <a:lnTo>
                  <a:pt x="4770562" y="618094"/>
                </a:lnTo>
                <a:lnTo>
                  <a:pt x="4783240" y="624350"/>
                </a:lnTo>
                <a:lnTo>
                  <a:pt x="4792882" y="620401"/>
                </a:lnTo>
                <a:lnTo>
                  <a:pt x="4816310" y="625721"/>
                </a:lnTo>
                <a:cubicBezTo>
                  <a:pt x="4824144" y="628595"/>
                  <a:pt x="4831482" y="632720"/>
                  <a:pt x="4837953" y="638824"/>
                </a:cubicBezTo>
                <a:cubicBezTo>
                  <a:pt x="4848645" y="668753"/>
                  <a:pt x="4922266" y="669148"/>
                  <a:pt x="4933914" y="707398"/>
                </a:cubicBezTo>
                <a:cubicBezTo>
                  <a:pt x="4940833" y="719653"/>
                  <a:pt x="4978358" y="746502"/>
                  <a:pt x="4995259" y="744825"/>
                </a:cubicBezTo>
                <a:cubicBezTo>
                  <a:pt x="5005107" y="749034"/>
                  <a:pt x="5010567" y="758092"/>
                  <a:pt x="5024744" y="753396"/>
                </a:cubicBezTo>
                <a:cubicBezTo>
                  <a:pt x="5047511" y="761361"/>
                  <a:pt x="5109162" y="783016"/>
                  <a:pt x="5131877" y="792613"/>
                </a:cubicBezTo>
                <a:cubicBezTo>
                  <a:pt x="5132671" y="802792"/>
                  <a:pt x="5144554" y="806683"/>
                  <a:pt x="5161031" y="810975"/>
                </a:cubicBezTo>
                <a:lnTo>
                  <a:pt x="5176815" y="815342"/>
                </a:lnTo>
                <a:lnTo>
                  <a:pt x="5180064" y="831233"/>
                </a:lnTo>
                <a:cubicBezTo>
                  <a:pt x="5202966" y="819270"/>
                  <a:pt x="5188976" y="863361"/>
                  <a:pt x="5215059" y="865080"/>
                </a:cubicBezTo>
                <a:cubicBezTo>
                  <a:pt x="5235765" y="864786"/>
                  <a:pt x="5236347" y="878098"/>
                  <a:pt x="5245643" y="887119"/>
                </a:cubicBezTo>
                <a:cubicBezTo>
                  <a:pt x="5267660" y="891609"/>
                  <a:pt x="5295742" y="939348"/>
                  <a:pt x="5295952" y="957174"/>
                </a:cubicBezTo>
                <a:cubicBezTo>
                  <a:pt x="5284322" y="1008946"/>
                  <a:pt x="5374979" y="1038019"/>
                  <a:pt x="5367826" y="1079140"/>
                </a:cubicBezTo>
                <a:cubicBezTo>
                  <a:pt x="5371668" y="1089190"/>
                  <a:pt x="5377921" y="1097135"/>
                  <a:pt x="5385646" y="1103730"/>
                </a:cubicBezTo>
                <a:lnTo>
                  <a:pt x="5410965" y="1119397"/>
                </a:lnTo>
                <a:lnTo>
                  <a:pt x="5436960" y="1130910"/>
                </a:lnTo>
                <a:lnTo>
                  <a:pt x="5442083" y="1133134"/>
                </a:lnTo>
                <a:cubicBezTo>
                  <a:pt x="5451910" y="1137346"/>
                  <a:pt x="5457170" y="1169188"/>
                  <a:pt x="5465219" y="1174479"/>
                </a:cubicBezTo>
                <a:cubicBezTo>
                  <a:pt x="5488744" y="1195184"/>
                  <a:pt x="5467141" y="1223401"/>
                  <a:pt x="5488171" y="1238604"/>
                </a:cubicBezTo>
                <a:cubicBezTo>
                  <a:pt x="5523491" y="1271811"/>
                  <a:pt x="5486623" y="1305961"/>
                  <a:pt x="5562172" y="1320840"/>
                </a:cubicBezTo>
                <a:cubicBezTo>
                  <a:pt x="5601634" y="1385316"/>
                  <a:pt x="5636528" y="1453139"/>
                  <a:pt x="5686905" y="1512529"/>
                </a:cubicBezTo>
                <a:cubicBezTo>
                  <a:pt x="5729049" y="1575678"/>
                  <a:pt x="5699691" y="1553768"/>
                  <a:pt x="5748726" y="1623716"/>
                </a:cubicBezTo>
                <a:cubicBezTo>
                  <a:pt x="5783098" y="1689734"/>
                  <a:pt x="5789710" y="1639740"/>
                  <a:pt x="5842593" y="1726595"/>
                </a:cubicBezTo>
                <a:cubicBezTo>
                  <a:pt x="5837824" y="1733043"/>
                  <a:pt x="5862023" y="1845188"/>
                  <a:pt x="5861042" y="1851837"/>
                </a:cubicBezTo>
                <a:cubicBezTo>
                  <a:pt x="5874156" y="1887981"/>
                  <a:pt x="5901790" y="1919218"/>
                  <a:pt x="5921290" y="1943460"/>
                </a:cubicBezTo>
                <a:lnTo>
                  <a:pt x="5978046" y="1997284"/>
                </a:lnTo>
                <a:lnTo>
                  <a:pt x="5992479" y="2056720"/>
                </a:lnTo>
                <a:cubicBezTo>
                  <a:pt x="6011078" y="2079033"/>
                  <a:pt x="6072687" y="2117397"/>
                  <a:pt x="6089639" y="2131171"/>
                </a:cubicBezTo>
                <a:lnTo>
                  <a:pt x="6094199" y="2139379"/>
                </a:lnTo>
                <a:lnTo>
                  <a:pt x="6094822" y="2139386"/>
                </a:lnTo>
                <a:cubicBezTo>
                  <a:pt x="6096947" y="2140841"/>
                  <a:pt x="6098876" y="2143416"/>
                  <a:pt x="6100692" y="2147736"/>
                </a:cubicBezTo>
                <a:lnTo>
                  <a:pt x="6102516" y="2154343"/>
                </a:lnTo>
                <a:lnTo>
                  <a:pt x="6111361" y="2170264"/>
                </a:lnTo>
                <a:lnTo>
                  <a:pt x="6215475" y="2270153"/>
                </a:lnTo>
                <a:lnTo>
                  <a:pt x="6255966" y="2335401"/>
                </a:lnTo>
                <a:lnTo>
                  <a:pt x="6272711" y="2385144"/>
                </a:lnTo>
                <a:cubicBezTo>
                  <a:pt x="6282320" y="2406495"/>
                  <a:pt x="6299066" y="2405139"/>
                  <a:pt x="6304347" y="2439388"/>
                </a:cubicBezTo>
                <a:cubicBezTo>
                  <a:pt x="6297131" y="2486231"/>
                  <a:pt x="6325530" y="2500962"/>
                  <a:pt x="6326729" y="2549400"/>
                </a:cubicBezTo>
                <a:cubicBezTo>
                  <a:pt x="6325926" y="2572066"/>
                  <a:pt x="6339111" y="2599957"/>
                  <a:pt x="6344663" y="2628839"/>
                </a:cubicBezTo>
                <a:lnTo>
                  <a:pt x="6375811" y="2639204"/>
                </a:lnTo>
                <a:cubicBezTo>
                  <a:pt x="6375427" y="2643533"/>
                  <a:pt x="6375041" y="2647863"/>
                  <a:pt x="6374657" y="2652193"/>
                </a:cubicBezTo>
                <a:cubicBezTo>
                  <a:pt x="6373555" y="2658134"/>
                  <a:pt x="6371943" y="2662665"/>
                  <a:pt x="6369740" y="2664642"/>
                </a:cubicBezTo>
                <a:cubicBezTo>
                  <a:pt x="6368032" y="2674540"/>
                  <a:pt x="6371528" y="2686899"/>
                  <a:pt x="6361964" y="2690172"/>
                </a:cubicBezTo>
                <a:cubicBezTo>
                  <a:pt x="6350507" y="2696218"/>
                  <a:pt x="6369375" y="2734440"/>
                  <a:pt x="6355511" y="2727335"/>
                </a:cubicBezTo>
                <a:cubicBezTo>
                  <a:pt x="6358746" y="2734104"/>
                  <a:pt x="6360434" y="2742096"/>
                  <a:pt x="6361058" y="2750592"/>
                </a:cubicBezTo>
                <a:cubicBezTo>
                  <a:pt x="6361013" y="2751998"/>
                  <a:pt x="6360970" y="2753408"/>
                  <a:pt x="6360926" y="2754814"/>
                </a:cubicBezTo>
                <a:lnTo>
                  <a:pt x="6339285" y="2810353"/>
                </a:lnTo>
                <a:cubicBezTo>
                  <a:pt x="6360091" y="2854187"/>
                  <a:pt x="6313103" y="2870086"/>
                  <a:pt x="6325672" y="2908809"/>
                </a:cubicBezTo>
                <a:cubicBezTo>
                  <a:pt x="6341563" y="2966972"/>
                  <a:pt x="6291836" y="2935388"/>
                  <a:pt x="6333498" y="3009772"/>
                </a:cubicBezTo>
                <a:cubicBezTo>
                  <a:pt x="6345476" y="3039254"/>
                  <a:pt x="6345955" y="3068963"/>
                  <a:pt x="6334947" y="3095405"/>
                </a:cubicBezTo>
                <a:lnTo>
                  <a:pt x="6344768" y="3155941"/>
                </a:lnTo>
                <a:cubicBezTo>
                  <a:pt x="6348643" y="3153663"/>
                  <a:pt x="6311793" y="3186588"/>
                  <a:pt x="6314754" y="3197987"/>
                </a:cubicBezTo>
                <a:cubicBezTo>
                  <a:pt x="6318695" y="3221971"/>
                  <a:pt x="6319257" y="3226752"/>
                  <a:pt x="6304230" y="3239690"/>
                </a:cubicBezTo>
                <a:cubicBezTo>
                  <a:pt x="6306321" y="3248567"/>
                  <a:pt x="6307305" y="3254005"/>
                  <a:pt x="6308837" y="3264003"/>
                </a:cubicBezTo>
                <a:cubicBezTo>
                  <a:pt x="6301812" y="3288243"/>
                  <a:pt x="6298529" y="3302527"/>
                  <a:pt x="6309285" y="3324103"/>
                </a:cubicBezTo>
                <a:cubicBezTo>
                  <a:pt x="6301188" y="3343007"/>
                  <a:pt x="6329285" y="3359307"/>
                  <a:pt x="6342503" y="3405661"/>
                </a:cubicBezTo>
                <a:cubicBezTo>
                  <a:pt x="6338012" y="3447477"/>
                  <a:pt x="6408325" y="3505721"/>
                  <a:pt x="6401531" y="3550593"/>
                </a:cubicBezTo>
                <a:cubicBezTo>
                  <a:pt x="6395655" y="3579549"/>
                  <a:pt x="6423437" y="3594758"/>
                  <a:pt x="6427705" y="3624684"/>
                </a:cubicBezTo>
                <a:cubicBezTo>
                  <a:pt x="6416402" y="3629199"/>
                  <a:pt x="6435787" y="3639516"/>
                  <a:pt x="6448424" y="3657106"/>
                </a:cubicBezTo>
                <a:lnTo>
                  <a:pt x="6444014" y="3752742"/>
                </a:lnTo>
                <a:cubicBezTo>
                  <a:pt x="6443990" y="3752777"/>
                  <a:pt x="6443967" y="3752813"/>
                  <a:pt x="6443946" y="3752849"/>
                </a:cubicBezTo>
                <a:lnTo>
                  <a:pt x="0" y="3752849"/>
                </a:lnTo>
                <a:close/>
              </a:path>
            </a:pathLst>
          </a:custGeom>
        </p:spPr>
      </p:pic>
    </p:spTree>
    <p:extLst>
      <p:ext uri="{BB962C8B-B14F-4D97-AF65-F5344CB8AC3E}">
        <p14:creationId xmlns:p14="http://schemas.microsoft.com/office/powerpoint/2010/main" val="2107294162"/>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73</TotalTime>
  <Words>3176</Words>
  <Application>Microsoft Office PowerPoint</Application>
  <PresentationFormat>Широкоэкранный</PresentationFormat>
  <Paragraphs>57</Paragraphs>
  <Slides>14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Aptos</vt:lpstr>
      <vt:lpstr>Arial</vt:lpstr>
      <vt:lpstr>Century Schoolbook</vt:lpstr>
      <vt:lpstr>Courier New</vt:lpstr>
      <vt:lpstr>Times New Roman</vt:lpstr>
      <vt:lpstr>Wingdings</vt:lpstr>
      <vt:lpstr>Wingdings 2</vt:lpstr>
      <vt:lpstr>View</vt:lpstr>
      <vt:lpstr> Curs – Jurisdicția Internațională Penală  Proiect de activitate individuală  Titlu  -Terorismul internațional</vt:lpstr>
      <vt:lpstr>Презентация PowerPoint</vt:lpstr>
      <vt:lpstr>Презентация PowerPoint</vt:lpstr>
      <vt:lpstr>Презентация PowerPoint</vt:lpstr>
      <vt:lpstr>Презентация PowerPoint</vt:lpstr>
      <vt:lpstr> NOTĂ DE CAZ  APLICAREA CONVENȚIEI INTERNAȚIONALE PENTRU SUPRIMAREA FINANȚĂRII TERORISMULUI ȘI  A CONVENȚIEI INTERNAȚIONALE PENTRU ELIMINAREA TOATUROR FORMELOR DE DISCRIMINARE RASIALĂ (UCRAINA V RUSIA) </vt:lpstr>
      <vt:lpstr>Презентация PowerPoint</vt:lpstr>
      <vt:lpstr>Forța Militară</vt:lpstr>
      <vt:lpstr>Презентация PowerPoint</vt:lpstr>
      <vt:lpstr>Презентация PowerPoint</vt:lpstr>
      <vt:lpstr>Forța non-militară</vt:lpstr>
      <vt:lpstr>Презентация PowerPoint</vt:lpstr>
      <vt:lpstr>Concluzii</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Curs – Jurisdicția Internațională Penală  Proiect de activitate individuală  Titlu  -Terorismul internațional</dc:title>
  <dc:creator>Andrei Bazaochi</dc:creator>
  <cp:lastModifiedBy>User</cp:lastModifiedBy>
  <cp:revision>2</cp:revision>
  <dcterms:created xsi:type="dcterms:W3CDTF">2025-03-19T09:42:40Z</dcterms:created>
  <dcterms:modified xsi:type="dcterms:W3CDTF">2025-03-19T17:58:54Z</dcterms:modified>
</cp:coreProperties>
</file>