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33"/>
  </p:notesMasterIdLst>
  <p:sldIdLst>
    <p:sldId id="256" r:id="rId2"/>
    <p:sldId id="260" r:id="rId3"/>
    <p:sldId id="341" r:id="rId4"/>
    <p:sldId id="344" r:id="rId5"/>
    <p:sldId id="347" r:id="rId6"/>
    <p:sldId id="348" r:id="rId7"/>
    <p:sldId id="349" r:id="rId8"/>
    <p:sldId id="350" r:id="rId9"/>
    <p:sldId id="263" r:id="rId10"/>
    <p:sldId id="258" r:id="rId11"/>
    <p:sldId id="261" r:id="rId12"/>
    <p:sldId id="265" r:id="rId13"/>
    <p:sldId id="343" r:id="rId14"/>
    <p:sldId id="266" r:id="rId15"/>
    <p:sldId id="276" r:id="rId16"/>
    <p:sldId id="296" r:id="rId17"/>
    <p:sldId id="346" r:id="rId18"/>
    <p:sldId id="351" r:id="rId19"/>
    <p:sldId id="352" r:id="rId20"/>
    <p:sldId id="353" r:id="rId21"/>
    <p:sldId id="299" r:id="rId22"/>
    <p:sldId id="345" r:id="rId23"/>
    <p:sldId id="354" r:id="rId24"/>
    <p:sldId id="355" r:id="rId25"/>
    <p:sldId id="356" r:id="rId26"/>
    <p:sldId id="357" r:id="rId27"/>
    <p:sldId id="358" r:id="rId28"/>
    <p:sldId id="359" r:id="rId29"/>
    <p:sldId id="360" r:id="rId30"/>
    <p:sldId id="361" r:id="rId31"/>
    <p:sldId id="362" r:id="rId32"/>
  </p:sldIdLst>
  <p:sldSz cx="9144000" cy="5143500" type="screen16x9"/>
  <p:notesSz cx="6858000" cy="9144000"/>
  <p:embeddedFontLst>
    <p:embeddedFont>
      <p:font typeface="Livvic" panose="020B0604020202020204" charset="0"/>
      <p:regular r:id="rId34"/>
      <p:bold r:id="rId35"/>
      <p:italic r:id="rId36"/>
      <p:boldItalic r:id="rId37"/>
    </p:embeddedFont>
    <p:embeddedFont>
      <p:font typeface="Roboto Condensed Light" panose="020B0604020202020204" charset="0"/>
      <p:regular r:id="rId38"/>
      <p:italic r:id="rId39"/>
    </p:embeddedFont>
    <p:embeddedFont>
      <p:font typeface="Bahnschrift Condensed" panose="020B0604020202020204" charset="0"/>
      <p:regular r:id="rId40"/>
      <p:bold r:id="rId41"/>
    </p:embeddedFont>
    <p:embeddedFont>
      <p:font typeface="Rajdhani" panose="020B0604020202020204" charset="0"/>
      <p:regular r:id="rId42"/>
      <p:bold r:id="rId43"/>
    </p:embeddedFont>
    <p:embeddedFont>
      <p:font typeface="Nunito" panose="020B0604020202020204" charset="-52"/>
      <p:regular r:id="rId44"/>
      <p:bold r:id="rId45"/>
      <p:italic r:id="rId46"/>
      <p:boldItalic r:id="rId47"/>
    </p:embeddedFont>
    <p:embeddedFont>
      <p:font typeface="Assistant" panose="020B0604020202020204" charset="-79"/>
      <p:regular r:id="rId48"/>
      <p:bold r:id="rId49"/>
    </p:embeddedFont>
    <p:embeddedFont>
      <p:font typeface="Georgia" panose="02040502050405020303" pitchFamily="18"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Assistant Medium" panose="020B0604020202020204" charset="-79"/>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CC8AEC-1954-4E70-B6F1-5367C0D3D421}">
  <a:tblStyle styleId="{A6CC8AEC-1954-4E70-B6F1-5367C0D3D4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69" autoAdjust="0"/>
  </p:normalViewPr>
  <p:slideViewPr>
    <p:cSldViewPr snapToGrid="0">
      <p:cViewPr varScale="1">
        <p:scale>
          <a:sx n="77" d="100"/>
          <a:sy n="77" d="100"/>
        </p:scale>
        <p:origin x="84" y="2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68124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24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85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41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39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16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14505f8cc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g114505f8cc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59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114505f8cce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114505f8cc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492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3"/>
        <p:cNvGrpSpPr/>
        <p:nvPr/>
      </p:nvGrpSpPr>
      <p:grpSpPr>
        <a:xfrm>
          <a:off x="0" y="0"/>
          <a:ext cx="0" cy="0"/>
          <a:chOff x="0" y="0"/>
          <a:chExt cx="0" cy="0"/>
        </a:xfrm>
      </p:grpSpPr>
      <p:sp>
        <p:nvSpPr>
          <p:cNvPr id="7324" name="Google Shape;7324;gcd2d494829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5" name="Google Shape;7325;gcd2d494829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303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2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a:extLst>
            <a:ext uri="{FF2B5EF4-FFF2-40B4-BE49-F238E27FC236}">
              <a16:creationId xmlns:a16="http://schemas.microsoft.com/office/drawing/2014/main" xmlns="" id="{D1CD81CD-DE32-5606-D6FB-13FDAA65895B}"/>
            </a:ext>
          </a:extLst>
        </p:cNvPr>
        <p:cNvGrpSpPr/>
        <p:nvPr/>
      </p:nvGrpSpPr>
      <p:grpSpPr>
        <a:xfrm>
          <a:off x="0" y="0"/>
          <a:ext cx="0" cy="0"/>
          <a:chOff x="0" y="0"/>
          <a:chExt cx="0" cy="0"/>
        </a:xfrm>
      </p:grpSpPr>
      <p:sp>
        <p:nvSpPr>
          <p:cNvPr id="1384" name="Google Shape;1384;gb1c2217c3f_0_0:notes">
            <a:extLst>
              <a:ext uri="{FF2B5EF4-FFF2-40B4-BE49-F238E27FC236}">
                <a16:creationId xmlns:a16="http://schemas.microsoft.com/office/drawing/2014/main" xmlns="" id="{5FA51DDB-0D2A-385B-F4BD-B39A5F120F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a:extLst>
              <a:ext uri="{FF2B5EF4-FFF2-40B4-BE49-F238E27FC236}">
                <a16:creationId xmlns:a16="http://schemas.microsoft.com/office/drawing/2014/main" xmlns="" id="{361B5A14-A6A3-8A5D-51C2-8AC9802891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493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a:extLst>
            <a:ext uri="{FF2B5EF4-FFF2-40B4-BE49-F238E27FC236}">
              <a16:creationId xmlns:a16="http://schemas.microsoft.com/office/drawing/2014/main" xmlns="" id="{99A015BA-6087-E567-0020-B11DD7526A11}"/>
            </a:ext>
          </a:extLst>
        </p:cNvPr>
        <p:cNvGrpSpPr/>
        <p:nvPr/>
      </p:nvGrpSpPr>
      <p:grpSpPr>
        <a:xfrm>
          <a:off x="0" y="0"/>
          <a:ext cx="0" cy="0"/>
          <a:chOff x="0" y="0"/>
          <a:chExt cx="0" cy="0"/>
        </a:xfrm>
      </p:grpSpPr>
      <p:sp>
        <p:nvSpPr>
          <p:cNvPr id="1384" name="Google Shape;1384;gb1c2217c3f_0_0:notes">
            <a:extLst>
              <a:ext uri="{FF2B5EF4-FFF2-40B4-BE49-F238E27FC236}">
                <a16:creationId xmlns:a16="http://schemas.microsoft.com/office/drawing/2014/main" xmlns="" id="{128D6964-97F2-C47C-AD03-A378F2A1F7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a:extLst>
              <a:ext uri="{FF2B5EF4-FFF2-40B4-BE49-F238E27FC236}">
                <a16:creationId xmlns:a16="http://schemas.microsoft.com/office/drawing/2014/main" xmlns="" id="{26F1E587-C654-458B-FCF2-6C7298A019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09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257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3">
          <a:extLst>
            <a:ext uri="{FF2B5EF4-FFF2-40B4-BE49-F238E27FC236}">
              <a16:creationId xmlns:a16="http://schemas.microsoft.com/office/drawing/2014/main" xmlns="" id="{D80AB2AC-4822-11B9-5A3A-D30B3BF6327B}"/>
            </a:ext>
          </a:extLst>
        </p:cNvPr>
        <p:cNvGrpSpPr/>
        <p:nvPr/>
      </p:nvGrpSpPr>
      <p:grpSpPr>
        <a:xfrm>
          <a:off x="0" y="0"/>
          <a:ext cx="0" cy="0"/>
          <a:chOff x="0" y="0"/>
          <a:chExt cx="0" cy="0"/>
        </a:xfrm>
      </p:grpSpPr>
      <p:sp>
        <p:nvSpPr>
          <p:cNvPr id="7324" name="Google Shape;7324;gcd2d494829_0_668:notes">
            <a:extLst>
              <a:ext uri="{FF2B5EF4-FFF2-40B4-BE49-F238E27FC236}">
                <a16:creationId xmlns:a16="http://schemas.microsoft.com/office/drawing/2014/main" xmlns="" id="{AB79B5D5-0BAC-EB76-7791-BD70684F08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5" name="Google Shape;7325;gcd2d494829_0_668:notes">
            <a:extLst>
              <a:ext uri="{FF2B5EF4-FFF2-40B4-BE49-F238E27FC236}">
                <a16:creationId xmlns:a16="http://schemas.microsoft.com/office/drawing/2014/main" xmlns="" id="{F2CE6EEA-2D19-C589-9DA8-C7FAC69C6F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2956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6"/>
        <p:cNvGrpSpPr/>
        <p:nvPr/>
      </p:nvGrpSpPr>
      <p:grpSpPr>
        <a:xfrm>
          <a:off x="0" y="0"/>
          <a:ext cx="0" cy="0"/>
          <a:chOff x="0" y="0"/>
          <a:chExt cx="0" cy="0"/>
        </a:xfrm>
      </p:grpSpPr>
      <p:sp>
        <p:nvSpPr>
          <p:cNvPr id="7597" name="Google Shape;7597;g114505f8cce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8" name="Google Shape;7598;g114505f8cce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03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693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6F26A78F-1CB7-B260-E759-8C520EB25764}"/>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19EB2C28-3DBB-4816-8C9C-A4A0668A77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89608E29-1ACB-4D10-D389-92B7657DC8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410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721A1878-B1ED-D087-8AA5-F549458926EC}"/>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8CDCDA55-B72C-8FFA-52FF-3EADECD940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E553CB47-5B61-DE2C-AF20-C3D306D7ED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274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FB000003-81DE-76B5-7AE5-CBAE47531915}"/>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FCFA7ADD-F95E-8F91-6622-360E066AE3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59ECBF65-8B28-D6DF-101B-08452BC0CA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341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FF172CBA-618C-EF32-DF52-EDE15DAE65F2}"/>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82717B6B-9FAD-E6B3-EB28-91A55F5504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39DD3F34-7FE4-0E94-CEB8-B38D3DA7D3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5343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BA5D1674-0B47-8153-D4D9-80680D267314}"/>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16F03076-86E2-89E4-6B64-350997452C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BEA90069-7F9F-B958-A6D2-CA88FE0634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136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F5344571-2E49-3B89-6953-921347A9A7ED}"/>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7C5CD4DB-74BA-1936-2E60-7560FE9A58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F0643403-64C4-3CB6-B45B-24A98A39EE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30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C4F58A12-59FA-988C-5AAB-1EB881D0A8A4}"/>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A347CCC3-7857-3EC8-BBC0-12BE5F1216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F36FE8D5-03D4-CC19-F983-DF98973256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46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270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31367475-C511-2339-E375-B9C26E4345D7}"/>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F83183C5-64E5-1D83-DB28-A5931D8BA2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FDE0F788-F2CC-8E8A-28AD-6C6D418E00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66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a:extLst>
            <a:ext uri="{FF2B5EF4-FFF2-40B4-BE49-F238E27FC236}">
              <a16:creationId xmlns:a16="http://schemas.microsoft.com/office/drawing/2014/main" xmlns="" id="{B0E22BB1-0FD7-B6B4-4B92-88D1CE975B41}"/>
            </a:ext>
          </a:extLst>
        </p:cNvPr>
        <p:cNvGrpSpPr/>
        <p:nvPr/>
      </p:nvGrpSpPr>
      <p:grpSpPr>
        <a:xfrm>
          <a:off x="0" y="0"/>
          <a:ext cx="0" cy="0"/>
          <a:chOff x="0" y="0"/>
          <a:chExt cx="0" cy="0"/>
        </a:xfrm>
      </p:grpSpPr>
      <p:sp>
        <p:nvSpPr>
          <p:cNvPr id="1827" name="Google Shape;1827;gcf44e839ed_0_5:notes">
            <a:extLst>
              <a:ext uri="{FF2B5EF4-FFF2-40B4-BE49-F238E27FC236}">
                <a16:creationId xmlns:a16="http://schemas.microsoft.com/office/drawing/2014/main" xmlns="" id="{90A43D87-99C8-8A53-3482-1007729591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cf44e839ed_0_5:notes">
            <a:extLst>
              <a:ext uri="{FF2B5EF4-FFF2-40B4-BE49-F238E27FC236}">
                <a16:creationId xmlns:a16="http://schemas.microsoft.com/office/drawing/2014/main" xmlns="" id="{D66397BC-C260-1108-8B28-3289B4D91D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61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95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94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87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324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184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114505f8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114505f8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96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CUSTOM_12_1_1">
    <p:spTree>
      <p:nvGrpSpPr>
        <p:cNvPr id="1" name="Shape 753"/>
        <p:cNvGrpSpPr/>
        <p:nvPr/>
      </p:nvGrpSpPr>
      <p:grpSpPr>
        <a:xfrm>
          <a:off x="0" y="0"/>
          <a:ext cx="0" cy="0"/>
          <a:chOff x="0" y="0"/>
          <a:chExt cx="0" cy="0"/>
        </a:xfrm>
      </p:grpSpPr>
      <p:sp>
        <p:nvSpPr>
          <p:cNvPr id="754" name="Google Shape;754;p29"/>
          <p:cNvSpPr txBox="1">
            <a:spLocks noGrp="1"/>
          </p:cNvSpPr>
          <p:nvPr>
            <p:ph type="title"/>
          </p:nvPr>
        </p:nvSpPr>
        <p:spPr>
          <a:xfrm>
            <a:off x="1627625" y="1766075"/>
            <a:ext cx="3865800" cy="365700"/>
          </a:xfrm>
          <a:prstGeom prst="rect">
            <a:avLst/>
          </a:prstGeom>
        </p:spPr>
        <p:txBody>
          <a:bodyPr spcFirstLastPara="1" wrap="square" lIns="91425" tIns="91425" rIns="91425" bIns="91425" anchor="ctr" anchorCtr="0">
            <a:noAutofit/>
          </a:bodyPr>
          <a:lstStyle>
            <a:lvl1pPr lvl="0" algn="l"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55" name="Google Shape;755;p29"/>
          <p:cNvSpPr txBox="1">
            <a:spLocks noGrp="1"/>
          </p:cNvSpPr>
          <p:nvPr>
            <p:ph type="title" idx="2"/>
          </p:nvPr>
        </p:nvSpPr>
        <p:spPr>
          <a:xfrm>
            <a:off x="1627625" y="3194950"/>
            <a:ext cx="3865800" cy="365700"/>
          </a:xfrm>
          <a:prstGeom prst="rect">
            <a:avLst/>
          </a:prstGeom>
        </p:spPr>
        <p:txBody>
          <a:bodyPr spcFirstLastPara="1" wrap="square" lIns="91425" tIns="91425" rIns="91425" bIns="91425" anchor="ctr" anchorCtr="0">
            <a:noAutofit/>
          </a:bodyPr>
          <a:lstStyle>
            <a:lvl1pPr lvl="0" algn="l"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56" name="Google Shape;756;p29"/>
          <p:cNvSpPr txBox="1">
            <a:spLocks noGrp="1"/>
          </p:cNvSpPr>
          <p:nvPr>
            <p:ph type="subTitle" idx="1"/>
          </p:nvPr>
        </p:nvSpPr>
        <p:spPr>
          <a:xfrm>
            <a:off x="1627625" y="2132950"/>
            <a:ext cx="3865800" cy="73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757" name="Google Shape;757;p29"/>
          <p:cNvSpPr txBox="1">
            <a:spLocks noGrp="1"/>
          </p:cNvSpPr>
          <p:nvPr>
            <p:ph type="subTitle" idx="3"/>
          </p:nvPr>
        </p:nvSpPr>
        <p:spPr>
          <a:xfrm>
            <a:off x="1627625" y="3561875"/>
            <a:ext cx="3865800" cy="73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758" name="Google Shape;758;p29"/>
          <p:cNvSpPr txBox="1">
            <a:spLocks noGrp="1"/>
          </p:cNvSpPr>
          <p:nvPr>
            <p:ph type="title" idx="4"/>
          </p:nvPr>
        </p:nvSpPr>
        <p:spPr>
          <a:xfrm>
            <a:off x="1769400" y="320040"/>
            <a:ext cx="5605200" cy="1143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
        <p:nvSpPr>
          <p:cNvPr id="759" name="Google Shape;759;p29"/>
          <p:cNvSpPr/>
          <p:nvPr/>
        </p:nvSpPr>
        <p:spPr>
          <a:xfrm>
            <a:off x="0" y="4211864"/>
            <a:ext cx="7749146" cy="942061"/>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9"/>
          <p:cNvSpPr/>
          <p:nvPr/>
        </p:nvSpPr>
        <p:spPr>
          <a:xfrm flipH="1">
            <a:off x="5701273" y="3759599"/>
            <a:ext cx="3550555" cy="1399674"/>
          </a:xfrm>
          <a:custGeom>
            <a:avLst/>
            <a:gdLst/>
            <a:ahLst/>
            <a:cxnLst/>
            <a:rect l="l" t="t" r="r" b="b"/>
            <a:pathLst>
              <a:path w="112386" h="44304" extrusionOk="0">
                <a:moveTo>
                  <a:pt x="60511" y="0"/>
                </a:moveTo>
                <a:lnTo>
                  <a:pt x="60121" y="26"/>
                </a:lnTo>
                <a:lnTo>
                  <a:pt x="59679" y="130"/>
                </a:lnTo>
                <a:lnTo>
                  <a:pt x="59185" y="260"/>
                </a:lnTo>
                <a:lnTo>
                  <a:pt x="58664" y="469"/>
                </a:lnTo>
                <a:lnTo>
                  <a:pt x="58118" y="677"/>
                </a:lnTo>
                <a:lnTo>
                  <a:pt x="57546" y="963"/>
                </a:lnTo>
                <a:lnTo>
                  <a:pt x="56999" y="1249"/>
                </a:lnTo>
                <a:lnTo>
                  <a:pt x="56635" y="1405"/>
                </a:lnTo>
                <a:lnTo>
                  <a:pt x="56141" y="1561"/>
                </a:lnTo>
                <a:lnTo>
                  <a:pt x="55542" y="1717"/>
                </a:lnTo>
                <a:lnTo>
                  <a:pt x="54814" y="1899"/>
                </a:lnTo>
                <a:lnTo>
                  <a:pt x="53097" y="2238"/>
                </a:lnTo>
                <a:lnTo>
                  <a:pt x="51146" y="2602"/>
                </a:lnTo>
                <a:lnTo>
                  <a:pt x="49091" y="2992"/>
                </a:lnTo>
                <a:lnTo>
                  <a:pt x="47062" y="3408"/>
                </a:lnTo>
                <a:lnTo>
                  <a:pt x="46099" y="3616"/>
                </a:lnTo>
                <a:lnTo>
                  <a:pt x="45189" y="3824"/>
                </a:lnTo>
                <a:lnTo>
                  <a:pt x="44356" y="4059"/>
                </a:lnTo>
                <a:lnTo>
                  <a:pt x="43602" y="4267"/>
                </a:lnTo>
                <a:lnTo>
                  <a:pt x="33482" y="7701"/>
                </a:lnTo>
                <a:lnTo>
                  <a:pt x="26146" y="10198"/>
                </a:lnTo>
                <a:lnTo>
                  <a:pt x="25781" y="10120"/>
                </a:lnTo>
                <a:lnTo>
                  <a:pt x="25391" y="10068"/>
                </a:lnTo>
                <a:lnTo>
                  <a:pt x="24871" y="10016"/>
                </a:lnTo>
                <a:lnTo>
                  <a:pt x="24247" y="9964"/>
                </a:lnTo>
                <a:lnTo>
                  <a:pt x="23570" y="9964"/>
                </a:lnTo>
                <a:lnTo>
                  <a:pt x="22868" y="9990"/>
                </a:lnTo>
                <a:lnTo>
                  <a:pt x="22139" y="10042"/>
                </a:lnTo>
                <a:lnTo>
                  <a:pt x="21385" y="10172"/>
                </a:lnTo>
                <a:lnTo>
                  <a:pt x="20552" y="10354"/>
                </a:lnTo>
                <a:lnTo>
                  <a:pt x="18940" y="10718"/>
                </a:lnTo>
                <a:lnTo>
                  <a:pt x="17691" y="11031"/>
                </a:lnTo>
                <a:lnTo>
                  <a:pt x="17197" y="11161"/>
                </a:lnTo>
                <a:lnTo>
                  <a:pt x="16624" y="11109"/>
                </a:lnTo>
                <a:lnTo>
                  <a:pt x="15818" y="11005"/>
                </a:lnTo>
                <a:lnTo>
                  <a:pt x="14777" y="10822"/>
                </a:lnTo>
                <a:lnTo>
                  <a:pt x="13580" y="10562"/>
                </a:lnTo>
                <a:lnTo>
                  <a:pt x="10771" y="9990"/>
                </a:lnTo>
                <a:lnTo>
                  <a:pt x="7779" y="9288"/>
                </a:lnTo>
                <a:lnTo>
                  <a:pt x="4865" y="8611"/>
                </a:lnTo>
                <a:lnTo>
                  <a:pt x="2368" y="8013"/>
                </a:lnTo>
                <a:lnTo>
                  <a:pt x="1" y="7441"/>
                </a:lnTo>
                <a:lnTo>
                  <a:pt x="2186" y="44304"/>
                </a:lnTo>
                <a:lnTo>
                  <a:pt x="111136" y="44304"/>
                </a:lnTo>
                <a:lnTo>
                  <a:pt x="111266" y="44044"/>
                </a:lnTo>
                <a:lnTo>
                  <a:pt x="111527" y="43289"/>
                </a:lnTo>
                <a:lnTo>
                  <a:pt x="111709" y="42795"/>
                </a:lnTo>
                <a:lnTo>
                  <a:pt x="111865" y="42222"/>
                </a:lnTo>
                <a:lnTo>
                  <a:pt x="112047" y="41598"/>
                </a:lnTo>
                <a:lnTo>
                  <a:pt x="112177" y="40948"/>
                </a:lnTo>
                <a:lnTo>
                  <a:pt x="112307" y="40297"/>
                </a:lnTo>
                <a:lnTo>
                  <a:pt x="112359" y="39647"/>
                </a:lnTo>
                <a:lnTo>
                  <a:pt x="112385" y="39335"/>
                </a:lnTo>
                <a:lnTo>
                  <a:pt x="112385" y="39023"/>
                </a:lnTo>
                <a:lnTo>
                  <a:pt x="112359" y="38736"/>
                </a:lnTo>
                <a:lnTo>
                  <a:pt x="112307" y="38450"/>
                </a:lnTo>
                <a:lnTo>
                  <a:pt x="112255" y="38164"/>
                </a:lnTo>
                <a:lnTo>
                  <a:pt x="112177" y="37930"/>
                </a:lnTo>
                <a:lnTo>
                  <a:pt x="112073" y="37696"/>
                </a:lnTo>
                <a:lnTo>
                  <a:pt x="111943" y="37488"/>
                </a:lnTo>
                <a:lnTo>
                  <a:pt x="111787" y="37280"/>
                </a:lnTo>
                <a:lnTo>
                  <a:pt x="111605" y="37124"/>
                </a:lnTo>
                <a:lnTo>
                  <a:pt x="111396" y="36993"/>
                </a:lnTo>
                <a:lnTo>
                  <a:pt x="111136" y="36889"/>
                </a:lnTo>
                <a:lnTo>
                  <a:pt x="110616" y="36655"/>
                </a:lnTo>
                <a:lnTo>
                  <a:pt x="110070" y="36395"/>
                </a:lnTo>
                <a:lnTo>
                  <a:pt x="109497" y="36083"/>
                </a:lnTo>
                <a:lnTo>
                  <a:pt x="108925" y="35719"/>
                </a:lnTo>
                <a:lnTo>
                  <a:pt x="108353" y="35329"/>
                </a:lnTo>
                <a:lnTo>
                  <a:pt x="107806" y="34938"/>
                </a:lnTo>
                <a:lnTo>
                  <a:pt x="106740" y="34106"/>
                </a:lnTo>
                <a:lnTo>
                  <a:pt x="105829" y="33325"/>
                </a:lnTo>
                <a:lnTo>
                  <a:pt x="105075" y="32675"/>
                </a:lnTo>
                <a:lnTo>
                  <a:pt x="104424" y="32077"/>
                </a:lnTo>
                <a:lnTo>
                  <a:pt x="103358" y="30282"/>
                </a:lnTo>
                <a:lnTo>
                  <a:pt x="102213" y="28435"/>
                </a:lnTo>
                <a:lnTo>
                  <a:pt x="100886" y="26301"/>
                </a:lnTo>
                <a:lnTo>
                  <a:pt x="99508" y="24116"/>
                </a:lnTo>
                <a:lnTo>
                  <a:pt x="98831" y="23128"/>
                </a:lnTo>
                <a:lnTo>
                  <a:pt x="98207" y="22191"/>
                </a:lnTo>
                <a:lnTo>
                  <a:pt x="97635" y="21411"/>
                </a:lnTo>
                <a:lnTo>
                  <a:pt x="97140" y="20760"/>
                </a:lnTo>
                <a:lnTo>
                  <a:pt x="96932" y="20526"/>
                </a:lnTo>
                <a:lnTo>
                  <a:pt x="96724" y="20318"/>
                </a:lnTo>
                <a:lnTo>
                  <a:pt x="96568" y="20188"/>
                </a:lnTo>
                <a:lnTo>
                  <a:pt x="96438" y="20110"/>
                </a:lnTo>
                <a:lnTo>
                  <a:pt x="96308" y="20032"/>
                </a:lnTo>
                <a:lnTo>
                  <a:pt x="96178" y="19928"/>
                </a:lnTo>
                <a:lnTo>
                  <a:pt x="95814" y="19642"/>
                </a:lnTo>
                <a:lnTo>
                  <a:pt x="95397" y="19225"/>
                </a:lnTo>
                <a:lnTo>
                  <a:pt x="94929" y="18731"/>
                </a:lnTo>
                <a:lnTo>
                  <a:pt x="93888" y="17560"/>
                </a:lnTo>
                <a:lnTo>
                  <a:pt x="92770" y="16234"/>
                </a:lnTo>
                <a:lnTo>
                  <a:pt x="90689" y="13684"/>
                </a:lnTo>
                <a:lnTo>
                  <a:pt x="89908" y="12774"/>
                </a:lnTo>
                <a:lnTo>
                  <a:pt x="89622" y="12461"/>
                </a:lnTo>
                <a:lnTo>
                  <a:pt x="89414" y="12253"/>
                </a:lnTo>
                <a:lnTo>
                  <a:pt x="89258" y="12149"/>
                </a:lnTo>
                <a:lnTo>
                  <a:pt x="89024" y="12071"/>
                </a:lnTo>
                <a:lnTo>
                  <a:pt x="88763" y="11993"/>
                </a:lnTo>
                <a:lnTo>
                  <a:pt x="88477" y="11967"/>
                </a:lnTo>
                <a:lnTo>
                  <a:pt x="88165" y="11941"/>
                </a:lnTo>
                <a:lnTo>
                  <a:pt x="87853" y="11915"/>
                </a:lnTo>
                <a:lnTo>
                  <a:pt x="87151" y="11941"/>
                </a:lnTo>
                <a:lnTo>
                  <a:pt x="86474" y="12019"/>
                </a:lnTo>
                <a:lnTo>
                  <a:pt x="85824" y="12097"/>
                </a:lnTo>
                <a:lnTo>
                  <a:pt x="84887" y="12253"/>
                </a:lnTo>
                <a:lnTo>
                  <a:pt x="84705" y="12253"/>
                </a:lnTo>
                <a:lnTo>
                  <a:pt x="84445" y="12227"/>
                </a:lnTo>
                <a:lnTo>
                  <a:pt x="84159" y="12149"/>
                </a:lnTo>
                <a:lnTo>
                  <a:pt x="83821" y="12045"/>
                </a:lnTo>
                <a:lnTo>
                  <a:pt x="83014" y="11733"/>
                </a:lnTo>
                <a:lnTo>
                  <a:pt x="82104" y="11343"/>
                </a:lnTo>
                <a:lnTo>
                  <a:pt x="81115" y="10901"/>
                </a:lnTo>
                <a:lnTo>
                  <a:pt x="80127" y="10406"/>
                </a:lnTo>
                <a:lnTo>
                  <a:pt x="78279" y="9496"/>
                </a:lnTo>
                <a:lnTo>
                  <a:pt x="77343" y="9027"/>
                </a:lnTo>
                <a:lnTo>
                  <a:pt x="76224" y="8429"/>
                </a:lnTo>
                <a:lnTo>
                  <a:pt x="73883" y="7128"/>
                </a:lnTo>
                <a:lnTo>
                  <a:pt x="71125" y="5567"/>
                </a:lnTo>
                <a:lnTo>
                  <a:pt x="70865" y="5463"/>
                </a:lnTo>
                <a:lnTo>
                  <a:pt x="70215" y="5255"/>
                </a:lnTo>
                <a:lnTo>
                  <a:pt x="69799" y="5125"/>
                </a:lnTo>
                <a:lnTo>
                  <a:pt x="69330" y="4995"/>
                </a:lnTo>
                <a:lnTo>
                  <a:pt x="68836" y="4891"/>
                </a:lnTo>
                <a:lnTo>
                  <a:pt x="68368" y="4813"/>
                </a:lnTo>
                <a:lnTo>
                  <a:pt x="68108" y="4761"/>
                </a:lnTo>
                <a:lnTo>
                  <a:pt x="67769" y="4657"/>
                </a:lnTo>
                <a:lnTo>
                  <a:pt x="67405" y="4501"/>
                </a:lnTo>
                <a:lnTo>
                  <a:pt x="66963" y="4293"/>
                </a:lnTo>
                <a:lnTo>
                  <a:pt x="66052" y="3798"/>
                </a:lnTo>
                <a:lnTo>
                  <a:pt x="65090" y="3252"/>
                </a:lnTo>
                <a:lnTo>
                  <a:pt x="64179" y="2732"/>
                </a:lnTo>
                <a:lnTo>
                  <a:pt x="63451" y="2264"/>
                </a:lnTo>
                <a:lnTo>
                  <a:pt x="62723" y="1795"/>
                </a:lnTo>
                <a:lnTo>
                  <a:pt x="62540" y="1535"/>
                </a:lnTo>
                <a:lnTo>
                  <a:pt x="62020" y="963"/>
                </a:lnTo>
                <a:lnTo>
                  <a:pt x="61708" y="625"/>
                </a:lnTo>
                <a:lnTo>
                  <a:pt x="61396" y="338"/>
                </a:lnTo>
                <a:lnTo>
                  <a:pt x="61084" y="130"/>
                </a:lnTo>
                <a:lnTo>
                  <a:pt x="60954" y="52"/>
                </a:lnTo>
                <a:lnTo>
                  <a:pt x="60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1" name="Google Shape;761;p29"/>
          <p:cNvGrpSpPr/>
          <p:nvPr/>
        </p:nvGrpSpPr>
        <p:grpSpPr>
          <a:xfrm>
            <a:off x="-1340572" y="-578577"/>
            <a:ext cx="2795340" cy="1885492"/>
            <a:chOff x="965100" y="1428788"/>
            <a:chExt cx="1354200" cy="913425"/>
          </a:xfrm>
        </p:grpSpPr>
        <p:sp>
          <p:nvSpPr>
            <p:cNvPr id="762" name="Google Shape;762;p29"/>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 name="Google Shape;767;p29"/>
          <p:cNvSpPr/>
          <p:nvPr/>
        </p:nvSpPr>
        <p:spPr>
          <a:xfrm rot="240955">
            <a:off x="7024833" y="-246724"/>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2">
  <p:cSld name="CUSTOM_2_4">
    <p:spTree>
      <p:nvGrpSpPr>
        <p:cNvPr id="1" name="Shape 788"/>
        <p:cNvGrpSpPr/>
        <p:nvPr/>
      </p:nvGrpSpPr>
      <p:grpSpPr>
        <a:xfrm>
          <a:off x="0" y="0"/>
          <a:ext cx="0" cy="0"/>
          <a:chOff x="0" y="0"/>
          <a:chExt cx="0" cy="0"/>
        </a:xfrm>
      </p:grpSpPr>
      <p:grpSp>
        <p:nvGrpSpPr>
          <p:cNvPr id="789" name="Google Shape;789;p31"/>
          <p:cNvGrpSpPr/>
          <p:nvPr/>
        </p:nvGrpSpPr>
        <p:grpSpPr>
          <a:xfrm>
            <a:off x="-1614447" y="-668745"/>
            <a:ext cx="12693753" cy="6889485"/>
            <a:chOff x="-1614447" y="-668745"/>
            <a:chExt cx="12693753" cy="6889485"/>
          </a:xfrm>
        </p:grpSpPr>
        <p:grpSp>
          <p:nvGrpSpPr>
            <p:cNvPr id="790" name="Google Shape;790;p31"/>
            <p:cNvGrpSpPr/>
            <p:nvPr/>
          </p:nvGrpSpPr>
          <p:grpSpPr>
            <a:xfrm>
              <a:off x="-1614447" y="4335248"/>
              <a:ext cx="2795340" cy="1885492"/>
              <a:chOff x="965100" y="1428788"/>
              <a:chExt cx="1354200" cy="913425"/>
            </a:xfrm>
          </p:grpSpPr>
          <p:sp>
            <p:nvSpPr>
              <p:cNvPr id="791" name="Google Shape;791;p31"/>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31"/>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31"/>
          <p:cNvSpPr txBox="1">
            <a:spLocks noGrp="1"/>
          </p:cNvSpPr>
          <p:nvPr>
            <p:ph type="title" hasCustomPrompt="1"/>
          </p:nvPr>
        </p:nvSpPr>
        <p:spPr>
          <a:xfrm>
            <a:off x="726150" y="1893055"/>
            <a:ext cx="35769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9" name="Google Shape;799;p31"/>
          <p:cNvSpPr txBox="1">
            <a:spLocks noGrp="1"/>
          </p:cNvSpPr>
          <p:nvPr>
            <p:ph type="title" idx="2"/>
          </p:nvPr>
        </p:nvSpPr>
        <p:spPr>
          <a:xfrm>
            <a:off x="726150" y="2425758"/>
            <a:ext cx="35769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800" name="Google Shape;800;p31"/>
          <p:cNvSpPr txBox="1">
            <a:spLocks noGrp="1"/>
          </p:cNvSpPr>
          <p:nvPr>
            <p:ph type="title" idx="3" hasCustomPrompt="1"/>
          </p:nvPr>
        </p:nvSpPr>
        <p:spPr>
          <a:xfrm>
            <a:off x="727500" y="1539612"/>
            <a:ext cx="35742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1" name="Google Shape;801;p31"/>
          <p:cNvSpPr txBox="1">
            <a:spLocks noGrp="1"/>
          </p:cNvSpPr>
          <p:nvPr>
            <p:ph type="title" idx="4"/>
          </p:nvPr>
        </p:nvSpPr>
        <p:spPr>
          <a:xfrm>
            <a:off x="726150" y="2071808"/>
            <a:ext cx="35769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802" name="Google Shape;802;p31"/>
          <p:cNvSpPr txBox="1">
            <a:spLocks noGrp="1"/>
          </p:cNvSpPr>
          <p:nvPr>
            <p:ph type="title" idx="5" hasCustomPrompt="1"/>
          </p:nvPr>
        </p:nvSpPr>
        <p:spPr>
          <a:xfrm>
            <a:off x="726150" y="2705485"/>
            <a:ext cx="35769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3" name="Google Shape;803;p31"/>
          <p:cNvSpPr txBox="1">
            <a:spLocks noGrp="1"/>
          </p:cNvSpPr>
          <p:nvPr>
            <p:ph type="title" idx="6"/>
          </p:nvPr>
        </p:nvSpPr>
        <p:spPr>
          <a:xfrm>
            <a:off x="726150" y="3238188"/>
            <a:ext cx="35769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600"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grpSp>
        <p:nvGrpSpPr>
          <p:cNvPr id="804" name="Google Shape;804;p31"/>
          <p:cNvGrpSpPr/>
          <p:nvPr/>
        </p:nvGrpSpPr>
        <p:grpSpPr>
          <a:xfrm>
            <a:off x="7353732" y="3137200"/>
            <a:ext cx="1368500" cy="1488775"/>
            <a:chOff x="10417007" y="680525"/>
            <a:chExt cx="1368500" cy="1488775"/>
          </a:xfrm>
        </p:grpSpPr>
        <p:sp>
          <p:nvSpPr>
            <p:cNvPr id="805" name="Google Shape;805;p31"/>
            <p:cNvSpPr/>
            <p:nvPr/>
          </p:nvSpPr>
          <p:spPr>
            <a:xfrm>
              <a:off x="10585657" y="842975"/>
              <a:ext cx="515925" cy="504125"/>
            </a:xfrm>
            <a:custGeom>
              <a:avLst/>
              <a:gdLst/>
              <a:ahLst/>
              <a:cxnLst/>
              <a:rect l="l" t="t" r="r" b="b"/>
              <a:pathLst>
                <a:path w="20637" h="20165" extrusionOk="0">
                  <a:moveTo>
                    <a:pt x="20637" y="0"/>
                  </a:moveTo>
                  <a:lnTo>
                    <a:pt x="1" y="11583"/>
                  </a:lnTo>
                  <a:lnTo>
                    <a:pt x="20637" y="20165"/>
                  </a:lnTo>
                  <a:lnTo>
                    <a:pt x="2063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10417007" y="1007900"/>
              <a:ext cx="311300" cy="1161400"/>
            </a:xfrm>
            <a:custGeom>
              <a:avLst/>
              <a:gdLst/>
              <a:ahLst/>
              <a:cxnLst/>
              <a:rect l="l" t="t" r="r" b="b"/>
              <a:pathLst>
                <a:path w="12452" h="46456" extrusionOk="0">
                  <a:moveTo>
                    <a:pt x="7565" y="1"/>
                  </a:moveTo>
                  <a:lnTo>
                    <a:pt x="1" y="46456"/>
                  </a:lnTo>
                  <a:lnTo>
                    <a:pt x="7987" y="46456"/>
                  </a:lnTo>
                  <a:lnTo>
                    <a:pt x="12452" y="1836"/>
                  </a:lnTo>
                  <a:lnTo>
                    <a:pt x="756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10616682" y="1053800"/>
              <a:ext cx="199050" cy="1115500"/>
            </a:xfrm>
            <a:custGeom>
              <a:avLst/>
              <a:gdLst/>
              <a:ahLst/>
              <a:cxnLst/>
              <a:rect l="l" t="t" r="r" b="b"/>
              <a:pathLst>
                <a:path w="7962" h="44620" extrusionOk="0">
                  <a:moveTo>
                    <a:pt x="4465" y="0"/>
                  </a:moveTo>
                  <a:lnTo>
                    <a:pt x="0" y="44620"/>
                  </a:lnTo>
                  <a:lnTo>
                    <a:pt x="5382" y="44620"/>
                  </a:lnTo>
                  <a:lnTo>
                    <a:pt x="7962" y="1662"/>
                  </a:lnTo>
                  <a:lnTo>
                    <a:pt x="4465"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10728282" y="842975"/>
              <a:ext cx="373300" cy="252375"/>
            </a:xfrm>
            <a:custGeom>
              <a:avLst/>
              <a:gdLst/>
              <a:ahLst/>
              <a:cxnLst/>
              <a:rect l="l" t="t" r="r" b="b"/>
              <a:pathLst>
                <a:path w="14932" h="10095" extrusionOk="0">
                  <a:moveTo>
                    <a:pt x="14932" y="0"/>
                  </a:moveTo>
                  <a:lnTo>
                    <a:pt x="1" y="8433"/>
                  </a:lnTo>
                  <a:lnTo>
                    <a:pt x="3498" y="10095"/>
                  </a:lnTo>
                  <a:lnTo>
                    <a:pt x="14932" y="4415"/>
                  </a:lnTo>
                  <a:lnTo>
                    <a:pt x="1493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10882682" y="680525"/>
              <a:ext cx="218900" cy="1488775"/>
            </a:xfrm>
            <a:custGeom>
              <a:avLst/>
              <a:gdLst/>
              <a:ahLst/>
              <a:cxnLst/>
              <a:rect l="l" t="t" r="r" b="b"/>
              <a:pathLst>
                <a:path w="8756" h="59551" extrusionOk="0">
                  <a:moveTo>
                    <a:pt x="8756" y="0"/>
                  </a:moveTo>
                  <a:lnTo>
                    <a:pt x="2084" y="4390"/>
                  </a:lnTo>
                  <a:lnTo>
                    <a:pt x="0" y="59551"/>
                  </a:lnTo>
                  <a:lnTo>
                    <a:pt x="8756" y="59551"/>
                  </a:lnTo>
                  <a:lnTo>
                    <a:pt x="875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10585657" y="680525"/>
              <a:ext cx="515925" cy="452050"/>
            </a:xfrm>
            <a:custGeom>
              <a:avLst/>
              <a:gdLst/>
              <a:ahLst/>
              <a:cxnLst/>
              <a:rect l="l" t="t" r="r" b="b"/>
              <a:pathLst>
                <a:path w="20637" h="18082" extrusionOk="0">
                  <a:moveTo>
                    <a:pt x="20637" y="0"/>
                  </a:moveTo>
                  <a:lnTo>
                    <a:pt x="819" y="13096"/>
                  </a:lnTo>
                  <a:lnTo>
                    <a:pt x="1" y="18081"/>
                  </a:lnTo>
                  <a:lnTo>
                    <a:pt x="1" y="18081"/>
                  </a:lnTo>
                  <a:lnTo>
                    <a:pt x="20637" y="6498"/>
                  </a:lnTo>
                  <a:lnTo>
                    <a:pt x="2063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11101557" y="842975"/>
              <a:ext cx="515300" cy="504125"/>
            </a:xfrm>
            <a:custGeom>
              <a:avLst/>
              <a:gdLst/>
              <a:ahLst/>
              <a:cxnLst/>
              <a:rect l="l" t="t" r="r" b="b"/>
              <a:pathLst>
                <a:path w="20612" h="20165" extrusionOk="0">
                  <a:moveTo>
                    <a:pt x="1" y="0"/>
                  </a:moveTo>
                  <a:lnTo>
                    <a:pt x="1" y="20165"/>
                  </a:lnTo>
                  <a:lnTo>
                    <a:pt x="20612" y="11583"/>
                  </a:ln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11474832" y="1007900"/>
              <a:ext cx="310675" cy="1161400"/>
            </a:xfrm>
            <a:custGeom>
              <a:avLst/>
              <a:gdLst/>
              <a:ahLst/>
              <a:cxnLst/>
              <a:rect l="l" t="t" r="r" b="b"/>
              <a:pathLst>
                <a:path w="12427" h="46456" extrusionOk="0">
                  <a:moveTo>
                    <a:pt x="4862" y="1"/>
                  </a:moveTo>
                  <a:lnTo>
                    <a:pt x="1" y="1836"/>
                  </a:lnTo>
                  <a:lnTo>
                    <a:pt x="4440" y="46456"/>
                  </a:lnTo>
                  <a:lnTo>
                    <a:pt x="12427" y="46456"/>
                  </a:lnTo>
                  <a:lnTo>
                    <a:pt x="4862"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11386782" y="1053800"/>
              <a:ext cx="199075" cy="1115500"/>
            </a:xfrm>
            <a:custGeom>
              <a:avLst/>
              <a:gdLst/>
              <a:ahLst/>
              <a:cxnLst/>
              <a:rect l="l" t="t" r="r" b="b"/>
              <a:pathLst>
                <a:path w="7963" h="44620" extrusionOk="0">
                  <a:moveTo>
                    <a:pt x="3523" y="0"/>
                  </a:moveTo>
                  <a:lnTo>
                    <a:pt x="1" y="1662"/>
                  </a:lnTo>
                  <a:lnTo>
                    <a:pt x="2580" y="44620"/>
                  </a:lnTo>
                  <a:lnTo>
                    <a:pt x="7962" y="44620"/>
                  </a:lnTo>
                  <a:lnTo>
                    <a:pt x="3523"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11101557" y="842975"/>
              <a:ext cx="373300" cy="252375"/>
            </a:xfrm>
            <a:custGeom>
              <a:avLst/>
              <a:gdLst/>
              <a:ahLst/>
              <a:cxnLst/>
              <a:rect l="l" t="t" r="r" b="b"/>
              <a:pathLst>
                <a:path w="14932" h="10095" extrusionOk="0">
                  <a:moveTo>
                    <a:pt x="1" y="0"/>
                  </a:moveTo>
                  <a:lnTo>
                    <a:pt x="1" y="4415"/>
                  </a:lnTo>
                  <a:lnTo>
                    <a:pt x="11410" y="10095"/>
                  </a:lnTo>
                  <a:lnTo>
                    <a:pt x="14932" y="8433"/>
                  </a:ln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11101557" y="680525"/>
              <a:ext cx="218900" cy="1488775"/>
            </a:xfrm>
            <a:custGeom>
              <a:avLst/>
              <a:gdLst/>
              <a:ahLst/>
              <a:cxnLst/>
              <a:rect l="l" t="t" r="r" b="b"/>
              <a:pathLst>
                <a:path w="8756" h="59551" extrusionOk="0">
                  <a:moveTo>
                    <a:pt x="1" y="0"/>
                  </a:moveTo>
                  <a:lnTo>
                    <a:pt x="1" y="59551"/>
                  </a:lnTo>
                  <a:lnTo>
                    <a:pt x="8756" y="59551"/>
                  </a:lnTo>
                  <a:lnTo>
                    <a:pt x="6648" y="4390"/>
                  </a:ln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11101557" y="680525"/>
              <a:ext cx="515300" cy="452050"/>
            </a:xfrm>
            <a:custGeom>
              <a:avLst/>
              <a:gdLst/>
              <a:ahLst/>
              <a:cxnLst/>
              <a:rect l="l" t="t" r="r" b="b"/>
              <a:pathLst>
                <a:path w="20612" h="18082" extrusionOk="0">
                  <a:moveTo>
                    <a:pt x="1" y="0"/>
                  </a:moveTo>
                  <a:lnTo>
                    <a:pt x="1" y="6498"/>
                  </a:lnTo>
                  <a:lnTo>
                    <a:pt x="20612" y="18081"/>
                  </a:lnTo>
                  <a:lnTo>
                    <a:pt x="19793" y="13096"/>
                  </a:lnTo>
                  <a:lnTo>
                    <a:pt x="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31"/>
          <p:cNvGrpSpPr/>
          <p:nvPr/>
        </p:nvGrpSpPr>
        <p:grpSpPr>
          <a:xfrm>
            <a:off x="0" y="3969550"/>
            <a:ext cx="9144375" cy="1194794"/>
            <a:chOff x="0" y="3969550"/>
            <a:chExt cx="9144375" cy="1194794"/>
          </a:xfrm>
        </p:grpSpPr>
        <p:sp>
          <p:nvSpPr>
            <p:cNvPr id="818" name="Google Shape;818;p31"/>
            <p:cNvSpPr/>
            <p:nvPr/>
          </p:nvSpPr>
          <p:spPr>
            <a:xfrm>
              <a:off x="0" y="4211875"/>
              <a:ext cx="7353718" cy="942061"/>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3977301" y="3969550"/>
              <a:ext cx="5167074" cy="1194794"/>
            </a:xfrm>
            <a:custGeom>
              <a:avLst/>
              <a:gdLst/>
              <a:ahLst/>
              <a:cxnLst/>
              <a:rect l="l" t="t" r="r" b="b"/>
              <a:pathLst>
                <a:path w="285750" h="61635" extrusionOk="0">
                  <a:moveTo>
                    <a:pt x="145268" y="1"/>
                  </a:moveTo>
                  <a:lnTo>
                    <a:pt x="145020" y="50"/>
                  </a:lnTo>
                  <a:lnTo>
                    <a:pt x="144772" y="125"/>
                  </a:lnTo>
                  <a:lnTo>
                    <a:pt x="144500" y="224"/>
                  </a:lnTo>
                  <a:lnTo>
                    <a:pt x="144252" y="373"/>
                  </a:lnTo>
                  <a:lnTo>
                    <a:pt x="143755" y="646"/>
                  </a:lnTo>
                  <a:lnTo>
                    <a:pt x="143334" y="894"/>
                  </a:lnTo>
                  <a:lnTo>
                    <a:pt x="142813" y="1142"/>
                  </a:lnTo>
                  <a:lnTo>
                    <a:pt x="142317" y="1365"/>
                  </a:lnTo>
                  <a:lnTo>
                    <a:pt x="141821" y="1539"/>
                  </a:lnTo>
                  <a:lnTo>
                    <a:pt x="141300" y="1687"/>
                  </a:lnTo>
                  <a:lnTo>
                    <a:pt x="140804" y="1811"/>
                  </a:lnTo>
                  <a:lnTo>
                    <a:pt x="140283" y="1886"/>
                  </a:lnTo>
                  <a:lnTo>
                    <a:pt x="139737" y="1935"/>
                  </a:lnTo>
                  <a:lnTo>
                    <a:pt x="139142" y="1960"/>
                  </a:lnTo>
                  <a:lnTo>
                    <a:pt x="138249" y="1960"/>
                  </a:lnTo>
                  <a:lnTo>
                    <a:pt x="137803" y="1935"/>
                  </a:lnTo>
                  <a:lnTo>
                    <a:pt x="137356" y="1911"/>
                  </a:lnTo>
                  <a:lnTo>
                    <a:pt x="136910" y="1886"/>
                  </a:lnTo>
                  <a:lnTo>
                    <a:pt x="136464" y="1811"/>
                  </a:lnTo>
                  <a:lnTo>
                    <a:pt x="136042" y="1687"/>
                  </a:lnTo>
                  <a:lnTo>
                    <a:pt x="135595" y="1539"/>
                  </a:lnTo>
                  <a:lnTo>
                    <a:pt x="135075" y="1365"/>
                  </a:lnTo>
                  <a:lnTo>
                    <a:pt x="134703" y="1266"/>
                  </a:lnTo>
                  <a:lnTo>
                    <a:pt x="134331" y="1216"/>
                  </a:lnTo>
                  <a:lnTo>
                    <a:pt x="133785" y="1191"/>
                  </a:lnTo>
                  <a:lnTo>
                    <a:pt x="133462" y="1142"/>
                  </a:lnTo>
                  <a:lnTo>
                    <a:pt x="133140" y="1092"/>
                  </a:lnTo>
                  <a:lnTo>
                    <a:pt x="132545" y="968"/>
                  </a:lnTo>
                  <a:lnTo>
                    <a:pt x="132247" y="894"/>
                  </a:lnTo>
                  <a:lnTo>
                    <a:pt x="131949" y="869"/>
                  </a:lnTo>
                  <a:lnTo>
                    <a:pt x="131652" y="869"/>
                  </a:lnTo>
                  <a:lnTo>
                    <a:pt x="131305" y="919"/>
                  </a:lnTo>
                  <a:lnTo>
                    <a:pt x="130635" y="1092"/>
                  </a:lnTo>
                  <a:lnTo>
                    <a:pt x="129990" y="1266"/>
                  </a:lnTo>
                  <a:lnTo>
                    <a:pt x="128651" y="1663"/>
                  </a:lnTo>
                  <a:lnTo>
                    <a:pt x="128006" y="1861"/>
                  </a:lnTo>
                  <a:lnTo>
                    <a:pt x="127336" y="2059"/>
                  </a:lnTo>
                  <a:lnTo>
                    <a:pt x="126667" y="2208"/>
                  </a:lnTo>
                  <a:lnTo>
                    <a:pt x="125997" y="2332"/>
                  </a:lnTo>
                  <a:lnTo>
                    <a:pt x="125947" y="2506"/>
                  </a:lnTo>
                  <a:lnTo>
                    <a:pt x="125898" y="2630"/>
                  </a:lnTo>
                  <a:lnTo>
                    <a:pt x="125873" y="2704"/>
                  </a:lnTo>
                  <a:lnTo>
                    <a:pt x="125798" y="2779"/>
                  </a:lnTo>
                  <a:lnTo>
                    <a:pt x="125699" y="2828"/>
                  </a:lnTo>
                  <a:lnTo>
                    <a:pt x="125476" y="2928"/>
                  </a:lnTo>
                  <a:lnTo>
                    <a:pt x="125228" y="3027"/>
                  </a:lnTo>
                  <a:lnTo>
                    <a:pt x="124955" y="3126"/>
                  </a:lnTo>
                  <a:lnTo>
                    <a:pt x="124410" y="3275"/>
                  </a:lnTo>
                  <a:lnTo>
                    <a:pt x="123988" y="3374"/>
                  </a:lnTo>
                  <a:lnTo>
                    <a:pt x="123566" y="3448"/>
                  </a:lnTo>
                  <a:lnTo>
                    <a:pt x="123145" y="3498"/>
                  </a:lnTo>
                  <a:lnTo>
                    <a:pt x="122748" y="3523"/>
                  </a:lnTo>
                  <a:lnTo>
                    <a:pt x="121904" y="3548"/>
                  </a:lnTo>
                  <a:lnTo>
                    <a:pt x="121483" y="3597"/>
                  </a:lnTo>
                  <a:lnTo>
                    <a:pt x="121061" y="3647"/>
                  </a:lnTo>
                  <a:lnTo>
                    <a:pt x="120714" y="3672"/>
                  </a:lnTo>
                  <a:lnTo>
                    <a:pt x="120392" y="3771"/>
                  </a:lnTo>
                  <a:lnTo>
                    <a:pt x="120094" y="3895"/>
                  </a:lnTo>
                  <a:lnTo>
                    <a:pt x="119796" y="4068"/>
                  </a:lnTo>
                  <a:lnTo>
                    <a:pt x="119300" y="4267"/>
                  </a:lnTo>
                  <a:lnTo>
                    <a:pt x="118779" y="4416"/>
                  </a:lnTo>
                  <a:lnTo>
                    <a:pt x="118258" y="4515"/>
                  </a:lnTo>
                  <a:lnTo>
                    <a:pt x="117738" y="4565"/>
                  </a:lnTo>
                  <a:lnTo>
                    <a:pt x="117167" y="4738"/>
                  </a:lnTo>
                  <a:lnTo>
                    <a:pt x="116894" y="4862"/>
                  </a:lnTo>
                  <a:lnTo>
                    <a:pt x="116646" y="4986"/>
                  </a:lnTo>
                  <a:lnTo>
                    <a:pt x="116522" y="5085"/>
                  </a:lnTo>
                  <a:lnTo>
                    <a:pt x="116398" y="5185"/>
                  </a:lnTo>
                  <a:lnTo>
                    <a:pt x="116175" y="5408"/>
                  </a:lnTo>
                  <a:lnTo>
                    <a:pt x="115952" y="5631"/>
                  </a:lnTo>
                  <a:lnTo>
                    <a:pt x="115828" y="5730"/>
                  </a:lnTo>
                  <a:lnTo>
                    <a:pt x="115704" y="5780"/>
                  </a:lnTo>
                  <a:lnTo>
                    <a:pt x="115456" y="5829"/>
                  </a:lnTo>
                  <a:lnTo>
                    <a:pt x="115257" y="5829"/>
                  </a:lnTo>
                  <a:lnTo>
                    <a:pt x="115084" y="5805"/>
                  </a:lnTo>
                  <a:lnTo>
                    <a:pt x="114910" y="5780"/>
                  </a:lnTo>
                  <a:lnTo>
                    <a:pt x="114737" y="5730"/>
                  </a:lnTo>
                  <a:lnTo>
                    <a:pt x="114513" y="5730"/>
                  </a:lnTo>
                  <a:lnTo>
                    <a:pt x="114290" y="5780"/>
                  </a:lnTo>
                  <a:lnTo>
                    <a:pt x="113992" y="5904"/>
                  </a:lnTo>
                  <a:lnTo>
                    <a:pt x="113620" y="6077"/>
                  </a:lnTo>
                  <a:lnTo>
                    <a:pt x="113422" y="6201"/>
                  </a:lnTo>
                  <a:lnTo>
                    <a:pt x="113348" y="6276"/>
                  </a:lnTo>
                  <a:lnTo>
                    <a:pt x="113298" y="6350"/>
                  </a:lnTo>
                  <a:lnTo>
                    <a:pt x="113273" y="6450"/>
                  </a:lnTo>
                  <a:lnTo>
                    <a:pt x="113248" y="6549"/>
                  </a:lnTo>
                  <a:lnTo>
                    <a:pt x="113273" y="6648"/>
                  </a:lnTo>
                  <a:lnTo>
                    <a:pt x="113298" y="6747"/>
                  </a:lnTo>
                  <a:lnTo>
                    <a:pt x="113372" y="6921"/>
                  </a:lnTo>
                  <a:lnTo>
                    <a:pt x="113472" y="7094"/>
                  </a:lnTo>
                  <a:lnTo>
                    <a:pt x="113546" y="7268"/>
                  </a:lnTo>
                  <a:lnTo>
                    <a:pt x="113596" y="7442"/>
                  </a:lnTo>
                  <a:lnTo>
                    <a:pt x="113620" y="7541"/>
                  </a:lnTo>
                  <a:lnTo>
                    <a:pt x="113596" y="7640"/>
                  </a:lnTo>
                  <a:lnTo>
                    <a:pt x="113546" y="7739"/>
                  </a:lnTo>
                  <a:lnTo>
                    <a:pt x="113496" y="7838"/>
                  </a:lnTo>
                  <a:lnTo>
                    <a:pt x="112628" y="7888"/>
                  </a:lnTo>
                  <a:lnTo>
                    <a:pt x="111785" y="7938"/>
                  </a:lnTo>
                  <a:lnTo>
                    <a:pt x="110049" y="7938"/>
                  </a:lnTo>
                  <a:lnTo>
                    <a:pt x="108313" y="7888"/>
                  </a:lnTo>
                  <a:lnTo>
                    <a:pt x="106601" y="7888"/>
                  </a:lnTo>
                  <a:lnTo>
                    <a:pt x="105386" y="7863"/>
                  </a:lnTo>
                  <a:lnTo>
                    <a:pt x="104146" y="7814"/>
                  </a:lnTo>
                  <a:lnTo>
                    <a:pt x="103551" y="7789"/>
                  </a:lnTo>
                  <a:lnTo>
                    <a:pt x="102931" y="7789"/>
                  </a:lnTo>
                  <a:lnTo>
                    <a:pt x="102310" y="7814"/>
                  </a:lnTo>
                  <a:lnTo>
                    <a:pt x="101715" y="7863"/>
                  </a:lnTo>
                  <a:lnTo>
                    <a:pt x="101343" y="7913"/>
                  </a:lnTo>
                  <a:lnTo>
                    <a:pt x="101244" y="7913"/>
                  </a:lnTo>
                  <a:lnTo>
                    <a:pt x="101170" y="7962"/>
                  </a:lnTo>
                  <a:lnTo>
                    <a:pt x="101021" y="8062"/>
                  </a:lnTo>
                  <a:lnTo>
                    <a:pt x="100748" y="8285"/>
                  </a:lnTo>
                  <a:lnTo>
                    <a:pt x="100549" y="8459"/>
                  </a:lnTo>
                  <a:lnTo>
                    <a:pt x="100376" y="8657"/>
                  </a:lnTo>
                  <a:lnTo>
                    <a:pt x="100202" y="8855"/>
                  </a:lnTo>
                  <a:lnTo>
                    <a:pt x="100053" y="9079"/>
                  </a:lnTo>
                  <a:lnTo>
                    <a:pt x="99781" y="9575"/>
                  </a:lnTo>
                  <a:lnTo>
                    <a:pt x="99533" y="10071"/>
                  </a:lnTo>
                  <a:lnTo>
                    <a:pt x="99285" y="10567"/>
                  </a:lnTo>
                  <a:lnTo>
                    <a:pt x="99136" y="10815"/>
                  </a:lnTo>
                  <a:lnTo>
                    <a:pt x="98987" y="11038"/>
                  </a:lnTo>
                  <a:lnTo>
                    <a:pt x="98813" y="11261"/>
                  </a:lnTo>
                  <a:lnTo>
                    <a:pt x="98640" y="11435"/>
                  </a:lnTo>
                  <a:lnTo>
                    <a:pt x="98441" y="11608"/>
                  </a:lnTo>
                  <a:lnTo>
                    <a:pt x="98218" y="11757"/>
                  </a:lnTo>
                  <a:lnTo>
                    <a:pt x="97970" y="11856"/>
                  </a:lnTo>
                  <a:lnTo>
                    <a:pt x="97697" y="11931"/>
                  </a:lnTo>
                  <a:lnTo>
                    <a:pt x="97449" y="11980"/>
                  </a:lnTo>
                  <a:lnTo>
                    <a:pt x="97176" y="12005"/>
                  </a:lnTo>
                  <a:lnTo>
                    <a:pt x="96904" y="12030"/>
                  </a:lnTo>
                  <a:lnTo>
                    <a:pt x="96631" y="12104"/>
                  </a:lnTo>
                  <a:lnTo>
                    <a:pt x="96383" y="12179"/>
                  </a:lnTo>
                  <a:lnTo>
                    <a:pt x="96135" y="12328"/>
                  </a:lnTo>
                  <a:lnTo>
                    <a:pt x="95961" y="12501"/>
                  </a:lnTo>
                  <a:lnTo>
                    <a:pt x="95837" y="12675"/>
                  </a:lnTo>
                  <a:lnTo>
                    <a:pt x="95738" y="12898"/>
                  </a:lnTo>
                  <a:lnTo>
                    <a:pt x="95688" y="13146"/>
                  </a:lnTo>
                  <a:lnTo>
                    <a:pt x="95663" y="13394"/>
                  </a:lnTo>
                  <a:lnTo>
                    <a:pt x="95639" y="13667"/>
                  </a:lnTo>
                  <a:lnTo>
                    <a:pt x="95639" y="14213"/>
                  </a:lnTo>
                  <a:lnTo>
                    <a:pt x="95614" y="14783"/>
                  </a:lnTo>
                  <a:lnTo>
                    <a:pt x="95589" y="15056"/>
                  </a:lnTo>
                  <a:lnTo>
                    <a:pt x="95515" y="15329"/>
                  </a:lnTo>
                  <a:lnTo>
                    <a:pt x="95415" y="15602"/>
                  </a:lnTo>
                  <a:lnTo>
                    <a:pt x="95267" y="15825"/>
                  </a:lnTo>
                  <a:lnTo>
                    <a:pt x="95093" y="16048"/>
                  </a:lnTo>
                  <a:lnTo>
                    <a:pt x="94845" y="16246"/>
                  </a:lnTo>
                  <a:lnTo>
                    <a:pt x="94597" y="16395"/>
                  </a:lnTo>
                  <a:lnTo>
                    <a:pt x="94324" y="16495"/>
                  </a:lnTo>
                  <a:lnTo>
                    <a:pt x="93803" y="16718"/>
                  </a:lnTo>
                  <a:lnTo>
                    <a:pt x="93258" y="16941"/>
                  </a:lnTo>
                  <a:lnTo>
                    <a:pt x="92985" y="17090"/>
                  </a:lnTo>
                  <a:lnTo>
                    <a:pt x="92712" y="17239"/>
                  </a:lnTo>
                  <a:lnTo>
                    <a:pt x="91968" y="17710"/>
                  </a:lnTo>
                  <a:lnTo>
                    <a:pt x="91249" y="18131"/>
                  </a:lnTo>
                  <a:lnTo>
                    <a:pt x="90504" y="18528"/>
                  </a:lnTo>
                  <a:lnTo>
                    <a:pt x="90132" y="18677"/>
                  </a:lnTo>
                  <a:lnTo>
                    <a:pt x="89760" y="18826"/>
                  </a:lnTo>
                  <a:lnTo>
                    <a:pt x="89388" y="18975"/>
                  </a:lnTo>
                  <a:lnTo>
                    <a:pt x="88991" y="19099"/>
                  </a:lnTo>
                  <a:lnTo>
                    <a:pt x="88619" y="19198"/>
                  </a:lnTo>
                  <a:lnTo>
                    <a:pt x="88198" y="19272"/>
                  </a:lnTo>
                  <a:lnTo>
                    <a:pt x="87801" y="19347"/>
                  </a:lnTo>
                  <a:lnTo>
                    <a:pt x="87379" y="19396"/>
                  </a:lnTo>
                  <a:lnTo>
                    <a:pt x="86933" y="19446"/>
                  </a:lnTo>
                  <a:lnTo>
                    <a:pt x="86486" y="19446"/>
                  </a:lnTo>
                  <a:lnTo>
                    <a:pt x="85618" y="19421"/>
                  </a:lnTo>
                  <a:lnTo>
                    <a:pt x="85246" y="19396"/>
                  </a:lnTo>
                  <a:lnTo>
                    <a:pt x="84899" y="19347"/>
                  </a:lnTo>
                  <a:lnTo>
                    <a:pt x="84552" y="19297"/>
                  </a:lnTo>
                  <a:lnTo>
                    <a:pt x="84205" y="19198"/>
                  </a:lnTo>
                  <a:lnTo>
                    <a:pt x="83833" y="19074"/>
                  </a:lnTo>
                  <a:lnTo>
                    <a:pt x="83411" y="18900"/>
                  </a:lnTo>
                  <a:lnTo>
                    <a:pt x="83163" y="18801"/>
                  </a:lnTo>
                  <a:lnTo>
                    <a:pt x="82890" y="18727"/>
                  </a:lnTo>
                  <a:lnTo>
                    <a:pt x="82617" y="18702"/>
                  </a:lnTo>
                  <a:lnTo>
                    <a:pt x="82344" y="18677"/>
                  </a:lnTo>
                  <a:lnTo>
                    <a:pt x="80559" y="18677"/>
                  </a:lnTo>
                  <a:lnTo>
                    <a:pt x="79914" y="18652"/>
                  </a:lnTo>
                  <a:lnTo>
                    <a:pt x="79269" y="18578"/>
                  </a:lnTo>
                  <a:lnTo>
                    <a:pt x="78624" y="18504"/>
                  </a:lnTo>
                  <a:lnTo>
                    <a:pt x="77334" y="18380"/>
                  </a:lnTo>
                  <a:lnTo>
                    <a:pt x="76665" y="18330"/>
                  </a:lnTo>
                  <a:lnTo>
                    <a:pt x="76020" y="18305"/>
                  </a:lnTo>
                  <a:lnTo>
                    <a:pt x="72275" y="18305"/>
                  </a:lnTo>
                  <a:lnTo>
                    <a:pt x="71233" y="18330"/>
                  </a:lnTo>
                  <a:lnTo>
                    <a:pt x="70836" y="18330"/>
                  </a:lnTo>
                  <a:lnTo>
                    <a:pt x="70489" y="18305"/>
                  </a:lnTo>
                  <a:lnTo>
                    <a:pt x="70142" y="18255"/>
                  </a:lnTo>
                  <a:lnTo>
                    <a:pt x="69819" y="18131"/>
                  </a:lnTo>
                  <a:lnTo>
                    <a:pt x="69447" y="17983"/>
                  </a:lnTo>
                  <a:lnTo>
                    <a:pt x="69001" y="17735"/>
                  </a:lnTo>
                  <a:lnTo>
                    <a:pt x="68728" y="17586"/>
                  </a:lnTo>
                  <a:lnTo>
                    <a:pt x="68455" y="17462"/>
                  </a:lnTo>
                  <a:lnTo>
                    <a:pt x="67885" y="17214"/>
                  </a:lnTo>
                  <a:lnTo>
                    <a:pt x="67339" y="16966"/>
                  </a:lnTo>
                  <a:lnTo>
                    <a:pt x="67066" y="16842"/>
                  </a:lnTo>
                  <a:lnTo>
                    <a:pt x="66818" y="16668"/>
                  </a:lnTo>
                  <a:lnTo>
                    <a:pt x="66520" y="16445"/>
                  </a:lnTo>
                  <a:lnTo>
                    <a:pt x="66272" y="16197"/>
                  </a:lnTo>
                  <a:lnTo>
                    <a:pt x="66024" y="15949"/>
                  </a:lnTo>
                  <a:lnTo>
                    <a:pt x="65776" y="15676"/>
                  </a:lnTo>
                  <a:lnTo>
                    <a:pt x="65429" y="15403"/>
                  </a:lnTo>
                  <a:lnTo>
                    <a:pt x="65231" y="15279"/>
                  </a:lnTo>
                  <a:lnTo>
                    <a:pt x="65032" y="15155"/>
                  </a:lnTo>
                  <a:lnTo>
                    <a:pt x="64809" y="15056"/>
                  </a:lnTo>
                  <a:lnTo>
                    <a:pt x="64586" y="15006"/>
                  </a:lnTo>
                  <a:lnTo>
                    <a:pt x="64363" y="14982"/>
                  </a:lnTo>
                  <a:lnTo>
                    <a:pt x="64263" y="14982"/>
                  </a:lnTo>
                  <a:lnTo>
                    <a:pt x="64139" y="15006"/>
                  </a:lnTo>
                  <a:lnTo>
                    <a:pt x="63966" y="15106"/>
                  </a:lnTo>
                  <a:lnTo>
                    <a:pt x="63817" y="15230"/>
                  </a:lnTo>
                  <a:lnTo>
                    <a:pt x="63668" y="15378"/>
                  </a:lnTo>
                  <a:lnTo>
                    <a:pt x="63544" y="15527"/>
                  </a:lnTo>
                  <a:lnTo>
                    <a:pt x="63395" y="15701"/>
                  </a:lnTo>
                  <a:lnTo>
                    <a:pt x="63246" y="15850"/>
                  </a:lnTo>
                  <a:lnTo>
                    <a:pt x="63098" y="15998"/>
                  </a:lnTo>
                  <a:lnTo>
                    <a:pt x="62924" y="16073"/>
                  </a:lnTo>
                  <a:lnTo>
                    <a:pt x="62626" y="16172"/>
                  </a:lnTo>
                  <a:lnTo>
                    <a:pt x="62279" y="16222"/>
                  </a:lnTo>
                  <a:lnTo>
                    <a:pt x="61907" y="16271"/>
                  </a:lnTo>
                  <a:lnTo>
                    <a:pt x="61510" y="16296"/>
                  </a:lnTo>
                  <a:lnTo>
                    <a:pt x="60717" y="16321"/>
                  </a:lnTo>
                  <a:lnTo>
                    <a:pt x="60022" y="16371"/>
                  </a:lnTo>
                  <a:lnTo>
                    <a:pt x="59129" y="16420"/>
                  </a:lnTo>
                  <a:lnTo>
                    <a:pt x="58261" y="16445"/>
                  </a:lnTo>
                  <a:lnTo>
                    <a:pt x="57393" y="16470"/>
                  </a:lnTo>
                  <a:lnTo>
                    <a:pt x="56500" y="16445"/>
                  </a:lnTo>
                  <a:lnTo>
                    <a:pt x="56004" y="16445"/>
                  </a:lnTo>
                  <a:lnTo>
                    <a:pt x="55458" y="16420"/>
                  </a:lnTo>
                  <a:lnTo>
                    <a:pt x="54318" y="16346"/>
                  </a:lnTo>
                  <a:lnTo>
                    <a:pt x="53747" y="16321"/>
                  </a:lnTo>
                  <a:lnTo>
                    <a:pt x="53177" y="16346"/>
                  </a:lnTo>
                  <a:lnTo>
                    <a:pt x="52656" y="16420"/>
                  </a:lnTo>
                  <a:lnTo>
                    <a:pt x="52408" y="16470"/>
                  </a:lnTo>
                  <a:lnTo>
                    <a:pt x="52160" y="16519"/>
                  </a:lnTo>
                  <a:lnTo>
                    <a:pt x="51912" y="16619"/>
                  </a:lnTo>
                  <a:lnTo>
                    <a:pt x="51664" y="16718"/>
                  </a:lnTo>
                  <a:lnTo>
                    <a:pt x="51192" y="16966"/>
                  </a:lnTo>
                  <a:lnTo>
                    <a:pt x="50696" y="17239"/>
                  </a:lnTo>
                  <a:lnTo>
                    <a:pt x="50448" y="17363"/>
                  </a:lnTo>
                  <a:lnTo>
                    <a:pt x="50225" y="17462"/>
                  </a:lnTo>
                  <a:lnTo>
                    <a:pt x="49779" y="17635"/>
                  </a:lnTo>
                  <a:lnTo>
                    <a:pt x="49332" y="17735"/>
                  </a:lnTo>
                  <a:lnTo>
                    <a:pt x="48886" y="17834"/>
                  </a:lnTo>
                  <a:lnTo>
                    <a:pt x="48439" y="17933"/>
                  </a:lnTo>
                  <a:lnTo>
                    <a:pt x="48216" y="18007"/>
                  </a:lnTo>
                  <a:lnTo>
                    <a:pt x="47993" y="18082"/>
                  </a:lnTo>
                  <a:lnTo>
                    <a:pt x="47546" y="18280"/>
                  </a:lnTo>
                  <a:lnTo>
                    <a:pt x="47125" y="18528"/>
                  </a:lnTo>
                  <a:lnTo>
                    <a:pt x="46703" y="18801"/>
                  </a:lnTo>
                  <a:lnTo>
                    <a:pt x="45909" y="19396"/>
                  </a:lnTo>
                  <a:lnTo>
                    <a:pt x="45513" y="19694"/>
                  </a:lnTo>
                  <a:lnTo>
                    <a:pt x="45141" y="19992"/>
                  </a:lnTo>
                  <a:lnTo>
                    <a:pt x="44942" y="20140"/>
                  </a:lnTo>
                  <a:lnTo>
                    <a:pt x="44769" y="20289"/>
                  </a:lnTo>
                  <a:lnTo>
                    <a:pt x="44471" y="20637"/>
                  </a:lnTo>
                  <a:lnTo>
                    <a:pt x="44173" y="20984"/>
                  </a:lnTo>
                  <a:lnTo>
                    <a:pt x="44025" y="21133"/>
                  </a:lnTo>
                  <a:lnTo>
                    <a:pt x="43851" y="21281"/>
                  </a:lnTo>
                  <a:lnTo>
                    <a:pt x="43727" y="21356"/>
                  </a:lnTo>
                  <a:lnTo>
                    <a:pt x="43578" y="21430"/>
                  </a:lnTo>
                  <a:lnTo>
                    <a:pt x="43206" y="21554"/>
                  </a:lnTo>
                  <a:lnTo>
                    <a:pt x="42735" y="21678"/>
                  </a:lnTo>
                  <a:lnTo>
                    <a:pt x="42239" y="21777"/>
                  </a:lnTo>
                  <a:lnTo>
                    <a:pt x="41321" y="21951"/>
                  </a:lnTo>
                  <a:lnTo>
                    <a:pt x="40775" y="22050"/>
                  </a:lnTo>
                  <a:lnTo>
                    <a:pt x="39808" y="22199"/>
                  </a:lnTo>
                  <a:lnTo>
                    <a:pt x="38816" y="22323"/>
                  </a:lnTo>
                  <a:lnTo>
                    <a:pt x="37849" y="22398"/>
                  </a:lnTo>
                  <a:lnTo>
                    <a:pt x="36857" y="22422"/>
                  </a:lnTo>
                  <a:lnTo>
                    <a:pt x="35220" y="22447"/>
                  </a:lnTo>
                  <a:lnTo>
                    <a:pt x="33607" y="22422"/>
                  </a:lnTo>
                  <a:lnTo>
                    <a:pt x="30358" y="22398"/>
                  </a:lnTo>
                  <a:lnTo>
                    <a:pt x="29689" y="22398"/>
                  </a:lnTo>
                  <a:lnTo>
                    <a:pt x="28969" y="22373"/>
                  </a:lnTo>
                  <a:lnTo>
                    <a:pt x="27556" y="22298"/>
                  </a:lnTo>
                  <a:lnTo>
                    <a:pt x="26836" y="22273"/>
                  </a:lnTo>
                  <a:lnTo>
                    <a:pt x="26142" y="22273"/>
                  </a:lnTo>
                  <a:lnTo>
                    <a:pt x="25447" y="22323"/>
                  </a:lnTo>
                  <a:lnTo>
                    <a:pt x="24778" y="22398"/>
                  </a:lnTo>
                  <a:lnTo>
                    <a:pt x="24480" y="22472"/>
                  </a:lnTo>
                  <a:lnTo>
                    <a:pt x="24182" y="22571"/>
                  </a:lnTo>
                  <a:lnTo>
                    <a:pt x="23637" y="22819"/>
                  </a:lnTo>
                  <a:lnTo>
                    <a:pt x="23339" y="22943"/>
                  </a:lnTo>
                  <a:lnTo>
                    <a:pt x="23066" y="23067"/>
                  </a:lnTo>
                  <a:lnTo>
                    <a:pt x="22769" y="23142"/>
                  </a:lnTo>
                  <a:lnTo>
                    <a:pt x="22446" y="23191"/>
                  </a:lnTo>
                  <a:lnTo>
                    <a:pt x="22025" y="23191"/>
                  </a:lnTo>
                  <a:lnTo>
                    <a:pt x="21603" y="23142"/>
                  </a:lnTo>
                  <a:lnTo>
                    <a:pt x="21181" y="23067"/>
                  </a:lnTo>
                  <a:lnTo>
                    <a:pt x="20760" y="22943"/>
                  </a:lnTo>
                  <a:lnTo>
                    <a:pt x="19941" y="22670"/>
                  </a:lnTo>
                  <a:lnTo>
                    <a:pt x="19123" y="22398"/>
                  </a:lnTo>
                  <a:lnTo>
                    <a:pt x="18800" y="22298"/>
                  </a:lnTo>
                  <a:lnTo>
                    <a:pt x="18453" y="22199"/>
                  </a:lnTo>
                  <a:lnTo>
                    <a:pt x="18106" y="22149"/>
                  </a:lnTo>
                  <a:lnTo>
                    <a:pt x="17783" y="22100"/>
                  </a:lnTo>
                  <a:lnTo>
                    <a:pt x="17089" y="22025"/>
                  </a:lnTo>
                  <a:lnTo>
                    <a:pt x="15700" y="22025"/>
                  </a:lnTo>
                  <a:lnTo>
                    <a:pt x="15006" y="22050"/>
                  </a:lnTo>
                  <a:lnTo>
                    <a:pt x="13592" y="22050"/>
                  </a:lnTo>
                  <a:lnTo>
                    <a:pt x="13170" y="22025"/>
                  </a:lnTo>
                  <a:lnTo>
                    <a:pt x="12773" y="22001"/>
                  </a:lnTo>
                  <a:lnTo>
                    <a:pt x="12352" y="21926"/>
                  </a:lnTo>
                  <a:lnTo>
                    <a:pt x="11955" y="21852"/>
                  </a:lnTo>
                  <a:lnTo>
                    <a:pt x="11756" y="21777"/>
                  </a:lnTo>
                  <a:lnTo>
                    <a:pt x="11608" y="21703"/>
                  </a:lnTo>
                  <a:lnTo>
                    <a:pt x="11459" y="21653"/>
                  </a:lnTo>
                  <a:lnTo>
                    <a:pt x="11211" y="21629"/>
                  </a:lnTo>
                  <a:lnTo>
                    <a:pt x="11037" y="21629"/>
                  </a:lnTo>
                  <a:lnTo>
                    <a:pt x="10864" y="21653"/>
                  </a:lnTo>
                  <a:lnTo>
                    <a:pt x="10665" y="21703"/>
                  </a:lnTo>
                  <a:lnTo>
                    <a:pt x="10491" y="21777"/>
                  </a:lnTo>
                  <a:lnTo>
                    <a:pt x="10144" y="21976"/>
                  </a:lnTo>
                  <a:lnTo>
                    <a:pt x="9822" y="22174"/>
                  </a:lnTo>
                  <a:lnTo>
                    <a:pt x="9475" y="22398"/>
                  </a:lnTo>
                  <a:lnTo>
                    <a:pt x="9127" y="22596"/>
                  </a:lnTo>
                  <a:lnTo>
                    <a:pt x="8929" y="22670"/>
                  </a:lnTo>
                  <a:lnTo>
                    <a:pt x="8755" y="22745"/>
                  </a:lnTo>
                  <a:lnTo>
                    <a:pt x="8557" y="22794"/>
                  </a:lnTo>
                  <a:lnTo>
                    <a:pt x="8358" y="22819"/>
                  </a:lnTo>
                  <a:lnTo>
                    <a:pt x="8110" y="22844"/>
                  </a:lnTo>
                  <a:lnTo>
                    <a:pt x="7862" y="22844"/>
                  </a:lnTo>
                  <a:lnTo>
                    <a:pt x="7639" y="22819"/>
                  </a:lnTo>
                  <a:lnTo>
                    <a:pt x="7416" y="22770"/>
                  </a:lnTo>
                  <a:lnTo>
                    <a:pt x="6994" y="22646"/>
                  </a:lnTo>
                  <a:lnTo>
                    <a:pt x="6573" y="22497"/>
                  </a:lnTo>
                  <a:lnTo>
                    <a:pt x="6176" y="22323"/>
                  </a:lnTo>
                  <a:lnTo>
                    <a:pt x="5779" y="22199"/>
                  </a:lnTo>
                  <a:lnTo>
                    <a:pt x="5357" y="22075"/>
                  </a:lnTo>
                  <a:lnTo>
                    <a:pt x="5109" y="22050"/>
                  </a:lnTo>
                  <a:lnTo>
                    <a:pt x="4886" y="22025"/>
                  </a:lnTo>
                  <a:lnTo>
                    <a:pt x="4043" y="22001"/>
                  </a:lnTo>
                  <a:lnTo>
                    <a:pt x="3671" y="22025"/>
                  </a:lnTo>
                  <a:lnTo>
                    <a:pt x="3348" y="22050"/>
                  </a:lnTo>
                  <a:lnTo>
                    <a:pt x="3026" y="22125"/>
                  </a:lnTo>
                  <a:lnTo>
                    <a:pt x="2728" y="22273"/>
                  </a:lnTo>
                  <a:lnTo>
                    <a:pt x="2406" y="22472"/>
                  </a:lnTo>
                  <a:lnTo>
                    <a:pt x="2059" y="22745"/>
                  </a:lnTo>
                  <a:lnTo>
                    <a:pt x="1513" y="23241"/>
                  </a:lnTo>
                  <a:lnTo>
                    <a:pt x="893" y="23786"/>
                  </a:lnTo>
                  <a:lnTo>
                    <a:pt x="620" y="24084"/>
                  </a:lnTo>
                  <a:lnTo>
                    <a:pt x="372" y="24382"/>
                  </a:lnTo>
                  <a:lnTo>
                    <a:pt x="149" y="24704"/>
                  </a:lnTo>
                  <a:lnTo>
                    <a:pt x="74" y="24853"/>
                  </a:lnTo>
                  <a:lnTo>
                    <a:pt x="0" y="25027"/>
                  </a:lnTo>
                  <a:lnTo>
                    <a:pt x="0" y="61635"/>
                  </a:lnTo>
                  <a:lnTo>
                    <a:pt x="285750" y="61635"/>
                  </a:lnTo>
                  <a:lnTo>
                    <a:pt x="285750" y="29491"/>
                  </a:lnTo>
                  <a:lnTo>
                    <a:pt x="285576" y="29565"/>
                  </a:lnTo>
                  <a:lnTo>
                    <a:pt x="285452" y="29615"/>
                  </a:lnTo>
                  <a:lnTo>
                    <a:pt x="285403" y="29689"/>
                  </a:lnTo>
                  <a:lnTo>
                    <a:pt x="285353" y="29739"/>
                  </a:lnTo>
                  <a:lnTo>
                    <a:pt x="285304" y="29789"/>
                  </a:lnTo>
                  <a:lnTo>
                    <a:pt x="285254" y="29838"/>
                  </a:lnTo>
                  <a:lnTo>
                    <a:pt x="285105" y="29863"/>
                  </a:lnTo>
                  <a:lnTo>
                    <a:pt x="283890" y="29863"/>
                  </a:lnTo>
                  <a:lnTo>
                    <a:pt x="282898" y="29813"/>
                  </a:lnTo>
                  <a:lnTo>
                    <a:pt x="281906" y="29764"/>
                  </a:lnTo>
                  <a:lnTo>
                    <a:pt x="280938" y="29665"/>
                  </a:lnTo>
                  <a:lnTo>
                    <a:pt x="279946" y="29565"/>
                  </a:lnTo>
                  <a:lnTo>
                    <a:pt x="278979" y="29441"/>
                  </a:lnTo>
                  <a:lnTo>
                    <a:pt x="276995" y="29193"/>
                  </a:lnTo>
                  <a:lnTo>
                    <a:pt x="276176" y="29094"/>
                  </a:lnTo>
                  <a:lnTo>
                    <a:pt x="275358" y="28995"/>
                  </a:lnTo>
                  <a:lnTo>
                    <a:pt x="273746" y="28871"/>
                  </a:lnTo>
                  <a:lnTo>
                    <a:pt x="272109" y="28772"/>
                  </a:lnTo>
                  <a:lnTo>
                    <a:pt x="270472" y="28673"/>
                  </a:lnTo>
                  <a:lnTo>
                    <a:pt x="269405" y="28549"/>
                  </a:lnTo>
                  <a:lnTo>
                    <a:pt x="268314" y="28425"/>
                  </a:lnTo>
                  <a:lnTo>
                    <a:pt x="266131" y="28102"/>
                  </a:lnTo>
                  <a:lnTo>
                    <a:pt x="265040" y="27953"/>
                  </a:lnTo>
                  <a:lnTo>
                    <a:pt x="263973" y="27829"/>
                  </a:lnTo>
                  <a:lnTo>
                    <a:pt x="262882" y="27705"/>
                  </a:lnTo>
                  <a:lnTo>
                    <a:pt x="261791" y="27631"/>
                  </a:lnTo>
                  <a:lnTo>
                    <a:pt x="260699" y="27631"/>
                  </a:lnTo>
                  <a:lnTo>
                    <a:pt x="259608" y="27680"/>
                  </a:lnTo>
                  <a:lnTo>
                    <a:pt x="259062" y="27705"/>
                  </a:lnTo>
                  <a:lnTo>
                    <a:pt x="258517" y="27705"/>
                  </a:lnTo>
                  <a:lnTo>
                    <a:pt x="257971" y="27680"/>
                  </a:lnTo>
                  <a:lnTo>
                    <a:pt x="257426" y="27631"/>
                  </a:lnTo>
                  <a:lnTo>
                    <a:pt x="257177" y="27606"/>
                  </a:lnTo>
                  <a:lnTo>
                    <a:pt x="256954" y="27556"/>
                  </a:lnTo>
                  <a:lnTo>
                    <a:pt x="256731" y="27482"/>
                  </a:lnTo>
                  <a:lnTo>
                    <a:pt x="256557" y="27432"/>
                  </a:lnTo>
                  <a:lnTo>
                    <a:pt x="256384" y="27333"/>
                  </a:lnTo>
                  <a:lnTo>
                    <a:pt x="256235" y="27234"/>
                  </a:lnTo>
                  <a:lnTo>
                    <a:pt x="256086" y="27135"/>
                  </a:lnTo>
                  <a:lnTo>
                    <a:pt x="255962" y="27011"/>
                  </a:lnTo>
                  <a:lnTo>
                    <a:pt x="255739" y="26763"/>
                  </a:lnTo>
                  <a:lnTo>
                    <a:pt x="255565" y="26440"/>
                  </a:lnTo>
                  <a:lnTo>
                    <a:pt x="255392" y="26093"/>
                  </a:lnTo>
                  <a:lnTo>
                    <a:pt x="255193" y="25696"/>
                  </a:lnTo>
                  <a:lnTo>
                    <a:pt x="253730" y="25448"/>
                  </a:lnTo>
                  <a:lnTo>
                    <a:pt x="252267" y="25225"/>
                  </a:lnTo>
                  <a:lnTo>
                    <a:pt x="250778" y="25051"/>
                  </a:lnTo>
                  <a:lnTo>
                    <a:pt x="249315" y="24927"/>
                  </a:lnTo>
                  <a:lnTo>
                    <a:pt x="247827" y="24803"/>
                  </a:lnTo>
                  <a:lnTo>
                    <a:pt x="246314" y="24729"/>
                  </a:lnTo>
                  <a:lnTo>
                    <a:pt x="244826" y="24655"/>
                  </a:lnTo>
                  <a:lnTo>
                    <a:pt x="243338" y="24605"/>
                  </a:lnTo>
                  <a:lnTo>
                    <a:pt x="237335" y="24431"/>
                  </a:lnTo>
                  <a:lnTo>
                    <a:pt x="235847" y="24382"/>
                  </a:lnTo>
                  <a:lnTo>
                    <a:pt x="234359" y="24307"/>
                  </a:lnTo>
                  <a:lnTo>
                    <a:pt x="232871" y="24208"/>
                  </a:lnTo>
                  <a:lnTo>
                    <a:pt x="231383" y="24109"/>
                  </a:lnTo>
                  <a:lnTo>
                    <a:pt x="230664" y="24059"/>
                  </a:lnTo>
                  <a:lnTo>
                    <a:pt x="229920" y="24034"/>
                  </a:lnTo>
                  <a:lnTo>
                    <a:pt x="228456" y="24034"/>
                  </a:lnTo>
                  <a:lnTo>
                    <a:pt x="226968" y="24010"/>
                  </a:lnTo>
                  <a:lnTo>
                    <a:pt x="226249" y="23985"/>
                  </a:lnTo>
                  <a:lnTo>
                    <a:pt x="225505" y="23910"/>
                  </a:lnTo>
                  <a:lnTo>
                    <a:pt x="225108" y="23861"/>
                  </a:lnTo>
                  <a:lnTo>
                    <a:pt x="224761" y="23786"/>
                  </a:lnTo>
                  <a:lnTo>
                    <a:pt x="224389" y="23662"/>
                  </a:lnTo>
                  <a:lnTo>
                    <a:pt x="224016" y="23514"/>
                  </a:lnTo>
                  <a:lnTo>
                    <a:pt x="223744" y="23439"/>
                  </a:lnTo>
                  <a:lnTo>
                    <a:pt x="223471" y="23365"/>
                  </a:lnTo>
                  <a:lnTo>
                    <a:pt x="223198" y="23315"/>
                  </a:lnTo>
                  <a:lnTo>
                    <a:pt x="222925" y="23266"/>
                  </a:lnTo>
                  <a:lnTo>
                    <a:pt x="222380" y="23241"/>
                  </a:lnTo>
                  <a:lnTo>
                    <a:pt x="220693" y="23241"/>
                  </a:lnTo>
                  <a:lnTo>
                    <a:pt x="220147" y="23166"/>
                  </a:lnTo>
                  <a:lnTo>
                    <a:pt x="219874" y="23117"/>
                  </a:lnTo>
                  <a:lnTo>
                    <a:pt x="219602" y="23067"/>
                  </a:lnTo>
                  <a:lnTo>
                    <a:pt x="219354" y="22968"/>
                  </a:lnTo>
                  <a:lnTo>
                    <a:pt x="219081" y="22844"/>
                  </a:lnTo>
                  <a:lnTo>
                    <a:pt x="218833" y="22720"/>
                  </a:lnTo>
                  <a:lnTo>
                    <a:pt x="218560" y="22621"/>
                  </a:lnTo>
                  <a:lnTo>
                    <a:pt x="218138" y="22522"/>
                  </a:lnTo>
                  <a:lnTo>
                    <a:pt x="217717" y="22447"/>
                  </a:lnTo>
                  <a:lnTo>
                    <a:pt x="216873" y="22373"/>
                  </a:lnTo>
                  <a:lnTo>
                    <a:pt x="216427" y="22323"/>
                  </a:lnTo>
                  <a:lnTo>
                    <a:pt x="216005" y="22273"/>
                  </a:lnTo>
                  <a:lnTo>
                    <a:pt x="215608" y="22149"/>
                  </a:lnTo>
                  <a:lnTo>
                    <a:pt x="215385" y="22050"/>
                  </a:lnTo>
                  <a:lnTo>
                    <a:pt x="215187" y="21951"/>
                  </a:lnTo>
                  <a:lnTo>
                    <a:pt x="214988" y="21827"/>
                  </a:lnTo>
                  <a:lnTo>
                    <a:pt x="214815" y="21653"/>
                  </a:lnTo>
                  <a:lnTo>
                    <a:pt x="214666" y="21480"/>
                  </a:lnTo>
                  <a:lnTo>
                    <a:pt x="214542" y="21306"/>
                  </a:lnTo>
                  <a:lnTo>
                    <a:pt x="214319" y="20909"/>
                  </a:lnTo>
                  <a:lnTo>
                    <a:pt x="214195" y="20711"/>
                  </a:lnTo>
                  <a:lnTo>
                    <a:pt x="214046" y="20537"/>
                  </a:lnTo>
                  <a:lnTo>
                    <a:pt x="213798" y="20314"/>
                  </a:lnTo>
                  <a:lnTo>
                    <a:pt x="213500" y="20091"/>
                  </a:lnTo>
                  <a:lnTo>
                    <a:pt x="213153" y="19892"/>
                  </a:lnTo>
                  <a:lnTo>
                    <a:pt x="212781" y="19719"/>
                  </a:lnTo>
                  <a:lnTo>
                    <a:pt x="212409" y="19545"/>
                  </a:lnTo>
                  <a:lnTo>
                    <a:pt x="212037" y="19396"/>
                  </a:lnTo>
                  <a:lnTo>
                    <a:pt x="211665" y="19297"/>
                  </a:lnTo>
                  <a:lnTo>
                    <a:pt x="211367" y="19198"/>
                  </a:lnTo>
                  <a:lnTo>
                    <a:pt x="211094" y="19173"/>
                  </a:lnTo>
                  <a:lnTo>
                    <a:pt x="210822" y="19148"/>
                  </a:lnTo>
                  <a:lnTo>
                    <a:pt x="210301" y="19124"/>
                  </a:lnTo>
                  <a:lnTo>
                    <a:pt x="209433" y="19049"/>
                  </a:lnTo>
                  <a:lnTo>
                    <a:pt x="208565" y="18950"/>
                  </a:lnTo>
                  <a:lnTo>
                    <a:pt x="207696" y="18826"/>
                  </a:lnTo>
                  <a:lnTo>
                    <a:pt x="206828" y="18702"/>
                  </a:lnTo>
                  <a:lnTo>
                    <a:pt x="205117" y="18404"/>
                  </a:lnTo>
                  <a:lnTo>
                    <a:pt x="203406" y="18057"/>
                  </a:lnTo>
                  <a:lnTo>
                    <a:pt x="201694" y="17735"/>
                  </a:lnTo>
                  <a:lnTo>
                    <a:pt x="200008" y="17338"/>
                  </a:lnTo>
                  <a:lnTo>
                    <a:pt x="198321" y="16916"/>
                  </a:lnTo>
                  <a:lnTo>
                    <a:pt x="196659" y="16470"/>
                  </a:lnTo>
                  <a:lnTo>
                    <a:pt x="196287" y="16371"/>
                  </a:lnTo>
                  <a:lnTo>
                    <a:pt x="195742" y="16296"/>
                  </a:lnTo>
                  <a:lnTo>
                    <a:pt x="195246" y="16172"/>
                  </a:lnTo>
                  <a:lnTo>
                    <a:pt x="195047" y="16098"/>
                  </a:lnTo>
                  <a:lnTo>
                    <a:pt x="194923" y="16023"/>
                  </a:lnTo>
                  <a:lnTo>
                    <a:pt x="194824" y="15899"/>
                  </a:lnTo>
                  <a:lnTo>
                    <a:pt x="194750" y="15800"/>
                  </a:lnTo>
                  <a:lnTo>
                    <a:pt x="194675" y="15527"/>
                  </a:lnTo>
                  <a:lnTo>
                    <a:pt x="194576" y="15254"/>
                  </a:lnTo>
                  <a:lnTo>
                    <a:pt x="194526" y="15130"/>
                  </a:lnTo>
                  <a:lnTo>
                    <a:pt x="194452" y="15031"/>
                  </a:lnTo>
                  <a:lnTo>
                    <a:pt x="194328" y="14932"/>
                  </a:lnTo>
                  <a:lnTo>
                    <a:pt x="194229" y="14858"/>
                  </a:lnTo>
                  <a:lnTo>
                    <a:pt x="194080" y="14808"/>
                  </a:lnTo>
                  <a:lnTo>
                    <a:pt x="193931" y="14758"/>
                  </a:lnTo>
                  <a:lnTo>
                    <a:pt x="193633" y="14684"/>
                  </a:lnTo>
                  <a:lnTo>
                    <a:pt x="193311" y="14634"/>
                  </a:lnTo>
                  <a:lnTo>
                    <a:pt x="192319" y="14634"/>
                  </a:lnTo>
                  <a:lnTo>
                    <a:pt x="192046" y="14610"/>
                  </a:lnTo>
                  <a:lnTo>
                    <a:pt x="191575" y="14560"/>
                  </a:lnTo>
                  <a:lnTo>
                    <a:pt x="191128" y="14461"/>
                  </a:lnTo>
                  <a:lnTo>
                    <a:pt x="190682" y="14362"/>
                  </a:lnTo>
                  <a:lnTo>
                    <a:pt x="190235" y="14237"/>
                  </a:lnTo>
                  <a:lnTo>
                    <a:pt x="189367" y="13989"/>
                  </a:lnTo>
                  <a:lnTo>
                    <a:pt x="188921" y="13890"/>
                  </a:lnTo>
                  <a:lnTo>
                    <a:pt x="188450" y="13791"/>
                  </a:lnTo>
                  <a:lnTo>
                    <a:pt x="188152" y="13766"/>
                  </a:lnTo>
                  <a:lnTo>
                    <a:pt x="187830" y="13766"/>
                  </a:lnTo>
                  <a:lnTo>
                    <a:pt x="187185" y="13791"/>
                  </a:lnTo>
                  <a:lnTo>
                    <a:pt x="186540" y="13841"/>
                  </a:lnTo>
                  <a:lnTo>
                    <a:pt x="186217" y="13865"/>
                  </a:lnTo>
                  <a:lnTo>
                    <a:pt x="185920" y="13841"/>
                  </a:lnTo>
                  <a:lnTo>
                    <a:pt x="185498" y="13816"/>
                  </a:lnTo>
                  <a:lnTo>
                    <a:pt x="185151" y="13717"/>
                  </a:lnTo>
                  <a:lnTo>
                    <a:pt x="184804" y="13593"/>
                  </a:lnTo>
                  <a:lnTo>
                    <a:pt x="184432" y="13394"/>
                  </a:lnTo>
                  <a:lnTo>
                    <a:pt x="183936" y="13072"/>
                  </a:lnTo>
                  <a:lnTo>
                    <a:pt x="183712" y="12973"/>
                  </a:lnTo>
                  <a:lnTo>
                    <a:pt x="183489" y="12873"/>
                  </a:lnTo>
                  <a:lnTo>
                    <a:pt x="183266" y="12799"/>
                  </a:lnTo>
                  <a:lnTo>
                    <a:pt x="183018" y="12749"/>
                  </a:lnTo>
                  <a:lnTo>
                    <a:pt x="182745" y="12725"/>
                  </a:lnTo>
                  <a:lnTo>
                    <a:pt x="182398" y="12700"/>
                  </a:lnTo>
                  <a:lnTo>
                    <a:pt x="181951" y="12675"/>
                  </a:lnTo>
                  <a:lnTo>
                    <a:pt x="181505" y="12700"/>
                  </a:lnTo>
                  <a:lnTo>
                    <a:pt x="180612" y="12725"/>
                  </a:lnTo>
                  <a:lnTo>
                    <a:pt x="179273" y="12725"/>
                  </a:lnTo>
                  <a:lnTo>
                    <a:pt x="178851" y="12675"/>
                  </a:lnTo>
                  <a:lnTo>
                    <a:pt x="178330" y="12576"/>
                  </a:lnTo>
                  <a:lnTo>
                    <a:pt x="177834" y="12452"/>
                  </a:lnTo>
                  <a:lnTo>
                    <a:pt x="177338" y="12328"/>
                  </a:lnTo>
                  <a:lnTo>
                    <a:pt x="176842" y="12179"/>
                  </a:lnTo>
                  <a:lnTo>
                    <a:pt x="175875" y="11881"/>
                  </a:lnTo>
                  <a:lnTo>
                    <a:pt x="175379" y="11757"/>
                  </a:lnTo>
                  <a:lnTo>
                    <a:pt x="174907" y="11633"/>
                  </a:lnTo>
                  <a:lnTo>
                    <a:pt x="174709" y="11608"/>
                  </a:lnTo>
                  <a:lnTo>
                    <a:pt x="174511" y="11608"/>
                  </a:lnTo>
                  <a:lnTo>
                    <a:pt x="174114" y="11633"/>
                  </a:lnTo>
                  <a:lnTo>
                    <a:pt x="173717" y="11683"/>
                  </a:lnTo>
                  <a:lnTo>
                    <a:pt x="173345" y="11782"/>
                  </a:lnTo>
                  <a:lnTo>
                    <a:pt x="172948" y="11881"/>
                  </a:lnTo>
                  <a:lnTo>
                    <a:pt x="172576" y="11931"/>
                  </a:lnTo>
                  <a:lnTo>
                    <a:pt x="172204" y="11980"/>
                  </a:lnTo>
                  <a:lnTo>
                    <a:pt x="172030" y="11980"/>
                  </a:lnTo>
                  <a:lnTo>
                    <a:pt x="171832" y="11956"/>
                  </a:lnTo>
                  <a:lnTo>
                    <a:pt x="171435" y="11757"/>
                  </a:lnTo>
                  <a:lnTo>
                    <a:pt x="171038" y="11509"/>
                  </a:lnTo>
                  <a:lnTo>
                    <a:pt x="170666" y="11236"/>
                  </a:lnTo>
                  <a:lnTo>
                    <a:pt x="170319" y="10939"/>
                  </a:lnTo>
                  <a:lnTo>
                    <a:pt x="168930" y="9798"/>
                  </a:lnTo>
                  <a:lnTo>
                    <a:pt x="167566" y="8632"/>
                  </a:lnTo>
                  <a:lnTo>
                    <a:pt x="167318" y="8434"/>
                  </a:lnTo>
                  <a:lnTo>
                    <a:pt x="167045" y="8285"/>
                  </a:lnTo>
                  <a:lnTo>
                    <a:pt x="166772" y="8136"/>
                  </a:lnTo>
                  <a:lnTo>
                    <a:pt x="166475" y="8012"/>
                  </a:lnTo>
                  <a:lnTo>
                    <a:pt x="165904" y="7789"/>
                  </a:lnTo>
                  <a:lnTo>
                    <a:pt x="165359" y="7541"/>
                  </a:lnTo>
                  <a:lnTo>
                    <a:pt x="165110" y="7392"/>
                  </a:lnTo>
                  <a:lnTo>
                    <a:pt x="164862" y="7243"/>
                  </a:lnTo>
                  <a:lnTo>
                    <a:pt x="164639" y="7070"/>
                  </a:lnTo>
                  <a:lnTo>
                    <a:pt x="164441" y="6871"/>
                  </a:lnTo>
                  <a:lnTo>
                    <a:pt x="164267" y="6623"/>
                  </a:lnTo>
                  <a:lnTo>
                    <a:pt x="164094" y="6350"/>
                  </a:lnTo>
                  <a:lnTo>
                    <a:pt x="163970" y="6028"/>
                  </a:lnTo>
                  <a:lnTo>
                    <a:pt x="163895" y="5681"/>
                  </a:lnTo>
                  <a:lnTo>
                    <a:pt x="163424" y="5581"/>
                  </a:lnTo>
                  <a:lnTo>
                    <a:pt x="162928" y="5557"/>
                  </a:lnTo>
                  <a:lnTo>
                    <a:pt x="161985" y="5507"/>
                  </a:lnTo>
                  <a:lnTo>
                    <a:pt x="161489" y="5482"/>
                  </a:lnTo>
                  <a:lnTo>
                    <a:pt x="161018" y="5457"/>
                  </a:lnTo>
                  <a:lnTo>
                    <a:pt x="160522" y="5383"/>
                  </a:lnTo>
                  <a:lnTo>
                    <a:pt x="160051" y="5259"/>
                  </a:lnTo>
                  <a:lnTo>
                    <a:pt x="159480" y="5085"/>
                  </a:lnTo>
                  <a:lnTo>
                    <a:pt x="158935" y="4887"/>
                  </a:lnTo>
                  <a:lnTo>
                    <a:pt x="158439" y="4639"/>
                  </a:lnTo>
                  <a:lnTo>
                    <a:pt x="158191" y="4490"/>
                  </a:lnTo>
                  <a:lnTo>
                    <a:pt x="157967" y="4341"/>
                  </a:lnTo>
                  <a:lnTo>
                    <a:pt x="157769" y="4168"/>
                  </a:lnTo>
                  <a:lnTo>
                    <a:pt x="157571" y="3994"/>
                  </a:lnTo>
                  <a:lnTo>
                    <a:pt x="157397" y="3796"/>
                  </a:lnTo>
                  <a:lnTo>
                    <a:pt x="157248" y="3572"/>
                  </a:lnTo>
                  <a:lnTo>
                    <a:pt x="157124" y="3349"/>
                  </a:lnTo>
                  <a:lnTo>
                    <a:pt x="157000" y="3076"/>
                  </a:lnTo>
                  <a:lnTo>
                    <a:pt x="156901" y="2804"/>
                  </a:lnTo>
                  <a:lnTo>
                    <a:pt x="156851" y="2481"/>
                  </a:lnTo>
                  <a:lnTo>
                    <a:pt x="156802" y="2233"/>
                  </a:lnTo>
                  <a:lnTo>
                    <a:pt x="156777" y="1985"/>
                  </a:lnTo>
                  <a:lnTo>
                    <a:pt x="156777" y="1563"/>
                  </a:lnTo>
                  <a:lnTo>
                    <a:pt x="156777" y="1216"/>
                  </a:lnTo>
                  <a:lnTo>
                    <a:pt x="156752" y="1067"/>
                  </a:lnTo>
                  <a:lnTo>
                    <a:pt x="156727" y="943"/>
                  </a:lnTo>
                  <a:lnTo>
                    <a:pt x="156678" y="819"/>
                  </a:lnTo>
                  <a:lnTo>
                    <a:pt x="156628" y="720"/>
                  </a:lnTo>
                  <a:lnTo>
                    <a:pt x="156529" y="646"/>
                  </a:lnTo>
                  <a:lnTo>
                    <a:pt x="156405" y="571"/>
                  </a:lnTo>
                  <a:lnTo>
                    <a:pt x="156231" y="522"/>
                  </a:lnTo>
                  <a:lnTo>
                    <a:pt x="156033" y="472"/>
                  </a:lnTo>
                  <a:lnTo>
                    <a:pt x="155785" y="447"/>
                  </a:lnTo>
                  <a:lnTo>
                    <a:pt x="155462" y="423"/>
                  </a:lnTo>
                  <a:lnTo>
                    <a:pt x="154991" y="423"/>
                  </a:lnTo>
                  <a:lnTo>
                    <a:pt x="154545" y="472"/>
                  </a:lnTo>
                  <a:lnTo>
                    <a:pt x="154123" y="522"/>
                  </a:lnTo>
                  <a:lnTo>
                    <a:pt x="153726" y="596"/>
                  </a:lnTo>
                  <a:lnTo>
                    <a:pt x="152883" y="745"/>
                  </a:lnTo>
                  <a:lnTo>
                    <a:pt x="152461" y="795"/>
                  </a:lnTo>
                  <a:lnTo>
                    <a:pt x="151990" y="819"/>
                  </a:lnTo>
                  <a:lnTo>
                    <a:pt x="150998" y="819"/>
                  </a:lnTo>
                  <a:lnTo>
                    <a:pt x="149981" y="844"/>
                  </a:lnTo>
                  <a:lnTo>
                    <a:pt x="148964" y="844"/>
                  </a:lnTo>
                  <a:lnTo>
                    <a:pt x="148468" y="795"/>
                  </a:lnTo>
                  <a:lnTo>
                    <a:pt x="147972" y="745"/>
                  </a:lnTo>
                  <a:lnTo>
                    <a:pt x="147649" y="671"/>
                  </a:lnTo>
                  <a:lnTo>
                    <a:pt x="147327" y="547"/>
                  </a:lnTo>
                  <a:lnTo>
                    <a:pt x="146633" y="299"/>
                  </a:lnTo>
                  <a:lnTo>
                    <a:pt x="146285" y="174"/>
                  </a:lnTo>
                  <a:lnTo>
                    <a:pt x="145938" y="75"/>
                  </a:lnTo>
                  <a:lnTo>
                    <a:pt x="1455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5"/>
        <p:cNvGrpSpPr/>
        <p:nvPr/>
      </p:nvGrpSpPr>
      <p:grpSpPr>
        <a:xfrm>
          <a:off x="0" y="0"/>
          <a:ext cx="0" cy="0"/>
          <a:chOff x="0" y="0"/>
          <a:chExt cx="0" cy="0"/>
        </a:xfrm>
      </p:grpSpPr>
      <p:grpSp>
        <p:nvGrpSpPr>
          <p:cNvPr id="256" name="Google Shape;256;p11"/>
          <p:cNvGrpSpPr/>
          <p:nvPr/>
        </p:nvGrpSpPr>
        <p:grpSpPr>
          <a:xfrm>
            <a:off x="-1661815" y="-1337145"/>
            <a:ext cx="14835902" cy="7463420"/>
            <a:chOff x="-1661815" y="-1337145"/>
            <a:chExt cx="14835902" cy="7463420"/>
          </a:xfrm>
        </p:grpSpPr>
        <p:sp>
          <p:nvSpPr>
            <p:cNvPr id="257" name="Google Shape;257;p11"/>
            <p:cNvSpPr/>
            <p:nvPr/>
          </p:nvSpPr>
          <p:spPr>
            <a:xfrm rot="-9557907">
              <a:off x="6145142" y="2832595"/>
              <a:ext cx="6874421" cy="212984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1"/>
            <p:cNvGrpSpPr/>
            <p:nvPr/>
          </p:nvGrpSpPr>
          <p:grpSpPr>
            <a:xfrm flipH="1">
              <a:off x="-1044649" y="-1337145"/>
              <a:ext cx="3057478" cy="3130393"/>
              <a:chOff x="6744875" y="2031607"/>
              <a:chExt cx="3661651" cy="3748974"/>
            </a:xfrm>
          </p:grpSpPr>
          <p:grpSp>
            <p:nvGrpSpPr>
              <p:cNvPr id="259" name="Google Shape;259;p11"/>
              <p:cNvGrpSpPr/>
              <p:nvPr/>
            </p:nvGrpSpPr>
            <p:grpSpPr>
              <a:xfrm>
                <a:off x="7179211" y="4303269"/>
                <a:ext cx="379812" cy="699459"/>
                <a:chOff x="5887475" y="4238125"/>
                <a:chExt cx="87275" cy="160725"/>
              </a:xfrm>
            </p:grpSpPr>
            <p:sp>
              <p:nvSpPr>
                <p:cNvPr id="260" name="Google Shape;260;p11"/>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11"/>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11"/>
              <p:cNvGrpSpPr/>
              <p:nvPr/>
            </p:nvGrpSpPr>
            <p:grpSpPr>
              <a:xfrm>
                <a:off x="7930865" y="2917093"/>
                <a:ext cx="354625" cy="225150"/>
                <a:chOff x="7551213" y="1538800"/>
                <a:chExt cx="369825" cy="234800"/>
              </a:xfrm>
            </p:grpSpPr>
            <p:sp>
              <p:nvSpPr>
                <p:cNvPr id="268" name="Google Shape;268;p11"/>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1"/>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11"/>
              <p:cNvGrpSpPr/>
              <p:nvPr/>
            </p:nvGrpSpPr>
            <p:grpSpPr>
              <a:xfrm>
                <a:off x="6744875" y="2574912"/>
                <a:ext cx="3661651" cy="3205669"/>
                <a:chOff x="1057550" y="3474725"/>
                <a:chExt cx="1831100" cy="1603075"/>
              </a:xfrm>
            </p:grpSpPr>
            <p:sp>
              <p:nvSpPr>
                <p:cNvPr id="276" name="Google Shape;276;p11"/>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1"/>
              <p:cNvGrpSpPr/>
              <p:nvPr/>
            </p:nvGrpSpPr>
            <p:grpSpPr>
              <a:xfrm rot="6499934">
                <a:off x="7821810" y="2338940"/>
                <a:ext cx="267032" cy="465633"/>
                <a:chOff x="526150" y="3997550"/>
                <a:chExt cx="344075" cy="599975"/>
              </a:xfrm>
            </p:grpSpPr>
            <p:sp>
              <p:nvSpPr>
                <p:cNvPr id="285" name="Google Shape;285;p11"/>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1"/>
              <p:cNvGrpSpPr/>
              <p:nvPr/>
            </p:nvGrpSpPr>
            <p:grpSpPr>
              <a:xfrm rot="3890659">
                <a:off x="8703654" y="1971457"/>
                <a:ext cx="464398" cy="940396"/>
                <a:chOff x="715325" y="2926500"/>
                <a:chExt cx="464375" cy="940350"/>
              </a:xfrm>
            </p:grpSpPr>
            <p:sp>
              <p:nvSpPr>
                <p:cNvPr id="289" name="Google Shape;289;p11"/>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1" name="Google Shape;291;p11"/>
            <p:cNvSpPr/>
            <p:nvPr/>
          </p:nvSpPr>
          <p:spPr>
            <a:xfrm rot="-10512601">
              <a:off x="-1584894" y="3713121"/>
              <a:ext cx="6874456" cy="212985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11"/>
          <p:cNvSpPr txBox="1">
            <a:spLocks noGrp="1"/>
          </p:cNvSpPr>
          <p:nvPr>
            <p:ph type="title" hasCustomPrompt="1"/>
          </p:nvPr>
        </p:nvSpPr>
        <p:spPr>
          <a:xfrm>
            <a:off x="658300" y="1686300"/>
            <a:ext cx="5891700" cy="145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4000">
                <a:solidFill>
                  <a:schemeClr val="accent6"/>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3" name="Google Shape;293;p11"/>
          <p:cNvSpPr txBox="1">
            <a:spLocks noGrp="1"/>
          </p:cNvSpPr>
          <p:nvPr>
            <p:ph type="body" idx="1"/>
          </p:nvPr>
        </p:nvSpPr>
        <p:spPr>
          <a:xfrm>
            <a:off x="724175" y="3218100"/>
            <a:ext cx="5760000" cy="515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solidFill>
                  <a:srgbClr val="000000"/>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1">
  <p:cSld name="CUSTOM_16">
    <p:spTree>
      <p:nvGrpSpPr>
        <p:cNvPr id="1" name="Shape 366"/>
        <p:cNvGrpSpPr/>
        <p:nvPr/>
      </p:nvGrpSpPr>
      <p:grpSpPr>
        <a:xfrm>
          <a:off x="0" y="0"/>
          <a:ext cx="0" cy="0"/>
          <a:chOff x="0" y="0"/>
          <a:chExt cx="0" cy="0"/>
        </a:xfrm>
      </p:grpSpPr>
      <p:sp>
        <p:nvSpPr>
          <p:cNvPr id="367" name="Google Shape;367;p15"/>
          <p:cNvSpPr txBox="1">
            <a:spLocks noGrp="1"/>
          </p:cNvSpPr>
          <p:nvPr>
            <p:ph type="title"/>
          </p:nvPr>
        </p:nvSpPr>
        <p:spPr>
          <a:xfrm>
            <a:off x="701700" y="1402650"/>
            <a:ext cx="5821800" cy="2338200"/>
          </a:xfrm>
          <a:prstGeom prst="rect">
            <a:avLst/>
          </a:prstGeom>
        </p:spPr>
        <p:txBody>
          <a:bodyPr spcFirstLastPara="1" wrap="square" lIns="91425" tIns="91425" rIns="91425" bIns="91425" anchor="ctr" anchorCtr="0">
            <a:noAutofit/>
          </a:bodyPr>
          <a:lstStyle>
            <a:lvl1pPr lvl="0" algn="l" rtl="0">
              <a:lnSpc>
                <a:spcPct val="9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68" name="Google Shape;368;p15"/>
          <p:cNvSpPr/>
          <p:nvPr/>
        </p:nvSpPr>
        <p:spPr>
          <a:xfrm flipH="1">
            <a:off x="-173" y="4211875"/>
            <a:ext cx="9251997" cy="942061"/>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CUSTOM_1_2">
    <p:spTree>
      <p:nvGrpSpPr>
        <p:cNvPr id="1" name="Shape 433"/>
        <p:cNvGrpSpPr/>
        <p:nvPr/>
      </p:nvGrpSpPr>
      <p:grpSpPr>
        <a:xfrm>
          <a:off x="0" y="0"/>
          <a:ext cx="0" cy="0"/>
          <a:chOff x="0" y="0"/>
          <a:chExt cx="0" cy="0"/>
        </a:xfrm>
      </p:grpSpPr>
      <p:sp>
        <p:nvSpPr>
          <p:cNvPr id="434" name="Google Shape;434;p18"/>
          <p:cNvSpPr txBox="1">
            <a:spLocks noGrp="1"/>
          </p:cNvSpPr>
          <p:nvPr>
            <p:ph type="title"/>
          </p:nvPr>
        </p:nvSpPr>
        <p:spPr>
          <a:xfrm>
            <a:off x="761225" y="2944211"/>
            <a:ext cx="42336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40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18"/>
          <p:cNvSpPr txBox="1">
            <a:spLocks noGrp="1"/>
          </p:cNvSpPr>
          <p:nvPr>
            <p:ph type="title" idx="2"/>
          </p:nvPr>
        </p:nvSpPr>
        <p:spPr>
          <a:xfrm>
            <a:off x="761225" y="1352175"/>
            <a:ext cx="4234200" cy="15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500" b="0">
                <a:solidFill>
                  <a:schemeClr val="dk2"/>
                </a:solidFill>
                <a:latin typeface="Assistant Medium"/>
                <a:ea typeface="Assistant Medium"/>
                <a:cs typeface="Assistant Medium"/>
                <a:sym typeface="Assistant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36" name="Google Shape;436;p18"/>
          <p:cNvGrpSpPr/>
          <p:nvPr/>
        </p:nvGrpSpPr>
        <p:grpSpPr>
          <a:xfrm>
            <a:off x="-2695316" y="-1725128"/>
            <a:ext cx="3608930" cy="3973565"/>
            <a:chOff x="-2806291" y="-592228"/>
            <a:chExt cx="3608930" cy="3973565"/>
          </a:xfrm>
        </p:grpSpPr>
        <p:grpSp>
          <p:nvGrpSpPr>
            <p:cNvPr id="437" name="Google Shape;437;p18"/>
            <p:cNvGrpSpPr/>
            <p:nvPr/>
          </p:nvGrpSpPr>
          <p:grpSpPr>
            <a:xfrm flipH="1">
              <a:off x="-773981" y="838845"/>
              <a:ext cx="520582" cy="350759"/>
              <a:chOff x="5850477" y="3901125"/>
              <a:chExt cx="127450" cy="85874"/>
            </a:xfrm>
          </p:grpSpPr>
          <p:sp>
            <p:nvSpPr>
              <p:cNvPr id="438" name="Google Shape;438;p18"/>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8"/>
            <p:cNvSpPr/>
            <p:nvPr/>
          </p:nvSpPr>
          <p:spPr>
            <a:xfrm flipH="1">
              <a:off x="165701" y="886297"/>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18"/>
            <p:cNvGrpSpPr/>
            <p:nvPr/>
          </p:nvGrpSpPr>
          <p:grpSpPr>
            <a:xfrm flipH="1">
              <a:off x="-2806291" y="-592228"/>
              <a:ext cx="3608930" cy="3973565"/>
              <a:chOff x="-1890669" y="-592228"/>
              <a:chExt cx="3608930" cy="3973565"/>
            </a:xfrm>
          </p:grpSpPr>
          <p:grpSp>
            <p:nvGrpSpPr>
              <p:cNvPr id="446" name="Google Shape;446;p18"/>
              <p:cNvGrpSpPr/>
              <p:nvPr/>
            </p:nvGrpSpPr>
            <p:grpSpPr>
              <a:xfrm>
                <a:off x="-1890669" y="-592228"/>
                <a:ext cx="3608930" cy="3973565"/>
                <a:chOff x="262575" y="279375"/>
                <a:chExt cx="1205750" cy="1327575"/>
              </a:xfrm>
            </p:grpSpPr>
            <p:sp>
              <p:nvSpPr>
                <p:cNvPr id="447" name="Google Shape;447;p18"/>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8"/>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sp>
        <p:nvSpPr>
          <p:cNvPr id="453" name="Google Shape;453;p18"/>
          <p:cNvSpPr/>
          <p:nvPr/>
        </p:nvSpPr>
        <p:spPr>
          <a:xfrm rot="-9232753">
            <a:off x="5080175" y="-2586038"/>
            <a:ext cx="6918555" cy="447974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p:nvPr/>
        </p:nvSpPr>
        <p:spPr>
          <a:xfrm flipH="1">
            <a:off x="5701270" y="3226201"/>
            <a:ext cx="3550555" cy="1917256"/>
          </a:xfrm>
          <a:custGeom>
            <a:avLst/>
            <a:gdLst/>
            <a:ahLst/>
            <a:cxnLst/>
            <a:rect l="l" t="t" r="r" b="b"/>
            <a:pathLst>
              <a:path w="112386" h="44304" extrusionOk="0">
                <a:moveTo>
                  <a:pt x="60511" y="0"/>
                </a:moveTo>
                <a:lnTo>
                  <a:pt x="60121" y="26"/>
                </a:lnTo>
                <a:lnTo>
                  <a:pt x="59679" y="130"/>
                </a:lnTo>
                <a:lnTo>
                  <a:pt x="59185" y="260"/>
                </a:lnTo>
                <a:lnTo>
                  <a:pt x="58664" y="469"/>
                </a:lnTo>
                <a:lnTo>
                  <a:pt x="58118" y="677"/>
                </a:lnTo>
                <a:lnTo>
                  <a:pt x="57546" y="963"/>
                </a:lnTo>
                <a:lnTo>
                  <a:pt x="56999" y="1249"/>
                </a:lnTo>
                <a:lnTo>
                  <a:pt x="56635" y="1405"/>
                </a:lnTo>
                <a:lnTo>
                  <a:pt x="56141" y="1561"/>
                </a:lnTo>
                <a:lnTo>
                  <a:pt x="55542" y="1717"/>
                </a:lnTo>
                <a:lnTo>
                  <a:pt x="54814" y="1899"/>
                </a:lnTo>
                <a:lnTo>
                  <a:pt x="53097" y="2238"/>
                </a:lnTo>
                <a:lnTo>
                  <a:pt x="51146" y="2602"/>
                </a:lnTo>
                <a:lnTo>
                  <a:pt x="49091" y="2992"/>
                </a:lnTo>
                <a:lnTo>
                  <a:pt x="47062" y="3408"/>
                </a:lnTo>
                <a:lnTo>
                  <a:pt x="46099" y="3616"/>
                </a:lnTo>
                <a:lnTo>
                  <a:pt x="45189" y="3824"/>
                </a:lnTo>
                <a:lnTo>
                  <a:pt x="44356" y="4059"/>
                </a:lnTo>
                <a:lnTo>
                  <a:pt x="43602" y="4267"/>
                </a:lnTo>
                <a:lnTo>
                  <a:pt x="33482" y="7701"/>
                </a:lnTo>
                <a:lnTo>
                  <a:pt x="26146" y="10198"/>
                </a:lnTo>
                <a:lnTo>
                  <a:pt x="25781" y="10120"/>
                </a:lnTo>
                <a:lnTo>
                  <a:pt x="25391" y="10068"/>
                </a:lnTo>
                <a:lnTo>
                  <a:pt x="24871" y="10016"/>
                </a:lnTo>
                <a:lnTo>
                  <a:pt x="24247" y="9964"/>
                </a:lnTo>
                <a:lnTo>
                  <a:pt x="23570" y="9964"/>
                </a:lnTo>
                <a:lnTo>
                  <a:pt x="22868" y="9990"/>
                </a:lnTo>
                <a:lnTo>
                  <a:pt x="22139" y="10042"/>
                </a:lnTo>
                <a:lnTo>
                  <a:pt x="21385" y="10172"/>
                </a:lnTo>
                <a:lnTo>
                  <a:pt x="20552" y="10354"/>
                </a:lnTo>
                <a:lnTo>
                  <a:pt x="18940" y="10718"/>
                </a:lnTo>
                <a:lnTo>
                  <a:pt x="17691" y="11031"/>
                </a:lnTo>
                <a:lnTo>
                  <a:pt x="17197" y="11161"/>
                </a:lnTo>
                <a:lnTo>
                  <a:pt x="16624" y="11109"/>
                </a:lnTo>
                <a:lnTo>
                  <a:pt x="15818" y="11005"/>
                </a:lnTo>
                <a:lnTo>
                  <a:pt x="14777" y="10822"/>
                </a:lnTo>
                <a:lnTo>
                  <a:pt x="13580" y="10562"/>
                </a:lnTo>
                <a:lnTo>
                  <a:pt x="10771" y="9990"/>
                </a:lnTo>
                <a:lnTo>
                  <a:pt x="7779" y="9288"/>
                </a:lnTo>
                <a:lnTo>
                  <a:pt x="4865" y="8611"/>
                </a:lnTo>
                <a:lnTo>
                  <a:pt x="2368" y="8013"/>
                </a:lnTo>
                <a:lnTo>
                  <a:pt x="1" y="7441"/>
                </a:lnTo>
                <a:lnTo>
                  <a:pt x="2186" y="44304"/>
                </a:lnTo>
                <a:lnTo>
                  <a:pt x="111136" y="44304"/>
                </a:lnTo>
                <a:lnTo>
                  <a:pt x="111266" y="44044"/>
                </a:lnTo>
                <a:lnTo>
                  <a:pt x="111527" y="43289"/>
                </a:lnTo>
                <a:lnTo>
                  <a:pt x="111709" y="42795"/>
                </a:lnTo>
                <a:lnTo>
                  <a:pt x="111865" y="42222"/>
                </a:lnTo>
                <a:lnTo>
                  <a:pt x="112047" y="41598"/>
                </a:lnTo>
                <a:lnTo>
                  <a:pt x="112177" y="40948"/>
                </a:lnTo>
                <a:lnTo>
                  <a:pt x="112307" y="40297"/>
                </a:lnTo>
                <a:lnTo>
                  <a:pt x="112359" y="39647"/>
                </a:lnTo>
                <a:lnTo>
                  <a:pt x="112385" y="39335"/>
                </a:lnTo>
                <a:lnTo>
                  <a:pt x="112385" y="39023"/>
                </a:lnTo>
                <a:lnTo>
                  <a:pt x="112359" y="38736"/>
                </a:lnTo>
                <a:lnTo>
                  <a:pt x="112307" y="38450"/>
                </a:lnTo>
                <a:lnTo>
                  <a:pt x="112255" y="38164"/>
                </a:lnTo>
                <a:lnTo>
                  <a:pt x="112177" y="37930"/>
                </a:lnTo>
                <a:lnTo>
                  <a:pt x="112073" y="37696"/>
                </a:lnTo>
                <a:lnTo>
                  <a:pt x="111943" y="37488"/>
                </a:lnTo>
                <a:lnTo>
                  <a:pt x="111787" y="37280"/>
                </a:lnTo>
                <a:lnTo>
                  <a:pt x="111605" y="37124"/>
                </a:lnTo>
                <a:lnTo>
                  <a:pt x="111396" y="36993"/>
                </a:lnTo>
                <a:lnTo>
                  <a:pt x="111136" y="36889"/>
                </a:lnTo>
                <a:lnTo>
                  <a:pt x="110616" y="36655"/>
                </a:lnTo>
                <a:lnTo>
                  <a:pt x="110070" y="36395"/>
                </a:lnTo>
                <a:lnTo>
                  <a:pt x="109497" y="36083"/>
                </a:lnTo>
                <a:lnTo>
                  <a:pt x="108925" y="35719"/>
                </a:lnTo>
                <a:lnTo>
                  <a:pt x="108353" y="35329"/>
                </a:lnTo>
                <a:lnTo>
                  <a:pt x="107806" y="34938"/>
                </a:lnTo>
                <a:lnTo>
                  <a:pt x="106740" y="34106"/>
                </a:lnTo>
                <a:lnTo>
                  <a:pt x="105829" y="33325"/>
                </a:lnTo>
                <a:lnTo>
                  <a:pt x="105075" y="32675"/>
                </a:lnTo>
                <a:lnTo>
                  <a:pt x="104424" y="32077"/>
                </a:lnTo>
                <a:lnTo>
                  <a:pt x="103358" y="30282"/>
                </a:lnTo>
                <a:lnTo>
                  <a:pt x="102213" y="28435"/>
                </a:lnTo>
                <a:lnTo>
                  <a:pt x="100886" y="26301"/>
                </a:lnTo>
                <a:lnTo>
                  <a:pt x="99508" y="24116"/>
                </a:lnTo>
                <a:lnTo>
                  <a:pt x="98831" y="23128"/>
                </a:lnTo>
                <a:lnTo>
                  <a:pt x="98207" y="22191"/>
                </a:lnTo>
                <a:lnTo>
                  <a:pt x="97635" y="21411"/>
                </a:lnTo>
                <a:lnTo>
                  <a:pt x="97140" y="20760"/>
                </a:lnTo>
                <a:lnTo>
                  <a:pt x="96932" y="20526"/>
                </a:lnTo>
                <a:lnTo>
                  <a:pt x="96724" y="20318"/>
                </a:lnTo>
                <a:lnTo>
                  <a:pt x="96568" y="20188"/>
                </a:lnTo>
                <a:lnTo>
                  <a:pt x="96438" y="20110"/>
                </a:lnTo>
                <a:lnTo>
                  <a:pt x="96308" y="20032"/>
                </a:lnTo>
                <a:lnTo>
                  <a:pt x="96178" y="19928"/>
                </a:lnTo>
                <a:lnTo>
                  <a:pt x="95814" y="19642"/>
                </a:lnTo>
                <a:lnTo>
                  <a:pt x="95397" y="19225"/>
                </a:lnTo>
                <a:lnTo>
                  <a:pt x="94929" y="18731"/>
                </a:lnTo>
                <a:lnTo>
                  <a:pt x="93888" y="17560"/>
                </a:lnTo>
                <a:lnTo>
                  <a:pt x="92770" y="16234"/>
                </a:lnTo>
                <a:lnTo>
                  <a:pt x="90689" y="13684"/>
                </a:lnTo>
                <a:lnTo>
                  <a:pt x="89908" y="12774"/>
                </a:lnTo>
                <a:lnTo>
                  <a:pt x="89622" y="12461"/>
                </a:lnTo>
                <a:lnTo>
                  <a:pt x="89414" y="12253"/>
                </a:lnTo>
                <a:lnTo>
                  <a:pt x="89258" y="12149"/>
                </a:lnTo>
                <a:lnTo>
                  <a:pt x="89024" y="12071"/>
                </a:lnTo>
                <a:lnTo>
                  <a:pt x="88763" y="11993"/>
                </a:lnTo>
                <a:lnTo>
                  <a:pt x="88477" y="11967"/>
                </a:lnTo>
                <a:lnTo>
                  <a:pt x="88165" y="11941"/>
                </a:lnTo>
                <a:lnTo>
                  <a:pt x="87853" y="11915"/>
                </a:lnTo>
                <a:lnTo>
                  <a:pt x="87151" y="11941"/>
                </a:lnTo>
                <a:lnTo>
                  <a:pt x="86474" y="12019"/>
                </a:lnTo>
                <a:lnTo>
                  <a:pt x="85824" y="12097"/>
                </a:lnTo>
                <a:lnTo>
                  <a:pt x="84887" y="12253"/>
                </a:lnTo>
                <a:lnTo>
                  <a:pt x="84705" y="12253"/>
                </a:lnTo>
                <a:lnTo>
                  <a:pt x="84445" y="12227"/>
                </a:lnTo>
                <a:lnTo>
                  <a:pt x="84159" y="12149"/>
                </a:lnTo>
                <a:lnTo>
                  <a:pt x="83821" y="12045"/>
                </a:lnTo>
                <a:lnTo>
                  <a:pt x="83014" y="11733"/>
                </a:lnTo>
                <a:lnTo>
                  <a:pt x="82104" y="11343"/>
                </a:lnTo>
                <a:lnTo>
                  <a:pt x="81115" y="10901"/>
                </a:lnTo>
                <a:lnTo>
                  <a:pt x="80127" y="10406"/>
                </a:lnTo>
                <a:lnTo>
                  <a:pt x="78279" y="9496"/>
                </a:lnTo>
                <a:lnTo>
                  <a:pt x="77343" y="9027"/>
                </a:lnTo>
                <a:lnTo>
                  <a:pt x="76224" y="8429"/>
                </a:lnTo>
                <a:lnTo>
                  <a:pt x="73883" y="7128"/>
                </a:lnTo>
                <a:lnTo>
                  <a:pt x="71125" y="5567"/>
                </a:lnTo>
                <a:lnTo>
                  <a:pt x="70865" y="5463"/>
                </a:lnTo>
                <a:lnTo>
                  <a:pt x="70215" y="5255"/>
                </a:lnTo>
                <a:lnTo>
                  <a:pt x="69799" y="5125"/>
                </a:lnTo>
                <a:lnTo>
                  <a:pt x="69330" y="4995"/>
                </a:lnTo>
                <a:lnTo>
                  <a:pt x="68836" y="4891"/>
                </a:lnTo>
                <a:lnTo>
                  <a:pt x="68368" y="4813"/>
                </a:lnTo>
                <a:lnTo>
                  <a:pt x="68108" y="4761"/>
                </a:lnTo>
                <a:lnTo>
                  <a:pt x="67769" y="4657"/>
                </a:lnTo>
                <a:lnTo>
                  <a:pt x="67405" y="4501"/>
                </a:lnTo>
                <a:lnTo>
                  <a:pt x="66963" y="4293"/>
                </a:lnTo>
                <a:lnTo>
                  <a:pt x="66052" y="3798"/>
                </a:lnTo>
                <a:lnTo>
                  <a:pt x="65090" y="3252"/>
                </a:lnTo>
                <a:lnTo>
                  <a:pt x="64179" y="2732"/>
                </a:lnTo>
                <a:lnTo>
                  <a:pt x="63451" y="2264"/>
                </a:lnTo>
                <a:lnTo>
                  <a:pt x="62723" y="1795"/>
                </a:lnTo>
                <a:lnTo>
                  <a:pt x="62540" y="1535"/>
                </a:lnTo>
                <a:lnTo>
                  <a:pt x="62020" y="963"/>
                </a:lnTo>
                <a:lnTo>
                  <a:pt x="61708" y="625"/>
                </a:lnTo>
                <a:lnTo>
                  <a:pt x="61396" y="338"/>
                </a:lnTo>
                <a:lnTo>
                  <a:pt x="61084" y="130"/>
                </a:lnTo>
                <a:lnTo>
                  <a:pt x="60954" y="52"/>
                </a:lnTo>
                <a:lnTo>
                  <a:pt x="60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a:off x="0" y="3678481"/>
            <a:ext cx="7749146" cy="1465025"/>
          </a:xfrm>
          <a:custGeom>
            <a:avLst/>
            <a:gdLst/>
            <a:ahLst/>
            <a:cxnLst/>
            <a:rect l="l" t="t" r="r" b="b"/>
            <a:pathLst>
              <a:path w="225315" h="66156" extrusionOk="0">
                <a:moveTo>
                  <a:pt x="206220" y="0"/>
                </a:moveTo>
                <a:lnTo>
                  <a:pt x="205986" y="26"/>
                </a:lnTo>
                <a:lnTo>
                  <a:pt x="205752" y="104"/>
                </a:lnTo>
                <a:lnTo>
                  <a:pt x="205518" y="182"/>
                </a:lnTo>
                <a:lnTo>
                  <a:pt x="205258" y="312"/>
                </a:lnTo>
                <a:lnTo>
                  <a:pt x="204685" y="598"/>
                </a:lnTo>
                <a:lnTo>
                  <a:pt x="204113" y="963"/>
                </a:lnTo>
                <a:lnTo>
                  <a:pt x="203462" y="1379"/>
                </a:lnTo>
                <a:lnTo>
                  <a:pt x="202162" y="2341"/>
                </a:lnTo>
                <a:lnTo>
                  <a:pt x="200835" y="3304"/>
                </a:lnTo>
                <a:lnTo>
                  <a:pt x="200211" y="3772"/>
                </a:lnTo>
                <a:lnTo>
                  <a:pt x="199586" y="4189"/>
                </a:lnTo>
                <a:lnTo>
                  <a:pt x="199014" y="4553"/>
                </a:lnTo>
                <a:lnTo>
                  <a:pt x="198494" y="4839"/>
                </a:lnTo>
                <a:lnTo>
                  <a:pt x="198234" y="4969"/>
                </a:lnTo>
                <a:lnTo>
                  <a:pt x="197999" y="5047"/>
                </a:lnTo>
                <a:lnTo>
                  <a:pt x="197791" y="5099"/>
                </a:lnTo>
                <a:lnTo>
                  <a:pt x="197609" y="5125"/>
                </a:lnTo>
                <a:lnTo>
                  <a:pt x="197401" y="5151"/>
                </a:lnTo>
                <a:lnTo>
                  <a:pt x="197219" y="5203"/>
                </a:lnTo>
                <a:lnTo>
                  <a:pt x="196829" y="5359"/>
                </a:lnTo>
                <a:lnTo>
                  <a:pt x="196412" y="5567"/>
                </a:lnTo>
                <a:lnTo>
                  <a:pt x="195996" y="5827"/>
                </a:lnTo>
                <a:lnTo>
                  <a:pt x="195580" y="6140"/>
                </a:lnTo>
                <a:lnTo>
                  <a:pt x="195190" y="6478"/>
                </a:lnTo>
                <a:lnTo>
                  <a:pt x="194774" y="6842"/>
                </a:lnTo>
                <a:lnTo>
                  <a:pt x="194383" y="7206"/>
                </a:lnTo>
                <a:lnTo>
                  <a:pt x="193629" y="7987"/>
                </a:lnTo>
                <a:lnTo>
                  <a:pt x="192952" y="8689"/>
                </a:lnTo>
                <a:lnTo>
                  <a:pt x="192354" y="9261"/>
                </a:lnTo>
                <a:lnTo>
                  <a:pt x="192120" y="9470"/>
                </a:lnTo>
                <a:lnTo>
                  <a:pt x="191912" y="9626"/>
                </a:lnTo>
                <a:lnTo>
                  <a:pt x="191704" y="9756"/>
                </a:lnTo>
                <a:lnTo>
                  <a:pt x="191444" y="9886"/>
                </a:lnTo>
                <a:lnTo>
                  <a:pt x="190793" y="10146"/>
                </a:lnTo>
                <a:lnTo>
                  <a:pt x="190065" y="10406"/>
                </a:lnTo>
                <a:lnTo>
                  <a:pt x="189336" y="10666"/>
                </a:lnTo>
                <a:lnTo>
                  <a:pt x="188062" y="11056"/>
                </a:lnTo>
                <a:lnTo>
                  <a:pt x="187515" y="11213"/>
                </a:lnTo>
                <a:lnTo>
                  <a:pt x="186891" y="11161"/>
                </a:lnTo>
                <a:lnTo>
                  <a:pt x="186215" y="11134"/>
                </a:lnTo>
                <a:lnTo>
                  <a:pt x="185486" y="11134"/>
                </a:lnTo>
                <a:lnTo>
                  <a:pt x="184732" y="11187"/>
                </a:lnTo>
                <a:lnTo>
                  <a:pt x="183951" y="11265"/>
                </a:lnTo>
                <a:lnTo>
                  <a:pt x="183171" y="11343"/>
                </a:lnTo>
                <a:lnTo>
                  <a:pt x="181558" y="11577"/>
                </a:lnTo>
                <a:lnTo>
                  <a:pt x="179945" y="11837"/>
                </a:lnTo>
                <a:lnTo>
                  <a:pt x="178436" y="12123"/>
                </a:lnTo>
                <a:lnTo>
                  <a:pt x="177057" y="12357"/>
                </a:lnTo>
                <a:lnTo>
                  <a:pt x="176433" y="12435"/>
                </a:lnTo>
                <a:lnTo>
                  <a:pt x="175861" y="12487"/>
                </a:lnTo>
                <a:lnTo>
                  <a:pt x="175314" y="12539"/>
                </a:lnTo>
                <a:lnTo>
                  <a:pt x="174716" y="12565"/>
                </a:lnTo>
                <a:lnTo>
                  <a:pt x="173493" y="12565"/>
                </a:lnTo>
                <a:lnTo>
                  <a:pt x="172193" y="12513"/>
                </a:lnTo>
                <a:lnTo>
                  <a:pt x="170892" y="12435"/>
                </a:lnTo>
                <a:lnTo>
                  <a:pt x="169669" y="12305"/>
                </a:lnTo>
                <a:lnTo>
                  <a:pt x="168577" y="12175"/>
                </a:lnTo>
                <a:lnTo>
                  <a:pt x="167666" y="12045"/>
                </a:lnTo>
                <a:lnTo>
                  <a:pt x="166964" y="11915"/>
                </a:lnTo>
                <a:lnTo>
                  <a:pt x="166391" y="11837"/>
                </a:lnTo>
                <a:lnTo>
                  <a:pt x="165741" y="11785"/>
                </a:lnTo>
                <a:lnTo>
                  <a:pt x="164388" y="11733"/>
                </a:lnTo>
                <a:lnTo>
                  <a:pt x="163686" y="11681"/>
                </a:lnTo>
                <a:lnTo>
                  <a:pt x="163035" y="11629"/>
                </a:lnTo>
                <a:lnTo>
                  <a:pt x="162437" y="11551"/>
                </a:lnTo>
                <a:lnTo>
                  <a:pt x="162177" y="11473"/>
                </a:lnTo>
                <a:lnTo>
                  <a:pt x="161917" y="11395"/>
                </a:lnTo>
                <a:lnTo>
                  <a:pt x="161683" y="11317"/>
                </a:lnTo>
                <a:lnTo>
                  <a:pt x="161474" y="11265"/>
                </a:lnTo>
                <a:lnTo>
                  <a:pt x="161266" y="11239"/>
                </a:lnTo>
                <a:lnTo>
                  <a:pt x="160876" y="11239"/>
                </a:lnTo>
                <a:lnTo>
                  <a:pt x="160668" y="11265"/>
                </a:lnTo>
                <a:lnTo>
                  <a:pt x="160304" y="11369"/>
                </a:lnTo>
                <a:lnTo>
                  <a:pt x="159940" y="11473"/>
                </a:lnTo>
                <a:lnTo>
                  <a:pt x="159549" y="11629"/>
                </a:lnTo>
                <a:lnTo>
                  <a:pt x="159107" y="11785"/>
                </a:lnTo>
                <a:lnTo>
                  <a:pt x="158613" y="11915"/>
                </a:lnTo>
                <a:lnTo>
                  <a:pt x="158301" y="11993"/>
                </a:lnTo>
                <a:lnTo>
                  <a:pt x="157858" y="12019"/>
                </a:lnTo>
                <a:lnTo>
                  <a:pt x="156662" y="12071"/>
                </a:lnTo>
                <a:lnTo>
                  <a:pt x="155231" y="12071"/>
                </a:lnTo>
                <a:lnTo>
                  <a:pt x="153696" y="12045"/>
                </a:lnTo>
                <a:lnTo>
                  <a:pt x="150990" y="11967"/>
                </a:lnTo>
                <a:lnTo>
                  <a:pt x="149820" y="11915"/>
                </a:lnTo>
                <a:lnTo>
                  <a:pt x="149638" y="11681"/>
                </a:lnTo>
                <a:lnTo>
                  <a:pt x="149143" y="11134"/>
                </a:lnTo>
                <a:lnTo>
                  <a:pt x="148831" y="10796"/>
                </a:lnTo>
                <a:lnTo>
                  <a:pt x="148493" y="10484"/>
                </a:lnTo>
                <a:lnTo>
                  <a:pt x="148155" y="10172"/>
                </a:lnTo>
                <a:lnTo>
                  <a:pt x="147791" y="9938"/>
                </a:lnTo>
                <a:lnTo>
                  <a:pt x="147609" y="9834"/>
                </a:lnTo>
                <a:lnTo>
                  <a:pt x="147426" y="9756"/>
                </a:lnTo>
                <a:lnTo>
                  <a:pt x="147192" y="9704"/>
                </a:lnTo>
                <a:lnTo>
                  <a:pt x="146984" y="9652"/>
                </a:lnTo>
                <a:lnTo>
                  <a:pt x="146516" y="9600"/>
                </a:lnTo>
                <a:lnTo>
                  <a:pt x="146074" y="9574"/>
                </a:lnTo>
                <a:lnTo>
                  <a:pt x="145683" y="9600"/>
                </a:lnTo>
                <a:lnTo>
                  <a:pt x="145345" y="9626"/>
                </a:lnTo>
                <a:lnTo>
                  <a:pt x="145059" y="9652"/>
                </a:lnTo>
                <a:lnTo>
                  <a:pt x="144773" y="9339"/>
                </a:lnTo>
                <a:lnTo>
                  <a:pt x="144487" y="9001"/>
                </a:lnTo>
                <a:lnTo>
                  <a:pt x="144097" y="8611"/>
                </a:lnTo>
                <a:lnTo>
                  <a:pt x="143654" y="8221"/>
                </a:lnTo>
                <a:lnTo>
                  <a:pt x="143420" y="8039"/>
                </a:lnTo>
                <a:lnTo>
                  <a:pt x="143186" y="7883"/>
                </a:lnTo>
                <a:lnTo>
                  <a:pt x="142952" y="7727"/>
                </a:lnTo>
                <a:lnTo>
                  <a:pt x="142692" y="7596"/>
                </a:lnTo>
                <a:lnTo>
                  <a:pt x="142432" y="7518"/>
                </a:lnTo>
                <a:lnTo>
                  <a:pt x="142197" y="7440"/>
                </a:lnTo>
                <a:lnTo>
                  <a:pt x="142067" y="7440"/>
                </a:lnTo>
                <a:lnTo>
                  <a:pt x="141937" y="7466"/>
                </a:lnTo>
                <a:lnTo>
                  <a:pt x="141807" y="7544"/>
                </a:lnTo>
                <a:lnTo>
                  <a:pt x="141651" y="7622"/>
                </a:lnTo>
                <a:lnTo>
                  <a:pt x="141365" y="7857"/>
                </a:lnTo>
                <a:lnTo>
                  <a:pt x="141027" y="8169"/>
                </a:lnTo>
                <a:lnTo>
                  <a:pt x="140715" y="8533"/>
                </a:lnTo>
                <a:lnTo>
                  <a:pt x="140350" y="8975"/>
                </a:lnTo>
                <a:lnTo>
                  <a:pt x="139674" y="9938"/>
                </a:lnTo>
                <a:lnTo>
                  <a:pt x="138972" y="10952"/>
                </a:lnTo>
                <a:lnTo>
                  <a:pt x="138347" y="11889"/>
                </a:lnTo>
                <a:lnTo>
                  <a:pt x="138061" y="12279"/>
                </a:lnTo>
                <a:lnTo>
                  <a:pt x="137775" y="12643"/>
                </a:lnTo>
                <a:lnTo>
                  <a:pt x="137541" y="12904"/>
                </a:lnTo>
                <a:lnTo>
                  <a:pt x="137333" y="13086"/>
                </a:lnTo>
                <a:lnTo>
                  <a:pt x="137125" y="13190"/>
                </a:lnTo>
                <a:lnTo>
                  <a:pt x="136890" y="13242"/>
                </a:lnTo>
                <a:lnTo>
                  <a:pt x="136630" y="13294"/>
                </a:lnTo>
                <a:lnTo>
                  <a:pt x="136344" y="13294"/>
                </a:lnTo>
                <a:lnTo>
                  <a:pt x="136032" y="13268"/>
                </a:lnTo>
                <a:lnTo>
                  <a:pt x="135720" y="13242"/>
                </a:lnTo>
                <a:lnTo>
                  <a:pt x="135095" y="13138"/>
                </a:lnTo>
                <a:lnTo>
                  <a:pt x="134523" y="12982"/>
                </a:lnTo>
                <a:lnTo>
                  <a:pt x="134055" y="12825"/>
                </a:lnTo>
                <a:lnTo>
                  <a:pt x="133613" y="12669"/>
                </a:lnTo>
                <a:lnTo>
                  <a:pt x="133378" y="12539"/>
                </a:lnTo>
                <a:lnTo>
                  <a:pt x="132780" y="12201"/>
                </a:lnTo>
                <a:lnTo>
                  <a:pt x="132390" y="12019"/>
                </a:lnTo>
                <a:lnTo>
                  <a:pt x="132000" y="11837"/>
                </a:lnTo>
                <a:lnTo>
                  <a:pt x="131583" y="11681"/>
                </a:lnTo>
                <a:lnTo>
                  <a:pt x="131167" y="11577"/>
                </a:lnTo>
                <a:lnTo>
                  <a:pt x="130985" y="11577"/>
                </a:lnTo>
                <a:lnTo>
                  <a:pt x="130803" y="11603"/>
                </a:lnTo>
                <a:lnTo>
                  <a:pt x="130621" y="11655"/>
                </a:lnTo>
                <a:lnTo>
                  <a:pt x="130465" y="11733"/>
                </a:lnTo>
                <a:lnTo>
                  <a:pt x="130309" y="11837"/>
                </a:lnTo>
                <a:lnTo>
                  <a:pt x="130127" y="11967"/>
                </a:lnTo>
                <a:lnTo>
                  <a:pt x="129814" y="12253"/>
                </a:lnTo>
                <a:lnTo>
                  <a:pt x="129476" y="12539"/>
                </a:lnTo>
                <a:lnTo>
                  <a:pt x="129320" y="12669"/>
                </a:lnTo>
                <a:lnTo>
                  <a:pt x="129138" y="12799"/>
                </a:lnTo>
                <a:lnTo>
                  <a:pt x="128930" y="12904"/>
                </a:lnTo>
                <a:lnTo>
                  <a:pt x="128748" y="12982"/>
                </a:lnTo>
                <a:lnTo>
                  <a:pt x="128514" y="13060"/>
                </a:lnTo>
                <a:lnTo>
                  <a:pt x="128305" y="13086"/>
                </a:lnTo>
                <a:lnTo>
                  <a:pt x="127681" y="13060"/>
                </a:lnTo>
                <a:lnTo>
                  <a:pt x="126875" y="12956"/>
                </a:lnTo>
                <a:lnTo>
                  <a:pt x="125912" y="12851"/>
                </a:lnTo>
                <a:lnTo>
                  <a:pt x="124924" y="12695"/>
                </a:lnTo>
                <a:lnTo>
                  <a:pt x="123233" y="12435"/>
                </a:lnTo>
                <a:lnTo>
                  <a:pt x="122504" y="12305"/>
                </a:lnTo>
                <a:lnTo>
                  <a:pt x="123857" y="11030"/>
                </a:lnTo>
                <a:lnTo>
                  <a:pt x="123519" y="11056"/>
                </a:lnTo>
                <a:lnTo>
                  <a:pt x="123076" y="11108"/>
                </a:lnTo>
                <a:lnTo>
                  <a:pt x="122088" y="11317"/>
                </a:lnTo>
                <a:lnTo>
                  <a:pt x="120891" y="11577"/>
                </a:lnTo>
                <a:lnTo>
                  <a:pt x="120995" y="11473"/>
                </a:lnTo>
                <a:lnTo>
                  <a:pt x="121099" y="11369"/>
                </a:lnTo>
                <a:lnTo>
                  <a:pt x="121281" y="11108"/>
                </a:lnTo>
                <a:lnTo>
                  <a:pt x="121412" y="10796"/>
                </a:lnTo>
                <a:lnTo>
                  <a:pt x="121542" y="10484"/>
                </a:lnTo>
                <a:lnTo>
                  <a:pt x="121698" y="9964"/>
                </a:lnTo>
                <a:lnTo>
                  <a:pt x="121750" y="9756"/>
                </a:lnTo>
                <a:lnTo>
                  <a:pt x="121516" y="9808"/>
                </a:lnTo>
                <a:lnTo>
                  <a:pt x="121281" y="9912"/>
                </a:lnTo>
                <a:lnTo>
                  <a:pt x="121021" y="10094"/>
                </a:lnTo>
                <a:lnTo>
                  <a:pt x="120761" y="10276"/>
                </a:lnTo>
                <a:lnTo>
                  <a:pt x="120501" y="10510"/>
                </a:lnTo>
                <a:lnTo>
                  <a:pt x="120241" y="10744"/>
                </a:lnTo>
                <a:lnTo>
                  <a:pt x="119747" y="11291"/>
                </a:lnTo>
                <a:lnTo>
                  <a:pt x="119304" y="11811"/>
                </a:lnTo>
                <a:lnTo>
                  <a:pt x="118966" y="12253"/>
                </a:lnTo>
                <a:lnTo>
                  <a:pt x="118628" y="12669"/>
                </a:lnTo>
                <a:lnTo>
                  <a:pt x="118550" y="12617"/>
                </a:lnTo>
                <a:lnTo>
                  <a:pt x="118446" y="12565"/>
                </a:lnTo>
                <a:lnTo>
                  <a:pt x="118290" y="12565"/>
                </a:lnTo>
                <a:lnTo>
                  <a:pt x="118108" y="12591"/>
                </a:lnTo>
                <a:lnTo>
                  <a:pt x="117665" y="12669"/>
                </a:lnTo>
                <a:lnTo>
                  <a:pt x="117197" y="12825"/>
                </a:lnTo>
                <a:lnTo>
                  <a:pt x="116755" y="12982"/>
                </a:lnTo>
                <a:lnTo>
                  <a:pt x="116339" y="13138"/>
                </a:lnTo>
                <a:lnTo>
                  <a:pt x="115974" y="13294"/>
                </a:lnTo>
                <a:lnTo>
                  <a:pt x="115974" y="13294"/>
                </a:lnTo>
                <a:lnTo>
                  <a:pt x="117249" y="10926"/>
                </a:lnTo>
                <a:lnTo>
                  <a:pt x="117119" y="10952"/>
                </a:lnTo>
                <a:lnTo>
                  <a:pt x="116937" y="10978"/>
                </a:lnTo>
                <a:lnTo>
                  <a:pt x="116443" y="11187"/>
                </a:lnTo>
                <a:lnTo>
                  <a:pt x="115844" y="11473"/>
                </a:lnTo>
                <a:lnTo>
                  <a:pt x="115194" y="11811"/>
                </a:lnTo>
                <a:lnTo>
                  <a:pt x="114075" y="12461"/>
                </a:lnTo>
                <a:lnTo>
                  <a:pt x="113555" y="12773"/>
                </a:lnTo>
                <a:lnTo>
                  <a:pt x="113737" y="12513"/>
                </a:lnTo>
                <a:lnTo>
                  <a:pt x="113997" y="12149"/>
                </a:lnTo>
                <a:lnTo>
                  <a:pt x="114726" y="11291"/>
                </a:lnTo>
                <a:lnTo>
                  <a:pt x="115376" y="10536"/>
                </a:lnTo>
                <a:lnTo>
                  <a:pt x="115688" y="10198"/>
                </a:lnTo>
                <a:lnTo>
                  <a:pt x="115454" y="10276"/>
                </a:lnTo>
                <a:lnTo>
                  <a:pt x="115220" y="10406"/>
                </a:lnTo>
                <a:lnTo>
                  <a:pt x="114960" y="10588"/>
                </a:lnTo>
                <a:lnTo>
                  <a:pt x="114648" y="10796"/>
                </a:lnTo>
                <a:lnTo>
                  <a:pt x="114049" y="11291"/>
                </a:lnTo>
                <a:lnTo>
                  <a:pt x="113425" y="11863"/>
                </a:lnTo>
                <a:lnTo>
                  <a:pt x="112853" y="12383"/>
                </a:lnTo>
                <a:lnTo>
                  <a:pt x="112384" y="12851"/>
                </a:lnTo>
                <a:lnTo>
                  <a:pt x="111942" y="13294"/>
                </a:lnTo>
                <a:lnTo>
                  <a:pt x="111656" y="13398"/>
                </a:lnTo>
                <a:lnTo>
                  <a:pt x="111240" y="13476"/>
                </a:lnTo>
                <a:lnTo>
                  <a:pt x="110745" y="13528"/>
                </a:lnTo>
                <a:lnTo>
                  <a:pt x="110147" y="13580"/>
                </a:lnTo>
                <a:lnTo>
                  <a:pt x="108820" y="13658"/>
                </a:lnTo>
                <a:lnTo>
                  <a:pt x="107337" y="13684"/>
                </a:lnTo>
                <a:lnTo>
                  <a:pt x="105855" y="13710"/>
                </a:lnTo>
                <a:lnTo>
                  <a:pt x="104476" y="13710"/>
                </a:lnTo>
                <a:lnTo>
                  <a:pt x="102577" y="13684"/>
                </a:lnTo>
                <a:lnTo>
                  <a:pt x="102291" y="13684"/>
                </a:lnTo>
                <a:lnTo>
                  <a:pt x="102030" y="13632"/>
                </a:lnTo>
                <a:lnTo>
                  <a:pt x="101744" y="13580"/>
                </a:lnTo>
                <a:lnTo>
                  <a:pt x="101458" y="13528"/>
                </a:lnTo>
                <a:lnTo>
                  <a:pt x="100912" y="13346"/>
                </a:lnTo>
                <a:lnTo>
                  <a:pt x="100365" y="13138"/>
                </a:lnTo>
                <a:lnTo>
                  <a:pt x="99845" y="12904"/>
                </a:lnTo>
                <a:lnTo>
                  <a:pt x="99351" y="12721"/>
                </a:lnTo>
                <a:lnTo>
                  <a:pt x="98883" y="12565"/>
                </a:lnTo>
                <a:lnTo>
                  <a:pt x="98675" y="12513"/>
                </a:lnTo>
                <a:lnTo>
                  <a:pt x="98440" y="12487"/>
                </a:lnTo>
                <a:lnTo>
                  <a:pt x="98232" y="12487"/>
                </a:lnTo>
                <a:lnTo>
                  <a:pt x="98024" y="12513"/>
                </a:lnTo>
                <a:lnTo>
                  <a:pt x="97816" y="12539"/>
                </a:lnTo>
                <a:lnTo>
                  <a:pt x="97608" y="12617"/>
                </a:lnTo>
                <a:lnTo>
                  <a:pt x="97166" y="12773"/>
                </a:lnTo>
                <a:lnTo>
                  <a:pt x="96723" y="12956"/>
                </a:lnTo>
                <a:lnTo>
                  <a:pt x="96229" y="13164"/>
                </a:lnTo>
                <a:lnTo>
                  <a:pt x="95761" y="13372"/>
                </a:lnTo>
                <a:lnTo>
                  <a:pt x="95241" y="13554"/>
                </a:lnTo>
                <a:lnTo>
                  <a:pt x="94980" y="13632"/>
                </a:lnTo>
                <a:lnTo>
                  <a:pt x="94720" y="13684"/>
                </a:lnTo>
                <a:lnTo>
                  <a:pt x="93992" y="13788"/>
                </a:lnTo>
                <a:lnTo>
                  <a:pt x="93029" y="13918"/>
                </a:lnTo>
                <a:lnTo>
                  <a:pt x="90740" y="14152"/>
                </a:lnTo>
                <a:lnTo>
                  <a:pt x="87878" y="14412"/>
                </a:lnTo>
                <a:lnTo>
                  <a:pt x="87644" y="14256"/>
                </a:lnTo>
                <a:lnTo>
                  <a:pt x="87098" y="13892"/>
                </a:lnTo>
                <a:lnTo>
                  <a:pt x="86447" y="13528"/>
                </a:lnTo>
                <a:lnTo>
                  <a:pt x="86161" y="13372"/>
                </a:lnTo>
                <a:lnTo>
                  <a:pt x="85927" y="13294"/>
                </a:lnTo>
                <a:lnTo>
                  <a:pt x="85719" y="13294"/>
                </a:lnTo>
                <a:lnTo>
                  <a:pt x="85485" y="13372"/>
                </a:lnTo>
                <a:lnTo>
                  <a:pt x="85251" y="13476"/>
                </a:lnTo>
                <a:lnTo>
                  <a:pt x="84991" y="13606"/>
                </a:lnTo>
                <a:lnTo>
                  <a:pt x="84418" y="13918"/>
                </a:lnTo>
                <a:lnTo>
                  <a:pt x="84158" y="14048"/>
                </a:lnTo>
                <a:lnTo>
                  <a:pt x="83872" y="14152"/>
                </a:lnTo>
                <a:lnTo>
                  <a:pt x="83690" y="14178"/>
                </a:lnTo>
                <a:lnTo>
                  <a:pt x="83430" y="14204"/>
                </a:lnTo>
                <a:lnTo>
                  <a:pt x="82727" y="14230"/>
                </a:lnTo>
                <a:lnTo>
                  <a:pt x="80984" y="14256"/>
                </a:lnTo>
                <a:lnTo>
                  <a:pt x="79345" y="14256"/>
                </a:lnTo>
                <a:lnTo>
                  <a:pt x="78643" y="14230"/>
                </a:lnTo>
                <a:lnTo>
                  <a:pt x="78435" y="13970"/>
                </a:lnTo>
                <a:lnTo>
                  <a:pt x="77993" y="13398"/>
                </a:lnTo>
                <a:lnTo>
                  <a:pt x="77706" y="13086"/>
                </a:lnTo>
                <a:lnTo>
                  <a:pt x="77446" y="12799"/>
                </a:lnTo>
                <a:lnTo>
                  <a:pt x="77186" y="12591"/>
                </a:lnTo>
                <a:lnTo>
                  <a:pt x="77082" y="12539"/>
                </a:lnTo>
                <a:lnTo>
                  <a:pt x="76978" y="12487"/>
                </a:lnTo>
                <a:lnTo>
                  <a:pt x="76224" y="12409"/>
                </a:lnTo>
                <a:lnTo>
                  <a:pt x="75027" y="12279"/>
                </a:lnTo>
                <a:lnTo>
                  <a:pt x="73414" y="12123"/>
                </a:lnTo>
                <a:lnTo>
                  <a:pt x="73076" y="11811"/>
                </a:lnTo>
                <a:lnTo>
                  <a:pt x="72712" y="11499"/>
                </a:lnTo>
                <a:lnTo>
                  <a:pt x="72217" y="11134"/>
                </a:lnTo>
                <a:lnTo>
                  <a:pt x="71931" y="10952"/>
                </a:lnTo>
                <a:lnTo>
                  <a:pt x="71619" y="10770"/>
                </a:lnTo>
                <a:lnTo>
                  <a:pt x="71307" y="10614"/>
                </a:lnTo>
                <a:lnTo>
                  <a:pt x="70969" y="10458"/>
                </a:lnTo>
                <a:lnTo>
                  <a:pt x="70630" y="10354"/>
                </a:lnTo>
                <a:lnTo>
                  <a:pt x="70266" y="10250"/>
                </a:lnTo>
                <a:lnTo>
                  <a:pt x="69928" y="10198"/>
                </a:lnTo>
                <a:lnTo>
                  <a:pt x="69564" y="10198"/>
                </a:lnTo>
                <a:lnTo>
                  <a:pt x="69382" y="10224"/>
                </a:lnTo>
                <a:lnTo>
                  <a:pt x="69200" y="10276"/>
                </a:lnTo>
                <a:lnTo>
                  <a:pt x="68992" y="10354"/>
                </a:lnTo>
                <a:lnTo>
                  <a:pt x="68809" y="10432"/>
                </a:lnTo>
                <a:lnTo>
                  <a:pt x="68393" y="10692"/>
                </a:lnTo>
                <a:lnTo>
                  <a:pt x="68003" y="11004"/>
                </a:lnTo>
                <a:lnTo>
                  <a:pt x="67587" y="11369"/>
                </a:lnTo>
                <a:lnTo>
                  <a:pt x="67196" y="11785"/>
                </a:lnTo>
                <a:lnTo>
                  <a:pt x="66806" y="12227"/>
                </a:lnTo>
                <a:lnTo>
                  <a:pt x="66442" y="12695"/>
                </a:lnTo>
                <a:lnTo>
                  <a:pt x="65792" y="13580"/>
                </a:lnTo>
                <a:lnTo>
                  <a:pt x="65271" y="14360"/>
                </a:lnTo>
                <a:lnTo>
                  <a:pt x="64777" y="15089"/>
                </a:lnTo>
                <a:lnTo>
                  <a:pt x="64491" y="15037"/>
                </a:lnTo>
                <a:lnTo>
                  <a:pt x="64127" y="15011"/>
                </a:lnTo>
                <a:lnTo>
                  <a:pt x="63268" y="14959"/>
                </a:lnTo>
                <a:lnTo>
                  <a:pt x="62280" y="14959"/>
                </a:lnTo>
                <a:lnTo>
                  <a:pt x="61239" y="14985"/>
                </a:lnTo>
                <a:lnTo>
                  <a:pt x="59496" y="15089"/>
                </a:lnTo>
                <a:lnTo>
                  <a:pt x="58742" y="15141"/>
                </a:lnTo>
                <a:lnTo>
                  <a:pt x="58664" y="14907"/>
                </a:lnTo>
                <a:lnTo>
                  <a:pt x="58586" y="14699"/>
                </a:lnTo>
                <a:lnTo>
                  <a:pt x="58508" y="14516"/>
                </a:lnTo>
                <a:lnTo>
                  <a:pt x="58403" y="14360"/>
                </a:lnTo>
                <a:lnTo>
                  <a:pt x="58299" y="14230"/>
                </a:lnTo>
                <a:lnTo>
                  <a:pt x="58195" y="14126"/>
                </a:lnTo>
                <a:lnTo>
                  <a:pt x="58065" y="14022"/>
                </a:lnTo>
                <a:lnTo>
                  <a:pt x="57935" y="13944"/>
                </a:lnTo>
                <a:lnTo>
                  <a:pt x="57805" y="13892"/>
                </a:lnTo>
                <a:lnTo>
                  <a:pt x="57675" y="13840"/>
                </a:lnTo>
                <a:lnTo>
                  <a:pt x="57415" y="13814"/>
                </a:lnTo>
                <a:lnTo>
                  <a:pt x="57129" y="13814"/>
                </a:lnTo>
                <a:lnTo>
                  <a:pt x="56843" y="13866"/>
                </a:lnTo>
                <a:lnTo>
                  <a:pt x="56556" y="13944"/>
                </a:lnTo>
                <a:lnTo>
                  <a:pt x="56296" y="14022"/>
                </a:lnTo>
                <a:lnTo>
                  <a:pt x="56062" y="14126"/>
                </a:lnTo>
                <a:lnTo>
                  <a:pt x="55854" y="14256"/>
                </a:lnTo>
                <a:lnTo>
                  <a:pt x="55542" y="14438"/>
                </a:lnTo>
                <a:lnTo>
                  <a:pt x="55438" y="14516"/>
                </a:lnTo>
                <a:lnTo>
                  <a:pt x="55282" y="14438"/>
                </a:lnTo>
                <a:lnTo>
                  <a:pt x="55100" y="14386"/>
                </a:lnTo>
                <a:lnTo>
                  <a:pt x="54917" y="14360"/>
                </a:lnTo>
                <a:lnTo>
                  <a:pt x="54345" y="14360"/>
                </a:lnTo>
                <a:lnTo>
                  <a:pt x="53981" y="14438"/>
                </a:lnTo>
                <a:lnTo>
                  <a:pt x="53643" y="14516"/>
                </a:lnTo>
                <a:lnTo>
                  <a:pt x="53383" y="14594"/>
                </a:lnTo>
                <a:lnTo>
                  <a:pt x="53148" y="14699"/>
                </a:lnTo>
                <a:lnTo>
                  <a:pt x="52732" y="14673"/>
                </a:lnTo>
                <a:lnTo>
                  <a:pt x="51119" y="14673"/>
                </a:lnTo>
                <a:lnTo>
                  <a:pt x="48544" y="14751"/>
                </a:lnTo>
                <a:lnTo>
                  <a:pt x="47243" y="14777"/>
                </a:lnTo>
                <a:lnTo>
                  <a:pt x="45578" y="14777"/>
                </a:lnTo>
                <a:lnTo>
                  <a:pt x="45110" y="14725"/>
                </a:lnTo>
                <a:lnTo>
                  <a:pt x="44720" y="14673"/>
                </a:lnTo>
                <a:lnTo>
                  <a:pt x="44433" y="14594"/>
                </a:lnTo>
                <a:lnTo>
                  <a:pt x="44173" y="14542"/>
                </a:lnTo>
                <a:lnTo>
                  <a:pt x="43939" y="14490"/>
                </a:lnTo>
                <a:lnTo>
                  <a:pt x="43523" y="14490"/>
                </a:lnTo>
                <a:lnTo>
                  <a:pt x="43341" y="14516"/>
                </a:lnTo>
                <a:lnTo>
                  <a:pt x="43185" y="14568"/>
                </a:lnTo>
                <a:lnTo>
                  <a:pt x="43029" y="14620"/>
                </a:lnTo>
                <a:lnTo>
                  <a:pt x="42899" y="14699"/>
                </a:lnTo>
                <a:lnTo>
                  <a:pt x="42690" y="14855"/>
                </a:lnTo>
                <a:lnTo>
                  <a:pt x="42534" y="14985"/>
                </a:lnTo>
                <a:lnTo>
                  <a:pt x="42404" y="15141"/>
                </a:lnTo>
                <a:lnTo>
                  <a:pt x="42144" y="14933"/>
                </a:lnTo>
                <a:lnTo>
                  <a:pt x="41858" y="14725"/>
                </a:lnTo>
                <a:lnTo>
                  <a:pt x="41494" y="14516"/>
                </a:lnTo>
                <a:lnTo>
                  <a:pt x="41078" y="14282"/>
                </a:lnTo>
                <a:lnTo>
                  <a:pt x="40583" y="14074"/>
                </a:lnTo>
                <a:lnTo>
                  <a:pt x="40349" y="13996"/>
                </a:lnTo>
                <a:lnTo>
                  <a:pt x="40089" y="13918"/>
                </a:lnTo>
                <a:lnTo>
                  <a:pt x="39829" y="13892"/>
                </a:lnTo>
                <a:lnTo>
                  <a:pt x="39569" y="13866"/>
                </a:lnTo>
                <a:lnTo>
                  <a:pt x="39309" y="13892"/>
                </a:lnTo>
                <a:lnTo>
                  <a:pt x="39048" y="13944"/>
                </a:lnTo>
                <a:lnTo>
                  <a:pt x="38788" y="14022"/>
                </a:lnTo>
                <a:lnTo>
                  <a:pt x="38528" y="14126"/>
                </a:lnTo>
                <a:lnTo>
                  <a:pt x="38294" y="14230"/>
                </a:lnTo>
                <a:lnTo>
                  <a:pt x="38060" y="14360"/>
                </a:lnTo>
                <a:lnTo>
                  <a:pt x="37618" y="14673"/>
                </a:lnTo>
                <a:lnTo>
                  <a:pt x="37253" y="14959"/>
                </a:lnTo>
                <a:lnTo>
                  <a:pt x="36967" y="15193"/>
                </a:lnTo>
                <a:lnTo>
                  <a:pt x="36733" y="15453"/>
                </a:lnTo>
                <a:lnTo>
                  <a:pt x="36343" y="15427"/>
                </a:lnTo>
                <a:lnTo>
                  <a:pt x="35927" y="15427"/>
                </a:lnTo>
                <a:lnTo>
                  <a:pt x="34886" y="15453"/>
                </a:lnTo>
                <a:lnTo>
                  <a:pt x="33741" y="15531"/>
                </a:lnTo>
                <a:lnTo>
                  <a:pt x="32571" y="15661"/>
                </a:lnTo>
                <a:lnTo>
                  <a:pt x="30594" y="15869"/>
                </a:lnTo>
                <a:lnTo>
                  <a:pt x="29761" y="15973"/>
                </a:lnTo>
                <a:lnTo>
                  <a:pt x="29735" y="15921"/>
                </a:lnTo>
                <a:lnTo>
                  <a:pt x="29709" y="15843"/>
                </a:lnTo>
                <a:lnTo>
                  <a:pt x="29683" y="15739"/>
                </a:lnTo>
                <a:lnTo>
                  <a:pt x="29605" y="15661"/>
                </a:lnTo>
                <a:lnTo>
                  <a:pt x="29527" y="15557"/>
                </a:lnTo>
                <a:lnTo>
                  <a:pt x="29371" y="15505"/>
                </a:lnTo>
                <a:lnTo>
                  <a:pt x="29189" y="15453"/>
                </a:lnTo>
                <a:lnTo>
                  <a:pt x="28877" y="15427"/>
                </a:lnTo>
                <a:lnTo>
                  <a:pt x="27160" y="15427"/>
                </a:lnTo>
                <a:lnTo>
                  <a:pt x="25521" y="15453"/>
                </a:lnTo>
                <a:lnTo>
                  <a:pt x="25547" y="15349"/>
                </a:lnTo>
                <a:lnTo>
                  <a:pt x="25547" y="15245"/>
                </a:lnTo>
                <a:lnTo>
                  <a:pt x="25495" y="15115"/>
                </a:lnTo>
                <a:lnTo>
                  <a:pt x="25417" y="14959"/>
                </a:lnTo>
                <a:lnTo>
                  <a:pt x="25260" y="14855"/>
                </a:lnTo>
                <a:lnTo>
                  <a:pt x="25156" y="14803"/>
                </a:lnTo>
                <a:lnTo>
                  <a:pt x="25026" y="14751"/>
                </a:lnTo>
                <a:lnTo>
                  <a:pt x="24870" y="14699"/>
                </a:lnTo>
                <a:lnTo>
                  <a:pt x="24714" y="14673"/>
                </a:lnTo>
                <a:lnTo>
                  <a:pt x="23934" y="14568"/>
                </a:lnTo>
                <a:lnTo>
                  <a:pt x="23517" y="14542"/>
                </a:lnTo>
                <a:lnTo>
                  <a:pt x="23075" y="14516"/>
                </a:lnTo>
                <a:lnTo>
                  <a:pt x="22633" y="14490"/>
                </a:lnTo>
                <a:lnTo>
                  <a:pt x="22165" y="14516"/>
                </a:lnTo>
                <a:lnTo>
                  <a:pt x="21670" y="14568"/>
                </a:lnTo>
                <a:lnTo>
                  <a:pt x="21124" y="14673"/>
                </a:lnTo>
                <a:lnTo>
                  <a:pt x="20864" y="14751"/>
                </a:lnTo>
                <a:lnTo>
                  <a:pt x="20630" y="14829"/>
                </a:lnTo>
                <a:lnTo>
                  <a:pt x="20422" y="14907"/>
                </a:lnTo>
                <a:lnTo>
                  <a:pt x="20240" y="15011"/>
                </a:lnTo>
                <a:lnTo>
                  <a:pt x="19953" y="15219"/>
                </a:lnTo>
                <a:lnTo>
                  <a:pt x="19693" y="15427"/>
                </a:lnTo>
                <a:lnTo>
                  <a:pt x="19225" y="15869"/>
                </a:lnTo>
                <a:lnTo>
                  <a:pt x="18965" y="16103"/>
                </a:lnTo>
                <a:lnTo>
                  <a:pt x="18653" y="16285"/>
                </a:lnTo>
                <a:lnTo>
                  <a:pt x="18549" y="16337"/>
                </a:lnTo>
                <a:lnTo>
                  <a:pt x="18419" y="16363"/>
                </a:lnTo>
                <a:lnTo>
                  <a:pt x="18106" y="16390"/>
                </a:lnTo>
                <a:lnTo>
                  <a:pt x="17690" y="16390"/>
                </a:lnTo>
                <a:lnTo>
                  <a:pt x="17222" y="16363"/>
                </a:lnTo>
                <a:lnTo>
                  <a:pt x="16702" y="16311"/>
                </a:lnTo>
                <a:lnTo>
                  <a:pt x="16155" y="16259"/>
                </a:lnTo>
                <a:lnTo>
                  <a:pt x="15011" y="16077"/>
                </a:lnTo>
                <a:lnTo>
                  <a:pt x="13892" y="15869"/>
                </a:lnTo>
                <a:lnTo>
                  <a:pt x="12955" y="15687"/>
                </a:lnTo>
                <a:lnTo>
                  <a:pt x="12045" y="15479"/>
                </a:lnTo>
                <a:lnTo>
                  <a:pt x="12175" y="15219"/>
                </a:lnTo>
                <a:lnTo>
                  <a:pt x="12227" y="15037"/>
                </a:lnTo>
                <a:lnTo>
                  <a:pt x="12227" y="14959"/>
                </a:lnTo>
                <a:lnTo>
                  <a:pt x="12201" y="14907"/>
                </a:lnTo>
                <a:lnTo>
                  <a:pt x="12175" y="14881"/>
                </a:lnTo>
                <a:lnTo>
                  <a:pt x="12123" y="14855"/>
                </a:lnTo>
                <a:lnTo>
                  <a:pt x="11993" y="14829"/>
                </a:lnTo>
                <a:lnTo>
                  <a:pt x="11811" y="14881"/>
                </a:lnTo>
                <a:lnTo>
                  <a:pt x="11603" y="14933"/>
                </a:lnTo>
                <a:lnTo>
                  <a:pt x="11395" y="15037"/>
                </a:lnTo>
                <a:lnTo>
                  <a:pt x="10900" y="15245"/>
                </a:lnTo>
                <a:lnTo>
                  <a:pt x="10484" y="15505"/>
                </a:lnTo>
                <a:lnTo>
                  <a:pt x="10016" y="15765"/>
                </a:lnTo>
                <a:lnTo>
                  <a:pt x="10016" y="15765"/>
                </a:lnTo>
                <a:lnTo>
                  <a:pt x="10094" y="15557"/>
                </a:lnTo>
                <a:lnTo>
                  <a:pt x="10146" y="15375"/>
                </a:lnTo>
                <a:lnTo>
                  <a:pt x="10172" y="15219"/>
                </a:lnTo>
                <a:lnTo>
                  <a:pt x="10146" y="15063"/>
                </a:lnTo>
                <a:lnTo>
                  <a:pt x="10120" y="14959"/>
                </a:lnTo>
                <a:lnTo>
                  <a:pt x="10068" y="14855"/>
                </a:lnTo>
                <a:lnTo>
                  <a:pt x="9990" y="14777"/>
                </a:lnTo>
                <a:lnTo>
                  <a:pt x="9912" y="14725"/>
                </a:lnTo>
                <a:lnTo>
                  <a:pt x="9808" y="14699"/>
                </a:lnTo>
                <a:lnTo>
                  <a:pt x="9678" y="14673"/>
                </a:lnTo>
                <a:lnTo>
                  <a:pt x="9365" y="14699"/>
                </a:lnTo>
                <a:lnTo>
                  <a:pt x="9027" y="14751"/>
                </a:lnTo>
                <a:lnTo>
                  <a:pt x="8663" y="14855"/>
                </a:lnTo>
                <a:lnTo>
                  <a:pt x="8247" y="14985"/>
                </a:lnTo>
                <a:lnTo>
                  <a:pt x="7830" y="15167"/>
                </a:lnTo>
                <a:lnTo>
                  <a:pt x="6972" y="15531"/>
                </a:lnTo>
                <a:lnTo>
                  <a:pt x="6218" y="15895"/>
                </a:lnTo>
                <a:lnTo>
                  <a:pt x="5619" y="16155"/>
                </a:lnTo>
                <a:lnTo>
                  <a:pt x="5489" y="16207"/>
                </a:lnTo>
                <a:lnTo>
                  <a:pt x="5359" y="16259"/>
                </a:lnTo>
                <a:lnTo>
                  <a:pt x="5021" y="16285"/>
                </a:lnTo>
                <a:lnTo>
                  <a:pt x="4631" y="16285"/>
                </a:lnTo>
                <a:lnTo>
                  <a:pt x="4214" y="16259"/>
                </a:lnTo>
                <a:lnTo>
                  <a:pt x="3746" y="16207"/>
                </a:lnTo>
                <a:lnTo>
                  <a:pt x="3278" y="16129"/>
                </a:lnTo>
                <a:lnTo>
                  <a:pt x="2315" y="15921"/>
                </a:lnTo>
                <a:lnTo>
                  <a:pt x="1431" y="15687"/>
                </a:lnTo>
                <a:lnTo>
                  <a:pt x="702" y="15479"/>
                </a:lnTo>
                <a:lnTo>
                  <a:pt x="0" y="15245"/>
                </a:lnTo>
                <a:lnTo>
                  <a:pt x="0" y="66156"/>
                </a:lnTo>
                <a:lnTo>
                  <a:pt x="225315" y="66156"/>
                </a:lnTo>
                <a:lnTo>
                  <a:pt x="225315" y="8741"/>
                </a:lnTo>
                <a:lnTo>
                  <a:pt x="222844" y="8403"/>
                </a:lnTo>
                <a:lnTo>
                  <a:pt x="220658" y="8091"/>
                </a:lnTo>
                <a:lnTo>
                  <a:pt x="219592" y="7909"/>
                </a:lnTo>
                <a:lnTo>
                  <a:pt x="218603" y="7727"/>
                </a:lnTo>
                <a:lnTo>
                  <a:pt x="218369" y="7675"/>
                </a:lnTo>
                <a:lnTo>
                  <a:pt x="218109" y="7570"/>
                </a:lnTo>
                <a:lnTo>
                  <a:pt x="217797" y="7440"/>
                </a:lnTo>
                <a:lnTo>
                  <a:pt x="217485" y="7284"/>
                </a:lnTo>
                <a:lnTo>
                  <a:pt x="216782" y="6894"/>
                </a:lnTo>
                <a:lnTo>
                  <a:pt x="215976" y="6400"/>
                </a:lnTo>
                <a:lnTo>
                  <a:pt x="215143" y="5827"/>
                </a:lnTo>
                <a:lnTo>
                  <a:pt x="214233" y="5203"/>
                </a:lnTo>
                <a:lnTo>
                  <a:pt x="212386" y="3876"/>
                </a:lnTo>
                <a:lnTo>
                  <a:pt x="210565" y="2550"/>
                </a:lnTo>
                <a:lnTo>
                  <a:pt x="208900" y="1353"/>
                </a:lnTo>
                <a:lnTo>
                  <a:pt x="208171" y="859"/>
                </a:lnTo>
                <a:lnTo>
                  <a:pt x="207547" y="468"/>
                </a:lnTo>
                <a:lnTo>
                  <a:pt x="207001" y="182"/>
                </a:lnTo>
                <a:lnTo>
                  <a:pt x="206792" y="78"/>
                </a:lnTo>
                <a:lnTo>
                  <a:pt x="206584" y="26"/>
                </a:lnTo>
                <a:lnTo>
                  <a:pt x="2064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391234"/>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7" r:id="rId5"/>
    <p:sldLayoutId id="2147483658" r:id="rId6"/>
    <p:sldLayoutId id="2147483659" r:id="rId7"/>
    <p:sldLayoutId id="2147483661" r:id="rId8"/>
    <p:sldLayoutId id="2147483664" r:id="rId9"/>
    <p:sldLayoutId id="2147483675" r:id="rId10"/>
    <p:sldLayoutId id="2147483677" r:id="rId11"/>
    <p:sldLayoutId id="2147483688" r:id="rId12"/>
    <p:sldLayoutId id="2147483693" r:id="rId13"/>
    <p:sldLayoutId id="214748369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52"/>
          <p:cNvSpPr/>
          <p:nvPr/>
        </p:nvSpPr>
        <p:spPr>
          <a:xfrm rot="-9284628">
            <a:off x="3366341" y="-196434"/>
            <a:ext cx="6006949" cy="186108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2"/>
          <p:cNvSpPr/>
          <p:nvPr/>
        </p:nvSpPr>
        <p:spPr>
          <a:xfrm>
            <a:off x="9775" y="3585499"/>
            <a:ext cx="9144000" cy="1568559"/>
          </a:xfrm>
          <a:custGeom>
            <a:avLst/>
            <a:gdLst/>
            <a:ahLst/>
            <a:cxnLst/>
            <a:rect l="l" t="t" r="r" b="b"/>
            <a:pathLst>
              <a:path w="285750" h="67903" extrusionOk="0">
                <a:moveTo>
                  <a:pt x="275415" y="1"/>
                </a:moveTo>
                <a:lnTo>
                  <a:pt x="254675" y="23456"/>
                </a:lnTo>
                <a:lnTo>
                  <a:pt x="254675" y="32386"/>
                </a:lnTo>
                <a:lnTo>
                  <a:pt x="237661" y="32386"/>
                </a:lnTo>
                <a:lnTo>
                  <a:pt x="235125" y="40542"/>
                </a:lnTo>
                <a:lnTo>
                  <a:pt x="213943" y="40542"/>
                </a:lnTo>
                <a:lnTo>
                  <a:pt x="227695" y="24909"/>
                </a:lnTo>
                <a:lnTo>
                  <a:pt x="218980" y="22837"/>
                </a:lnTo>
                <a:lnTo>
                  <a:pt x="202406" y="40542"/>
                </a:lnTo>
                <a:lnTo>
                  <a:pt x="189726" y="40542"/>
                </a:lnTo>
                <a:lnTo>
                  <a:pt x="184749" y="20765"/>
                </a:lnTo>
                <a:lnTo>
                  <a:pt x="169426" y="20646"/>
                </a:lnTo>
                <a:lnTo>
                  <a:pt x="164830" y="38017"/>
                </a:lnTo>
                <a:lnTo>
                  <a:pt x="162342" y="28683"/>
                </a:lnTo>
                <a:lnTo>
                  <a:pt x="140529" y="26814"/>
                </a:lnTo>
                <a:lnTo>
                  <a:pt x="129754" y="38017"/>
                </a:lnTo>
                <a:lnTo>
                  <a:pt x="94774" y="34755"/>
                </a:lnTo>
                <a:lnTo>
                  <a:pt x="86011" y="18920"/>
                </a:lnTo>
                <a:lnTo>
                  <a:pt x="66199" y="16574"/>
                </a:lnTo>
                <a:lnTo>
                  <a:pt x="57162" y="28683"/>
                </a:lnTo>
                <a:lnTo>
                  <a:pt x="36624" y="28683"/>
                </a:lnTo>
                <a:lnTo>
                  <a:pt x="36624" y="12217"/>
                </a:lnTo>
                <a:lnTo>
                  <a:pt x="0" y="179"/>
                </a:lnTo>
                <a:lnTo>
                  <a:pt x="0" y="46554"/>
                </a:lnTo>
                <a:lnTo>
                  <a:pt x="0" y="67902"/>
                </a:lnTo>
                <a:lnTo>
                  <a:pt x="285750" y="67902"/>
                </a:lnTo>
                <a:lnTo>
                  <a:pt x="285750" y="60615"/>
                </a:lnTo>
                <a:lnTo>
                  <a:pt x="285333" y="60615"/>
                </a:lnTo>
                <a:lnTo>
                  <a:pt x="285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2"/>
          <p:cNvSpPr/>
          <p:nvPr/>
        </p:nvSpPr>
        <p:spPr>
          <a:xfrm rot="10304210" flipH="1">
            <a:off x="-282472" y="64731"/>
            <a:ext cx="4531895" cy="266151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7" name="Google Shape;1297;p52"/>
          <p:cNvGrpSpPr/>
          <p:nvPr/>
        </p:nvGrpSpPr>
        <p:grpSpPr>
          <a:xfrm rot="-197789">
            <a:off x="1040758" y="319242"/>
            <a:ext cx="6695224" cy="4591916"/>
            <a:chOff x="1136457" y="603850"/>
            <a:chExt cx="6695528" cy="4592124"/>
          </a:xfrm>
        </p:grpSpPr>
        <p:sp>
          <p:nvSpPr>
            <p:cNvPr id="1298" name="Google Shape;1298;p52"/>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2"/>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52"/>
          <p:cNvGrpSpPr/>
          <p:nvPr/>
        </p:nvGrpSpPr>
        <p:grpSpPr>
          <a:xfrm>
            <a:off x="603811" y="2297618"/>
            <a:ext cx="2693719" cy="3058897"/>
            <a:chOff x="884538" y="2072959"/>
            <a:chExt cx="2891808" cy="3283488"/>
          </a:xfrm>
        </p:grpSpPr>
        <p:sp>
          <p:nvSpPr>
            <p:cNvPr id="1301" name="Google Shape;1301;p52"/>
            <p:cNvSpPr/>
            <p:nvPr/>
          </p:nvSpPr>
          <p:spPr>
            <a:xfrm>
              <a:off x="922650" y="2546559"/>
              <a:ext cx="161184" cy="124224"/>
            </a:xfrm>
            <a:custGeom>
              <a:avLst/>
              <a:gdLst/>
              <a:ahLst/>
              <a:cxnLst/>
              <a:rect l="l" t="t" r="r" b="b"/>
              <a:pathLst>
                <a:path w="5037" h="3882" extrusionOk="0">
                  <a:moveTo>
                    <a:pt x="4751" y="0"/>
                  </a:moveTo>
                  <a:lnTo>
                    <a:pt x="560" y="1834"/>
                  </a:lnTo>
                  <a:lnTo>
                    <a:pt x="0" y="3882"/>
                  </a:lnTo>
                  <a:lnTo>
                    <a:pt x="0" y="3882"/>
                  </a:lnTo>
                  <a:lnTo>
                    <a:pt x="5036" y="3120"/>
                  </a:lnTo>
                  <a:lnTo>
                    <a:pt x="4751" y="0"/>
                  </a:lnTo>
                  <a:close/>
                </a:path>
              </a:pathLst>
            </a:custGeom>
            <a:solidFill>
              <a:srgbClr val="20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2"/>
            <p:cNvSpPr/>
            <p:nvPr/>
          </p:nvSpPr>
          <p:spPr>
            <a:xfrm>
              <a:off x="1040378" y="2376351"/>
              <a:ext cx="577600" cy="688288"/>
            </a:xfrm>
            <a:custGeom>
              <a:avLst/>
              <a:gdLst/>
              <a:ahLst/>
              <a:cxnLst/>
              <a:rect l="l" t="t" r="r" b="b"/>
              <a:pathLst>
                <a:path w="18050" h="21509" extrusionOk="0">
                  <a:moveTo>
                    <a:pt x="7806" y="1"/>
                  </a:moveTo>
                  <a:cubicBezTo>
                    <a:pt x="4462" y="1"/>
                    <a:pt x="1362" y="1393"/>
                    <a:pt x="405" y="4426"/>
                  </a:cubicBezTo>
                  <a:cubicBezTo>
                    <a:pt x="83" y="5450"/>
                    <a:pt x="0" y="6677"/>
                    <a:pt x="250" y="8093"/>
                  </a:cubicBezTo>
                  <a:cubicBezTo>
                    <a:pt x="393" y="8903"/>
                    <a:pt x="726" y="9653"/>
                    <a:pt x="1215" y="10308"/>
                  </a:cubicBezTo>
                  <a:cubicBezTo>
                    <a:pt x="1381" y="10534"/>
                    <a:pt x="1500" y="10784"/>
                    <a:pt x="1548" y="11058"/>
                  </a:cubicBezTo>
                  <a:cubicBezTo>
                    <a:pt x="1691" y="11927"/>
                    <a:pt x="429" y="15380"/>
                    <a:pt x="1024" y="15582"/>
                  </a:cubicBezTo>
                  <a:cubicBezTo>
                    <a:pt x="1222" y="15650"/>
                    <a:pt x="1487" y="15672"/>
                    <a:pt x="1752" y="15672"/>
                  </a:cubicBezTo>
                  <a:cubicBezTo>
                    <a:pt x="2281" y="15672"/>
                    <a:pt x="2810" y="15582"/>
                    <a:pt x="2810" y="15582"/>
                  </a:cubicBezTo>
                  <a:cubicBezTo>
                    <a:pt x="3048" y="16166"/>
                    <a:pt x="3298" y="16737"/>
                    <a:pt x="3536" y="17309"/>
                  </a:cubicBezTo>
                  <a:cubicBezTo>
                    <a:pt x="3381" y="17702"/>
                    <a:pt x="3429" y="18095"/>
                    <a:pt x="3655" y="18333"/>
                  </a:cubicBezTo>
                  <a:cubicBezTo>
                    <a:pt x="3751" y="18416"/>
                    <a:pt x="3870" y="18488"/>
                    <a:pt x="4001" y="18511"/>
                  </a:cubicBezTo>
                  <a:cubicBezTo>
                    <a:pt x="4060" y="18666"/>
                    <a:pt x="4441" y="19642"/>
                    <a:pt x="4977" y="20190"/>
                  </a:cubicBezTo>
                  <a:cubicBezTo>
                    <a:pt x="5167" y="20381"/>
                    <a:pt x="5406" y="20571"/>
                    <a:pt x="5406" y="20571"/>
                  </a:cubicBezTo>
                  <a:cubicBezTo>
                    <a:pt x="5584" y="20714"/>
                    <a:pt x="5787" y="20845"/>
                    <a:pt x="6001" y="20976"/>
                  </a:cubicBezTo>
                  <a:cubicBezTo>
                    <a:pt x="6429" y="21238"/>
                    <a:pt x="6906" y="21416"/>
                    <a:pt x="7406" y="21500"/>
                  </a:cubicBezTo>
                  <a:cubicBezTo>
                    <a:pt x="7453" y="21506"/>
                    <a:pt x="7501" y="21509"/>
                    <a:pt x="7549" y="21509"/>
                  </a:cubicBezTo>
                  <a:cubicBezTo>
                    <a:pt x="7596" y="21509"/>
                    <a:pt x="7644" y="21506"/>
                    <a:pt x="7692" y="21500"/>
                  </a:cubicBezTo>
                  <a:cubicBezTo>
                    <a:pt x="8477" y="21416"/>
                    <a:pt x="11061" y="20726"/>
                    <a:pt x="16740" y="15904"/>
                  </a:cubicBezTo>
                  <a:lnTo>
                    <a:pt x="15359" y="13237"/>
                  </a:lnTo>
                  <a:cubicBezTo>
                    <a:pt x="15359" y="13237"/>
                    <a:pt x="15454" y="12987"/>
                    <a:pt x="15597" y="12546"/>
                  </a:cubicBezTo>
                  <a:cubicBezTo>
                    <a:pt x="16300" y="10344"/>
                    <a:pt x="18050" y="3438"/>
                    <a:pt x="13049" y="1140"/>
                  </a:cubicBezTo>
                  <a:cubicBezTo>
                    <a:pt x="11423" y="393"/>
                    <a:pt x="9580" y="1"/>
                    <a:pt x="7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1040378" y="2517983"/>
              <a:ext cx="350912" cy="546752"/>
            </a:xfrm>
            <a:custGeom>
              <a:avLst/>
              <a:gdLst/>
              <a:ahLst/>
              <a:cxnLst/>
              <a:rect l="l" t="t" r="r" b="b"/>
              <a:pathLst>
                <a:path w="10966" h="17086" extrusionOk="0">
                  <a:moveTo>
                    <a:pt x="10347" y="13704"/>
                  </a:moveTo>
                  <a:cubicBezTo>
                    <a:pt x="9989" y="14621"/>
                    <a:pt x="8692" y="16050"/>
                    <a:pt x="7692" y="17086"/>
                  </a:cubicBezTo>
                  <a:cubicBezTo>
                    <a:pt x="7596" y="17086"/>
                    <a:pt x="7501" y="17086"/>
                    <a:pt x="7406" y="17086"/>
                  </a:cubicBezTo>
                  <a:cubicBezTo>
                    <a:pt x="6906" y="16990"/>
                    <a:pt x="6429" y="16812"/>
                    <a:pt x="6001" y="16550"/>
                  </a:cubicBezTo>
                  <a:cubicBezTo>
                    <a:pt x="5787" y="16431"/>
                    <a:pt x="5584" y="16288"/>
                    <a:pt x="5406" y="16145"/>
                  </a:cubicBezTo>
                  <a:cubicBezTo>
                    <a:pt x="5406" y="16145"/>
                    <a:pt x="5167" y="15955"/>
                    <a:pt x="4977" y="15764"/>
                  </a:cubicBezTo>
                  <a:cubicBezTo>
                    <a:pt x="4441" y="15216"/>
                    <a:pt x="4060" y="14240"/>
                    <a:pt x="4001" y="14085"/>
                  </a:cubicBezTo>
                  <a:cubicBezTo>
                    <a:pt x="3870" y="14062"/>
                    <a:pt x="3751" y="14002"/>
                    <a:pt x="3655" y="13907"/>
                  </a:cubicBezTo>
                  <a:cubicBezTo>
                    <a:pt x="3429" y="13681"/>
                    <a:pt x="3381" y="13276"/>
                    <a:pt x="3536" y="12883"/>
                  </a:cubicBezTo>
                  <a:cubicBezTo>
                    <a:pt x="3298" y="12311"/>
                    <a:pt x="3048" y="11740"/>
                    <a:pt x="2810" y="11156"/>
                  </a:cubicBezTo>
                  <a:cubicBezTo>
                    <a:pt x="2810" y="11156"/>
                    <a:pt x="1619" y="11359"/>
                    <a:pt x="1024" y="11156"/>
                  </a:cubicBezTo>
                  <a:cubicBezTo>
                    <a:pt x="429" y="10954"/>
                    <a:pt x="1691" y="7501"/>
                    <a:pt x="1548" y="6644"/>
                  </a:cubicBezTo>
                  <a:cubicBezTo>
                    <a:pt x="1500" y="6370"/>
                    <a:pt x="1381" y="6108"/>
                    <a:pt x="1215" y="5882"/>
                  </a:cubicBezTo>
                  <a:cubicBezTo>
                    <a:pt x="726" y="5227"/>
                    <a:pt x="393" y="4477"/>
                    <a:pt x="250" y="3667"/>
                  </a:cubicBezTo>
                  <a:cubicBezTo>
                    <a:pt x="0" y="2251"/>
                    <a:pt x="83" y="1024"/>
                    <a:pt x="405" y="0"/>
                  </a:cubicBezTo>
                  <a:lnTo>
                    <a:pt x="4012" y="893"/>
                  </a:lnTo>
                  <a:cubicBezTo>
                    <a:pt x="4012" y="893"/>
                    <a:pt x="7811" y="6620"/>
                    <a:pt x="6787" y="7061"/>
                  </a:cubicBezTo>
                  <a:cubicBezTo>
                    <a:pt x="5763" y="7489"/>
                    <a:pt x="5441" y="7394"/>
                    <a:pt x="5787" y="8549"/>
                  </a:cubicBezTo>
                  <a:cubicBezTo>
                    <a:pt x="6132" y="9716"/>
                    <a:pt x="10966" y="12121"/>
                    <a:pt x="10347" y="137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2"/>
            <p:cNvSpPr/>
            <p:nvPr/>
          </p:nvSpPr>
          <p:spPr>
            <a:xfrm>
              <a:off x="1216378" y="2513407"/>
              <a:ext cx="149376" cy="672480"/>
            </a:xfrm>
            <a:custGeom>
              <a:avLst/>
              <a:gdLst/>
              <a:ahLst/>
              <a:cxnLst/>
              <a:rect l="l" t="t" r="r" b="b"/>
              <a:pathLst>
                <a:path w="4668" h="21015" extrusionOk="0">
                  <a:moveTo>
                    <a:pt x="1822" y="0"/>
                  </a:moveTo>
                  <a:lnTo>
                    <a:pt x="1" y="643"/>
                  </a:lnTo>
                  <a:cubicBezTo>
                    <a:pt x="989" y="3465"/>
                    <a:pt x="1691" y="6370"/>
                    <a:pt x="2120" y="9335"/>
                  </a:cubicBezTo>
                  <a:cubicBezTo>
                    <a:pt x="2668" y="13145"/>
                    <a:pt x="2751" y="16991"/>
                    <a:pt x="2358" y="20813"/>
                  </a:cubicBezTo>
                  <a:lnTo>
                    <a:pt x="4263" y="21015"/>
                  </a:lnTo>
                  <a:cubicBezTo>
                    <a:pt x="4668" y="17038"/>
                    <a:pt x="4597" y="13014"/>
                    <a:pt x="4025" y="9061"/>
                  </a:cubicBezTo>
                  <a:cubicBezTo>
                    <a:pt x="3585" y="5977"/>
                    <a:pt x="2834" y="2941"/>
                    <a:pt x="1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2"/>
            <p:cNvSpPr/>
            <p:nvPr/>
          </p:nvSpPr>
          <p:spPr>
            <a:xfrm>
              <a:off x="1389754" y="2536639"/>
              <a:ext cx="395104" cy="414656"/>
            </a:xfrm>
            <a:custGeom>
              <a:avLst/>
              <a:gdLst/>
              <a:ahLst/>
              <a:cxnLst/>
              <a:rect l="l" t="t" r="r" b="b"/>
              <a:pathLst>
                <a:path w="12347" h="12958" extrusionOk="0">
                  <a:moveTo>
                    <a:pt x="1560" y="1"/>
                  </a:moveTo>
                  <a:cubicBezTo>
                    <a:pt x="1036" y="1620"/>
                    <a:pt x="524" y="3251"/>
                    <a:pt x="0" y="4870"/>
                  </a:cubicBezTo>
                  <a:cubicBezTo>
                    <a:pt x="158" y="4989"/>
                    <a:pt x="348" y="5058"/>
                    <a:pt x="545" y="5058"/>
                  </a:cubicBezTo>
                  <a:cubicBezTo>
                    <a:pt x="585" y="5058"/>
                    <a:pt x="626" y="5055"/>
                    <a:pt x="667" y="5049"/>
                  </a:cubicBezTo>
                  <a:cubicBezTo>
                    <a:pt x="1465" y="4906"/>
                    <a:pt x="1381" y="3334"/>
                    <a:pt x="2250" y="2942"/>
                  </a:cubicBezTo>
                  <a:cubicBezTo>
                    <a:pt x="2388" y="2881"/>
                    <a:pt x="2541" y="2854"/>
                    <a:pt x="2702" y="2854"/>
                  </a:cubicBezTo>
                  <a:cubicBezTo>
                    <a:pt x="3335" y="2854"/>
                    <a:pt x="4078" y="3281"/>
                    <a:pt x="4382" y="3823"/>
                  </a:cubicBezTo>
                  <a:cubicBezTo>
                    <a:pt x="4929" y="4811"/>
                    <a:pt x="4251" y="6644"/>
                    <a:pt x="2310" y="7859"/>
                  </a:cubicBezTo>
                  <a:lnTo>
                    <a:pt x="1560" y="12931"/>
                  </a:lnTo>
                  <a:cubicBezTo>
                    <a:pt x="1560" y="12931"/>
                    <a:pt x="1720" y="12958"/>
                    <a:pt x="2072" y="12958"/>
                  </a:cubicBezTo>
                  <a:cubicBezTo>
                    <a:pt x="2872" y="12958"/>
                    <a:pt x="4661" y="12820"/>
                    <a:pt x="7811" y="11919"/>
                  </a:cubicBezTo>
                  <a:cubicBezTo>
                    <a:pt x="12347" y="10633"/>
                    <a:pt x="11573" y="2572"/>
                    <a:pt x="11573" y="2572"/>
                  </a:cubicBezTo>
                  <a:lnTo>
                    <a:pt x="1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2"/>
            <p:cNvSpPr/>
            <p:nvPr/>
          </p:nvSpPr>
          <p:spPr>
            <a:xfrm>
              <a:off x="884538" y="2072959"/>
              <a:ext cx="928512" cy="621056"/>
            </a:xfrm>
            <a:custGeom>
              <a:avLst/>
              <a:gdLst/>
              <a:ahLst/>
              <a:cxnLst/>
              <a:rect l="l" t="t" r="r" b="b"/>
              <a:pathLst>
                <a:path w="29016" h="19408" extrusionOk="0">
                  <a:moveTo>
                    <a:pt x="29016" y="16717"/>
                  </a:moveTo>
                  <a:cubicBezTo>
                    <a:pt x="26408" y="17003"/>
                    <a:pt x="23789" y="17146"/>
                    <a:pt x="21158" y="17146"/>
                  </a:cubicBezTo>
                  <a:cubicBezTo>
                    <a:pt x="17741" y="17110"/>
                    <a:pt x="15657" y="16693"/>
                    <a:pt x="14300" y="16312"/>
                  </a:cubicBezTo>
                  <a:cubicBezTo>
                    <a:pt x="12240" y="15717"/>
                    <a:pt x="10418" y="15348"/>
                    <a:pt x="8466" y="15574"/>
                  </a:cubicBezTo>
                  <a:cubicBezTo>
                    <a:pt x="7918" y="15634"/>
                    <a:pt x="7108" y="15669"/>
                    <a:pt x="6239" y="16110"/>
                  </a:cubicBezTo>
                  <a:cubicBezTo>
                    <a:pt x="5287" y="16574"/>
                    <a:pt x="5263" y="16979"/>
                    <a:pt x="4299" y="17693"/>
                  </a:cubicBezTo>
                  <a:cubicBezTo>
                    <a:pt x="2751" y="18825"/>
                    <a:pt x="608" y="19408"/>
                    <a:pt x="108" y="18801"/>
                  </a:cubicBezTo>
                  <a:cubicBezTo>
                    <a:pt x="36" y="18717"/>
                    <a:pt x="0" y="18598"/>
                    <a:pt x="0" y="18491"/>
                  </a:cubicBezTo>
                  <a:cubicBezTo>
                    <a:pt x="548" y="17789"/>
                    <a:pt x="989" y="17003"/>
                    <a:pt x="1310" y="16169"/>
                  </a:cubicBezTo>
                  <a:cubicBezTo>
                    <a:pt x="1203" y="14896"/>
                    <a:pt x="1251" y="13622"/>
                    <a:pt x="1429" y="12359"/>
                  </a:cubicBezTo>
                  <a:cubicBezTo>
                    <a:pt x="1643" y="10835"/>
                    <a:pt x="2072" y="9359"/>
                    <a:pt x="2727" y="7978"/>
                  </a:cubicBezTo>
                  <a:cubicBezTo>
                    <a:pt x="4049" y="5132"/>
                    <a:pt x="6477" y="2954"/>
                    <a:pt x="9454" y="1942"/>
                  </a:cubicBezTo>
                  <a:lnTo>
                    <a:pt x="9454" y="1942"/>
                  </a:lnTo>
                  <a:cubicBezTo>
                    <a:pt x="10323" y="1644"/>
                    <a:pt x="11228" y="1418"/>
                    <a:pt x="12145" y="1275"/>
                  </a:cubicBezTo>
                  <a:cubicBezTo>
                    <a:pt x="13085" y="1108"/>
                    <a:pt x="19396" y="1"/>
                    <a:pt x="23468" y="3930"/>
                  </a:cubicBezTo>
                  <a:cubicBezTo>
                    <a:pt x="24944" y="5359"/>
                    <a:pt x="25646" y="6978"/>
                    <a:pt x="26182" y="8228"/>
                  </a:cubicBezTo>
                  <a:cubicBezTo>
                    <a:pt x="27063" y="10300"/>
                    <a:pt x="27528" y="12526"/>
                    <a:pt x="27551" y="147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a:off x="884538" y="2135071"/>
              <a:ext cx="683168" cy="547328"/>
            </a:xfrm>
            <a:custGeom>
              <a:avLst/>
              <a:gdLst/>
              <a:ahLst/>
              <a:cxnLst/>
              <a:rect l="l" t="t" r="r" b="b"/>
              <a:pathLst>
                <a:path w="21349" h="17104" extrusionOk="0">
                  <a:moveTo>
                    <a:pt x="9442" y="1"/>
                  </a:moveTo>
                  <a:lnTo>
                    <a:pt x="9442" y="1"/>
                  </a:lnTo>
                  <a:cubicBezTo>
                    <a:pt x="6477" y="1013"/>
                    <a:pt x="4049" y="3191"/>
                    <a:pt x="2727" y="6037"/>
                  </a:cubicBezTo>
                  <a:cubicBezTo>
                    <a:pt x="2072" y="7418"/>
                    <a:pt x="1643" y="8894"/>
                    <a:pt x="1429" y="10418"/>
                  </a:cubicBezTo>
                  <a:cubicBezTo>
                    <a:pt x="1251" y="11681"/>
                    <a:pt x="1203" y="12955"/>
                    <a:pt x="1310" y="14228"/>
                  </a:cubicBezTo>
                  <a:cubicBezTo>
                    <a:pt x="989" y="15062"/>
                    <a:pt x="548" y="15848"/>
                    <a:pt x="0" y="16550"/>
                  </a:cubicBezTo>
                  <a:cubicBezTo>
                    <a:pt x="0" y="16657"/>
                    <a:pt x="36" y="16776"/>
                    <a:pt x="108" y="16860"/>
                  </a:cubicBezTo>
                  <a:cubicBezTo>
                    <a:pt x="242" y="17027"/>
                    <a:pt x="503" y="17104"/>
                    <a:pt x="843" y="17104"/>
                  </a:cubicBezTo>
                  <a:cubicBezTo>
                    <a:pt x="1737" y="17104"/>
                    <a:pt x="3177" y="16572"/>
                    <a:pt x="4299" y="15752"/>
                  </a:cubicBezTo>
                  <a:cubicBezTo>
                    <a:pt x="5263" y="15038"/>
                    <a:pt x="5287" y="14633"/>
                    <a:pt x="6239" y="14169"/>
                  </a:cubicBezTo>
                  <a:cubicBezTo>
                    <a:pt x="7108" y="13728"/>
                    <a:pt x="7918" y="13693"/>
                    <a:pt x="8466" y="13633"/>
                  </a:cubicBezTo>
                  <a:cubicBezTo>
                    <a:pt x="8862" y="13587"/>
                    <a:pt x="9252" y="13566"/>
                    <a:pt x="9640" y="13566"/>
                  </a:cubicBezTo>
                  <a:cubicBezTo>
                    <a:pt x="11167" y="13566"/>
                    <a:pt x="12658" y="13897"/>
                    <a:pt x="14300" y="14371"/>
                  </a:cubicBezTo>
                  <a:cubicBezTo>
                    <a:pt x="15657" y="14752"/>
                    <a:pt x="17741" y="15169"/>
                    <a:pt x="21158" y="15205"/>
                  </a:cubicBezTo>
                  <a:lnTo>
                    <a:pt x="21348" y="15002"/>
                  </a:lnTo>
                  <a:cubicBezTo>
                    <a:pt x="20813" y="11776"/>
                    <a:pt x="16622" y="12026"/>
                    <a:pt x="11288" y="10180"/>
                  </a:cubicBezTo>
                  <a:cubicBezTo>
                    <a:pt x="6001" y="8347"/>
                    <a:pt x="9383" y="143"/>
                    <a:pt x="9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2"/>
            <p:cNvSpPr/>
            <p:nvPr/>
          </p:nvSpPr>
          <p:spPr>
            <a:xfrm>
              <a:off x="1012922" y="2615135"/>
              <a:ext cx="2763424" cy="2532544"/>
            </a:xfrm>
            <a:custGeom>
              <a:avLst/>
              <a:gdLst/>
              <a:ahLst/>
              <a:cxnLst/>
              <a:rect l="l" t="t" r="r" b="b"/>
              <a:pathLst>
                <a:path w="86357" h="79142" extrusionOk="0">
                  <a:moveTo>
                    <a:pt x="86357" y="79141"/>
                  </a:moveTo>
                  <a:lnTo>
                    <a:pt x="8097" y="79141"/>
                  </a:lnTo>
                  <a:cubicBezTo>
                    <a:pt x="7883" y="76629"/>
                    <a:pt x="8157" y="74093"/>
                    <a:pt x="8895" y="71676"/>
                  </a:cubicBezTo>
                  <a:cubicBezTo>
                    <a:pt x="10312" y="67140"/>
                    <a:pt x="12979" y="64735"/>
                    <a:pt x="18908" y="58555"/>
                  </a:cubicBezTo>
                  <a:cubicBezTo>
                    <a:pt x="20992" y="56376"/>
                    <a:pt x="24218" y="52959"/>
                    <a:pt x="28171" y="48566"/>
                  </a:cubicBezTo>
                  <a:cubicBezTo>
                    <a:pt x="28076" y="47947"/>
                    <a:pt x="27981" y="47328"/>
                    <a:pt x="27885" y="46697"/>
                  </a:cubicBezTo>
                  <a:cubicBezTo>
                    <a:pt x="27766" y="45923"/>
                    <a:pt x="27647" y="45149"/>
                    <a:pt x="27540" y="44363"/>
                  </a:cubicBezTo>
                  <a:cubicBezTo>
                    <a:pt x="27326" y="43006"/>
                    <a:pt x="27123" y="41636"/>
                    <a:pt x="26921" y="40279"/>
                  </a:cubicBezTo>
                  <a:lnTo>
                    <a:pt x="21563" y="35981"/>
                  </a:lnTo>
                  <a:cubicBezTo>
                    <a:pt x="21337" y="37362"/>
                    <a:pt x="16479" y="46911"/>
                    <a:pt x="15800" y="47256"/>
                  </a:cubicBezTo>
                  <a:cubicBezTo>
                    <a:pt x="15110" y="47601"/>
                    <a:pt x="9300" y="48852"/>
                    <a:pt x="7645" y="48518"/>
                  </a:cubicBezTo>
                  <a:cubicBezTo>
                    <a:pt x="5990" y="48173"/>
                    <a:pt x="3644" y="45827"/>
                    <a:pt x="1822" y="42732"/>
                  </a:cubicBezTo>
                  <a:cubicBezTo>
                    <a:pt x="1" y="39648"/>
                    <a:pt x="3513" y="34207"/>
                    <a:pt x="3513" y="34207"/>
                  </a:cubicBezTo>
                  <a:cubicBezTo>
                    <a:pt x="2989" y="31814"/>
                    <a:pt x="6216" y="30147"/>
                    <a:pt x="6216" y="30147"/>
                  </a:cubicBezTo>
                  <a:cubicBezTo>
                    <a:pt x="6216" y="30147"/>
                    <a:pt x="6097" y="21741"/>
                    <a:pt x="6216" y="18538"/>
                  </a:cubicBezTo>
                  <a:cubicBezTo>
                    <a:pt x="6252" y="18038"/>
                    <a:pt x="6406" y="17550"/>
                    <a:pt x="6656" y="17122"/>
                  </a:cubicBezTo>
                  <a:lnTo>
                    <a:pt x="6656" y="17122"/>
                  </a:lnTo>
                  <a:cubicBezTo>
                    <a:pt x="8204" y="14335"/>
                    <a:pt x="13264" y="11645"/>
                    <a:pt x="13264" y="11645"/>
                  </a:cubicBezTo>
                  <a:cubicBezTo>
                    <a:pt x="13276" y="9275"/>
                    <a:pt x="14145" y="7001"/>
                    <a:pt x="15693" y="5215"/>
                  </a:cubicBezTo>
                  <a:lnTo>
                    <a:pt x="15693" y="5215"/>
                  </a:lnTo>
                  <a:cubicBezTo>
                    <a:pt x="16753" y="4025"/>
                    <a:pt x="18003" y="3025"/>
                    <a:pt x="19408" y="2263"/>
                  </a:cubicBezTo>
                  <a:cubicBezTo>
                    <a:pt x="21325" y="1191"/>
                    <a:pt x="23397" y="429"/>
                    <a:pt x="25552" y="0"/>
                  </a:cubicBezTo>
                  <a:lnTo>
                    <a:pt x="28183" y="2822"/>
                  </a:lnTo>
                  <a:cubicBezTo>
                    <a:pt x="28183" y="2822"/>
                    <a:pt x="37029" y="1572"/>
                    <a:pt x="39934" y="1239"/>
                  </a:cubicBezTo>
                  <a:cubicBezTo>
                    <a:pt x="42851" y="893"/>
                    <a:pt x="47126" y="4668"/>
                    <a:pt x="50888" y="6549"/>
                  </a:cubicBezTo>
                  <a:cubicBezTo>
                    <a:pt x="54662" y="8442"/>
                    <a:pt x="54567" y="5870"/>
                    <a:pt x="61330" y="10930"/>
                  </a:cubicBezTo>
                  <a:cubicBezTo>
                    <a:pt x="68093" y="15990"/>
                    <a:pt x="86357" y="79141"/>
                    <a:pt x="86357" y="791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2"/>
            <p:cNvSpPr/>
            <p:nvPr/>
          </p:nvSpPr>
          <p:spPr>
            <a:xfrm>
              <a:off x="1468986" y="3791103"/>
              <a:ext cx="381408" cy="841824"/>
            </a:xfrm>
            <a:custGeom>
              <a:avLst/>
              <a:gdLst/>
              <a:ahLst/>
              <a:cxnLst/>
              <a:rect l="l" t="t" r="r" b="b"/>
              <a:pathLst>
                <a:path w="11919" h="26307" extrusionOk="0">
                  <a:moveTo>
                    <a:pt x="10219" y="1"/>
                  </a:moveTo>
                  <a:cubicBezTo>
                    <a:pt x="9587" y="1"/>
                    <a:pt x="8994" y="400"/>
                    <a:pt x="8787" y="1030"/>
                  </a:cubicBezTo>
                  <a:lnTo>
                    <a:pt x="358" y="24283"/>
                  </a:lnTo>
                  <a:cubicBezTo>
                    <a:pt x="1" y="25259"/>
                    <a:pt x="727" y="26295"/>
                    <a:pt x="1763" y="26307"/>
                  </a:cubicBezTo>
                  <a:cubicBezTo>
                    <a:pt x="2394" y="26295"/>
                    <a:pt x="2965" y="25902"/>
                    <a:pt x="3180" y="25307"/>
                  </a:cubicBezTo>
                  <a:lnTo>
                    <a:pt x="11609" y="2066"/>
                  </a:lnTo>
                  <a:cubicBezTo>
                    <a:pt x="11919" y="1280"/>
                    <a:pt x="11526" y="387"/>
                    <a:pt x="10728" y="89"/>
                  </a:cubicBezTo>
                  <a:cubicBezTo>
                    <a:pt x="10560" y="29"/>
                    <a:pt x="10388"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2"/>
            <p:cNvSpPr/>
            <p:nvPr/>
          </p:nvSpPr>
          <p:spPr>
            <a:xfrm>
              <a:off x="1009498" y="3073471"/>
              <a:ext cx="1179232" cy="1107584"/>
            </a:xfrm>
            <a:custGeom>
              <a:avLst/>
              <a:gdLst/>
              <a:ahLst/>
              <a:cxnLst/>
              <a:rect l="l" t="t" r="r" b="b"/>
              <a:pathLst>
                <a:path w="36851" h="34612" extrusionOk="0">
                  <a:moveTo>
                    <a:pt x="36851" y="34612"/>
                  </a:moveTo>
                  <a:lnTo>
                    <a:pt x="27897" y="32386"/>
                  </a:lnTo>
                  <a:cubicBezTo>
                    <a:pt x="27576" y="30242"/>
                    <a:pt x="27254" y="28099"/>
                    <a:pt x="26921" y="25956"/>
                  </a:cubicBezTo>
                  <a:lnTo>
                    <a:pt x="21563" y="21670"/>
                  </a:lnTo>
                  <a:cubicBezTo>
                    <a:pt x="21337" y="23039"/>
                    <a:pt x="16491" y="32588"/>
                    <a:pt x="15800" y="32933"/>
                  </a:cubicBezTo>
                  <a:cubicBezTo>
                    <a:pt x="15122" y="33278"/>
                    <a:pt x="9299" y="34541"/>
                    <a:pt x="7644" y="34195"/>
                  </a:cubicBezTo>
                  <a:cubicBezTo>
                    <a:pt x="5990" y="33850"/>
                    <a:pt x="3656" y="31504"/>
                    <a:pt x="1834" y="28421"/>
                  </a:cubicBezTo>
                  <a:cubicBezTo>
                    <a:pt x="1" y="25325"/>
                    <a:pt x="3525" y="19896"/>
                    <a:pt x="3525" y="19896"/>
                  </a:cubicBezTo>
                  <a:cubicBezTo>
                    <a:pt x="3001" y="17491"/>
                    <a:pt x="6228" y="15836"/>
                    <a:pt x="6228" y="15836"/>
                  </a:cubicBezTo>
                  <a:cubicBezTo>
                    <a:pt x="6228" y="15836"/>
                    <a:pt x="6109" y="7418"/>
                    <a:pt x="6228" y="4227"/>
                  </a:cubicBezTo>
                  <a:cubicBezTo>
                    <a:pt x="6251" y="3715"/>
                    <a:pt x="6406" y="3239"/>
                    <a:pt x="6668" y="2799"/>
                  </a:cubicBezTo>
                  <a:lnTo>
                    <a:pt x="6668" y="2799"/>
                  </a:lnTo>
                  <a:cubicBezTo>
                    <a:pt x="6763" y="2751"/>
                    <a:pt x="11431" y="1"/>
                    <a:pt x="15586" y="2799"/>
                  </a:cubicBezTo>
                  <a:cubicBezTo>
                    <a:pt x="19789" y="5632"/>
                    <a:pt x="20003" y="10776"/>
                    <a:pt x="26254" y="13550"/>
                  </a:cubicBezTo>
                  <a:cubicBezTo>
                    <a:pt x="32505" y="16324"/>
                    <a:pt x="36851" y="34612"/>
                    <a:pt x="36851" y="34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a:off x="1265146" y="3962719"/>
              <a:ext cx="850816" cy="1184960"/>
            </a:xfrm>
            <a:custGeom>
              <a:avLst/>
              <a:gdLst/>
              <a:ahLst/>
              <a:cxnLst/>
              <a:rect l="l" t="t" r="r" b="b"/>
              <a:pathLst>
                <a:path w="26588" h="37030" extrusionOk="0">
                  <a:moveTo>
                    <a:pt x="26587" y="4585"/>
                  </a:moveTo>
                  <a:cubicBezTo>
                    <a:pt x="21563" y="8966"/>
                    <a:pt x="16836" y="13693"/>
                    <a:pt x="12455" y="18705"/>
                  </a:cubicBezTo>
                  <a:cubicBezTo>
                    <a:pt x="6704" y="25290"/>
                    <a:pt x="3942" y="29671"/>
                    <a:pt x="2299" y="35053"/>
                  </a:cubicBezTo>
                  <a:cubicBezTo>
                    <a:pt x="2061" y="35827"/>
                    <a:pt x="1894" y="36469"/>
                    <a:pt x="1787" y="36898"/>
                  </a:cubicBezTo>
                  <a:cubicBezTo>
                    <a:pt x="1787" y="36898"/>
                    <a:pt x="1811" y="36946"/>
                    <a:pt x="1858" y="37029"/>
                  </a:cubicBezTo>
                  <a:lnTo>
                    <a:pt x="215" y="37029"/>
                  </a:lnTo>
                  <a:cubicBezTo>
                    <a:pt x="1" y="34517"/>
                    <a:pt x="275" y="31981"/>
                    <a:pt x="1013" y="29564"/>
                  </a:cubicBezTo>
                  <a:cubicBezTo>
                    <a:pt x="2430" y="25028"/>
                    <a:pt x="5097" y="22623"/>
                    <a:pt x="11026" y="16443"/>
                  </a:cubicBezTo>
                  <a:cubicBezTo>
                    <a:pt x="13110" y="14264"/>
                    <a:pt x="16336" y="10847"/>
                    <a:pt x="20289" y="6454"/>
                  </a:cubicBezTo>
                  <a:cubicBezTo>
                    <a:pt x="20194" y="5835"/>
                    <a:pt x="20099" y="5216"/>
                    <a:pt x="20003" y="4585"/>
                  </a:cubicBezTo>
                  <a:cubicBezTo>
                    <a:pt x="19884" y="3811"/>
                    <a:pt x="19765" y="3037"/>
                    <a:pt x="19658" y="2251"/>
                  </a:cubicBezTo>
                  <a:cubicBezTo>
                    <a:pt x="22611" y="977"/>
                    <a:pt x="24885" y="1"/>
                    <a:pt x="24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a:off x="1960090" y="4251903"/>
              <a:ext cx="1617760" cy="736128"/>
            </a:xfrm>
            <a:custGeom>
              <a:avLst/>
              <a:gdLst/>
              <a:ahLst/>
              <a:cxnLst/>
              <a:rect l="l" t="t" r="r" b="b"/>
              <a:pathLst>
                <a:path w="50555" h="23004" extrusionOk="0">
                  <a:moveTo>
                    <a:pt x="1" y="1"/>
                  </a:moveTo>
                  <a:cubicBezTo>
                    <a:pt x="1953" y="3644"/>
                    <a:pt x="5132" y="8132"/>
                    <a:pt x="10276" y="11561"/>
                  </a:cubicBezTo>
                  <a:cubicBezTo>
                    <a:pt x="27457" y="23003"/>
                    <a:pt x="49566" y="11276"/>
                    <a:pt x="50555" y="107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1905626" y="4110175"/>
              <a:ext cx="424064" cy="913280"/>
            </a:xfrm>
            <a:custGeom>
              <a:avLst/>
              <a:gdLst/>
              <a:ahLst/>
              <a:cxnLst/>
              <a:rect l="l" t="t" r="r" b="b"/>
              <a:pathLst>
                <a:path w="13252" h="28540" extrusionOk="0">
                  <a:moveTo>
                    <a:pt x="8323" y="4382"/>
                  </a:moveTo>
                  <a:cubicBezTo>
                    <a:pt x="12526" y="11740"/>
                    <a:pt x="13252" y="20574"/>
                    <a:pt x="10335" y="28540"/>
                  </a:cubicBezTo>
                  <a:lnTo>
                    <a:pt x="7739" y="7406"/>
                  </a:lnTo>
                  <a:lnTo>
                    <a:pt x="0" y="0"/>
                  </a:lnTo>
                  <a:lnTo>
                    <a:pt x="8954" y="222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2"/>
            <p:cNvSpPr/>
            <p:nvPr/>
          </p:nvSpPr>
          <p:spPr>
            <a:xfrm>
              <a:off x="2671418" y="4853887"/>
              <a:ext cx="148256" cy="284256"/>
            </a:xfrm>
            <a:custGeom>
              <a:avLst/>
              <a:gdLst/>
              <a:ahLst/>
              <a:cxnLst/>
              <a:rect l="l" t="t" r="r" b="b"/>
              <a:pathLst>
                <a:path w="4633" h="8883" extrusionOk="0">
                  <a:moveTo>
                    <a:pt x="4632" y="8882"/>
                  </a:moveTo>
                  <a:cubicBezTo>
                    <a:pt x="3692" y="5918"/>
                    <a:pt x="2739" y="2965"/>
                    <a:pt x="1799" y="0"/>
                  </a:cubicBezTo>
                  <a:cubicBezTo>
                    <a:pt x="1394" y="1905"/>
                    <a:pt x="1001" y="3822"/>
                    <a:pt x="620" y="5763"/>
                  </a:cubicBezTo>
                  <a:cubicBezTo>
                    <a:pt x="406" y="6799"/>
                    <a:pt x="203" y="7847"/>
                    <a:pt x="1" y="8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1815706" y="4058943"/>
              <a:ext cx="1881024" cy="627936"/>
            </a:xfrm>
            <a:custGeom>
              <a:avLst/>
              <a:gdLst/>
              <a:ahLst/>
              <a:cxnLst/>
              <a:rect l="l" t="t" r="r" b="b"/>
              <a:pathLst>
                <a:path w="58782" h="19623" extrusionOk="0">
                  <a:moveTo>
                    <a:pt x="3273" y="1"/>
                  </a:moveTo>
                  <a:cubicBezTo>
                    <a:pt x="2161" y="1"/>
                    <a:pt x="1098" y="631"/>
                    <a:pt x="631" y="1709"/>
                  </a:cubicBezTo>
                  <a:cubicBezTo>
                    <a:pt x="0" y="3197"/>
                    <a:pt x="715" y="4899"/>
                    <a:pt x="2215" y="5495"/>
                  </a:cubicBezTo>
                  <a:cubicBezTo>
                    <a:pt x="12252" y="9424"/>
                    <a:pt x="20967" y="12543"/>
                    <a:pt x="28278" y="14841"/>
                  </a:cubicBezTo>
                  <a:cubicBezTo>
                    <a:pt x="30456" y="15520"/>
                    <a:pt x="32492" y="16127"/>
                    <a:pt x="34409" y="16663"/>
                  </a:cubicBezTo>
                  <a:cubicBezTo>
                    <a:pt x="36576" y="17258"/>
                    <a:pt x="38565" y="17758"/>
                    <a:pt x="40398" y="18175"/>
                  </a:cubicBezTo>
                  <a:cubicBezTo>
                    <a:pt x="40398" y="18175"/>
                    <a:pt x="44280" y="19425"/>
                    <a:pt x="50900" y="19604"/>
                  </a:cubicBezTo>
                  <a:cubicBezTo>
                    <a:pt x="51322" y="19617"/>
                    <a:pt x="51711" y="19623"/>
                    <a:pt x="52070" y="19623"/>
                  </a:cubicBezTo>
                  <a:cubicBezTo>
                    <a:pt x="54995" y="19623"/>
                    <a:pt x="55948" y="19204"/>
                    <a:pt x="56626" y="18568"/>
                  </a:cubicBezTo>
                  <a:cubicBezTo>
                    <a:pt x="58781" y="16532"/>
                    <a:pt x="58520" y="11936"/>
                    <a:pt x="56353" y="9090"/>
                  </a:cubicBezTo>
                  <a:cubicBezTo>
                    <a:pt x="55436" y="7912"/>
                    <a:pt x="54209" y="7007"/>
                    <a:pt x="52805" y="6471"/>
                  </a:cubicBezTo>
                  <a:lnTo>
                    <a:pt x="52805" y="6471"/>
                  </a:lnTo>
                  <a:cubicBezTo>
                    <a:pt x="53126" y="7459"/>
                    <a:pt x="53447" y="8483"/>
                    <a:pt x="53745" y="9543"/>
                  </a:cubicBezTo>
                  <a:cubicBezTo>
                    <a:pt x="53924" y="10114"/>
                    <a:pt x="54090" y="10698"/>
                    <a:pt x="54245" y="11257"/>
                  </a:cubicBezTo>
                  <a:cubicBezTo>
                    <a:pt x="54567" y="12388"/>
                    <a:pt x="53733" y="13520"/>
                    <a:pt x="52554" y="13543"/>
                  </a:cubicBezTo>
                  <a:cubicBezTo>
                    <a:pt x="52112" y="13556"/>
                    <a:pt x="51670" y="13562"/>
                    <a:pt x="51228" y="13562"/>
                  </a:cubicBezTo>
                  <a:cubicBezTo>
                    <a:pt x="47849" y="13562"/>
                    <a:pt x="44478" y="13201"/>
                    <a:pt x="41172" y="12496"/>
                  </a:cubicBezTo>
                  <a:cubicBezTo>
                    <a:pt x="39053" y="12043"/>
                    <a:pt x="36922" y="11507"/>
                    <a:pt x="34802" y="10936"/>
                  </a:cubicBezTo>
                  <a:cubicBezTo>
                    <a:pt x="33362" y="10543"/>
                    <a:pt x="31933" y="10126"/>
                    <a:pt x="30504" y="9710"/>
                  </a:cubicBezTo>
                  <a:cubicBezTo>
                    <a:pt x="19967" y="6531"/>
                    <a:pt x="10204" y="2494"/>
                    <a:pt x="4358" y="208"/>
                  </a:cubicBezTo>
                  <a:cubicBezTo>
                    <a:pt x="4004" y="68"/>
                    <a:pt x="3636" y="1"/>
                    <a:pt x="3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2049242" y="4096831"/>
              <a:ext cx="796320" cy="776128"/>
            </a:xfrm>
            <a:custGeom>
              <a:avLst/>
              <a:gdLst/>
              <a:ahLst/>
              <a:cxnLst/>
              <a:rect l="l" t="t" r="r" b="b"/>
              <a:pathLst>
                <a:path w="24885" h="24254" extrusionOk="0">
                  <a:moveTo>
                    <a:pt x="16908" y="23813"/>
                  </a:moveTo>
                  <a:lnTo>
                    <a:pt x="2406" y="19575"/>
                  </a:lnTo>
                  <a:cubicBezTo>
                    <a:pt x="882" y="19122"/>
                    <a:pt x="1" y="17515"/>
                    <a:pt x="453" y="15991"/>
                  </a:cubicBezTo>
                  <a:lnTo>
                    <a:pt x="4406" y="2406"/>
                  </a:lnTo>
                  <a:cubicBezTo>
                    <a:pt x="4847" y="882"/>
                    <a:pt x="6442" y="1"/>
                    <a:pt x="7978" y="441"/>
                  </a:cubicBezTo>
                  <a:lnTo>
                    <a:pt x="22468" y="4680"/>
                  </a:lnTo>
                  <a:cubicBezTo>
                    <a:pt x="24004" y="5132"/>
                    <a:pt x="24885" y="6728"/>
                    <a:pt x="24432" y="8264"/>
                  </a:cubicBezTo>
                  <a:lnTo>
                    <a:pt x="20480" y="21849"/>
                  </a:lnTo>
                  <a:cubicBezTo>
                    <a:pt x="20039" y="23373"/>
                    <a:pt x="18432" y="24254"/>
                    <a:pt x="16908" y="238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2"/>
            <p:cNvSpPr/>
            <p:nvPr/>
          </p:nvSpPr>
          <p:spPr>
            <a:xfrm>
              <a:off x="2840218" y="4276671"/>
              <a:ext cx="619136" cy="676672"/>
            </a:xfrm>
            <a:custGeom>
              <a:avLst/>
              <a:gdLst/>
              <a:ahLst/>
              <a:cxnLst/>
              <a:rect l="l" t="t" r="r" b="b"/>
              <a:pathLst>
                <a:path w="19348" h="21146" extrusionOk="0">
                  <a:moveTo>
                    <a:pt x="2882" y="60"/>
                  </a:moveTo>
                  <a:lnTo>
                    <a:pt x="17979" y="1215"/>
                  </a:lnTo>
                  <a:cubicBezTo>
                    <a:pt x="18764" y="1274"/>
                    <a:pt x="19348" y="1953"/>
                    <a:pt x="19288" y="2727"/>
                  </a:cubicBezTo>
                  <a:lnTo>
                    <a:pt x="17979" y="19789"/>
                  </a:lnTo>
                  <a:cubicBezTo>
                    <a:pt x="17919" y="20574"/>
                    <a:pt x="17240" y="21146"/>
                    <a:pt x="16467" y="21086"/>
                  </a:cubicBezTo>
                  <a:lnTo>
                    <a:pt x="1358" y="19931"/>
                  </a:lnTo>
                  <a:cubicBezTo>
                    <a:pt x="572" y="19872"/>
                    <a:pt x="0" y="19193"/>
                    <a:pt x="60" y="18419"/>
                  </a:cubicBezTo>
                  <a:lnTo>
                    <a:pt x="1369" y="1358"/>
                  </a:lnTo>
                  <a:cubicBezTo>
                    <a:pt x="1429" y="584"/>
                    <a:pt x="2096" y="0"/>
                    <a:pt x="2882" y="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2"/>
            <p:cNvSpPr/>
            <p:nvPr/>
          </p:nvSpPr>
          <p:spPr>
            <a:xfrm>
              <a:off x="1414874" y="4500319"/>
              <a:ext cx="545248" cy="643168"/>
            </a:xfrm>
            <a:custGeom>
              <a:avLst/>
              <a:gdLst/>
              <a:ahLst/>
              <a:cxnLst/>
              <a:rect l="l" t="t" r="r" b="b"/>
              <a:pathLst>
                <a:path w="17039" h="20099" extrusionOk="0">
                  <a:moveTo>
                    <a:pt x="1" y="20098"/>
                  </a:moveTo>
                  <a:lnTo>
                    <a:pt x="17039" y="0"/>
                  </a:lnTo>
                  <a:cubicBezTo>
                    <a:pt x="14824" y="3679"/>
                    <a:pt x="12586" y="7763"/>
                    <a:pt x="10443" y="12252"/>
                  </a:cubicBezTo>
                  <a:cubicBezTo>
                    <a:pt x="9157" y="14955"/>
                    <a:pt x="8014" y="17562"/>
                    <a:pt x="6990" y="200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1437370" y="2687519"/>
              <a:ext cx="196608" cy="299872"/>
            </a:xfrm>
            <a:custGeom>
              <a:avLst/>
              <a:gdLst/>
              <a:ahLst/>
              <a:cxnLst/>
              <a:rect l="l" t="t" r="r" b="b"/>
              <a:pathLst>
                <a:path w="6144" h="9371" extrusionOk="0">
                  <a:moveTo>
                    <a:pt x="4072" y="7513"/>
                  </a:moveTo>
                  <a:lnTo>
                    <a:pt x="0" y="9371"/>
                  </a:lnTo>
                  <a:cubicBezTo>
                    <a:pt x="12" y="7001"/>
                    <a:pt x="870" y="4727"/>
                    <a:pt x="2429" y="2953"/>
                  </a:cubicBezTo>
                  <a:lnTo>
                    <a:pt x="2429" y="2953"/>
                  </a:lnTo>
                  <a:cubicBezTo>
                    <a:pt x="3489" y="1763"/>
                    <a:pt x="4739" y="763"/>
                    <a:pt x="6144" y="1"/>
                  </a:cubicBezTo>
                  <a:cubicBezTo>
                    <a:pt x="3834" y="3049"/>
                    <a:pt x="3477" y="4668"/>
                    <a:pt x="3668" y="5608"/>
                  </a:cubicBezTo>
                  <a:cubicBezTo>
                    <a:pt x="3703" y="5799"/>
                    <a:pt x="4072" y="7513"/>
                    <a:pt x="4072" y="7513"/>
                  </a:cubicBezTo>
                  <a:close/>
                </a:path>
              </a:pathLst>
            </a:custGeom>
            <a:solidFill>
              <a:srgbClr val="6B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2662650" y="2930591"/>
              <a:ext cx="563168" cy="829088"/>
            </a:xfrm>
            <a:custGeom>
              <a:avLst/>
              <a:gdLst/>
              <a:ahLst/>
              <a:cxnLst/>
              <a:rect l="l" t="t" r="r" b="b"/>
              <a:pathLst>
                <a:path w="17599" h="25909" extrusionOk="0">
                  <a:moveTo>
                    <a:pt x="4418" y="5359"/>
                  </a:moveTo>
                  <a:cubicBezTo>
                    <a:pt x="13253" y="15705"/>
                    <a:pt x="16682" y="25909"/>
                    <a:pt x="17182" y="25682"/>
                  </a:cubicBezTo>
                  <a:cubicBezTo>
                    <a:pt x="17598" y="25480"/>
                    <a:pt x="14527" y="18241"/>
                    <a:pt x="13491" y="16015"/>
                  </a:cubicBezTo>
                  <a:cubicBezTo>
                    <a:pt x="11205" y="11157"/>
                    <a:pt x="11062" y="12324"/>
                    <a:pt x="9931" y="9371"/>
                  </a:cubicBezTo>
                  <a:cubicBezTo>
                    <a:pt x="9443" y="8073"/>
                    <a:pt x="8871" y="6263"/>
                    <a:pt x="7133" y="4989"/>
                  </a:cubicBezTo>
                  <a:cubicBezTo>
                    <a:pt x="6585" y="4573"/>
                    <a:pt x="6371" y="4537"/>
                    <a:pt x="5466" y="4073"/>
                  </a:cubicBezTo>
                  <a:cubicBezTo>
                    <a:pt x="2096" y="2322"/>
                    <a:pt x="287" y="1"/>
                    <a:pt x="156" y="120"/>
                  </a:cubicBezTo>
                  <a:cubicBezTo>
                    <a:pt x="1" y="275"/>
                    <a:pt x="3370" y="4144"/>
                    <a:pt x="4418" y="53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3121402" y="4834847"/>
              <a:ext cx="28576" cy="464064"/>
            </a:xfrm>
            <a:custGeom>
              <a:avLst/>
              <a:gdLst/>
              <a:ahLst/>
              <a:cxnLst/>
              <a:rect l="l" t="t" r="r" b="b"/>
              <a:pathLst>
                <a:path w="893" h="14502" extrusionOk="0">
                  <a:moveTo>
                    <a:pt x="893" y="0"/>
                  </a:moveTo>
                  <a:lnTo>
                    <a:pt x="0" y="14502"/>
                  </a:lnTo>
                </a:path>
              </a:pathLst>
            </a:custGeom>
            <a:solidFill>
              <a:srgbClr val="D09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3062330" y="4777183"/>
              <a:ext cx="147488" cy="579264"/>
            </a:xfrm>
            <a:custGeom>
              <a:avLst/>
              <a:gdLst/>
              <a:ahLst/>
              <a:cxnLst/>
              <a:rect l="l" t="t" r="r" b="b"/>
              <a:pathLst>
                <a:path w="4609" h="18102" extrusionOk="0">
                  <a:moveTo>
                    <a:pt x="2748" y="1"/>
                  </a:moveTo>
                  <a:cubicBezTo>
                    <a:pt x="1808" y="1"/>
                    <a:pt x="1022" y="732"/>
                    <a:pt x="953" y="1683"/>
                  </a:cubicBezTo>
                  <a:lnTo>
                    <a:pt x="882" y="2874"/>
                  </a:lnTo>
                  <a:lnTo>
                    <a:pt x="524" y="8720"/>
                  </a:lnTo>
                  <a:lnTo>
                    <a:pt x="60" y="16197"/>
                  </a:lnTo>
                  <a:cubicBezTo>
                    <a:pt x="1" y="17185"/>
                    <a:pt x="751" y="18042"/>
                    <a:pt x="1751" y="18102"/>
                  </a:cubicBezTo>
                  <a:lnTo>
                    <a:pt x="1858" y="18102"/>
                  </a:lnTo>
                  <a:cubicBezTo>
                    <a:pt x="2810" y="18102"/>
                    <a:pt x="3584" y="17363"/>
                    <a:pt x="3644" y="16411"/>
                  </a:cubicBezTo>
                  <a:lnTo>
                    <a:pt x="4180" y="7839"/>
                  </a:lnTo>
                  <a:lnTo>
                    <a:pt x="4501" y="2421"/>
                  </a:lnTo>
                  <a:lnTo>
                    <a:pt x="4537" y="1909"/>
                  </a:lnTo>
                  <a:lnTo>
                    <a:pt x="4549" y="1909"/>
                  </a:lnTo>
                  <a:cubicBezTo>
                    <a:pt x="4608" y="921"/>
                    <a:pt x="3858" y="64"/>
                    <a:pt x="2858" y="4"/>
                  </a:cubicBezTo>
                  <a:cubicBezTo>
                    <a:pt x="2821" y="2"/>
                    <a:pt x="2785" y="1"/>
                    <a:pt x="2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3078714" y="4854655"/>
              <a:ext cx="127680" cy="201568"/>
            </a:xfrm>
            <a:custGeom>
              <a:avLst/>
              <a:gdLst/>
              <a:ahLst/>
              <a:cxnLst/>
              <a:rect l="l" t="t" r="r" b="b"/>
              <a:pathLst>
                <a:path w="3990" h="6299" extrusionOk="0">
                  <a:moveTo>
                    <a:pt x="3989" y="0"/>
                  </a:moveTo>
                  <a:lnTo>
                    <a:pt x="358" y="453"/>
                  </a:lnTo>
                  <a:lnTo>
                    <a:pt x="1" y="6299"/>
                  </a:lnTo>
                  <a:lnTo>
                    <a:pt x="3656" y="5418"/>
                  </a:lnTo>
                  <a:lnTo>
                    <a:pt x="398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2924410" y="4734623"/>
              <a:ext cx="402752" cy="213792"/>
            </a:xfrm>
            <a:custGeom>
              <a:avLst/>
              <a:gdLst/>
              <a:ahLst/>
              <a:cxnLst/>
              <a:rect l="l" t="t" r="r" b="b"/>
              <a:pathLst>
                <a:path w="12586" h="6681" extrusionOk="0">
                  <a:moveTo>
                    <a:pt x="0" y="5716"/>
                  </a:moveTo>
                  <a:cubicBezTo>
                    <a:pt x="0" y="5716"/>
                    <a:pt x="5311" y="810"/>
                    <a:pt x="7049" y="406"/>
                  </a:cubicBezTo>
                  <a:cubicBezTo>
                    <a:pt x="8787" y="1"/>
                    <a:pt x="12585" y="6680"/>
                    <a:pt x="12585" y="6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2117722" y="4356287"/>
              <a:ext cx="670688" cy="219104"/>
            </a:xfrm>
            <a:custGeom>
              <a:avLst/>
              <a:gdLst/>
              <a:ahLst/>
              <a:cxnLst/>
              <a:rect l="l" t="t" r="r" b="b"/>
              <a:pathLst>
                <a:path w="20959" h="6847" extrusionOk="0">
                  <a:moveTo>
                    <a:pt x="503" y="1"/>
                  </a:moveTo>
                  <a:cubicBezTo>
                    <a:pt x="133" y="1"/>
                    <a:pt x="1" y="560"/>
                    <a:pt x="397" y="703"/>
                  </a:cubicBezTo>
                  <a:lnTo>
                    <a:pt x="20340" y="6823"/>
                  </a:lnTo>
                  <a:cubicBezTo>
                    <a:pt x="20376" y="6835"/>
                    <a:pt x="20411" y="6835"/>
                    <a:pt x="20447" y="6847"/>
                  </a:cubicBezTo>
                  <a:lnTo>
                    <a:pt x="20459" y="6847"/>
                  </a:lnTo>
                  <a:cubicBezTo>
                    <a:pt x="20876" y="6847"/>
                    <a:pt x="20959" y="6252"/>
                    <a:pt x="20554" y="6133"/>
                  </a:cubicBezTo>
                  <a:lnTo>
                    <a:pt x="599" y="13"/>
                  </a:lnTo>
                  <a:cubicBezTo>
                    <a:pt x="566" y="5"/>
                    <a:pt x="534" y="1"/>
                    <a:pt x="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2424154" y="4353631"/>
              <a:ext cx="88032" cy="75552"/>
            </a:xfrm>
            <a:custGeom>
              <a:avLst/>
              <a:gdLst/>
              <a:ahLst/>
              <a:cxnLst/>
              <a:rect l="l" t="t" r="r" b="b"/>
              <a:pathLst>
                <a:path w="2751" h="2361" extrusionOk="0">
                  <a:moveTo>
                    <a:pt x="1572" y="0"/>
                  </a:moveTo>
                  <a:cubicBezTo>
                    <a:pt x="524" y="0"/>
                    <a:pt x="1" y="1274"/>
                    <a:pt x="739" y="2013"/>
                  </a:cubicBezTo>
                  <a:cubicBezTo>
                    <a:pt x="979" y="2252"/>
                    <a:pt x="1275" y="2360"/>
                    <a:pt x="1566" y="2360"/>
                  </a:cubicBezTo>
                  <a:cubicBezTo>
                    <a:pt x="2170" y="2360"/>
                    <a:pt x="2751" y="1895"/>
                    <a:pt x="2751" y="1179"/>
                  </a:cubicBezTo>
                  <a:cubicBezTo>
                    <a:pt x="2751" y="536"/>
                    <a:pt x="2227" y="0"/>
                    <a:pt x="1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1535674" y="2743903"/>
              <a:ext cx="360064" cy="184064"/>
            </a:xfrm>
            <a:custGeom>
              <a:avLst/>
              <a:gdLst/>
              <a:ahLst/>
              <a:cxnLst/>
              <a:rect l="l" t="t" r="r" b="b"/>
              <a:pathLst>
                <a:path w="11252" h="5752" extrusionOk="0">
                  <a:moveTo>
                    <a:pt x="1000" y="5751"/>
                  </a:moveTo>
                  <a:lnTo>
                    <a:pt x="11252" y="1"/>
                  </a:lnTo>
                  <a:lnTo>
                    <a:pt x="0" y="5466"/>
                  </a:lnTo>
                  <a:close/>
                </a:path>
              </a:pathLst>
            </a:custGeom>
            <a:solidFill>
              <a:srgbClr val="6B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1933050" y="2618655"/>
              <a:ext cx="1488992" cy="1054528"/>
            </a:xfrm>
            <a:custGeom>
              <a:avLst/>
              <a:gdLst/>
              <a:ahLst/>
              <a:cxnLst/>
              <a:rect l="l" t="t" r="r" b="b"/>
              <a:pathLst>
                <a:path w="46531" h="32954" extrusionOk="0">
                  <a:moveTo>
                    <a:pt x="8551" y="0"/>
                  </a:moveTo>
                  <a:cubicBezTo>
                    <a:pt x="6627" y="0"/>
                    <a:pt x="4732" y="337"/>
                    <a:pt x="2894" y="1081"/>
                  </a:cubicBezTo>
                  <a:cubicBezTo>
                    <a:pt x="1870" y="1486"/>
                    <a:pt x="905" y="2010"/>
                    <a:pt x="0" y="2629"/>
                  </a:cubicBezTo>
                  <a:cubicBezTo>
                    <a:pt x="381" y="2557"/>
                    <a:pt x="977" y="2462"/>
                    <a:pt x="1691" y="2391"/>
                  </a:cubicBezTo>
                  <a:cubicBezTo>
                    <a:pt x="2517" y="2306"/>
                    <a:pt x="3330" y="2267"/>
                    <a:pt x="4130" y="2267"/>
                  </a:cubicBezTo>
                  <a:cubicBezTo>
                    <a:pt x="13365" y="2267"/>
                    <a:pt x="20742" y="7516"/>
                    <a:pt x="23087" y="9237"/>
                  </a:cubicBezTo>
                  <a:cubicBezTo>
                    <a:pt x="33409" y="16809"/>
                    <a:pt x="43815" y="32013"/>
                    <a:pt x="43994" y="32287"/>
                  </a:cubicBezTo>
                  <a:cubicBezTo>
                    <a:pt x="44077" y="32418"/>
                    <a:pt x="44185" y="32525"/>
                    <a:pt x="44292" y="32621"/>
                  </a:cubicBezTo>
                  <a:cubicBezTo>
                    <a:pt x="44566" y="32835"/>
                    <a:pt x="44899" y="32954"/>
                    <a:pt x="45244" y="32954"/>
                  </a:cubicBezTo>
                  <a:cubicBezTo>
                    <a:pt x="45542" y="32954"/>
                    <a:pt x="45828" y="32871"/>
                    <a:pt x="46078" y="32692"/>
                  </a:cubicBezTo>
                  <a:cubicBezTo>
                    <a:pt x="46482" y="32430"/>
                    <a:pt x="46530" y="30906"/>
                    <a:pt x="46494" y="30608"/>
                  </a:cubicBezTo>
                  <a:cubicBezTo>
                    <a:pt x="46172" y="28268"/>
                    <a:pt x="26174" y="0"/>
                    <a:pt x="8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2285082" y="4035103"/>
              <a:ext cx="282752" cy="233408"/>
            </a:xfrm>
            <a:custGeom>
              <a:avLst/>
              <a:gdLst/>
              <a:ahLst/>
              <a:cxnLst/>
              <a:rect l="l" t="t" r="r" b="b"/>
              <a:pathLst>
                <a:path w="8836" h="7294" extrusionOk="0">
                  <a:moveTo>
                    <a:pt x="6627" y="696"/>
                  </a:moveTo>
                  <a:cubicBezTo>
                    <a:pt x="6745" y="696"/>
                    <a:pt x="6858" y="754"/>
                    <a:pt x="6966" y="846"/>
                  </a:cubicBezTo>
                  <a:cubicBezTo>
                    <a:pt x="7954" y="1584"/>
                    <a:pt x="8002" y="2942"/>
                    <a:pt x="7037" y="3751"/>
                  </a:cubicBezTo>
                  <a:cubicBezTo>
                    <a:pt x="6204" y="4430"/>
                    <a:pt x="5359" y="5085"/>
                    <a:pt x="4513" y="5752"/>
                  </a:cubicBezTo>
                  <a:cubicBezTo>
                    <a:pt x="3859" y="6260"/>
                    <a:pt x="3336" y="6525"/>
                    <a:pt x="2858" y="6525"/>
                  </a:cubicBezTo>
                  <a:cubicBezTo>
                    <a:pt x="2239" y="6525"/>
                    <a:pt x="1695" y="6083"/>
                    <a:pt x="1037" y="5156"/>
                  </a:cubicBezTo>
                  <a:cubicBezTo>
                    <a:pt x="1251" y="5144"/>
                    <a:pt x="1453" y="5109"/>
                    <a:pt x="1668" y="5061"/>
                  </a:cubicBezTo>
                  <a:cubicBezTo>
                    <a:pt x="2000" y="4942"/>
                    <a:pt x="2332" y="4797"/>
                    <a:pt x="2648" y="4797"/>
                  </a:cubicBezTo>
                  <a:cubicBezTo>
                    <a:pt x="2933" y="4797"/>
                    <a:pt x="3205" y="4914"/>
                    <a:pt x="3454" y="5275"/>
                  </a:cubicBezTo>
                  <a:cubicBezTo>
                    <a:pt x="3506" y="5328"/>
                    <a:pt x="3575" y="5354"/>
                    <a:pt x="3643" y="5354"/>
                  </a:cubicBezTo>
                  <a:cubicBezTo>
                    <a:pt x="3715" y="5354"/>
                    <a:pt x="3786" y="5325"/>
                    <a:pt x="3835" y="5263"/>
                  </a:cubicBezTo>
                  <a:cubicBezTo>
                    <a:pt x="3989" y="5121"/>
                    <a:pt x="3989" y="4882"/>
                    <a:pt x="3835" y="4740"/>
                  </a:cubicBezTo>
                  <a:cubicBezTo>
                    <a:pt x="3430" y="4275"/>
                    <a:pt x="3549" y="3882"/>
                    <a:pt x="3894" y="3454"/>
                  </a:cubicBezTo>
                  <a:cubicBezTo>
                    <a:pt x="4013" y="3299"/>
                    <a:pt x="4097" y="3108"/>
                    <a:pt x="4132" y="2918"/>
                  </a:cubicBezTo>
                  <a:cubicBezTo>
                    <a:pt x="4216" y="2465"/>
                    <a:pt x="4370" y="2025"/>
                    <a:pt x="4859" y="1989"/>
                  </a:cubicBezTo>
                  <a:cubicBezTo>
                    <a:pt x="4880" y="1988"/>
                    <a:pt x="4901" y="1988"/>
                    <a:pt x="4923" y="1988"/>
                  </a:cubicBezTo>
                  <a:cubicBezTo>
                    <a:pt x="5387" y="1988"/>
                    <a:pt x="5822" y="2234"/>
                    <a:pt x="6061" y="2644"/>
                  </a:cubicBezTo>
                  <a:cubicBezTo>
                    <a:pt x="6275" y="2989"/>
                    <a:pt x="6430" y="3370"/>
                    <a:pt x="6680" y="3859"/>
                  </a:cubicBezTo>
                  <a:cubicBezTo>
                    <a:pt x="7025" y="3204"/>
                    <a:pt x="6930" y="2716"/>
                    <a:pt x="6704" y="2215"/>
                  </a:cubicBezTo>
                  <a:cubicBezTo>
                    <a:pt x="6549" y="1882"/>
                    <a:pt x="6323" y="1584"/>
                    <a:pt x="6287" y="1203"/>
                  </a:cubicBezTo>
                  <a:cubicBezTo>
                    <a:pt x="6263" y="1025"/>
                    <a:pt x="6263" y="846"/>
                    <a:pt x="6430" y="751"/>
                  </a:cubicBezTo>
                  <a:cubicBezTo>
                    <a:pt x="6497" y="713"/>
                    <a:pt x="6563" y="696"/>
                    <a:pt x="6627" y="696"/>
                  </a:cubicBezTo>
                  <a:close/>
                  <a:moveTo>
                    <a:pt x="7764" y="1"/>
                  </a:moveTo>
                  <a:lnTo>
                    <a:pt x="6847" y="72"/>
                  </a:lnTo>
                  <a:lnTo>
                    <a:pt x="1" y="5204"/>
                  </a:lnTo>
                  <a:lnTo>
                    <a:pt x="13" y="5692"/>
                  </a:lnTo>
                  <a:cubicBezTo>
                    <a:pt x="66" y="5667"/>
                    <a:pt x="118" y="5655"/>
                    <a:pt x="169" y="5655"/>
                  </a:cubicBezTo>
                  <a:cubicBezTo>
                    <a:pt x="358" y="5655"/>
                    <a:pt x="534" y="5812"/>
                    <a:pt x="703" y="5990"/>
                  </a:cubicBezTo>
                  <a:cubicBezTo>
                    <a:pt x="1515" y="6864"/>
                    <a:pt x="2181" y="7294"/>
                    <a:pt x="2892" y="7294"/>
                  </a:cubicBezTo>
                  <a:cubicBezTo>
                    <a:pt x="3517" y="7294"/>
                    <a:pt x="4177" y="6963"/>
                    <a:pt x="5001" y="6311"/>
                  </a:cubicBezTo>
                  <a:cubicBezTo>
                    <a:pt x="5823" y="5668"/>
                    <a:pt x="6644" y="5025"/>
                    <a:pt x="7466" y="4370"/>
                  </a:cubicBezTo>
                  <a:cubicBezTo>
                    <a:pt x="8621" y="3418"/>
                    <a:pt x="8835" y="2025"/>
                    <a:pt x="7918" y="834"/>
                  </a:cubicBezTo>
                  <a:cubicBezTo>
                    <a:pt x="7609" y="430"/>
                    <a:pt x="7573" y="191"/>
                    <a:pt x="7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1174106" y="3835775"/>
              <a:ext cx="1292384" cy="1036960"/>
            </a:xfrm>
            <a:custGeom>
              <a:avLst/>
              <a:gdLst/>
              <a:ahLst/>
              <a:cxnLst/>
              <a:rect l="l" t="t" r="r" b="b"/>
              <a:pathLst>
                <a:path w="40387" h="32405" extrusionOk="0">
                  <a:moveTo>
                    <a:pt x="38406" y="0"/>
                  </a:moveTo>
                  <a:cubicBezTo>
                    <a:pt x="38014" y="0"/>
                    <a:pt x="37625" y="126"/>
                    <a:pt x="37255" y="384"/>
                  </a:cubicBezTo>
                  <a:cubicBezTo>
                    <a:pt x="36100" y="1194"/>
                    <a:pt x="34802" y="1944"/>
                    <a:pt x="33969" y="3027"/>
                  </a:cubicBezTo>
                  <a:cubicBezTo>
                    <a:pt x="33278" y="3944"/>
                    <a:pt x="32576" y="4801"/>
                    <a:pt x="31635" y="5385"/>
                  </a:cubicBezTo>
                  <a:cubicBezTo>
                    <a:pt x="31020" y="5771"/>
                    <a:pt x="30367" y="6177"/>
                    <a:pt x="29617" y="6177"/>
                  </a:cubicBezTo>
                  <a:cubicBezTo>
                    <a:pt x="29350" y="6177"/>
                    <a:pt x="29071" y="6126"/>
                    <a:pt x="28778" y="6004"/>
                  </a:cubicBezTo>
                  <a:cubicBezTo>
                    <a:pt x="28690" y="5966"/>
                    <a:pt x="28598" y="5949"/>
                    <a:pt x="28505" y="5949"/>
                  </a:cubicBezTo>
                  <a:cubicBezTo>
                    <a:pt x="28010" y="5949"/>
                    <a:pt x="27507" y="6442"/>
                    <a:pt x="27587" y="6944"/>
                  </a:cubicBezTo>
                  <a:cubicBezTo>
                    <a:pt x="27789" y="8135"/>
                    <a:pt x="27099" y="8933"/>
                    <a:pt x="26337" y="9564"/>
                  </a:cubicBezTo>
                  <a:cubicBezTo>
                    <a:pt x="23967" y="11528"/>
                    <a:pt x="21515" y="13397"/>
                    <a:pt x="19098" y="15302"/>
                  </a:cubicBezTo>
                  <a:cubicBezTo>
                    <a:pt x="14645" y="18803"/>
                    <a:pt x="10192" y="22291"/>
                    <a:pt x="5763" y="25816"/>
                  </a:cubicBezTo>
                  <a:cubicBezTo>
                    <a:pt x="5448" y="26063"/>
                    <a:pt x="5175" y="26236"/>
                    <a:pt x="4913" y="26236"/>
                  </a:cubicBezTo>
                  <a:cubicBezTo>
                    <a:pt x="4670" y="26236"/>
                    <a:pt x="4438" y="26087"/>
                    <a:pt x="4191" y="25708"/>
                  </a:cubicBezTo>
                  <a:cubicBezTo>
                    <a:pt x="4052" y="25487"/>
                    <a:pt x="3893" y="25399"/>
                    <a:pt x="3723" y="25399"/>
                  </a:cubicBezTo>
                  <a:cubicBezTo>
                    <a:pt x="3527" y="25399"/>
                    <a:pt x="3317" y="25514"/>
                    <a:pt x="3108" y="25673"/>
                  </a:cubicBezTo>
                  <a:cubicBezTo>
                    <a:pt x="2679" y="26006"/>
                    <a:pt x="2631" y="26363"/>
                    <a:pt x="3012" y="26732"/>
                  </a:cubicBezTo>
                  <a:cubicBezTo>
                    <a:pt x="3608" y="27340"/>
                    <a:pt x="3370" y="27744"/>
                    <a:pt x="2786" y="28161"/>
                  </a:cubicBezTo>
                  <a:cubicBezTo>
                    <a:pt x="2072" y="28673"/>
                    <a:pt x="1381" y="29221"/>
                    <a:pt x="715" y="29792"/>
                  </a:cubicBezTo>
                  <a:cubicBezTo>
                    <a:pt x="0" y="30423"/>
                    <a:pt x="24" y="30900"/>
                    <a:pt x="834" y="31400"/>
                  </a:cubicBezTo>
                  <a:cubicBezTo>
                    <a:pt x="1912" y="32059"/>
                    <a:pt x="2322" y="32404"/>
                    <a:pt x="2693" y="32404"/>
                  </a:cubicBezTo>
                  <a:cubicBezTo>
                    <a:pt x="3071" y="32404"/>
                    <a:pt x="3407" y="32044"/>
                    <a:pt x="4370" y="31292"/>
                  </a:cubicBezTo>
                  <a:cubicBezTo>
                    <a:pt x="6310" y="29769"/>
                    <a:pt x="8239" y="28245"/>
                    <a:pt x="10168" y="26721"/>
                  </a:cubicBezTo>
                  <a:cubicBezTo>
                    <a:pt x="12287" y="25066"/>
                    <a:pt x="14395" y="23399"/>
                    <a:pt x="16502" y="21732"/>
                  </a:cubicBezTo>
                  <a:cubicBezTo>
                    <a:pt x="17145" y="21232"/>
                    <a:pt x="17812" y="20886"/>
                    <a:pt x="18657" y="20863"/>
                  </a:cubicBezTo>
                  <a:cubicBezTo>
                    <a:pt x="19657" y="20827"/>
                    <a:pt x="20360" y="20148"/>
                    <a:pt x="21074" y="19553"/>
                  </a:cubicBezTo>
                  <a:cubicBezTo>
                    <a:pt x="21452" y="19235"/>
                    <a:pt x="21812" y="18951"/>
                    <a:pt x="22222" y="18951"/>
                  </a:cubicBezTo>
                  <a:cubicBezTo>
                    <a:pt x="22457" y="18951"/>
                    <a:pt x="22709" y="19045"/>
                    <a:pt x="22991" y="19279"/>
                  </a:cubicBezTo>
                  <a:cubicBezTo>
                    <a:pt x="23217" y="19482"/>
                    <a:pt x="23575" y="19446"/>
                    <a:pt x="23884" y="19458"/>
                  </a:cubicBezTo>
                  <a:cubicBezTo>
                    <a:pt x="24777" y="19482"/>
                    <a:pt x="25265" y="20113"/>
                    <a:pt x="25075" y="20958"/>
                  </a:cubicBezTo>
                  <a:cubicBezTo>
                    <a:pt x="24833" y="22004"/>
                    <a:pt x="25291" y="22639"/>
                    <a:pt x="26319" y="22639"/>
                  </a:cubicBezTo>
                  <a:cubicBezTo>
                    <a:pt x="26356" y="22639"/>
                    <a:pt x="26394" y="22638"/>
                    <a:pt x="26432" y="22637"/>
                  </a:cubicBezTo>
                  <a:cubicBezTo>
                    <a:pt x="26458" y="22635"/>
                    <a:pt x="26484" y="22635"/>
                    <a:pt x="26509" y="22635"/>
                  </a:cubicBezTo>
                  <a:cubicBezTo>
                    <a:pt x="26901" y="22635"/>
                    <a:pt x="27124" y="22809"/>
                    <a:pt x="27337" y="23089"/>
                  </a:cubicBezTo>
                  <a:cubicBezTo>
                    <a:pt x="27813" y="23696"/>
                    <a:pt x="28266" y="24315"/>
                    <a:pt x="28766" y="24887"/>
                  </a:cubicBezTo>
                  <a:cubicBezTo>
                    <a:pt x="29338" y="25556"/>
                    <a:pt x="30046" y="25897"/>
                    <a:pt x="30749" y="25897"/>
                  </a:cubicBezTo>
                  <a:cubicBezTo>
                    <a:pt x="31260" y="25897"/>
                    <a:pt x="31768" y="25717"/>
                    <a:pt x="32218" y="25351"/>
                  </a:cubicBezTo>
                  <a:cubicBezTo>
                    <a:pt x="33302" y="24482"/>
                    <a:pt x="33421" y="23101"/>
                    <a:pt x="32480" y="21875"/>
                  </a:cubicBezTo>
                  <a:cubicBezTo>
                    <a:pt x="31290" y="20327"/>
                    <a:pt x="30099" y="18779"/>
                    <a:pt x="28861" y="17267"/>
                  </a:cubicBezTo>
                  <a:cubicBezTo>
                    <a:pt x="28385" y="16684"/>
                    <a:pt x="28480" y="16362"/>
                    <a:pt x="29040" y="15886"/>
                  </a:cubicBezTo>
                  <a:cubicBezTo>
                    <a:pt x="29385" y="15588"/>
                    <a:pt x="29754" y="15302"/>
                    <a:pt x="30147" y="15052"/>
                  </a:cubicBezTo>
                  <a:lnTo>
                    <a:pt x="27135" y="11207"/>
                  </a:lnTo>
                  <a:lnTo>
                    <a:pt x="40386" y="777"/>
                  </a:lnTo>
                  <a:lnTo>
                    <a:pt x="40386" y="777"/>
                  </a:lnTo>
                  <a:cubicBezTo>
                    <a:pt x="40342" y="791"/>
                    <a:pt x="40301" y="798"/>
                    <a:pt x="40261" y="798"/>
                  </a:cubicBezTo>
                  <a:cubicBezTo>
                    <a:pt x="40042" y="798"/>
                    <a:pt x="39881" y="598"/>
                    <a:pt x="39719" y="467"/>
                  </a:cubicBezTo>
                  <a:cubicBezTo>
                    <a:pt x="39291" y="159"/>
                    <a:pt x="38846" y="0"/>
                    <a:pt x="3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2042778" y="3398463"/>
              <a:ext cx="1498880" cy="919008"/>
            </a:xfrm>
            <a:custGeom>
              <a:avLst/>
              <a:gdLst/>
              <a:ahLst/>
              <a:cxnLst/>
              <a:rect l="l" t="t" r="r" b="b"/>
              <a:pathLst>
                <a:path w="46840" h="28719" extrusionOk="0">
                  <a:moveTo>
                    <a:pt x="44649" y="10907"/>
                  </a:moveTo>
                  <a:cubicBezTo>
                    <a:pt x="39255" y="12847"/>
                    <a:pt x="33862" y="14800"/>
                    <a:pt x="28444" y="16717"/>
                  </a:cubicBezTo>
                  <a:cubicBezTo>
                    <a:pt x="27563" y="17026"/>
                    <a:pt x="26944" y="17443"/>
                    <a:pt x="26575" y="18360"/>
                  </a:cubicBezTo>
                  <a:cubicBezTo>
                    <a:pt x="26158" y="19384"/>
                    <a:pt x="25468" y="19622"/>
                    <a:pt x="24432" y="19229"/>
                  </a:cubicBezTo>
                  <a:cubicBezTo>
                    <a:pt x="21491" y="18110"/>
                    <a:pt x="18622" y="18408"/>
                    <a:pt x="15788" y="19646"/>
                  </a:cubicBezTo>
                  <a:cubicBezTo>
                    <a:pt x="15621" y="19705"/>
                    <a:pt x="15479" y="19801"/>
                    <a:pt x="15336" y="19908"/>
                  </a:cubicBezTo>
                  <a:lnTo>
                    <a:pt x="14419" y="19979"/>
                  </a:lnTo>
                  <a:lnTo>
                    <a:pt x="7573" y="25099"/>
                  </a:lnTo>
                  <a:lnTo>
                    <a:pt x="7585" y="25599"/>
                  </a:lnTo>
                  <a:cubicBezTo>
                    <a:pt x="7525" y="25623"/>
                    <a:pt x="7466" y="25670"/>
                    <a:pt x="7418" y="25718"/>
                  </a:cubicBezTo>
                  <a:cubicBezTo>
                    <a:pt x="6120" y="26968"/>
                    <a:pt x="4489" y="27718"/>
                    <a:pt x="3001" y="28718"/>
                  </a:cubicBezTo>
                  <a:lnTo>
                    <a:pt x="0" y="24885"/>
                  </a:lnTo>
                  <a:lnTo>
                    <a:pt x="13240" y="14455"/>
                  </a:lnTo>
                  <a:cubicBezTo>
                    <a:pt x="13978" y="14193"/>
                    <a:pt x="14693" y="14479"/>
                    <a:pt x="15419" y="14550"/>
                  </a:cubicBezTo>
                  <a:cubicBezTo>
                    <a:pt x="18527" y="14907"/>
                    <a:pt x="20944" y="13705"/>
                    <a:pt x="22706" y="11192"/>
                  </a:cubicBezTo>
                  <a:cubicBezTo>
                    <a:pt x="23325" y="10335"/>
                    <a:pt x="23944" y="9526"/>
                    <a:pt x="24896" y="9026"/>
                  </a:cubicBezTo>
                  <a:cubicBezTo>
                    <a:pt x="25325" y="8799"/>
                    <a:pt x="25718" y="8525"/>
                    <a:pt x="26123" y="8264"/>
                  </a:cubicBezTo>
                  <a:cubicBezTo>
                    <a:pt x="30028" y="5763"/>
                    <a:pt x="33933" y="3275"/>
                    <a:pt x="37838" y="774"/>
                  </a:cubicBezTo>
                  <a:cubicBezTo>
                    <a:pt x="39041" y="1"/>
                    <a:pt x="39696" y="132"/>
                    <a:pt x="40589" y="1263"/>
                  </a:cubicBezTo>
                  <a:cubicBezTo>
                    <a:pt x="42244" y="3370"/>
                    <a:pt x="43911" y="5489"/>
                    <a:pt x="45566" y="7621"/>
                  </a:cubicBezTo>
                  <a:cubicBezTo>
                    <a:pt x="46840" y="9252"/>
                    <a:pt x="46578" y="10216"/>
                    <a:pt x="44649" y="10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2867258" y="4557535"/>
              <a:ext cx="570656" cy="75776"/>
            </a:xfrm>
            <a:custGeom>
              <a:avLst/>
              <a:gdLst/>
              <a:ahLst/>
              <a:cxnLst/>
              <a:rect l="l" t="t" r="r" b="b"/>
              <a:pathLst>
                <a:path w="17833" h="2368" extrusionOk="0">
                  <a:moveTo>
                    <a:pt x="393" y="0"/>
                  </a:moveTo>
                  <a:cubicBezTo>
                    <a:pt x="224" y="0"/>
                    <a:pt x="79" y="120"/>
                    <a:pt x="48" y="284"/>
                  </a:cubicBezTo>
                  <a:cubicBezTo>
                    <a:pt x="1" y="475"/>
                    <a:pt x="120" y="665"/>
                    <a:pt x="322" y="713"/>
                  </a:cubicBezTo>
                  <a:cubicBezTo>
                    <a:pt x="3334" y="1391"/>
                    <a:pt x="6406" y="1868"/>
                    <a:pt x="9490" y="2130"/>
                  </a:cubicBezTo>
                  <a:cubicBezTo>
                    <a:pt x="11383" y="2284"/>
                    <a:pt x="13300" y="2368"/>
                    <a:pt x="15205" y="2368"/>
                  </a:cubicBezTo>
                  <a:cubicBezTo>
                    <a:pt x="15931" y="2368"/>
                    <a:pt x="16645" y="2356"/>
                    <a:pt x="17348" y="2332"/>
                  </a:cubicBezTo>
                  <a:cubicBezTo>
                    <a:pt x="17832" y="2308"/>
                    <a:pt x="17813" y="1606"/>
                    <a:pt x="17348" y="1606"/>
                  </a:cubicBezTo>
                  <a:cubicBezTo>
                    <a:pt x="17344" y="1606"/>
                    <a:pt x="17340" y="1606"/>
                    <a:pt x="17336" y="1606"/>
                  </a:cubicBezTo>
                  <a:cubicBezTo>
                    <a:pt x="16627" y="1628"/>
                    <a:pt x="15918" y="1639"/>
                    <a:pt x="15209" y="1639"/>
                  </a:cubicBezTo>
                  <a:cubicBezTo>
                    <a:pt x="10253" y="1639"/>
                    <a:pt x="5310" y="1094"/>
                    <a:pt x="477" y="10"/>
                  </a:cubicBezTo>
                  <a:cubicBezTo>
                    <a:pt x="448" y="4"/>
                    <a:pt x="420"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3141210" y="4480351"/>
              <a:ext cx="68608" cy="208672"/>
            </a:xfrm>
            <a:custGeom>
              <a:avLst/>
              <a:gdLst/>
              <a:ahLst/>
              <a:cxnLst/>
              <a:rect l="l" t="t" r="r" b="b"/>
              <a:pathLst>
                <a:path w="2144" h="6521" extrusionOk="0">
                  <a:moveTo>
                    <a:pt x="1297" y="1"/>
                  </a:moveTo>
                  <a:cubicBezTo>
                    <a:pt x="902" y="1"/>
                    <a:pt x="557" y="308"/>
                    <a:pt x="524" y="720"/>
                  </a:cubicBezTo>
                  <a:lnTo>
                    <a:pt x="36" y="5649"/>
                  </a:lnTo>
                  <a:cubicBezTo>
                    <a:pt x="0" y="6089"/>
                    <a:pt x="322" y="6470"/>
                    <a:pt x="750" y="6518"/>
                  </a:cubicBezTo>
                  <a:cubicBezTo>
                    <a:pt x="773" y="6520"/>
                    <a:pt x="796" y="6521"/>
                    <a:pt x="819" y="6521"/>
                  </a:cubicBezTo>
                  <a:cubicBezTo>
                    <a:pt x="1230" y="6521"/>
                    <a:pt x="1574" y="6221"/>
                    <a:pt x="1619" y="5804"/>
                  </a:cubicBezTo>
                  <a:lnTo>
                    <a:pt x="2096" y="874"/>
                  </a:lnTo>
                  <a:cubicBezTo>
                    <a:pt x="2143" y="434"/>
                    <a:pt x="1822" y="41"/>
                    <a:pt x="1381" y="5"/>
                  </a:cubicBezTo>
                  <a:cubicBezTo>
                    <a:pt x="1353" y="2"/>
                    <a:pt x="1325" y="1"/>
                    <a:pt x="1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4" name="Google Shape;1334;p52"/>
          <p:cNvSpPr txBox="1">
            <a:spLocks noGrp="1"/>
          </p:cNvSpPr>
          <p:nvPr>
            <p:ph type="ctrTitle"/>
          </p:nvPr>
        </p:nvSpPr>
        <p:spPr>
          <a:xfrm>
            <a:off x="1852414" y="1086574"/>
            <a:ext cx="5482800" cy="18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Crimele comise contra prizonieri</a:t>
            </a:r>
            <a:r>
              <a:rPr lang="ro-RO" sz="4800" dirty="0"/>
              <a:t>lor de război</a:t>
            </a:r>
            <a:endParaRPr sz="4800" dirty="0"/>
          </a:p>
        </p:txBody>
      </p:sp>
      <p:sp>
        <p:nvSpPr>
          <p:cNvPr id="1335" name="Google Shape;1335;p52"/>
          <p:cNvSpPr txBox="1">
            <a:spLocks noGrp="1"/>
          </p:cNvSpPr>
          <p:nvPr>
            <p:ph type="subTitle" idx="1"/>
          </p:nvPr>
        </p:nvSpPr>
        <p:spPr>
          <a:xfrm>
            <a:off x="2222963" y="3149945"/>
            <a:ext cx="4827300" cy="52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b="1" dirty="0"/>
              <a:t>Dumitru BURDUJA</a:t>
            </a:r>
            <a:endParaRPr b="1" dirty="0"/>
          </a:p>
        </p:txBody>
      </p:sp>
      <p:grpSp>
        <p:nvGrpSpPr>
          <p:cNvPr id="1336" name="Google Shape;1336;p52"/>
          <p:cNvGrpSpPr/>
          <p:nvPr/>
        </p:nvGrpSpPr>
        <p:grpSpPr>
          <a:xfrm rot="316483">
            <a:off x="877802" y="499031"/>
            <a:ext cx="819716" cy="1009632"/>
            <a:chOff x="7234335" y="539692"/>
            <a:chExt cx="1103331" cy="1358958"/>
          </a:xfrm>
        </p:grpSpPr>
        <p:sp>
          <p:nvSpPr>
            <p:cNvPr id="1337" name="Google Shape;1337;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52"/>
          <p:cNvGrpSpPr/>
          <p:nvPr/>
        </p:nvGrpSpPr>
        <p:grpSpPr>
          <a:xfrm rot="-1043825">
            <a:off x="414251" y="926629"/>
            <a:ext cx="367910" cy="453149"/>
            <a:chOff x="7234335" y="539692"/>
            <a:chExt cx="1103331" cy="1358958"/>
          </a:xfrm>
        </p:grpSpPr>
        <p:sp>
          <p:nvSpPr>
            <p:cNvPr id="1349" name="Google Shape;1349;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52"/>
          <p:cNvGrpSpPr/>
          <p:nvPr/>
        </p:nvGrpSpPr>
        <p:grpSpPr>
          <a:xfrm rot="206105">
            <a:off x="803013" y="1374237"/>
            <a:ext cx="173093" cy="213196"/>
            <a:chOff x="7234335" y="539692"/>
            <a:chExt cx="1103331" cy="1358958"/>
          </a:xfrm>
        </p:grpSpPr>
        <p:sp>
          <p:nvSpPr>
            <p:cNvPr id="1361" name="Google Shape;1361;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00"/>
                                        </p:tgtEl>
                                        <p:attrNameLst>
                                          <p:attrName>style.visibility</p:attrName>
                                        </p:attrNameLst>
                                      </p:cBhvr>
                                      <p:to>
                                        <p:strVal val="visible"/>
                                      </p:to>
                                    </p:set>
                                    <p:animEffect transition="in" filter="fade">
                                      <p:cBhvr>
                                        <p:cTn id="7" dur="1000"/>
                                        <p:tgtEl>
                                          <p:spTgt spid="1300"/>
                                        </p:tgtEl>
                                      </p:cBhvr>
                                    </p:animEffect>
                                  </p:childTnLst>
                                </p:cTn>
                              </p:par>
                              <p:par>
                                <p:cTn id="8" presetID="10" presetClass="entr" presetSubtype="0" fill="hold" nodeType="withEffect">
                                  <p:stCondLst>
                                    <p:cond delay="0"/>
                                  </p:stCondLst>
                                  <p:childTnLst>
                                    <p:set>
                                      <p:cBhvr>
                                        <p:cTn id="9" dur="1" fill="hold">
                                          <p:stCondLst>
                                            <p:cond delay="0"/>
                                          </p:stCondLst>
                                        </p:cTn>
                                        <p:tgtEl>
                                          <p:spTgt spid="1297"/>
                                        </p:tgtEl>
                                        <p:attrNameLst>
                                          <p:attrName>style.visibility</p:attrName>
                                        </p:attrNameLst>
                                      </p:cBhvr>
                                      <p:to>
                                        <p:strVal val="visible"/>
                                      </p:to>
                                    </p:set>
                                    <p:animEffect transition="in" filter="fade">
                                      <p:cBhvr>
                                        <p:cTn id="10" dur="1000"/>
                                        <p:tgtEl>
                                          <p:spTgt spid="129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334"/>
                                        </p:tgtEl>
                                        <p:attrNameLst>
                                          <p:attrName>style.visibility</p:attrName>
                                        </p:attrNameLst>
                                      </p:cBhvr>
                                      <p:to>
                                        <p:strVal val="visible"/>
                                      </p:to>
                                    </p:set>
                                    <p:animEffect transition="in" filter="fade">
                                      <p:cBhvr>
                                        <p:cTn id="14" dur="1000"/>
                                        <p:tgtEl>
                                          <p:spTgt spid="1334"/>
                                        </p:tgtEl>
                                      </p:cBhvr>
                                    </p:animEffect>
                                  </p:childTnLst>
                                </p:cTn>
                              </p:par>
                              <p:par>
                                <p:cTn id="15" presetID="10" presetClass="entr" presetSubtype="0" fill="hold" nodeType="withEffect">
                                  <p:stCondLst>
                                    <p:cond delay="0"/>
                                  </p:stCondLst>
                                  <p:childTnLst>
                                    <p:set>
                                      <p:cBhvr>
                                        <p:cTn id="16" dur="1" fill="hold">
                                          <p:stCondLst>
                                            <p:cond delay="0"/>
                                          </p:stCondLst>
                                        </p:cTn>
                                        <p:tgtEl>
                                          <p:spTgt spid="1335"/>
                                        </p:tgtEl>
                                        <p:attrNameLst>
                                          <p:attrName>style.visibility</p:attrName>
                                        </p:attrNameLst>
                                      </p:cBhvr>
                                      <p:to>
                                        <p:strVal val="visible"/>
                                      </p:to>
                                    </p:set>
                                    <p:animEffect transition="in" filter="fade">
                                      <p:cBhvr>
                                        <p:cTn id="17" dur="1000"/>
                                        <p:tgtEl>
                                          <p:spTgt spid="1335"/>
                                        </p:tgtEl>
                                      </p:cBhvr>
                                    </p:animEffect>
                                  </p:childTnLst>
                                </p:cTn>
                              </p:par>
                            </p:childTnLst>
                          </p:cTn>
                        </p:par>
                        <p:par>
                          <p:cTn id="18" fill="hold">
                            <p:stCondLst>
                              <p:cond delay="2000"/>
                            </p:stCondLst>
                            <p:childTnLst>
                              <p:par>
                                <p:cTn id="19" presetID="2" presetClass="entr" presetSubtype="1" fill="hold" nodeType="afterEffect">
                                  <p:stCondLst>
                                    <p:cond delay="0"/>
                                  </p:stCondLst>
                                  <p:childTnLst>
                                    <p:set>
                                      <p:cBhvr>
                                        <p:cTn id="20" dur="1" fill="hold">
                                          <p:stCondLst>
                                            <p:cond delay="0"/>
                                          </p:stCondLst>
                                        </p:cTn>
                                        <p:tgtEl>
                                          <p:spTgt spid="1336"/>
                                        </p:tgtEl>
                                        <p:attrNameLst>
                                          <p:attrName>style.visibility</p:attrName>
                                        </p:attrNameLst>
                                      </p:cBhvr>
                                      <p:to>
                                        <p:strVal val="visible"/>
                                      </p:to>
                                    </p:set>
                                    <p:anim calcmode="lin" valueType="num">
                                      <p:cBhvr additive="base">
                                        <p:cTn id="21" dur="1000"/>
                                        <p:tgtEl>
                                          <p:spTgt spid="133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1" fill="hold" nodeType="afterEffect">
                                  <p:stCondLst>
                                    <p:cond delay="0"/>
                                  </p:stCondLst>
                                  <p:childTnLst>
                                    <p:set>
                                      <p:cBhvr>
                                        <p:cTn id="24" dur="1" fill="hold">
                                          <p:stCondLst>
                                            <p:cond delay="0"/>
                                          </p:stCondLst>
                                        </p:cTn>
                                        <p:tgtEl>
                                          <p:spTgt spid="1348"/>
                                        </p:tgtEl>
                                        <p:attrNameLst>
                                          <p:attrName>style.visibility</p:attrName>
                                        </p:attrNameLst>
                                      </p:cBhvr>
                                      <p:to>
                                        <p:strVal val="visible"/>
                                      </p:to>
                                    </p:set>
                                    <p:anim calcmode="lin" valueType="num">
                                      <p:cBhvr additive="base">
                                        <p:cTn id="25" dur="1000"/>
                                        <p:tgtEl>
                                          <p:spTgt spid="134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 presetClass="entr" presetSubtype="1" fill="hold" nodeType="afterEffect">
                                  <p:stCondLst>
                                    <p:cond delay="0"/>
                                  </p:stCondLst>
                                  <p:childTnLst>
                                    <p:set>
                                      <p:cBhvr>
                                        <p:cTn id="28" dur="1" fill="hold">
                                          <p:stCondLst>
                                            <p:cond delay="0"/>
                                          </p:stCondLst>
                                        </p:cTn>
                                        <p:tgtEl>
                                          <p:spTgt spid="1360"/>
                                        </p:tgtEl>
                                        <p:attrNameLst>
                                          <p:attrName>style.visibility</p:attrName>
                                        </p:attrNameLst>
                                      </p:cBhvr>
                                      <p:to>
                                        <p:strVal val="visible"/>
                                      </p:to>
                                    </p:set>
                                    <p:anim calcmode="lin" valueType="num">
                                      <p:cBhvr additive="base">
                                        <p:cTn id="29" dur="1000"/>
                                        <p:tgtEl>
                                          <p:spTgt spid="1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7603153" y="29566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54"/>
          <p:cNvSpPr/>
          <p:nvPr/>
        </p:nvSpPr>
        <p:spPr>
          <a:xfrm>
            <a:off x="7518699" y="1883538"/>
            <a:ext cx="1066423" cy="2853573"/>
          </a:xfrm>
          <a:custGeom>
            <a:avLst/>
            <a:gdLst/>
            <a:ahLst/>
            <a:cxnLst/>
            <a:rect l="l" t="t" r="r" b="b"/>
            <a:pathLst>
              <a:path w="24028" h="64295" extrusionOk="0">
                <a:moveTo>
                  <a:pt x="7097" y="29266"/>
                </a:moveTo>
                <a:lnTo>
                  <a:pt x="7097" y="29266"/>
                </a:lnTo>
                <a:cubicBezTo>
                  <a:pt x="7038" y="30087"/>
                  <a:pt x="6942" y="30909"/>
                  <a:pt x="6799" y="31707"/>
                </a:cubicBezTo>
                <a:cubicBezTo>
                  <a:pt x="6645" y="32290"/>
                  <a:pt x="4442" y="36338"/>
                  <a:pt x="4442" y="36338"/>
                </a:cubicBezTo>
                <a:lnTo>
                  <a:pt x="3906" y="36338"/>
                </a:lnTo>
                <a:lnTo>
                  <a:pt x="3728" y="35850"/>
                </a:lnTo>
                <a:cubicBezTo>
                  <a:pt x="3728" y="35850"/>
                  <a:pt x="4883" y="34921"/>
                  <a:pt x="4954" y="34171"/>
                </a:cubicBezTo>
                <a:cubicBezTo>
                  <a:pt x="5386" y="33584"/>
                  <a:pt x="5478" y="31613"/>
                  <a:pt x="6123" y="31613"/>
                </a:cubicBezTo>
                <a:cubicBezTo>
                  <a:pt x="6171" y="31613"/>
                  <a:pt x="6221" y="31624"/>
                  <a:pt x="6276" y="31647"/>
                </a:cubicBezTo>
                <a:cubicBezTo>
                  <a:pt x="6323" y="31111"/>
                  <a:pt x="7097" y="29266"/>
                  <a:pt x="7097" y="29266"/>
                </a:cubicBezTo>
                <a:close/>
                <a:moveTo>
                  <a:pt x="19587" y="0"/>
                </a:moveTo>
                <a:cubicBezTo>
                  <a:pt x="19587" y="0"/>
                  <a:pt x="19563" y="4430"/>
                  <a:pt x="19563" y="5299"/>
                </a:cubicBezTo>
                <a:cubicBezTo>
                  <a:pt x="19265" y="5418"/>
                  <a:pt x="19265" y="6108"/>
                  <a:pt x="19265" y="6108"/>
                </a:cubicBezTo>
                <a:cubicBezTo>
                  <a:pt x="19265" y="6108"/>
                  <a:pt x="19066" y="6021"/>
                  <a:pt x="18835" y="6021"/>
                </a:cubicBezTo>
                <a:cubicBezTo>
                  <a:pt x="18600" y="6021"/>
                  <a:pt x="18332" y="6111"/>
                  <a:pt x="18206" y="6477"/>
                </a:cubicBezTo>
                <a:cubicBezTo>
                  <a:pt x="17944" y="7216"/>
                  <a:pt x="18277" y="7525"/>
                  <a:pt x="18527" y="7644"/>
                </a:cubicBezTo>
                <a:cubicBezTo>
                  <a:pt x="18777" y="7763"/>
                  <a:pt x="18706" y="9156"/>
                  <a:pt x="18706" y="9156"/>
                </a:cubicBezTo>
                <a:lnTo>
                  <a:pt x="18729" y="9561"/>
                </a:lnTo>
                <a:lnTo>
                  <a:pt x="18170" y="9537"/>
                </a:lnTo>
                <a:lnTo>
                  <a:pt x="18456" y="14443"/>
                </a:lnTo>
                <a:cubicBezTo>
                  <a:pt x="18456" y="14443"/>
                  <a:pt x="18122" y="14574"/>
                  <a:pt x="18075" y="14848"/>
                </a:cubicBezTo>
                <a:cubicBezTo>
                  <a:pt x="18027" y="15121"/>
                  <a:pt x="18479" y="15479"/>
                  <a:pt x="18479" y="15479"/>
                </a:cubicBezTo>
                <a:cubicBezTo>
                  <a:pt x="18313" y="15836"/>
                  <a:pt x="18182" y="16205"/>
                  <a:pt x="18075" y="16586"/>
                </a:cubicBezTo>
                <a:cubicBezTo>
                  <a:pt x="18003" y="16967"/>
                  <a:pt x="18325" y="17979"/>
                  <a:pt x="18253" y="18134"/>
                </a:cubicBezTo>
                <a:cubicBezTo>
                  <a:pt x="18218" y="18199"/>
                  <a:pt x="18097" y="18217"/>
                  <a:pt x="17969" y="18217"/>
                </a:cubicBezTo>
                <a:cubicBezTo>
                  <a:pt x="17791" y="18217"/>
                  <a:pt x="17598" y="18181"/>
                  <a:pt x="17598" y="18181"/>
                </a:cubicBezTo>
                <a:lnTo>
                  <a:pt x="17467" y="17776"/>
                </a:lnTo>
                <a:cubicBezTo>
                  <a:pt x="17467" y="17776"/>
                  <a:pt x="16682" y="17550"/>
                  <a:pt x="16455" y="17455"/>
                </a:cubicBezTo>
                <a:cubicBezTo>
                  <a:pt x="16229" y="17348"/>
                  <a:pt x="16003" y="15681"/>
                  <a:pt x="16003" y="15681"/>
                </a:cubicBezTo>
                <a:lnTo>
                  <a:pt x="14658" y="15657"/>
                </a:lnTo>
                <a:lnTo>
                  <a:pt x="14658" y="14776"/>
                </a:lnTo>
                <a:lnTo>
                  <a:pt x="15348" y="14514"/>
                </a:lnTo>
                <a:lnTo>
                  <a:pt x="15170" y="14193"/>
                </a:lnTo>
                <a:lnTo>
                  <a:pt x="15527" y="13585"/>
                </a:lnTo>
                <a:lnTo>
                  <a:pt x="16658" y="13431"/>
                </a:lnTo>
                <a:cubicBezTo>
                  <a:pt x="16658" y="12990"/>
                  <a:pt x="16622" y="12550"/>
                  <a:pt x="16563" y="12121"/>
                </a:cubicBezTo>
                <a:cubicBezTo>
                  <a:pt x="16455" y="11669"/>
                  <a:pt x="16301" y="11645"/>
                  <a:pt x="16301" y="11645"/>
                </a:cubicBezTo>
                <a:lnTo>
                  <a:pt x="16789" y="11561"/>
                </a:lnTo>
                <a:cubicBezTo>
                  <a:pt x="16836" y="11276"/>
                  <a:pt x="16682" y="11002"/>
                  <a:pt x="16408" y="10907"/>
                </a:cubicBezTo>
                <a:cubicBezTo>
                  <a:pt x="16145" y="8878"/>
                  <a:pt x="14297" y="7724"/>
                  <a:pt x="12500" y="7724"/>
                </a:cubicBezTo>
                <a:cubicBezTo>
                  <a:pt x="12018" y="7724"/>
                  <a:pt x="11540" y="7807"/>
                  <a:pt x="11098" y="7978"/>
                </a:cubicBezTo>
                <a:cubicBezTo>
                  <a:pt x="9002" y="8787"/>
                  <a:pt x="8526" y="11811"/>
                  <a:pt x="8395" y="12216"/>
                </a:cubicBezTo>
                <a:cubicBezTo>
                  <a:pt x="8274" y="12589"/>
                  <a:pt x="8487" y="13073"/>
                  <a:pt x="9367" y="13073"/>
                </a:cubicBezTo>
                <a:cubicBezTo>
                  <a:pt x="9443" y="13073"/>
                  <a:pt x="9523" y="13069"/>
                  <a:pt x="9609" y="13062"/>
                </a:cubicBezTo>
                <a:cubicBezTo>
                  <a:pt x="9681" y="13895"/>
                  <a:pt x="10669" y="15562"/>
                  <a:pt x="10669" y="15562"/>
                </a:cubicBezTo>
                <a:cubicBezTo>
                  <a:pt x="10669" y="15562"/>
                  <a:pt x="10240" y="15705"/>
                  <a:pt x="10038" y="15752"/>
                </a:cubicBezTo>
                <a:cubicBezTo>
                  <a:pt x="9836" y="15812"/>
                  <a:pt x="9657" y="17074"/>
                  <a:pt x="9752" y="17550"/>
                </a:cubicBezTo>
                <a:cubicBezTo>
                  <a:pt x="9121" y="17550"/>
                  <a:pt x="8216" y="18229"/>
                  <a:pt x="8216" y="18229"/>
                </a:cubicBezTo>
                <a:cubicBezTo>
                  <a:pt x="8216" y="18229"/>
                  <a:pt x="6692" y="18717"/>
                  <a:pt x="6192" y="19015"/>
                </a:cubicBezTo>
                <a:cubicBezTo>
                  <a:pt x="5692" y="19324"/>
                  <a:pt x="4216" y="21551"/>
                  <a:pt x="4097" y="22325"/>
                </a:cubicBezTo>
                <a:cubicBezTo>
                  <a:pt x="3966" y="23110"/>
                  <a:pt x="2454" y="26087"/>
                  <a:pt x="2323" y="26528"/>
                </a:cubicBezTo>
                <a:cubicBezTo>
                  <a:pt x="2192" y="26956"/>
                  <a:pt x="2525" y="27563"/>
                  <a:pt x="2525" y="27563"/>
                </a:cubicBezTo>
                <a:lnTo>
                  <a:pt x="1965" y="28623"/>
                </a:lnTo>
                <a:cubicBezTo>
                  <a:pt x="1965" y="28623"/>
                  <a:pt x="430" y="32028"/>
                  <a:pt x="382" y="32659"/>
                </a:cubicBezTo>
                <a:cubicBezTo>
                  <a:pt x="334" y="33290"/>
                  <a:pt x="1263" y="37065"/>
                  <a:pt x="1263" y="37065"/>
                </a:cubicBezTo>
                <a:cubicBezTo>
                  <a:pt x="1263" y="37065"/>
                  <a:pt x="882" y="38981"/>
                  <a:pt x="930" y="39362"/>
                </a:cubicBezTo>
                <a:cubicBezTo>
                  <a:pt x="989" y="39743"/>
                  <a:pt x="1227" y="40196"/>
                  <a:pt x="1227" y="40470"/>
                </a:cubicBezTo>
                <a:cubicBezTo>
                  <a:pt x="1227" y="40755"/>
                  <a:pt x="1632" y="41077"/>
                  <a:pt x="2061" y="41387"/>
                </a:cubicBezTo>
                <a:cubicBezTo>
                  <a:pt x="2153" y="41449"/>
                  <a:pt x="2241" y="41475"/>
                  <a:pt x="2325" y="41475"/>
                </a:cubicBezTo>
                <a:cubicBezTo>
                  <a:pt x="2639" y="41475"/>
                  <a:pt x="2884" y="41108"/>
                  <a:pt x="3025" y="40958"/>
                </a:cubicBezTo>
                <a:cubicBezTo>
                  <a:pt x="3204" y="40755"/>
                  <a:pt x="3454" y="40446"/>
                  <a:pt x="3430" y="40374"/>
                </a:cubicBezTo>
                <a:cubicBezTo>
                  <a:pt x="3424" y="40354"/>
                  <a:pt x="3371" y="40347"/>
                  <a:pt x="3294" y="40347"/>
                </a:cubicBezTo>
                <a:cubicBezTo>
                  <a:pt x="3052" y="40347"/>
                  <a:pt x="2573" y="40422"/>
                  <a:pt x="2573" y="40422"/>
                </a:cubicBezTo>
                <a:cubicBezTo>
                  <a:pt x="2573" y="40422"/>
                  <a:pt x="2216" y="39970"/>
                  <a:pt x="2216" y="39815"/>
                </a:cubicBezTo>
                <a:cubicBezTo>
                  <a:pt x="2216" y="39660"/>
                  <a:pt x="2823" y="39279"/>
                  <a:pt x="2823" y="39279"/>
                </a:cubicBezTo>
                <a:lnTo>
                  <a:pt x="3180" y="39458"/>
                </a:lnTo>
                <a:cubicBezTo>
                  <a:pt x="3180" y="39458"/>
                  <a:pt x="3192" y="39450"/>
                  <a:pt x="3210" y="39450"/>
                </a:cubicBezTo>
                <a:cubicBezTo>
                  <a:pt x="3255" y="39450"/>
                  <a:pt x="3340" y="39499"/>
                  <a:pt x="3382" y="39839"/>
                </a:cubicBezTo>
                <a:cubicBezTo>
                  <a:pt x="3419" y="40209"/>
                  <a:pt x="3579" y="40313"/>
                  <a:pt x="3709" y="40313"/>
                </a:cubicBezTo>
                <a:cubicBezTo>
                  <a:pt x="3747" y="40313"/>
                  <a:pt x="3782" y="40304"/>
                  <a:pt x="3811" y="40291"/>
                </a:cubicBezTo>
                <a:cubicBezTo>
                  <a:pt x="3942" y="40244"/>
                  <a:pt x="3835" y="39636"/>
                  <a:pt x="3740" y="39434"/>
                </a:cubicBezTo>
                <a:cubicBezTo>
                  <a:pt x="3632" y="39231"/>
                  <a:pt x="3763" y="38481"/>
                  <a:pt x="3882" y="38279"/>
                </a:cubicBezTo>
                <a:cubicBezTo>
                  <a:pt x="4001" y="38077"/>
                  <a:pt x="3835" y="37315"/>
                  <a:pt x="3835" y="37315"/>
                </a:cubicBezTo>
                <a:lnTo>
                  <a:pt x="3835" y="37315"/>
                </a:lnTo>
                <a:cubicBezTo>
                  <a:pt x="3835" y="37315"/>
                  <a:pt x="3930" y="37383"/>
                  <a:pt x="4046" y="37383"/>
                </a:cubicBezTo>
                <a:cubicBezTo>
                  <a:pt x="4151" y="37383"/>
                  <a:pt x="4274" y="37327"/>
                  <a:pt x="4359" y="37112"/>
                </a:cubicBezTo>
                <a:cubicBezTo>
                  <a:pt x="4490" y="37922"/>
                  <a:pt x="5752" y="37969"/>
                  <a:pt x="5454" y="38553"/>
                </a:cubicBezTo>
                <a:cubicBezTo>
                  <a:pt x="5144" y="39136"/>
                  <a:pt x="3716" y="46971"/>
                  <a:pt x="3406" y="48209"/>
                </a:cubicBezTo>
                <a:cubicBezTo>
                  <a:pt x="3406" y="48209"/>
                  <a:pt x="3466" y="51221"/>
                  <a:pt x="3335" y="51995"/>
                </a:cubicBezTo>
                <a:cubicBezTo>
                  <a:pt x="3204" y="52781"/>
                  <a:pt x="3609" y="54972"/>
                  <a:pt x="3382" y="55567"/>
                </a:cubicBezTo>
                <a:cubicBezTo>
                  <a:pt x="3156" y="56150"/>
                  <a:pt x="2001" y="59174"/>
                  <a:pt x="2001" y="59174"/>
                </a:cubicBezTo>
                <a:cubicBezTo>
                  <a:pt x="2001" y="59174"/>
                  <a:pt x="2418" y="59913"/>
                  <a:pt x="2799" y="60234"/>
                </a:cubicBezTo>
                <a:cubicBezTo>
                  <a:pt x="2525" y="61210"/>
                  <a:pt x="2323" y="62115"/>
                  <a:pt x="1584" y="62353"/>
                </a:cubicBezTo>
                <a:cubicBezTo>
                  <a:pt x="25" y="62865"/>
                  <a:pt x="1" y="64294"/>
                  <a:pt x="1" y="64294"/>
                </a:cubicBezTo>
                <a:cubicBezTo>
                  <a:pt x="1" y="64294"/>
                  <a:pt x="5764" y="64294"/>
                  <a:pt x="6014" y="64139"/>
                </a:cubicBezTo>
                <a:cubicBezTo>
                  <a:pt x="6264" y="63985"/>
                  <a:pt x="6085" y="62056"/>
                  <a:pt x="6085" y="62056"/>
                </a:cubicBezTo>
                <a:lnTo>
                  <a:pt x="6240" y="60675"/>
                </a:lnTo>
                <a:cubicBezTo>
                  <a:pt x="6240" y="60675"/>
                  <a:pt x="7478" y="60377"/>
                  <a:pt x="7645" y="60067"/>
                </a:cubicBezTo>
                <a:cubicBezTo>
                  <a:pt x="7823" y="59758"/>
                  <a:pt x="7323" y="58829"/>
                  <a:pt x="7478" y="58579"/>
                </a:cubicBezTo>
                <a:cubicBezTo>
                  <a:pt x="7621" y="58329"/>
                  <a:pt x="7347" y="57710"/>
                  <a:pt x="8073" y="56293"/>
                </a:cubicBezTo>
                <a:cubicBezTo>
                  <a:pt x="8812" y="54888"/>
                  <a:pt x="8835" y="53043"/>
                  <a:pt x="8943" y="52531"/>
                </a:cubicBezTo>
                <a:cubicBezTo>
                  <a:pt x="9038" y="52031"/>
                  <a:pt x="11217" y="48161"/>
                  <a:pt x="11264" y="47197"/>
                </a:cubicBezTo>
                <a:cubicBezTo>
                  <a:pt x="11311" y="46254"/>
                  <a:pt x="11755" y="45101"/>
                  <a:pt x="11984" y="45101"/>
                </a:cubicBezTo>
                <a:cubicBezTo>
                  <a:pt x="11986" y="45101"/>
                  <a:pt x="11988" y="45101"/>
                  <a:pt x="11991" y="45101"/>
                </a:cubicBezTo>
                <a:cubicBezTo>
                  <a:pt x="12229" y="45125"/>
                  <a:pt x="12907" y="46792"/>
                  <a:pt x="12907" y="46792"/>
                </a:cubicBezTo>
                <a:lnTo>
                  <a:pt x="12907" y="47423"/>
                </a:lnTo>
                <a:cubicBezTo>
                  <a:pt x="12907" y="47863"/>
                  <a:pt x="13634" y="48518"/>
                  <a:pt x="13634" y="48518"/>
                </a:cubicBezTo>
                <a:lnTo>
                  <a:pt x="13634" y="50304"/>
                </a:lnTo>
                <a:cubicBezTo>
                  <a:pt x="13669" y="50888"/>
                  <a:pt x="13669" y="51459"/>
                  <a:pt x="13634" y="52043"/>
                </a:cubicBezTo>
                <a:cubicBezTo>
                  <a:pt x="13586" y="53138"/>
                  <a:pt x="14193" y="55305"/>
                  <a:pt x="14193" y="55305"/>
                </a:cubicBezTo>
                <a:cubicBezTo>
                  <a:pt x="14277" y="55853"/>
                  <a:pt x="14253" y="56412"/>
                  <a:pt x="14110" y="56948"/>
                </a:cubicBezTo>
                <a:cubicBezTo>
                  <a:pt x="14110" y="56948"/>
                  <a:pt x="13836" y="59067"/>
                  <a:pt x="13919" y="59293"/>
                </a:cubicBezTo>
                <a:cubicBezTo>
                  <a:pt x="13991" y="59520"/>
                  <a:pt x="14515" y="59829"/>
                  <a:pt x="14515" y="59829"/>
                </a:cubicBezTo>
                <a:cubicBezTo>
                  <a:pt x="14515" y="59829"/>
                  <a:pt x="14586" y="61294"/>
                  <a:pt x="14538" y="62210"/>
                </a:cubicBezTo>
                <a:cubicBezTo>
                  <a:pt x="14360" y="63246"/>
                  <a:pt x="14181" y="64211"/>
                  <a:pt x="14181" y="64211"/>
                </a:cubicBezTo>
                <a:cubicBezTo>
                  <a:pt x="14181" y="64211"/>
                  <a:pt x="15932" y="64283"/>
                  <a:pt x="17469" y="64283"/>
                </a:cubicBezTo>
                <a:cubicBezTo>
                  <a:pt x="18339" y="64283"/>
                  <a:pt x="19141" y="64260"/>
                  <a:pt x="19515" y="64187"/>
                </a:cubicBezTo>
                <a:cubicBezTo>
                  <a:pt x="19110" y="63377"/>
                  <a:pt x="18468" y="62699"/>
                  <a:pt x="17670" y="62258"/>
                </a:cubicBezTo>
                <a:cubicBezTo>
                  <a:pt x="17670" y="62258"/>
                  <a:pt x="17598" y="60591"/>
                  <a:pt x="17670" y="60234"/>
                </a:cubicBezTo>
                <a:cubicBezTo>
                  <a:pt x="17753" y="59877"/>
                  <a:pt x="18908" y="59829"/>
                  <a:pt x="19134" y="59627"/>
                </a:cubicBezTo>
                <a:cubicBezTo>
                  <a:pt x="19361" y="59424"/>
                  <a:pt x="19825" y="57400"/>
                  <a:pt x="19718" y="56924"/>
                </a:cubicBezTo>
                <a:cubicBezTo>
                  <a:pt x="19622" y="56436"/>
                  <a:pt x="18682" y="53840"/>
                  <a:pt x="18634" y="53364"/>
                </a:cubicBezTo>
                <a:cubicBezTo>
                  <a:pt x="18587" y="52876"/>
                  <a:pt x="18908" y="50911"/>
                  <a:pt x="19039" y="50352"/>
                </a:cubicBezTo>
                <a:cubicBezTo>
                  <a:pt x="19170" y="49792"/>
                  <a:pt x="18789" y="48637"/>
                  <a:pt x="18789" y="48637"/>
                </a:cubicBezTo>
                <a:cubicBezTo>
                  <a:pt x="18789" y="48637"/>
                  <a:pt x="19372" y="47923"/>
                  <a:pt x="19539" y="47316"/>
                </a:cubicBezTo>
                <a:cubicBezTo>
                  <a:pt x="19718" y="46709"/>
                  <a:pt x="19670" y="44994"/>
                  <a:pt x="19670" y="44994"/>
                </a:cubicBezTo>
                <a:cubicBezTo>
                  <a:pt x="19825" y="44649"/>
                  <a:pt x="19920" y="44280"/>
                  <a:pt x="19920" y="43911"/>
                </a:cubicBezTo>
                <a:cubicBezTo>
                  <a:pt x="19896" y="43399"/>
                  <a:pt x="19599" y="43077"/>
                  <a:pt x="19575" y="42541"/>
                </a:cubicBezTo>
                <a:cubicBezTo>
                  <a:pt x="19539" y="42006"/>
                  <a:pt x="19015" y="41053"/>
                  <a:pt x="19015" y="41053"/>
                </a:cubicBezTo>
                <a:cubicBezTo>
                  <a:pt x="19015" y="41053"/>
                  <a:pt x="19110" y="40124"/>
                  <a:pt x="19134" y="39208"/>
                </a:cubicBezTo>
                <a:cubicBezTo>
                  <a:pt x="19170" y="38696"/>
                  <a:pt x="19051" y="38196"/>
                  <a:pt x="18813" y="37743"/>
                </a:cubicBezTo>
                <a:lnTo>
                  <a:pt x="19289" y="37267"/>
                </a:lnTo>
                <a:lnTo>
                  <a:pt x="19039" y="36886"/>
                </a:lnTo>
                <a:lnTo>
                  <a:pt x="19872" y="36207"/>
                </a:lnTo>
                <a:cubicBezTo>
                  <a:pt x="19872" y="36207"/>
                  <a:pt x="19468" y="35314"/>
                  <a:pt x="19063" y="34481"/>
                </a:cubicBezTo>
                <a:cubicBezTo>
                  <a:pt x="18658" y="33647"/>
                  <a:pt x="17813" y="32588"/>
                  <a:pt x="17813" y="32588"/>
                </a:cubicBezTo>
                <a:lnTo>
                  <a:pt x="20039" y="31623"/>
                </a:lnTo>
                <a:cubicBezTo>
                  <a:pt x="20039" y="31623"/>
                  <a:pt x="20623" y="30564"/>
                  <a:pt x="20646" y="30409"/>
                </a:cubicBezTo>
                <a:cubicBezTo>
                  <a:pt x="20670" y="30254"/>
                  <a:pt x="20039" y="30052"/>
                  <a:pt x="20039" y="30052"/>
                </a:cubicBezTo>
                <a:lnTo>
                  <a:pt x="20289" y="28861"/>
                </a:lnTo>
                <a:cubicBezTo>
                  <a:pt x="20289" y="28861"/>
                  <a:pt x="20670" y="28927"/>
                  <a:pt x="21169" y="28927"/>
                </a:cubicBezTo>
                <a:cubicBezTo>
                  <a:pt x="21792" y="28927"/>
                  <a:pt x="22599" y="28824"/>
                  <a:pt x="23075" y="28361"/>
                </a:cubicBezTo>
                <a:cubicBezTo>
                  <a:pt x="23933" y="27528"/>
                  <a:pt x="23980" y="24265"/>
                  <a:pt x="24004" y="23611"/>
                </a:cubicBezTo>
                <a:cubicBezTo>
                  <a:pt x="24028" y="22956"/>
                  <a:pt x="23575" y="22872"/>
                  <a:pt x="23575" y="22872"/>
                </a:cubicBezTo>
                <a:cubicBezTo>
                  <a:pt x="23575" y="22872"/>
                  <a:pt x="23147" y="21967"/>
                  <a:pt x="23075" y="21741"/>
                </a:cubicBezTo>
                <a:cubicBezTo>
                  <a:pt x="22992" y="21515"/>
                  <a:pt x="21754" y="20658"/>
                  <a:pt x="21754" y="20658"/>
                </a:cubicBezTo>
                <a:cubicBezTo>
                  <a:pt x="21754" y="20658"/>
                  <a:pt x="21587" y="19384"/>
                  <a:pt x="21551" y="19217"/>
                </a:cubicBezTo>
                <a:cubicBezTo>
                  <a:pt x="21527" y="19039"/>
                  <a:pt x="20777" y="18860"/>
                  <a:pt x="20896" y="18658"/>
                </a:cubicBezTo>
                <a:cubicBezTo>
                  <a:pt x="21027" y="18455"/>
                  <a:pt x="21146" y="17776"/>
                  <a:pt x="21146" y="17776"/>
                </a:cubicBezTo>
                <a:cubicBezTo>
                  <a:pt x="21242" y="17503"/>
                  <a:pt x="21301" y="17217"/>
                  <a:pt x="21325" y="16943"/>
                </a:cubicBezTo>
                <a:cubicBezTo>
                  <a:pt x="21325" y="16681"/>
                  <a:pt x="20849" y="16610"/>
                  <a:pt x="20849" y="16610"/>
                </a:cubicBezTo>
                <a:cubicBezTo>
                  <a:pt x="20849" y="16610"/>
                  <a:pt x="20801" y="16181"/>
                  <a:pt x="20718" y="15324"/>
                </a:cubicBezTo>
                <a:cubicBezTo>
                  <a:pt x="20646" y="14467"/>
                  <a:pt x="20039" y="13776"/>
                  <a:pt x="20039" y="13776"/>
                </a:cubicBezTo>
                <a:lnTo>
                  <a:pt x="20325" y="13276"/>
                </a:lnTo>
                <a:lnTo>
                  <a:pt x="20039" y="12740"/>
                </a:lnTo>
                <a:lnTo>
                  <a:pt x="20325" y="12514"/>
                </a:lnTo>
                <a:lnTo>
                  <a:pt x="20611" y="6727"/>
                </a:lnTo>
                <a:lnTo>
                  <a:pt x="20039" y="6537"/>
                </a:lnTo>
                <a:lnTo>
                  <a:pt x="20039" y="6239"/>
                </a:lnTo>
                <a:lnTo>
                  <a:pt x="20611" y="5954"/>
                </a:lnTo>
                <a:lnTo>
                  <a:pt x="20265" y="5323"/>
                </a:lnTo>
                <a:lnTo>
                  <a:pt x="20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4" name="Google Shape;1464;p54"/>
          <p:cNvGrpSpPr/>
          <p:nvPr/>
        </p:nvGrpSpPr>
        <p:grpSpPr>
          <a:xfrm rot="-1043914">
            <a:off x="7027400" y="827236"/>
            <a:ext cx="457174" cy="563095"/>
            <a:chOff x="7234335" y="539692"/>
            <a:chExt cx="1103331" cy="1358958"/>
          </a:xfrm>
        </p:grpSpPr>
        <p:sp>
          <p:nvSpPr>
            <p:cNvPr id="1465" name="Google Shape;1465;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xmlns="" id="{0AA8C0D2-8697-4E9C-AF38-0CE85806AFD2}"/>
              </a:ext>
            </a:extLst>
          </p:cNvPr>
          <p:cNvSpPr>
            <a:spLocks noGrp="1"/>
          </p:cNvSpPr>
          <p:nvPr>
            <p:ph type="title" idx="2"/>
          </p:nvPr>
        </p:nvSpPr>
        <p:spPr>
          <a:xfrm>
            <a:off x="758775" y="524786"/>
            <a:ext cx="5355778" cy="3077155"/>
          </a:xfrm>
        </p:spPr>
        <p:txBody>
          <a:bodyPr/>
          <a:lstStyle/>
          <a:p>
            <a:pPr algn="just"/>
            <a:r>
              <a:rPr lang="ro-RO" sz="1300" dirty="0">
                <a:solidFill>
                  <a:schemeClr val="accent4">
                    <a:lumMod val="75000"/>
                  </a:schemeClr>
                </a:solidFill>
                <a:latin typeface="Bahnschrift Condensed" panose="020B0502040204020203" pitchFamily="34" charset="0"/>
              </a:rPr>
              <a:t>Articolul 13 </a:t>
            </a:r>
            <a:r>
              <a:rPr lang="ro-RO" sz="1300" b="0" dirty="0">
                <a:solidFill>
                  <a:schemeClr val="accent4">
                    <a:lumMod val="75000"/>
                  </a:schemeClr>
                </a:solidFill>
                <a:latin typeface="Bahnschrift Condensed" panose="020B0502040204020203" pitchFamily="34" charset="0"/>
              </a:rPr>
              <a:t>scoate în evidență faptul că p</a:t>
            </a:r>
            <a:r>
              <a:rPr lang="en-US" sz="1300" b="0" dirty="0" err="1">
                <a:solidFill>
                  <a:schemeClr val="accent4">
                    <a:lumMod val="75000"/>
                  </a:schemeClr>
                </a:solidFill>
                <a:latin typeface="Bahnschrift Condensed" panose="020B0502040204020203" pitchFamily="34" charset="0"/>
              </a:rPr>
              <a:t>rizonierii</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război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trebuie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să</a:t>
            </a:r>
            <a:r>
              <a:rPr lang="en-US" sz="1300" b="0" dirty="0">
                <a:solidFill>
                  <a:schemeClr val="accent4">
                    <a:lumMod val="75000"/>
                  </a:schemeClr>
                </a:solidFill>
                <a:latin typeface="Bahnschrift Condensed" panose="020B0502040204020203" pitchFamily="34" charset="0"/>
              </a:rPr>
              <a:t> fie </a:t>
            </a:r>
            <a:r>
              <a:rPr lang="en-US" sz="1300" b="0" dirty="0" err="1">
                <a:solidFill>
                  <a:schemeClr val="accent4">
                    <a:lumMod val="75000"/>
                  </a:schemeClr>
                </a:solidFill>
                <a:latin typeface="Bahnschrift Condensed" panose="020B0502040204020203" pitchFamily="34" charset="0"/>
              </a:rPr>
              <a:t>trataţi</a:t>
            </a:r>
            <a:r>
              <a:rPr lang="en-US" sz="1300" b="0" dirty="0">
                <a:solidFill>
                  <a:schemeClr val="accent4">
                    <a:lumMod val="75000"/>
                  </a:schemeClr>
                </a:solidFill>
                <a:latin typeface="Bahnschrift Condensed" panose="020B0502040204020203" pitchFamily="34" charset="0"/>
              </a:rPr>
              <a:t> tot </a:t>
            </a:r>
            <a:r>
              <a:rPr lang="en-US" sz="1300" b="0" dirty="0" err="1">
                <a:solidFill>
                  <a:schemeClr val="accent4">
                    <a:lumMod val="75000"/>
                  </a:schemeClr>
                </a:solidFill>
                <a:latin typeface="Bahnschrift Condensed" panose="020B0502040204020203" pitchFamily="34" charset="0"/>
              </a:rPr>
              <a:t>timpul</a:t>
            </a:r>
            <a:r>
              <a:rPr lang="en-US" sz="1300" b="0" dirty="0">
                <a:solidFill>
                  <a:schemeClr val="accent4">
                    <a:lumMod val="75000"/>
                  </a:schemeClr>
                </a:solidFill>
                <a:latin typeface="Bahnschrift Condensed" panose="020B0502040204020203" pitchFamily="34" charset="0"/>
              </a:rPr>
              <a:t> cu </a:t>
            </a:r>
            <a:r>
              <a:rPr lang="en-US" sz="1300" b="0" dirty="0" err="1">
                <a:solidFill>
                  <a:schemeClr val="accent4">
                    <a:lumMod val="75000"/>
                  </a:schemeClr>
                </a:solidFill>
                <a:latin typeface="Bahnschrift Condensed" panose="020B0502040204020203" pitchFamily="34" charset="0"/>
              </a:rPr>
              <a:t>omenie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Orice</a:t>
            </a:r>
            <a:r>
              <a:rPr lang="en-US" sz="1300" b="0" dirty="0">
                <a:solidFill>
                  <a:schemeClr val="accent4">
                    <a:lumMod val="75000"/>
                  </a:schemeClr>
                </a:solidFill>
                <a:latin typeface="Bahnschrift Condensed" panose="020B0502040204020203" pitchFamily="34" charset="0"/>
              </a:rPr>
              <a:t> act </a:t>
            </a:r>
            <a:r>
              <a:rPr lang="en-US" sz="1300" b="0" dirty="0" err="1">
                <a:solidFill>
                  <a:schemeClr val="accent4">
                    <a:lumMod val="75000"/>
                  </a:schemeClr>
                </a:solidFill>
                <a:latin typeface="Bahnschrift Condensed" panose="020B0502040204020203" pitchFamily="34" charset="0"/>
              </a:rPr>
              <a:t>sau</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misiune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ilicită</a:t>
            </a:r>
            <a:r>
              <a:rPr lang="en-US" sz="1300" b="0" dirty="0">
                <a:solidFill>
                  <a:schemeClr val="accent4">
                    <a:lumMod val="75000"/>
                  </a:schemeClr>
                </a:solidFill>
                <a:latin typeface="Bahnschrift Condensed" panose="020B0502040204020203" pitchFamily="34" charset="0"/>
              </a:rPr>
              <a:t> din </a:t>
            </a:r>
            <a:r>
              <a:rPr lang="en-US" sz="1300" b="0" dirty="0" err="1">
                <a:solidFill>
                  <a:schemeClr val="accent4">
                    <a:lumMod val="75000"/>
                  </a:schemeClr>
                </a:solidFill>
                <a:latin typeface="Bahnschrift Condensed" panose="020B0502040204020203" pitchFamily="34" charset="0"/>
              </a:rPr>
              <a:t>partea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Puterii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deţinătoare</a:t>
            </a:r>
            <a:r>
              <a:rPr lang="en-US" sz="1300" b="0" dirty="0">
                <a:solidFill>
                  <a:schemeClr val="accent4">
                    <a:lumMod val="75000"/>
                  </a:schemeClr>
                </a:solidFill>
                <a:latin typeface="Bahnschrift Condensed" panose="020B0502040204020203" pitchFamily="34" charset="0"/>
              </a:rPr>
              <a:t>, care </a:t>
            </a:r>
            <a:r>
              <a:rPr lang="en-US" sz="1300" b="0" dirty="0" err="1">
                <a:solidFill>
                  <a:schemeClr val="accent4">
                    <a:lumMod val="75000"/>
                  </a:schemeClr>
                </a:solidFill>
                <a:latin typeface="Bahnschrift Condensed" panose="020B0502040204020203" pitchFamily="34" charset="0"/>
              </a:rPr>
              <a:t>ar</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cauza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moartea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sau</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ar</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pune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în</a:t>
            </a:r>
            <a:r>
              <a:rPr lang="en-US" sz="1300" b="0" dirty="0">
                <a:solidFill>
                  <a:schemeClr val="accent4">
                    <a:lumMod val="75000"/>
                  </a:schemeClr>
                </a:solidFill>
                <a:latin typeface="Bahnschrift Condensed" panose="020B0502040204020203" pitchFamily="34" charset="0"/>
              </a:rPr>
              <a:t> mod </a:t>
            </a:r>
            <a:r>
              <a:rPr lang="en-US" sz="1300" b="0" dirty="0" err="1">
                <a:solidFill>
                  <a:schemeClr val="accent4">
                    <a:lumMod val="75000"/>
                  </a:schemeClr>
                </a:solidFill>
                <a:latin typeface="Bahnschrift Condensed" panose="020B0502040204020203" pitchFamily="34" charset="0"/>
              </a:rPr>
              <a:t>grav</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în</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pericol</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sănătatea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unui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prizonier</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război</a:t>
            </a:r>
            <a:r>
              <a:rPr lang="en-US" sz="1300" b="0" dirty="0">
                <a:solidFill>
                  <a:schemeClr val="accent4">
                    <a:lumMod val="75000"/>
                  </a:schemeClr>
                </a:solidFill>
                <a:latin typeface="Bahnschrift Condensed" panose="020B0502040204020203" pitchFamily="34" charset="0"/>
              </a:rPr>
              <a:t> de sub </a:t>
            </a:r>
            <a:r>
              <a:rPr lang="en-US" sz="1300" b="0" dirty="0" err="1">
                <a:solidFill>
                  <a:schemeClr val="accent4">
                    <a:lumMod val="75000"/>
                  </a:schemeClr>
                </a:solidFill>
                <a:latin typeface="Bahnschrift Condensed" panose="020B0502040204020203" pitchFamily="34" charset="0"/>
              </a:rPr>
              <a:t>puterea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este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interzis</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şi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va</a:t>
            </a:r>
            <a:r>
              <a:rPr lang="en-US" sz="1300" b="0" dirty="0">
                <a:solidFill>
                  <a:schemeClr val="accent4">
                    <a:lumMod val="75000"/>
                  </a:schemeClr>
                </a:solidFill>
                <a:latin typeface="Bahnschrift Condensed" panose="020B0502040204020203" pitchFamily="34" charset="0"/>
              </a:rPr>
              <a:t> fi </a:t>
            </a:r>
            <a:r>
              <a:rPr lang="en-US" sz="1300" b="0" dirty="0" err="1">
                <a:solidFill>
                  <a:schemeClr val="accent4">
                    <a:lumMod val="75000"/>
                  </a:schemeClr>
                </a:solidFill>
                <a:latin typeface="Bahnschrift Condensed" panose="020B0502040204020203" pitchFamily="34" charset="0"/>
              </a:rPr>
              <a:t>considerat</a:t>
            </a:r>
            <a:r>
              <a:rPr lang="en-US" sz="1300" b="0" dirty="0">
                <a:solidFill>
                  <a:schemeClr val="accent4">
                    <a:lumMod val="75000"/>
                  </a:schemeClr>
                </a:solidFill>
                <a:latin typeface="Bahnschrift Condensed" panose="020B0502040204020203" pitchFamily="34" charset="0"/>
              </a:rPr>
              <a:t> ca o </a:t>
            </a:r>
            <a:r>
              <a:rPr lang="en-US" sz="1300" b="0" dirty="0" err="1">
                <a:solidFill>
                  <a:schemeClr val="accent4">
                    <a:lumMod val="75000"/>
                  </a:schemeClr>
                </a:solidFill>
                <a:latin typeface="Bahnschrift Condensed" panose="020B0502040204020203" pitchFamily="34" charset="0"/>
              </a:rPr>
              <a:t>gravă</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încălcare</a:t>
            </a:r>
            <a:r>
              <a:rPr lang="en-US" sz="1300" b="0" dirty="0">
                <a:solidFill>
                  <a:schemeClr val="accent4">
                    <a:lumMod val="75000"/>
                  </a:schemeClr>
                </a:solidFill>
                <a:latin typeface="Bahnschrift Condensed" panose="020B0502040204020203" pitchFamily="34" charset="0"/>
              </a:rPr>
              <a:t> a </a:t>
            </a:r>
            <a:r>
              <a:rPr lang="en-US" sz="1300" b="0" dirty="0" err="1">
                <a:solidFill>
                  <a:schemeClr val="accent4">
                    <a:lumMod val="75000"/>
                  </a:schemeClr>
                </a:solidFill>
                <a:latin typeface="Bahnschrift Condensed" panose="020B0502040204020203" pitchFamily="34" charset="0"/>
              </a:rPr>
              <a:t>prezentei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convenţii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În</a:t>
            </a:r>
            <a:r>
              <a:rPr lang="en-US" sz="1300" b="0" dirty="0">
                <a:solidFill>
                  <a:schemeClr val="accent4">
                    <a:lumMod val="75000"/>
                  </a:schemeClr>
                </a:solidFill>
                <a:latin typeface="Bahnschrift Condensed" panose="020B0502040204020203" pitchFamily="34" charset="0"/>
              </a:rPr>
              <a:t> special, </a:t>
            </a:r>
            <a:r>
              <a:rPr lang="en-US" sz="1300" b="0" dirty="0" err="1">
                <a:solidFill>
                  <a:schemeClr val="accent4">
                    <a:lumMod val="75000"/>
                  </a:schemeClr>
                </a:solidFill>
                <a:latin typeface="Bahnschrift Condensed" panose="020B0502040204020203" pitchFamily="34" charset="0"/>
              </a:rPr>
              <a:t>nici</a:t>
            </a:r>
            <a:r>
              <a:rPr lang="en-US" sz="1300" b="0" dirty="0">
                <a:solidFill>
                  <a:schemeClr val="accent4">
                    <a:lumMod val="75000"/>
                  </a:schemeClr>
                </a:solidFill>
                <a:latin typeface="Bahnschrift Condensed" panose="020B0502040204020203" pitchFamily="34" charset="0"/>
              </a:rPr>
              <a:t> un </a:t>
            </a:r>
            <a:r>
              <a:rPr lang="en-US" sz="1300" b="0" dirty="0" err="1">
                <a:solidFill>
                  <a:schemeClr val="accent4">
                    <a:lumMod val="75000"/>
                  </a:schemeClr>
                </a:solidFill>
                <a:latin typeface="Bahnschrift Condensed" panose="020B0502040204020203" pitchFamily="34" charset="0"/>
              </a:rPr>
              <a:t>prizonier</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război</a:t>
            </a:r>
            <a:r>
              <a:rPr lang="en-US" sz="1300" b="0" dirty="0">
                <a:solidFill>
                  <a:schemeClr val="accent4">
                    <a:lumMod val="75000"/>
                  </a:schemeClr>
                </a:solidFill>
                <a:latin typeface="Bahnschrift Condensed" panose="020B0502040204020203" pitchFamily="34" charset="0"/>
              </a:rPr>
              <a:t> nu </a:t>
            </a:r>
            <a:r>
              <a:rPr lang="en-US" sz="1300" b="0" dirty="0" err="1">
                <a:solidFill>
                  <a:schemeClr val="accent4">
                    <a:lumMod val="75000"/>
                  </a:schemeClr>
                </a:solidFill>
                <a:latin typeface="Bahnschrift Condensed" panose="020B0502040204020203" pitchFamily="34" charset="0"/>
              </a:rPr>
              <a:t>va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putea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să</a:t>
            </a:r>
            <a:r>
              <a:rPr lang="en-US" sz="1300" b="0" dirty="0">
                <a:solidFill>
                  <a:schemeClr val="accent4">
                    <a:lumMod val="75000"/>
                  </a:schemeClr>
                </a:solidFill>
                <a:latin typeface="Bahnschrift Condensed" panose="020B0502040204020203" pitchFamily="34" charset="0"/>
              </a:rPr>
              <a:t> fie </a:t>
            </a:r>
            <a:r>
              <a:rPr lang="en-US" sz="1300" b="0" dirty="0" err="1">
                <a:solidFill>
                  <a:schemeClr val="accent4">
                    <a:lumMod val="75000"/>
                  </a:schemeClr>
                </a:solidFill>
                <a:latin typeface="Bahnschrift Condensed" panose="020B0502040204020203" pitchFamily="34" charset="0"/>
              </a:rPr>
              <a:t>supus</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unei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mutilări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fizice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sau</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unei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experienţe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medicale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sau</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ştiinţifice</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orice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natură</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ar</a:t>
            </a:r>
            <a:r>
              <a:rPr lang="en-US" sz="1300" b="0" dirty="0">
                <a:solidFill>
                  <a:schemeClr val="accent4">
                    <a:lumMod val="75000"/>
                  </a:schemeClr>
                </a:solidFill>
                <a:latin typeface="Bahnschrift Condensed" panose="020B0502040204020203" pitchFamily="34" charset="0"/>
              </a:rPr>
              <a:t> fi, care nu </a:t>
            </a:r>
            <a:r>
              <a:rPr lang="en-US" sz="1300" b="0" dirty="0" err="1">
                <a:solidFill>
                  <a:schemeClr val="accent4">
                    <a:lumMod val="75000"/>
                  </a:schemeClr>
                </a:solidFill>
                <a:latin typeface="Bahnschrift Condensed" panose="020B0502040204020203" pitchFamily="34" charset="0"/>
              </a:rPr>
              <a:t>ar</a:t>
            </a:r>
            <a:r>
              <a:rPr lang="en-US" sz="1300" b="0" dirty="0">
                <a:solidFill>
                  <a:schemeClr val="accent4">
                    <a:lumMod val="75000"/>
                  </a:schemeClr>
                </a:solidFill>
                <a:latin typeface="Bahnschrift Condensed" panose="020B0502040204020203" pitchFamily="34" charset="0"/>
              </a:rPr>
              <a:t> fi </a:t>
            </a:r>
            <a:r>
              <a:rPr lang="en-US" sz="1300" b="0" dirty="0" err="1">
                <a:solidFill>
                  <a:schemeClr val="accent4">
                    <a:lumMod val="75000"/>
                  </a:schemeClr>
                </a:solidFill>
                <a:latin typeface="Bahnschrift Condensed" panose="020B0502040204020203" pitchFamily="34" charset="0"/>
              </a:rPr>
              <a:t>justificată</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tratamentul</a:t>
            </a:r>
            <a:r>
              <a:rPr lang="en-US" sz="1300" b="0" dirty="0">
                <a:solidFill>
                  <a:schemeClr val="accent4">
                    <a:lumMod val="75000"/>
                  </a:schemeClr>
                </a:solidFill>
                <a:latin typeface="Bahnschrift Condensed" panose="020B0502040204020203" pitchFamily="34" charset="0"/>
              </a:rPr>
              <a:t> medical al </a:t>
            </a:r>
            <a:r>
              <a:rPr lang="en-US" sz="1300" b="0" dirty="0" err="1">
                <a:solidFill>
                  <a:schemeClr val="accent4">
                    <a:lumMod val="75000"/>
                  </a:schemeClr>
                </a:solidFill>
                <a:latin typeface="Bahnschrift Condensed" panose="020B0502040204020203" pitchFamily="34" charset="0"/>
              </a:rPr>
              <a:t>prizonierului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interresat</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şi</a:t>
            </a:r>
            <a:r>
              <a:rPr lang="en-US" sz="1300" b="0" dirty="0">
                <a:solidFill>
                  <a:schemeClr val="accent4">
                    <a:lumMod val="75000"/>
                  </a:schemeClr>
                </a:solidFill>
                <a:latin typeface="Bahnschrift Condensed" panose="020B0502040204020203" pitchFamily="34" charset="0"/>
              </a:rPr>
              <a:t> care nu </a:t>
            </a:r>
            <a:r>
              <a:rPr lang="en-US" sz="1300" b="0" dirty="0" err="1">
                <a:solidFill>
                  <a:schemeClr val="accent4">
                    <a:lumMod val="75000"/>
                  </a:schemeClr>
                </a:solidFill>
                <a:latin typeface="Bahnschrift Condensed" panose="020B0502040204020203" pitchFamily="34" charset="0"/>
              </a:rPr>
              <a:t>ar</a:t>
            </a:r>
            <a:r>
              <a:rPr lang="en-US" sz="1300" b="0" dirty="0">
                <a:solidFill>
                  <a:schemeClr val="accent4">
                    <a:lumMod val="75000"/>
                  </a:schemeClr>
                </a:solidFill>
                <a:latin typeface="Bahnschrift Condensed" panose="020B0502040204020203" pitchFamily="34" charset="0"/>
              </a:rPr>
              <a:t> fi </a:t>
            </a:r>
            <a:r>
              <a:rPr lang="en-US" sz="1300" b="0" dirty="0" err="1">
                <a:solidFill>
                  <a:schemeClr val="accent4">
                    <a:lumMod val="75000"/>
                  </a:schemeClr>
                </a:solidFill>
                <a:latin typeface="Bahnschrift Condensed" panose="020B0502040204020203" pitchFamily="34" charset="0"/>
              </a:rPr>
              <a:t>în</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interesul</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său</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Prizonierii</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război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trebuie</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asemenea</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să</a:t>
            </a:r>
            <a:r>
              <a:rPr lang="en-US" sz="1300" b="0" dirty="0">
                <a:solidFill>
                  <a:schemeClr val="accent4">
                    <a:lumMod val="75000"/>
                  </a:schemeClr>
                </a:solidFill>
                <a:latin typeface="Bahnschrift Condensed" panose="020B0502040204020203" pitchFamily="34" charset="0"/>
              </a:rPr>
              <a:t> fie </a:t>
            </a:r>
            <a:r>
              <a:rPr lang="en-US" sz="1300" b="0" dirty="0" err="1">
                <a:solidFill>
                  <a:schemeClr val="accent4">
                    <a:lumMod val="75000"/>
                  </a:schemeClr>
                </a:solidFill>
                <a:latin typeface="Bahnschrift Condensed" panose="020B0502040204020203" pitchFamily="34" charset="0"/>
              </a:rPr>
              <a:t>protejaţi</a:t>
            </a:r>
            <a:r>
              <a:rPr lang="en-US" sz="1300" b="0" dirty="0">
                <a:solidFill>
                  <a:schemeClr val="accent4">
                    <a:lumMod val="75000"/>
                  </a:schemeClr>
                </a:solidFill>
                <a:latin typeface="Bahnschrift Condensed" panose="020B0502040204020203" pitchFamily="34" charset="0"/>
              </a:rPr>
              <a:t> tot </a:t>
            </a:r>
            <a:r>
              <a:rPr lang="en-US" sz="1300" b="0" dirty="0" err="1">
                <a:solidFill>
                  <a:schemeClr val="accent4">
                    <a:lumMod val="75000"/>
                  </a:schemeClr>
                </a:solidFill>
                <a:latin typeface="Bahnschrift Condensed" panose="020B0502040204020203" pitchFamily="34" charset="0"/>
              </a:rPr>
              <a:t>timpul</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mai</a:t>
            </a:r>
            <a:r>
              <a:rPr lang="en-US" sz="1300" b="0" dirty="0">
                <a:solidFill>
                  <a:schemeClr val="accent4">
                    <a:lumMod val="75000"/>
                  </a:schemeClr>
                </a:solidFill>
                <a:latin typeface="Bahnschrift Condensed" panose="020B0502040204020203" pitchFamily="34" charset="0"/>
              </a:rPr>
              <a:t> ales contra </a:t>
            </a:r>
            <a:r>
              <a:rPr lang="en-US" sz="1300" b="0" dirty="0" err="1">
                <a:solidFill>
                  <a:schemeClr val="accent4">
                    <a:lumMod val="75000"/>
                  </a:schemeClr>
                </a:solidFill>
                <a:latin typeface="Bahnschrift Condensed" panose="020B0502040204020203" pitchFamily="34" charset="0"/>
              </a:rPr>
              <a:t>oricărui</a:t>
            </a:r>
            <a:r>
              <a:rPr lang="en-US" sz="1300" b="0" dirty="0">
                <a:solidFill>
                  <a:schemeClr val="accent4">
                    <a:lumMod val="75000"/>
                  </a:schemeClr>
                </a:solidFill>
                <a:latin typeface="Bahnschrift Condensed" panose="020B0502040204020203" pitchFamily="34" charset="0"/>
              </a:rPr>
              <a:t> act de </a:t>
            </a:r>
            <a:r>
              <a:rPr lang="en-US" sz="1300" b="0" dirty="0" err="1">
                <a:solidFill>
                  <a:schemeClr val="accent4">
                    <a:lumMod val="75000"/>
                  </a:schemeClr>
                </a:solidFill>
                <a:latin typeface="Bahnschrift Condensed" panose="020B0502040204020203" pitchFamily="34" charset="0"/>
              </a:rPr>
              <a:t>violenţă</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sau</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intimidare</a:t>
            </a:r>
            <a:r>
              <a:rPr lang="en-US" sz="1300" b="0" dirty="0">
                <a:solidFill>
                  <a:schemeClr val="accent4">
                    <a:lumMod val="75000"/>
                  </a:schemeClr>
                </a:solidFill>
                <a:latin typeface="Bahnschrift Condensed" panose="020B0502040204020203" pitchFamily="34" charset="0"/>
              </a:rPr>
              <a:t>, contra </a:t>
            </a:r>
            <a:r>
              <a:rPr lang="en-US" sz="1300" b="0" dirty="0" err="1">
                <a:solidFill>
                  <a:schemeClr val="accent4">
                    <a:lumMod val="75000"/>
                  </a:schemeClr>
                </a:solidFill>
                <a:latin typeface="Bahnschrift Condensed" panose="020B0502040204020203" pitchFamily="34" charset="0"/>
              </a:rPr>
              <a:t>insultelor</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şi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curiozităţii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publice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Măsurile</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represalii</a:t>
            </a:r>
            <a:r>
              <a:rPr lang="en-US" sz="1300" b="0" dirty="0">
                <a:solidFill>
                  <a:schemeClr val="accent4">
                    <a:lumMod val="75000"/>
                  </a:schemeClr>
                </a:solidFill>
                <a:latin typeface="Bahnschrift Condensed" panose="020B0502040204020203" pitchFamily="34" charset="0"/>
              </a:rPr>
              <a:t> contra lor sunt </a:t>
            </a:r>
            <a:r>
              <a:rPr lang="en-US" sz="1300" b="0" dirty="0" err="1">
                <a:solidFill>
                  <a:schemeClr val="accent4">
                    <a:lumMod val="75000"/>
                  </a:schemeClr>
                </a:solidFill>
                <a:latin typeface="Bahnschrift Condensed" panose="020B0502040204020203" pitchFamily="34" charset="0"/>
              </a:rPr>
              <a:t>interzise</a:t>
            </a:r>
            <a:r>
              <a:rPr lang="ro-MD" sz="1300" b="0" dirty="0">
                <a:solidFill>
                  <a:schemeClr val="accent4">
                    <a:lumMod val="75000"/>
                  </a:schemeClr>
                </a:solidFill>
                <a:latin typeface="Bahnschrift Condensed" panose="020B0502040204020203" pitchFamily="34" charset="0"/>
              </a:rPr>
              <a:t>.</a:t>
            </a:r>
            <a:endParaRPr lang="en-US" sz="1300" b="0" dirty="0">
              <a:solidFill>
                <a:schemeClr val="accent4">
                  <a:lumMod val="75000"/>
                </a:schemeClr>
              </a:solidFill>
              <a:latin typeface="Bahnschrift Condensed" panose="020B0502040204020203" pitchFamily="34" charset="0"/>
            </a:endParaRPr>
          </a:p>
        </p:txBody>
      </p:sp>
      <p:grpSp>
        <p:nvGrpSpPr>
          <p:cNvPr id="72" name="Google Shape;1899;p62">
            <a:extLst>
              <a:ext uri="{FF2B5EF4-FFF2-40B4-BE49-F238E27FC236}">
                <a16:creationId xmlns:a16="http://schemas.microsoft.com/office/drawing/2014/main" xmlns="" id="{3DA4DCC7-A4C8-4697-BF05-6FCB6ADE57BA}"/>
              </a:ext>
            </a:extLst>
          </p:cNvPr>
          <p:cNvGrpSpPr/>
          <p:nvPr/>
        </p:nvGrpSpPr>
        <p:grpSpPr>
          <a:xfrm>
            <a:off x="159977" y="328406"/>
            <a:ext cx="640995" cy="566941"/>
            <a:chOff x="238125" y="1291875"/>
            <a:chExt cx="392550" cy="351875"/>
          </a:xfrm>
        </p:grpSpPr>
        <p:sp>
          <p:nvSpPr>
            <p:cNvPr id="73" name="Google Shape;1900;p62">
              <a:extLst>
                <a:ext uri="{FF2B5EF4-FFF2-40B4-BE49-F238E27FC236}">
                  <a16:creationId xmlns:a16="http://schemas.microsoft.com/office/drawing/2014/main" xmlns="" id="{6038B816-A1F0-4516-9C10-9012DCCB49DE}"/>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01;p62">
              <a:extLst>
                <a:ext uri="{FF2B5EF4-FFF2-40B4-BE49-F238E27FC236}">
                  <a16:creationId xmlns:a16="http://schemas.microsoft.com/office/drawing/2014/main" xmlns="" id="{BB74D708-3380-4D6E-B00A-24D2C51A308D}"/>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02;p62">
              <a:extLst>
                <a:ext uri="{FF2B5EF4-FFF2-40B4-BE49-F238E27FC236}">
                  <a16:creationId xmlns:a16="http://schemas.microsoft.com/office/drawing/2014/main" xmlns="" id="{7B7D6DAC-EA6E-48B8-80D4-CEED37E82D7F}"/>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3"/>
                                        </p:tgtEl>
                                        <p:attrNameLst>
                                          <p:attrName>style.visibility</p:attrName>
                                        </p:attrNameLst>
                                      </p:cBhvr>
                                      <p:to>
                                        <p:strVal val="visible"/>
                                      </p:to>
                                    </p:set>
                                    <p:animEffect transition="in" filter="fade">
                                      <p:cBhvr>
                                        <p:cTn id="7" dur="1000"/>
                                        <p:tgtEl>
                                          <p:spTgt spid="1463"/>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451"/>
                                        </p:tgtEl>
                                        <p:attrNameLst>
                                          <p:attrName>style.visibility</p:attrName>
                                        </p:attrNameLst>
                                      </p:cBhvr>
                                      <p:to>
                                        <p:strVal val="visible"/>
                                      </p:to>
                                    </p:set>
                                    <p:anim calcmode="lin" valueType="num">
                                      <p:cBhvr additive="base">
                                        <p:cTn id="11" dur="1000"/>
                                        <p:tgtEl>
                                          <p:spTgt spid="1451"/>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1464"/>
                                        </p:tgtEl>
                                        <p:attrNameLst>
                                          <p:attrName>style.visibility</p:attrName>
                                        </p:attrNameLst>
                                      </p:cBhvr>
                                      <p:to>
                                        <p:strVal val="visible"/>
                                      </p:to>
                                    </p:set>
                                    <p:anim calcmode="lin" valueType="num">
                                      <p:cBhvr additive="base">
                                        <p:cTn id="14" dur="1000"/>
                                        <p:tgtEl>
                                          <p:spTgt spid="1464"/>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476"/>
                                        </p:tgtEl>
                                        <p:attrNameLst>
                                          <p:attrName>style.visibility</p:attrName>
                                        </p:attrNameLst>
                                      </p:cBhvr>
                                      <p:to>
                                        <p:strVal val="visible"/>
                                      </p:to>
                                    </p:set>
                                    <p:anim calcmode="lin" valueType="num">
                                      <p:cBhvr additive="base">
                                        <p:cTn id="17" dur="1000"/>
                                        <p:tgtEl>
                                          <p:spTgt spid="147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Google Shape;1594;p57"/>
          <p:cNvSpPr txBox="1">
            <a:spLocks noGrp="1"/>
          </p:cNvSpPr>
          <p:nvPr>
            <p:ph type="subTitle" idx="1"/>
          </p:nvPr>
        </p:nvSpPr>
        <p:spPr>
          <a:xfrm>
            <a:off x="2762867" y="1017631"/>
            <a:ext cx="5943348" cy="2985231"/>
          </a:xfrm>
          <a:prstGeom prst="rect">
            <a:avLst/>
          </a:prstGeom>
        </p:spPr>
        <p:txBody>
          <a:bodyPr spcFirstLastPara="1" wrap="square" lIns="91425" tIns="91425" rIns="91425" bIns="91425" anchor="t" anchorCtr="0">
            <a:noAutofit/>
          </a:bodyPr>
          <a:lstStyle/>
          <a:p>
            <a:pPr marL="0" lvl="0" indent="0" algn="just"/>
            <a:r>
              <a:rPr lang="ro-RO" sz="1300" b="1" dirty="0">
                <a:solidFill>
                  <a:schemeClr val="accent4">
                    <a:lumMod val="75000"/>
                  </a:schemeClr>
                </a:solidFill>
                <a:latin typeface="Bahnschrift Condensed" panose="020B0502040204020203" pitchFamily="34" charset="0"/>
              </a:rPr>
              <a:t>Articolul 43 din Protocolul I din 1977 </a:t>
            </a:r>
            <a:r>
              <a:rPr lang="ro-RO" sz="1300" dirty="0">
                <a:solidFill>
                  <a:schemeClr val="accent4">
                    <a:lumMod val="75000"/>
                  </a:schemeClr>
                </a:solidFill>
                <a:latin typeface="Bahnschrift Condensed" panose="020B0502040204020203" pitchFamily="34" charset="0"/>
              </a:rPr>
              <a:t>prevede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urm</a:t>
            </a:r>
            <a:r>
              <a:rPr lang="ro-RO" sz="1300" dirty="0" err="1">
                <a:solidFill>
                  <a:schemeClr val="accent4">
                    <a:lumMod val="75000"/>
                  </a:schemeClr>
                </a:solidFill>
                <a:latin typeface="Bahnschrift Condensed" panose="020B0502040204020203" pitchFamily="34" charset="0"/>
              </a:rPr>
              <a:t>ătoarele</a:t>
            </a:r>
            <a:r>
              <a:rPr lang="en-US" sz="1300" dirty="0">
                <a:solidFill>
                  <a:schemeClr val="accent4">
                    <a:lumMod val="75000"/>
                  </a:schemeClr>
                </a:solidFill>
                <a:latin typeface="Bahnschrift Condensed" panose="020B0502040204020203" pitchFamily="34" charset="0"/>
              </a:rPr>
              <a:t>:</a:t>
            </a:r>
            <a:endParaRPr lang="ro-RO" sz="1300" dirty="0">
              <a:solidFill>
                <a:schemeClr val="accent4">
                  <a:lumMod val="75000"/>
                </a:schemeClr>
              </a:solidFill>
              <a:latin typeface="Bahnschrift Condensed" panose="020B0502040204020203" pitchFamily="34" charset="0"/>
            </a:endParaRPr>
          </a:p>
          <a:p>
            <a:pPr marL="0" lvl="0" indent="0" algn="just"/>
            <a:r>
              <a:rPr lang="ro-RO" sz="1300" dirty="0" err="1">
                <a:solidFill>
                  <a:schemeClr val="accent4">
                    <a:lumMod val="75000"/>
                  </a:schemeClr>
                </a:solidFill>
                <a:latin typeface="Bahnschrift Condensed" panose="020B0502040204020203" pitchFamily="34" charset="0"/>
              </a:rPr>
              <a:t>Forţele</a:t>
            </a:r>
            <a:r>
              <a:rPr lang="ro-RO" sz="1300" dirty="0">
                <a:solidFill>
                  <a:schemeClr val="accent4">
                    <a:lumMod val="75000"/>
                  </a:schemeClr>
                </a:solidFill>
                <a:latin typeface="Bahnschrift Condensed" panose="020B0502040204020203" pitchFamily="34" charset="0"/>
              </a:rPr>
              <a:t> armate ale unei </a:t>
            </a:r>
            <a:r>
              <a:rPr lang="ro-RO" sz="1300" dirty="0" err="1">
                <a:solidFill>
                  <a:schemeClr val="accent4">
                    <a:lumMod val="75000"/>
                  </a:schemeClr>
                </a:solidFill>
                <a:latin typeface="Bahnschrift Condensed" panose="020B0502040204020203" pitchFamily="34" charset="0"/>
              </a:rPr>
              <a:t>părţi</a:t>
            </a:r>
            <a:r>
              <a:rPr lang="ro-RO" sz="1300" dirty="0">
                <a:solidFill>
                  <a:schemeClr val="accent4">
                    <a:lumMod val="75000"/>
                  </a:schemeClr>
                </a:solidFill>
                <a:latin typeface="Bahnschrift Condensed" panose="020B0502040204020203" pitchFamily="34" charset="0"/>
              </a:rPr>
              <a:t> în conflict se compun din toate </a:t>
            </a:r>
            <a:r>
              <a:rPr lang="ro-RO" sz="1300" dirty="0" err="1">
                <a:solidFill>
                  <a:schemeClr val="accent4">
                    <a:lumMod val="75000"/>
                  </a:schemeClr>
                </a:solidFill>
                <a:latin typeface="Bahnschrift Condensed" panose="020B0502040204020203" pitchFamily="34" charset="0"/>
              </a:rPr>
              <a:t>forţele</a:t>
            </a:r>
            <a:r>
              <a:rPr lang="ro-RO" sz="1300" dirty="0">
                <a:solidFill>
                  <a:schemeClr val="accent4">
                    <a:lumMod val="75000"/>
                  </a:schemeClr>
                </a:solidFill>
                <a:latin typeface="Bahnschrift Condensed" panose="020B0502040204020203" pitchFamily="34" charset="0"/>
              </a:rPr>
              <a:t>, toate</a:t>
            </a:r>
            <a:r>
              <a:rPr lang="en-US" sz="1300" dirty="0">
                <a:solidFill>
                  <a:schemeClr val="accent4">
                    <a:lumMod val="75000"/>
                  </a:schemeClr>
                </a:solidFill>
                <a:latin typeface="Bahnschrift Condensed" panose="020B0502040204020203" pitchFamily="34" charset="0"/>
              </a:rPr>
              <a:t> </a:t>
            </a:r>
            <a:r>
              <a:rPr lang="ro-RO" sz="1300" dirty="0">
                <a:solidFill>
                  <a:schemeClr val="accent4">
                    <a:lumMod val="75000"/>
                  </a:schemeClr>
                </a:solidFill>
                <a:latin typeface="Bahnschrift Condensed" panose="020B0502040204020203" pitchFamily="34" charset="0"/>
              </a:rPr>
              <a:t>grupurile </a:t>
            </a:r>
            <a:r>
              <a:rPr lang="ro-RO" sz="1300" dirty="0" err="1">
                <a:solidFill>
                  <a:schemeClr val="accent4">
                    <a:lumMod val="75000"/>
                  </a:schemeClr>
                </a:solidFill>
                <a:latin typeface="Bahnschrift Condensed" panose="020B0502040204020203" pitchFamily="34" charset="0"/>
              </a:rPr>
              <a:t>şi</a:t>
            </a:r>
            <a:r>
              <a:rPr lang="ro-RO" sz="1300" dirty="0">
                <a:solidFill>
                  <a:schemeClr val="accent4">
                    <a:lumMod val="75000"/>
                  </a:schemeClr>
                </a:solidFill>
                <a:latin typeface="Bahnschrift Condensed" panose="020B0502040204020203" pitchFamily="34" charset="0"/>
              </a:rPr>
              <a:t> toate </a:t>
            </a:r>
            <a:r>
              <a:rPr lang="ro-RO" sz="1300" dirty="0" err="1">
                <a:solidFill>
                  <a:schemeClr val="accent4">
                    <a:lumMod val="75000"/>
                  </a:schemeClr>
                </a:solidFill>
                <a:latin typeface="Bahnschrift Condensed" panose="020B0502040204020203" pitchFamily="34" charset="0"/>
              </a:rPr>
              <a:t>unităţile</a:t>
            </a:r>
            <a:r>
              <a:rPr lang="ro-RO" sz="1300" dirty="0">
                <a:solidFill>
                  <a:schemeClr val="accent4">
                    <a:lumMod val="75000"/>
                  </a:schemeClr>
                </a:solidFill>
                <a:latin typeface="Bahnschrift Condensed" panose="020B0502040204020203" pitchFamily="34" charset="0"/>
              </a:rPr>
              <a:t> armate </a:t>
            </a:r>
            <a:r>
              <a:rPr lang="ro-RO" sz="1300" dirty="0" err="1">
                <a:solidFill>
                  <a:schemeClr val="accent4">
                    <a:lumMod val="75000"/>
                  </a:schemeClr>
                </a:solidFill>
                <a:latin typeface="Bahnschrift Condensed" panose="020B0502040204020203" pitchFamily="34" charset="0"/>
              </a:rPr>
              <a:t>şi</a:t>
            </a:r>
            <a:r>
              <a:rPr lang="ro-RO" sz="1300" dirty="0">
                <a:solidFill>
                  <a:schemeClr val="accent4">
                    <a:lumMod val="75000"/>
                  </a:schemeClr>
                </a:solidFill>
                <a:latin typeface="Bahnschrift Condensed" panose="020B0502040204020203" pitchFamily="34" charset="0"/>
              </a:rPr>
              <a:t> organizate care sunt puse sub comandă, care</a:t>
            </a:r>
            <a:r>
              <a:rPr lang="en-US" sz="1300" dirty="0">
                <a:solidFill>
                  <a:schemeClr val="accent4">
                    <a:lumMod val="75000"/>
                  </a:schemeClr>
                </a:solidFill>
                <a:latin typeface="Bahnschrift Condensed" panose="020B0502040204020203" pitchFamily="34" charset="0"/>
              </a:rPr>
              <a:t> </a:t>
            </a:r>
            <a:r>
              <a:rPr lang="ro-RO" sz="1300" dirty="0">
                <a:solidFill>
                  <a:schemeClr val="accent4">
                    <a:lumMod val="75000"/>
                  </a:schemeClr>
                </a:solidFill>
                <a:latin typeface="Bahnschrift Condensed" panose="020B0502040204020203" pitchFamily="34" charset="0"/>
              </a:rPr>
              <a:t>răspund de conduita </a:t>
            </a:r>
            <a:r>
              <a:rPr lang="ro-RO" sz="1300" dirty="0" err="1">
                <a:solidFill>
                  <a:schemeClr val="accent4">
                    <a:lumMod val="75000"/>
                  </a:schemeClr>
                </a:solidFill>
                <a:latin typeface="Bahnschrift Condensed" panose="020B0502040204020203" pitchFamily="34" charset="0"/>
              </a:rPr>
              <a:t>subordonaţilor</a:t>
            </a:r>
            <a:r>
              <a:rPr lang="ro-RO" sz="1300" dirty="0">
                <a:solidFill>
                  <a:schemeClr val="accent4">
                    <a:lumMod val="75000"/>
                  </a:schemeClr>
                </a:solidFill>
                <a:latin typeface="Bahnschrift Condensed" panose="020B0502040204020203" pitchFamily="34" charset="0"/>
              </a:rPr>
              <a:t> săi </a:t>
            </a:r>
            <a:r>
              <a:rPr lang="ro-RO" sz="1300" dirty="0" err="1">
                <a:solidFill>
                  <a:schemeClr val="accent4">
                    <a:lumMod val="75000"/>
                  </a:schemeClr>
                </a:solidFill>
                <a:latin typeface="Bahnschrift Condensed" panose="020B0502040204020203" pitchFamily="34" charset="0"/>
              </a:rPr>
              <a:t>faţă</a:t>
            </a:r>
            <a:r>
              <a:rPr lang="ro-RO" sz="1300" dirty="0">
                <a:solidFill>
                  <a:schemeClr val="accent4">
                    <a:lumMod val="75000"/>
                  </a:schemeClr>
                </a:solidFill>
                <a:latin typeface="Bahnschrift Condensed" panose="020B0502040204020203" pitchFamily="34" charset="0"/>
              </a:rPr>
              <a:t> de această parte, chiar dacă aceasta este</a:t>
            </a:r>
            <a:r>
              <a:rPr lang="en-US" sz="1300" dirty="0">
                <a:solidFill>
                  <a:schemeClr val="accent4">
                    <a:lumMod val="75000"/>
                  </a:schemeClr>
                </a:solidFill>
                <a:latin typeface="Bahnschrift Condensed" panose="020B0502040204020203" pitchFamily="34" charset="0"/>
              </a:rPr>
              <a:t> </a:t>
            </a:r>
            <a:r>
              <a:rPr lang="ro-RO" sz="1300" dirty="0">
                <a:solidFill>
                  <a:schemeClr val="accent4">
                    <a:lumMod val="75000"/>
                  </a:schemeClr>
                </a:solidFill>
                <a:latin typeface="Bahnschrift Condensed" panose="020B0502040204020203" pitchFamily="34" charset="0"/>
              </a:rPr>
              <a:t>reprezentată de un guvern sau o autoritate nerecunoscută de către partea adversă.</a:t>
            </a:r>
            <a:r>
              <a:rPr lang="en-US" sz="1300" dirty="0">
                <a:solidFill>
                  <a:schemeClr val="accent4">
                    <a:lumMod val="75000"/>
                  </a:schemeClr>
                </a:solidFill>
                <a:latin typeface="Bahnschrift Condensed" panose="020B0502040204020203" pitchFamily="34" charset="0"/>
              </a:rPr>
              <a:t> </a:t>
            </a:r>
            <a:r>
              <a:rPr lang="ro-RO" sz="1300" dirty="0">
                <a:solidFill>
                  <a:schemeClr val="accent4">
                    <a:lumMod val="75000"/>
                  </a:schemeClr>
                </a:solidFill>
                <a:latin typeface="Bahnschrift Condensed" panose="020B0502040204020203" pitchFamily="34" charset="0"/>
              </a:rPr>
              <a:t>Aceste </a:t>
            </a:r>
            <a:r>
              <a:rPr lang="ro-RO" sz="1300" dirty="0" err="1">
                <a:solidFill>
                  <a:schemeClr val="accent4">
                    <a:lumMod val="75000"/>
                  </a:schemeClr>
                </a:solidFill>
                <a:latin typeface="Bahnschrift Condensed" panose="020B0502040204020203" pitchFamily="34" charset="0"/>
              </a:rPr>
              <a:t>forţe</a:t>
            </a:r>
            <a:r>
              <a:rPr lang="ro-RO" sz="1300" dirty="0">
                <a:solidFill>
                  <a:schemeClr val="accent4">
                    <a:lumMod val="75000"/>
                  </a:schemeClr>
                </a:solidFill>
                <a:latin typeface="Bahnschrift Condensed" panose="020B0502040204020203" pitchFamily="34" charset="0"/>
              </a:rPr>
              <a:t> armate vor trebui să fie supuse unui regim de disciplină internă care să</a:t>
            </a:r>
            <a:r>
              <a:rPr lang="en-US" sz="1300" dirty="0">
                <a:solidFill>
                  <a:schemeClr val="accent4">
                    <a:lumMod val="75000"/>
                  </a:schemeClr>
                </a:solidFill>
                <a:latin typeface="Bahnschrift Condensed" panose="020B0502040204020203" pitchFamily="34" charset="0"/>
              </a:rPr>
              <a:t> </a:t>
            </a:r>
            <a:r>
              <a:rPr lang="ro-RO" sz="1300" dirty="0">
                <a:solidFill>
                  <a:schemeClr val="accent4">
                    <a:lumMod val="75000"/>
                  </a:schemeClr>
                </a:solidFill>
                <a:latin typeface="Bahnschrift Condensed" panose="020B0502040204020203" pitchFamily="34" charset="0"/>
              </a:rPr>
              <a:t>asigure, în special, respectarea regulilor de drept </a:t>
            </a:r>
            <a:r>
              <a:rPr lang="ro-RO" sz="1300" dirty="0" err="1">
                <a:solidFill>
                  <a:schemeClr val="accent4">
                    <a:lumMod val="75000"/>
                  </a:schemeClr>
                </a:solidFill>
                <a:latin typeface="Bahnschrift Condensed" panose="020B0502040204020203" pitchFamily="34" charset="0"/>
              </a:rPr>
              <a:t>internaţional</a:t>
            </a:r>
            <a:r>
              <a:rPr lang="ro-RO" sz="1300" dirty="0">
                <a:solidFill>
                  <a:schemeClr val="accent4">
                    <a:lumMod val="75000"/>
                  </a:schemeClr>
                </a:solidFill>
                <a:latin typeface="Bahnschrift Condensed" panose="020B0502040204020203" pitchFamily="34" charset="0"/>
              </a:rPr>
              <a:t> aplicabile la conflictele</a:t>
            </a:r>
            <a:r>
              <a:rPr lang="en-US" sz="1300" dirty="0">
                <a:solidFill>
                  <a:schemeClr val="accent4">
                    <a:lumMod val="75000"/>
                  </a:schemeClr>
                </a:solidFill>
                <a:latin typeface="Bahnschrift Condensed" panose="020B0502040204020203" pitchFamily="34" charset="0"/>
              </a:rPr>
              <a:t> </a:t>
            </a:r>
            <a:r>
              <a:rPr lang="ro-RO" sz="1300" dirty="0">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a:t>
            </a:r>
          </a:p>
          <a:p>
            <a:pPr marL="0" lvl="0" indent="0" algn="just"/>
            <a:r>
              <a:rPr lang="en-US" sz="1300" dirty="0" err="1">
                <a:solidFill>
                  <a:schemeClr val="accent4">
                    <a:lumMod val="75000"/>
                  </a:schemeClr>
                </a:solidFill>
                <a:latin typeface="Bahnschrift Condensed" panose="020B0502040204020203" pitchFamily="34" charset="0"/>
              </a:rPr>
              <a:t>Membrii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forţelor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ale </a:t>
            </a:r>
            <a:r>
              <a:rPr lang="en-US" sz="1300" dirty="0" err="1">
                <a:solidFill>
                  <a:schemeClr val="accent4">
                    <a:lumMod val="75000"/>
                  </a:schemeClr>
                </a:solidFill>
                <a:latin typeface="Bahnschrift Condensed" panose="020B0502040204020203" pitchFamily="34" charset="0"/>
              </a:rPr>
              <a:t>unei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la conflict (</a:t>
            </a:r>
            <a:r>
              <a:rPr lang="en-US" sz="1300" dirty="0" err="1">
                <a:solidFill>
                  <a:schemeClr val="accent4">
                    <a:lumMod val="75000"/>
                  </a:schemeClr>
                </a:solidFill>
                <a:latin typeface="Bahnschrift Condensed" panose="020B0502040204020203" pitchFamily="34" charset="0"/>
              </a:rPr>
              <a:t>alţii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decât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personalul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sanitar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religios</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prevăzut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art. 33 al </a:t>
            </a:r>
            <a:r>
              <a:rPr lang="en-US" sz="1300" dirty="0" err="1">
                <a:solidFill>
                  <a:schemeClr val="accent4">
                    <a:lumMod val="75000"/>
                  </a:schemeClr>
                </a:solidFill>
                <a:latin typeface="Bahnschrift Condensed" panose="020B0502040204020203" pitchFamily="34" charset="0"/>
              </a:rPr>
              <a:t>celei</a:t>
            </a:r>
            <a:r>
              <a:rPr lang="en-US" sz="1300" dirty="0">
                <a:solidFill>
                  <a:schemeClr val="accent4">
                    <a:lumMod val="75000"/>
                  </a:schemeClr>
                </a:solidFill>
                <a:latin typeface="Bahnschrift Condensed" panose="020B0502040204020203" pitchFamily="34" charset="0"/>
              </a:rPr>
              <a:t> de-a III-a </a:t>
            </a:r>
            <a:r>
              <a:rPr lang="en-US" sz="1300" dirty="0" err="1">
                <a:solidFill>
                  <a:schemeClr val="accent4">
                    <a:lumMod val="75000"/>
                  </a:schemeClr>
                </a:solidFill>
                <a:latin typeface="Bahnschrift Condensed" panose="020B0502040204020203" pitchFamily="34" charset="0"/>
              </a:rPr>
              <a:t>Convenţii</a:t>
            </a:r>
            <a:r>
              <a:rPr lang="en-US" sz="1300" dirty="0">
                <a:solidFill>
                  <a:schemeClr val="accent4">
                    <a:lumMod val="75000"/>
                  </a:schemeClr>
                </a:solidFill>
                <a:latin typeface="Bahnschrift Condensed" panose="020B0502040204020203" pitchFamily="34" charset="0"/>
              </a:rPr>
              <a:t>) sunt </a:t>
            </a:r>
            <a:r>
              <a:rPr lang="en-US" sz="1300" dirty="0" err="1">
                <a:solidFill>
                  <a:schemeClr val="accent4">
                    <a:lumMod val="75000"/>
                  </a:schemeClr>
                </a:solidFill>
                <a:latin typeface="Bahnschrift Condensed" panose="020B0502040204020203" pitchFamily="34" charset="0"/>
              </a:rPr>
              <a:t>combatanţi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adică</a:t>
            </a:r>
            <a:r>
              <a:rPr lang="en-US" sz="1300" dirty="0">
                <a:solidFill>
                  <a:schemeClr val="accent4">
                    <a:lumMod val="75000"/>
                  </a:schemeClr>
                </a:solidFill>
                <a:latin typeface="Bahnschrift Condensed" panose="020B0502040204020203" pitchFamily="34" charset="0"/>
              </a:rPr>
              <a:t> au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participa</a:t>
            </a:r>
            <a:r>
              <a:rPr lang="en-US" sz="1300" dirty="0">
                <a:solidFill>
                  <a:schemeClr val="accent4">
                    <a:lumMod val="75000"/>
                  </a:schemeClr>
                </a:solidFill>
                <a:latin typeface="Bahnschrift Condensed" panose="020B0502040204020203" pitchFamily="34" charset="0"/>
              </a:rPr>
              <a:t> direct la </a:t>
            </a:r>
            <a:r>
              <a:rPr lang="en-US" sz="1300" dirty="0" err="1">
                <a:solidFill>
                  <a:schemeClr val="accent4">
                    <a:lumMod val="75000"/>
                  </a:schemeClr>
                </a:solidFill>
                <a:latin typeface="Bahnschrift Condensed" panose="020B0502040204020203" pitchFamily="34" charset="0"/>
              </a:rPr>
              <a:t>ostilităţi</a:t>
            </a:r>
            <a:r>
              <a:rPr lang="en-US" sz="1300" dirty="0">
                <a:solidFill>
                  <a:schemeClr val="accent4">
                    <a:lumMod val="75000"/>
                  </a:schemeClr>
                </a:solidFill>
                <a:latin typeface="Bahnschrift Condensed" panose="020B0502040204020203" pitchFamily="34" charset="0"/>
              </a:rPr>
              <a:t>.</a:t>
            </a:r>
          </a:p>
          <a:p>
            <a:pPr marL="0" lvl="0" indent="0" algn="just"/>
            <a:r>
              <a:rPr lang="en-US" sz="1300" dirty="0" err="1">
                <a:solidFill>
                  <a:schemeClr val="accent4">
                    <a:lumMod val="75000"/>
                  </a:schemeClr>
                </a:solidFill>
                <a:latin typeface="Bahnschrift Condensed" panose="020B0502040204020203" pitchFamily="34" charset="0"/>
              </a:rPr>
              <a:t>Partea</a:t>
            </a:r>
            <a:r>
              <a:rPr lang="en-US" sz="1300" dirty="0">
                <a:solidFill>
                  <a:schemeClr val="accent4">
                    <a:lumMod val="75000"/>
                  </a:schemeClr>
                </a:solidFill>
                <a:latin typeface="Bahnschrift Condensed" panose="020B0502040204020203" pitchFamily="34" charset="0"/>
              </a:rPr>
              <a:t> la un conflict, care </a:t>
            </a:r>
            <a:r>
              <a:rPr lang="en-US" sz="1300" dirty="0" err="1">
                <a:solidFill>
                  <a:schemeClr val="accent4">
                    <a:lumMod val="75000"/>
                  </a:schemeClr>
                </a:solidFill>
                <a:latin typeface="Bahnschrift Condensed" panose="020B0502040204020203" pitchFamily="34" charset="0"/>
              </a:rPr>
              <a:t>încorporează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forţele</a:t>
            </a:r>
            <a:r>
              <a:rPr lang="en-US" sz="1300" dirty="0">
                <a:solidFill>
                  <a:schemeClr val="accent4">
                    <a:lumMod val="75000"/>
                  </a:schemeClr>
                </a:solidFill>
                <a:latin typeface="Bahnschrift Condensed" panose="020B0502040204020203" pitchFamily="34" charset="0"/>
              </a:rPr>
              <a:t> sale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organizaţie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paramilitară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un </a:t>
            </a:r>
            <a:r>
              <a:rPr lang="en-US" sz="1300" dirty="0" err="1">
                <a:solidFill>
                  <a:schemeClr val="accent4">
                    <a:lumMod val="75000"/>
                  </a:schemeClr>
                </a:solidFill>
                <a:latin typeface="Bahnschrift Condensed" panose="020B0502040204020203" pitchFamily="34" charset="0"/>
              </a:rPr>
              <a:t>serviciu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însărcinat</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menţinerea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ordinii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notifice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aceasta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celorlalte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la conflict.</a:t>
            </a:r>
            <a:endParaRPr sz="1300" dirty="0">
              <a:solidFill>
                <a:schemeClr val="accent4">
                  <a:lumMod val="75000"/>
                </a:schemeClr>
              </a:solidFill>
              <a:latin typeface="Bahnschrift Condensed" panose="020B0502040204020203" pitchFamily="34" charset="0"/>
            </a:endParaRPr>
          </a:p>
        </p:txBody>
      </p:sp>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7"/>
          <p:cNvSpPr/>
          <p:nvPr/>
        </p:nvSpPr>
        <p:spPr>
          <a:xfrm rot="21258068">
            <a:off x="1075715" y="846410"/>
            <a:ext cx="1537280" cy="3688968"/>
          </a:xfrm>
          <a:custGeom>
            <a:avLst/>
            <a:gdLst/>
            <a:ahLst/>
            <a:cxnLst/>
            <a:rect l="l" t="t" r="r" b="b"/>
            <a:pathLst>
              <a:path w="62093" h="147052" extrusionOk="0">
                <a:moveTo>
                  <a:pt x="31616" y="0"/>
                </a:moveTo>
                <a:lnTo>
                  <a:pt x="31481" y="19"/>
                </a:lnTo>
                <a:lnTo>
                  <a:pt x="31346" y="39"/>
                </a:lnTo>
                <a:lnTo>
                  <a:pt x="31191" y="77"/>
                </a:lnTo>
                <a:lnTo>
                  <a:pt x="31075" y="135"/>
                </a:lnTo>
                <a:lnTo>
                  <a:pt x="30940" y="212"/>
                </a:lnTo>
                <a:lnTo>
                  <a:pt x="30824" y="309"/>
                </a:lnTo>
                <a:lnTo>
                  <a:pt x="30728" y="425"/>
                </a:lnTo>
                <a:lnTo>
                  <a:pt x="30631" y="560"/>
                </a:lnTo>
                <a:lnTo>
                  <a:pt x="30554" y="695"/>
                </a:lnTo>
                <a:lnTo>
                  <a:pt x="30476" y="850"/>
                </a:lnTo>
                <a:lnTo>
                  <a:pt x="30438" y="966"/>
                </a:lnTo>
                <a:lnTo>
                  <a:pt x="30380" y="1062"/>
                </a:lnTo>
                <a:lnTo>
                  <a:pt x="30322" y="1139"/>
                </a:lnTo>
                <a:lnTo>
                  <a:pt x="30264" y="1197"/>
                </a:lnTo>
                <a:lnTo>
                  <a:pt x="30110" y="1294"/>
                </a:lnTo>
                <a:lnTo>
                  <a:pt x="29916" y="1371"/>
                </a:lnTo>
                <a:lnTo>
                  <a:pt x="29530" y="1526"/>
                </a:lnTo>
                <a:lnTo>
                  <a:pt x="29144" y="1680"/>
                </a:lnTo>
                <a:lnTo>
                  <a:pt x="28758" y="1854"/>
                </a:lnTo>
                <a:lnTo>
                  <a:pt x="28391" y="2047"/>
                </a:lnTo>
                <a:lnTo>
                  <a:pt x="28024" y="2240"/>
                </a:lnTo>
                <a:lnTo>
                  <a:pt x="27676" y="2453"/>
                </a:lnTo>
                <a:lnTo>
                  <a:pt x="27348" y="2685"/>
                </a:lnTo>
                <a:lnTo>
                  <a:pt x="27000" y="2916"/>
                </a:lnTo>
                <a:lnTo>
                  <a:pt x="26691" y="3167"/>
                </a:lnTo>
                <a:lnTo>
                  <a:pt x="26382" y="3438"/>
                </a:lnTo>
                <a:lnTo>
                  <a:pt x="26073" y="3727"/>
                </a:lnTo>
                <a:lnTo>
                  <a:pt x="25783" y="4017"/>
                </a:lnTo>
                <a:lnTo>
                  <a:pt x="25513" y="4307"/>
                </a:lnTo>
                <a:lnTo>
                  <a:pt x="25243" y="4635"/>
                </a:lnTo>
                <a:lnTo>
                  <a:pt x="24972" y="4964"/>
                </a:lnTo>
                <a:lnTo>
                  <a:pt x="24721" y="5311"/>
                </a:lnTo>
                <a:lnTo>
                  <a:pt x="24489" y="5678"/>
                </a:lnTo>
                <a:lnTo>
                  <a:pt x="24258" y="6045"/>
                </a:lnTo>
                <a:lnTo>
                  <a:pt x="24026" y="6412"/>
                </a:lnTo>
                <a:lnTo>
                  <a:pt x="23833" y="6798"/>
                </a:lnTo>
                <a:lnTo>
                  <a:pt x="23640" y="7185"/>
                </a:lnTo>
                <a:lnTo>
                  <a:pt x="23466" y="7571"/>
                </a:lnTo>
                <a:lnTo>
                  <a:pt x="23311" y="7976"/>
                </a:lnTo>
                <a:lnTo>
                  <a:pt x="23157" y="8382"/>
                </a:lnTo>
                <a:lnTo>
                  <a:pt x="23041" y="8788"/>
                </a:lnTo>
                <a:lnTo>
                  <a:pt x="22925" y="9193"/>
                </a:lnTo>
                <a:lnTo>
                  <a:pt x="22828" y="9618"/>
                </a:lnTo>
                <a:lnTo>
                  <a:pt x="22751" y="10043"/>
                </a:lnTo>
                <a:lnTo>
                  <a:pt x="22693" y="10468"/>
                </a:lnTo>
                <a:lnTo>
                  <a:pt x="22655" y="10912"/>
                </a:lnTo>
                <a:lnTo>
                  <a:pt x="22616" y="11356"/>
                </a:lnTo>
                <a:lnTo>
                  <a:pt x="22616" y="11800"/>
                </a:lnTo>
                <a:lnTo>
                  <a:pt x="22616" y="12496"/>
                </a:lnTo>
                <a:lnTo>
                  <a:pt x="22674" y="13210"/>
                </a:lnTo>
                <a:lnTo>
                  <a:pt x="22751" y="13906"/>
                </a:lnTo>
                <a:lnTo>
                  <a:pt x="22848" y="14601"/>
                </a:lnTo>
                <a:lnTo>
                  <a:pt x="22983" y="15277"/>
                </a:lnTo>
                <a:lnTo>
                  <a:pt x="23157" y="15953"/>
                </a:lnTo>
                <a:lnTo>
                  <a:pt x="23331" y="16648"/>
                </a:lnTo>
                <a:lnTo>
                  <a:pt x="23543" y="17305"/>
                </a:lnTo>
                <a:lnTo>
                  <a:pt x="23659" y="17614"/>
                </a:lnTo>
                <a:lnTo>
                  <a:pt x="23775" y="17846"/>
                </a:lnTo>
                <a:lnTo>
                  <a:pt x="23891" y="18019"/>
                </a:lnTo>
                <a:lnTo>
                  <a:pt x="23949" y="18097"/>
                </a:lnTo>
                <a:lnTo>
                  <a:pt x="24026" y="18135"/>
                </a:lnTo>
                <a:lnTo>
                  <a:pt x="24103" y="18174"/>
                </a:lnTo>
                <a:lnTo>
                  <a:pt x="24200" y="18213"/>
                </a:lnTo>
                <a:lnTo>
                  <a:pt x="24296" y="18213"/>
                </a:lnTo>
                <a:lnTo>
                  <a:pt x="24393" y="18232"/>
                </a:lnTo>
                <a:lnTo>
                  <a:pt x="24644" y="18193"/>
                </a:lnTo>
                <a:lnTo>
                  <a:pt x="24953" y="18135"/>
                </a:lnTo>
                <a:lnTo>
                  <a:pt x="25088" y="18135"/>
                </a:lnTo>
                <a:lnTo>
                  <a:pt x="25185" y="18406"/>
                </a:lnTo>
                <a:lnTo>
                  <a:pt x="25243" y="18560"/>
                </a:lnTo>
                <a:lnTo>
                  <a:pt x="25320" y="18676"/>
                </a:lnTo>
                <a:lnTo>
                  <a:pt x="25725" y="19333"/>
                </a:lnTo>
                <a:lnTo>
                  <a:pt x="25919" y="19661"/>
                </a:lnTo>
                <a:lnTo>
                  <a:pt x="26112" y="20009"/>
                </a:lnTo>
                <a:lnTo>
                  <a:pt x="26170" y="20144"/>
                </a:lnTo>
                <a:lnTo>
                  <a:pt x="26189" y="20298"/>
                </a:lnTo>
                <a:lnTo>
                  <a:pt x="26189" y="20453"/>
                </a:lnTo>
                <a:lnTo>
                  <a:pt x="26189" y="20607"/>
                </a:lnTo>
                <a:lnTo>
                  <a:pt x="26150" y="20936"/>
                </a:lnTo>
                <a:lnTo>
                  <a:pt x="26092" y="21283"/>
                </a:lnTo>
                <a:lnTo>
                  <a:pt x="26054" y="21631"/>
                </a:lnTo>
                <a:lnTo>
                  <a:pt x="26054" y="21959"/>
                </a:lnTo>
                <a:lnTo>
                  <a:pt x="26034" y="22133"/>
                </a:lnTo>
                <a:lnTo>
                  <a:pt x="26015" y="22191"/>
                </a:lnTo>
                <a:lnTo>
                  <a:pt x="25996" y="22230"/>
                </a:lnTo>
                <a:lnTo>
                  <a:pt x="25957" y="22268"/>
                </a:lnTo>
                <a:lnTo>
                  <a:pt x="25899" y="22307"/>
                </a:lnTo>
                <a:lnTo>
                  <a:pt x="25783" y="22346"/>
                </a:lnTo>
                <a:lnTo>
                  <a:pt x="25262" y="22481"/>
                </a:lnTo>
                <a:lnTo>
                  <a:pt x="24760" y="22597"/>
                </a:lnTo>
                <a:lnTo>
                  <a:pt x="24489" y="22635"/>
                </a:lnTo>
                <a:lnTo>
                  <a:pt x="24238" y="22655"/>
                </a:lnTo>
                <a:lnTo>
                  <a:pt x="23968" y="22635"/>
                </a:lnTo>
                <a:lnTo>
                  <a:pt x="23678" y="22597"/>
                </a:lnTo>
                <a:lnTo>
                  <a:pt x="23350" y="22558"/>
                </a:lnTo>
                <a:lnTo>
                  <a:pt x="23060" y="22558"/>
                </a:lnTo>
                <a:lnTo>
                  <a:pt x="22809" y="22597"/>
                </a:lnTo>
                <a:lnTo>
                  <a:pt x="22693" y="22635"/>
                </a:lnTo>
                <a:lnTo>
                  <a:pt x="22577" y="22674"/>
                </a:lnTo>
                <a:lnTo>
                  <a:pt x="22481" y="22732"/>
                </a:lnTo>
                <a:lnTo>
                  <a:pt x="22384" y="22790"/>
                </a:lnTo>
                <a:lnTo>
                  <a:pt x="22230" y="22944"/>
                </a:lnTo>
                <a:lnTo>
                  <a:pt x="22075" y="23137"/>
                </a:lnTo>
                <a:lnTo>
                  <a:pt x="21959" y="23369"/>
                </a:lnTo>
                <a:lnTo>
                  <a:pt x="21631" y="23311"/>
                </a:lnTo>
                <a:lnTo>
                  <a:pt x="21283" y="23292"/>
                </a:lnTo>
                <a:lnTo>
                  <a:pt x="20936" y="23273"/>
                </a:lnTo>
                <a:lnTo>
                  <a:pt x="20588" y="23292"/>
                </a:lnTo>
                <a:lnTo>
                  <a:pt x="20240" y="23331"/>
                </a:lnTo>
                <a:lnTo>
                  <a:pt x="19893" y="23369"/>
                </a:lnTo>
                <a:lnTo>
                  <a:pt x="19545" y="23446"/>
                </a:lnTo>
                <a:lnTo>
                  <a:pt x="19197" y="23524"/>
                </a:lnTo>
                <a:lnTo>
                  <a:pt x="18869" y="23640"/>
                </a:lnTo>
                <a:lnTo>
                  <a:pt x="18521" y="23755"/>
                </a:lnTo>
                <a:lnTo>
                  <a:pt x="18193" y="23891"/>
                </a:lnTo>
                <a:lnTo>
                  <a:pt x="17884" y="24045"/>
                </a:lnTo>
                <a:lnTo>
                  <a:pt x="17575" y="24219"/>
                </a:lnTo>
                <a:lnTo>
                  <a:pt x="17266" y="24412"/>
                </a:lnTo>
                <a:lnTo>
                  <a:pt x="16996" y="24605"/>
                </a:lnTo>
                <a:lnTo>
                  <a:pt x="16725" y="24818"/>
                </a:lnTo>
                <a:lnTo>
                  <a:pt x="16609" y="24914"/>
                </a:lnTo>
                <a:lnTo>
                  <a:pt x="16532" y="25011"/>
                </a:lnTo>
                <a:lnTo>
                  <a:pt x="16455" y="25127"/>
                </a:lnTo>
                <a:lnTo>
                  <a:pt x="16436" y="25185"/>
                </a:lnTo>
                <a:lnTo>
                  <a:pt x="16416" y="25223"/>
                </a:lnTo>
                <a:lnTo>
                  <a:pt x="16397" y="25416"/>
                </a:lnTo>
                <a:lnTo>
                  <a:pt x="16358" y="25571"/>
                </a:lnTo>
                <a:lnTo>
                  <a:pt x="16281" y="25725"/>
                </a:lnTo>
                <a:lnTo>
                  <a:pt x="16185" y="25841"/>
                </a:lnTo>
                <a:lnTo>
                  <a:pt x="16069" y="25957"/>
                </a:lnTo>
                <a:lnTo>
                  <a:pt x="15934" y="26054"/>
                </a:lnTo>
                <a:lnTo>
                  <a:pt x="15663" y="26247"/>
                </a:lnTo>
                <a:lnTo>
                  <a:pt x="15219" y="26595"/>
                </a:lnTo>
                <a:lnTo>
                  <a:pt x="14775" y="26942"/>
                </a:lnTo>
                <a:lnTo>
                  <a:pt x="14408" y="27251"/>
                </a:lnTo>
                <a:lnTo>
                  <a:pt x="14041" y="27560"/>
                </a:lnTo>
                <a:lnTo>
                  <a:pt x="13693" y="27888"/>
                </a:lnTo>
                <a:lnTo>
                  <a:pt x="13365" y="28236"/>
                </a:lnTo>
                <a:lnTo>
                  <a:pt x="13075" y="28603"/>
                </a:lnTo>
                <a:lnTo>
                  <a:pt x="12940" y="28796"/>
                </a:lnTo>
                <a:lnTo>
                  <a:pt x="12824" y="29009"/>
                </a:lnTo>
                <a:lnTo>
                  <a:pt x="12708" y="29221"/>
                </a:lnTo>
                <a:lnTo>
                  <a:pt x="12612" y="29453"/>
                </a:lnTo>
                <a:lnTo>
                  <a:pt x="12534" y="29685"/>
                </a:lnTo>
                <a:lnTo>
                  <a:pt x="12457" y="29916"/>
                </a:lnTo>
                <a:lnTo>
                  <a:pt x="12438" y="30013"/>
                </a:lnTo>
                <a:lnTo>
                  <a:pt x="12361" y="30071"/>
                </a:lnTo>
                <a:lnTo>
                  <a:pt x="12206" y="30206"/>
                </a:lnTo>
                <a:lnTo>
                  <a:pt x="11723" y="30592"/>
                </a:lnTo>
                <a:lnTo>
                  <a:pt x="11491" y="30786"/>
                </a:lnTo>
                <a:lnTo>
                  <a:pt x="11279" y="30998"/>
                </a:lnTo>
                <a:lnTo>
                  <a:pt x="11067" y="31210"/>
                </a:lnTo>
                <a:lnTo>
                  <a:pt x="10873" y="31442"/>
                </a:lnTo>
                <a:lnTo>
                  <a:pt x="10700" y="31674"/>
                </a:lnTo>
                <a:lnTo>
                  <a:pt x="10526" y="31906"/>
                </a:lnTo>
                <a:lnTo>
                  <a:pt x="10371" y="32157"/>
                </a:lnTo>
                <a:lnTo>
                  <a:pt x="10236" y="32408"/>
                </a:lnTo>
                <a:lnTo>
                  <a:pt x="10120" y="32678"/>
                </a:lnTo>
                <a:lnTo>
                  <a:pt x="10004" y="32968"/>
                </a:lnTo>
                <a:lnTo>
                  <a:pt x="9927" y="33258"/>
                </a:lnTo>
                <a:lnTo>
                  <a:pt x="9850" y="33547"/>
                </a:lnTo>
                <a:lnTo>
                  <a:pt x="9792" y="33856"/>
                </a:lnTo>
                <a:lnTo>
                  <a:pt x="9753" y="34185"/>
                </a:lnTo>
                <a:lnTo>
                  <a:pt x="9734" y="34494"/>
                </a:lnTo>
                <a:lnTo>
                  <a:pt x="9695" y="34783"/>
                </a:lnTo>
                <a:lnTo>
                  <a:pt x="9618" y="35073"/>
                </a:lnTo>
                <a:lnTo>
                  <a:pt x="9579" y="35208"/>
                </a:lnTo>
                <a:lnTo>
                  <a:pt x="9521" y="35343"/>
                </a:lnTo>
                <a:lnTo>
                  <a:pt x="9232" y="35904"/>
                </a:lnTo>
                <a:lnTo>
                  <a:pt x="8923" y="36444"/>
                </a:lnTo>
                <a:lnTo>
                  <a:pt x="8614" y="36985"/>
                </a:lnTo>
                <a:lnTo>
                  <a:pt x="8324" y="37545"/>
                </a:lnTo>
                <a:lnTo>
                  <a:pt x="8073" y="38105"/>
                </a:lnTo>
                <a:lnTo>
                  <a:pt x="7822" y="38665"/>
                </a:lnTo>
                <a:lnTo>
                  <a:pt x="7725" y="38955"/>
                </a:lnTo>
                <a:lnTo>
                  <a:pt x="7629" y="39245"/>
                </a:lnTo>
                <a:lnTo>
                  <a:pt x="7532" y="39534"/>
                </a:lnTo>
                <a:lnTo>
                  <a:pt x="7474" y="39824"/>
                </a:lnTo>
                <a:lnTo>
                  <a:pt x="7378" y="40288"/>
                </a:lnTo>
                <a:lnTo>
                  <a:pt x="7300" y="40771"/>
                </a:lnTo>
                <a:lnTo>
                  <a:pt x="7185" y="41736"/>
                </a:lnTo>
                <a:lnTo>
                  <a:pt x="7049" y="42702"/>
                </a:lnTo>
                <a:lnTo>
                  <a:pt x="6991" y="43165"/>
                </a:lnTo>
                <a:lnTo>
                  <a:pt x="6914" y="43648"/>
                </a:lnTo>
                <a:lnTo>
                  <a:pt x="6818" y="44170"/>
                </a:lnTo>
                <a:lnTo>
                  <a:pt x="6779" y="44421"/>
                </a:lnTo>
                <a:lnTo>
                  <a:pt x="6721" y="44672"/>
                </a:lnTo>
                <a:lnTo>
                  <a:pt x="6644" y="44923"/>
                </a:lnTo>
                <a:lnTo>
                  <a:pt x="6547" y="45174"/>
                </a:lnTo>
                <a:lnTo>
                  <a:pt x="6431" y="45406"/>
                </a:lnTo>
                <a:lnTo>
                  <a:pt x="6277" y="45637"/>
                </a:lnTo>
                <a:lnTo>
                  <a:pt x="5794" y="46313"/>
                </a:lnTo>
                <a:lnTo>
                  <a:pt x="5292" y="47009"/>
                </a:lnTo>
                <a:lnTo>
                  <a:pt x="5215" y="47125"/>
                </a:lnTo>
                <a:lnTo>
                  <a:pt x="5157" y="47221"/>
                </a:lnTo>
                <a:lnTo>
                  <a:pt x="5118" y="47337"/>
                </a:lnTo>
                <a:lnTo>
                  <a:pt x="5099" y="47453"/>
                </a:lnTo>
                <a:lnTo>
                  <a:pt x="5099" y="47550"/>
                </a:lnTo>
                <a:lnTo>
                  <a:pt x="5118" y="47665"/>
                </a:lnTo>
                <a:lnTo>
                  <a:pt x="5176" y="47762"/>
                </a:lnTo>
                <a:lnTo>
                  <a:pt x="5253" y="47878"/>
                </a:lnTo>
                <a:lnTo>
                  <a:pt x="5408" y="48013"/>
                </a:lnTo>
                <a:lnTo>
                  <a:pt x="5582" y="48148"/>
                </a:lnTo>
                <a:lnTo>
                  <a:pt x="5968" y="48399"/>
                </a:lnTo>
                <a:lnTo>
                  <a:pt x="5949" y="48419"/>
                </a:lnTo>
                <a:lnTo>
                  <a:pt x="5929" y="48534"/>
                </a:lnTo>
                <a:lnTo>
                  <a:pt x="5775" y="48843"/>
                </a:lnTo>
                <a:lnTo>
                  <a:pt x="5659" y="49153"/>
                </a:lnTo>
                <a:lnTo>
                  <a:pt x="5543" y="49462"/>
                </a:lnTo>
                <a:lnTo>
                  <a:pt x="5446" y="49771"/>
                </a:lnTo>
                <a:lnTo>
                  <a:pt x="5369" y="50099"/>
                </a:lnTo>
                <a:lnTo>
                  <a:pt x="5292" y="50408"/>
                </a:lnTo>
                <a:lnTo>
                  <a:pt x="5234" y="50717"/>
                </a:lnTo>
                <a:lnTo>
                  <a:pt x="5195" y="51045"/>
                </a:lnTo>
                <a:lnTo>
                  <a:pt x="5157" y="51374"/>
                </a:lnTo>
                <a:lnTo>
                  <a:pt x="5137" y="51683"/>
                </a:lnTo>
                <a:lnTo>
                  <a:pt x="5118" y="52011"/>
                </a:lnTo>
                <a:lnTo>
                  <a:pt x="5137" y="52339"/>
                </a:lnTo>
                <a:lnTo>
                  <a:pt x="5157" y="52668"/>
                </a:lnTo>
                <a:lnTo>
                  <a:pt x="5176" y="52996"/>
                </a:lnTo>
                <a:lnTo>
                  <a:pt x="5215" y="53324"/>
                </a:lnTo>
                <a:lnTo>
                  <a:pt x="5273" y="53672"/>
                </a:lnTo>
                <a:lnTo>
                  <a:pt x="5330" y="53942"/>
                </a:lnTo>
                <a:lnTo>
                  <a:pt x="5388" y="54193"/>
                </a:lnTo>
                <a:lnTo>
                  <a:pt x="5466" y="54425"/>
                </a:lnTo>
                <a:lnTo>
                  <a:pt x="5562" y="54657"/>
                </a:lnTo>
                <a:lnTo>
                  <a:pt x="5659" y="54869"/>
                </a:lnTo>
                <a:lnTo>
                  <a:pt x="5775" y="55062"/>
                </a:lnTo>
                <a:lnTo>
                  <a:pt x="5891" y="55236"/>
                </a:lnTo>
                <a:lnTo>
                  <a:pt x="6045" y="55391"/>
                </a:lnTo>
                <a:lnTo>
                  <a:pt x="6200" y="55545"/>
                </a:lnTo>
                <a:lnTo>
                  <a:pt x="6354" y="55661"/>
                </a:lnTo>
                <a:lnTo>
                  <a:pt x="6547" y="55777"/>
                </a:lnTo>
                <a:lnTo>
                  <a:pt x="6740" y="55893"/>
                </a:lnTo>
                <a:lnTo>
                  <a:pt x="6972" y="55970"/>
                </a:lnTo>
                <a:lnTo>
                  <a:pt x="7204" y="56047"/>
                </a:lnTo>
                <a:lnTo>
                  <a:pt x="7455" y="56105"/>
                </a:lnTo>
                <a:lnTo>
                  <a:pt x="7725" y="56163"/>
                </a:lnTo>
                <a:lnTo>
                  <a:pt x="8034" y="56183"/>
                </a:lnTo>
                <a:lnTo>
                  <a:pt x="8363" y="56202"/>
                </a:lnTo>
                <a:lnTo>
                  <a:pt x="9000" y="56202"/>
                </a:lnTo>
                <a:lnTo>
                  <a:pt x="9637" y="56183"/>
                </a:lnTo>
                <a:lnTo>
                  <a:pt x="10275" y="56183"/>
                </a:lnTo>
                <a:lnTo>
                  <a:pt x="10333" y="56434"/>
                </a:lnTo>
                <a:lnTo>
                  <a:pt x="10371" y="56569"/>
                </a:lnTo>
                <a:lnTo>
                  <a:pt x="10391" y="56704"/>
                </a:lnTo>
                <a:lnTo>
                  <a:pt x="10391" y="56936"/>
                </a:lnTo>
                <a:lnTo>
                  <a:pt x="10391" y="57168"/>
                </a:lnTo>
                <a:lnTo>
                  <a:pt x="10391" y="57399"/>
                </a:lnTo>
                <a:lnTo>
                  <a:pt x="10410" y="57631"/>
                </a:lnTo>
                <a:lnTo>
                  <a:pt x="10410" y="57786"/>
                </a:lnTo>
                <a:lnTo>
                  <a:pt x="10410" y="57921"/>
                </a:lnTo>
                <a:lnTo>
                  <a:pt x="10371" y="58037"/>
                </a:lnTo>
                <a:lnTo>
                  <a:pt x="10313" y="58153"/>
                </a:lnTo>
                <a:lnTo>
                  <a:pt x="10236" y="58230"/>
                </a:lnTo>
                <a:lnTo>
                  <a:pt x="10120" y="58307"/>
                </a:lnTo>
                <a:lnTo>
                  <a:pt x="10004" y="58365"/>
                </a:lnTo>
                <a:lnTo>
                  <a:pt x="9830" y="58404"/>
                </a:lnTo>
                <a:lnTo>
                  <a:pt x="9560" y="58500"/>
                </a:lnTo>
                <a:lnTo>
                  <a:pt x="9290" y="58597"/>
                </a:lnTo>
                <a:lnTo>
                  <a:pt x="9039" y="58732"/>
                </a:lnTo>
                <a:lnTo>
                  <a:pt x="8788" y="58886"/>
                </a:lnTo>
                <a:lnTo>
                  <a:pt x="8594" y="59060"/>
                </a:lnTo>
                <a:lnTo>
                  <a:pt x="8440" y="59234"/>
                </a:lnTo>
                <a:lnTo>
                  <a:pt x="8382" y="59331"/>
                </a:lnTo>
                <a:lnTo>
                  <a:pt x="8324" y="59427"/>
                </a:lnTo>
                <a:lnTo>
                  <a:pt x="8285" y="59524"/>
                </a:lnTo>
                <a:lnTo>
                  <a:pt x="8266" y="59620"/>
                </a:lnTo>
                <a:lnTo>
                  <a:pt x="8266" y="59717"/>
                </a:lnTo>
                <a:lnTo>
                  <a:pt x="8266" y="59833"/>
                </a:lnTo>
                <a:lnTo>
                  <a:pt x="8285" y="59929"/>
                </a:lnTo>
                <a:lnTo>
                  <a:pt x="8305" y="60045"/>
                </a:lnTo>
                <a:lnTo>
                  <a:pt x="8343" y="60142"/>
                </a:lnTo>
                <a:lnTo>
                  <a:pt x="8401" y="60258"/>
                </a:lnTo>
                <a:lnTo>
                  <a:pt x="8536" y="60470"/>
                </a:lnTo>
                <a:lnTo>
                  <a:pt x="8846" y="60798"/>
                </a:lnTo>
                <a:lnTo>
                  <a:pt x="9174" y="61127"/>
                </a:lnTo>
                <a:lnTo>
                  <a:pt x="9869" y="61803"/>
                </a:lnTo>
                <a:lnTo>
                  <a:pt x="9792" y="61880"/>
                </a:lnTo>
                <a:lnTo>
                  <a:pt x="9715" y="61977"/>
                </a:lnTo>
                <a:lnTo>
                  <a:pt x="9599" y="62170"/>
                </a:lnTo>
                <a:lnTo>
                  <a:pt x="9521" y="62382"/>
                </a:lnTo>
                <a:lnTo>
                  <a:pt x="9464" y="62614"/>
                </a:lnTo>
                <a:lnTo>
                  <a:pt x="9444" y="62846"/>
                </a:lnTo>
                <a:lnTo>
                  <a:pt x="9425" y="63077"/>
                </a:lnTo>
                <a:lnTo>
                  <a:pt x="9444" y="63560"/>
                </a:lnTo>
                <a:lnTo>
                  <a:pt x="9425" y="63753"/>
                </a:lnTo>
                <a:lnTo>
                  <a:pt x="9386" y="63947"/>
                </a:lnTo>
                <a:lnTo>
                  <a:pt x="9348" y="64178"/>
                </a:lnTo>
                <a:lnTo>
                  <a:pt x="9270" y="64391"/>
                </a:lnTo>
                <a:lnTo>
                  <a:pt x="9193" y="64584"/>
                </a:lnTo>
                <a:lnTo>
                  <a:pt x="9077" y="64777"/>
                </a:lnTo>
                <a:lnTo>
                  <a:pt x="8961" y="64951"/>
                </a:lnTo>
                <a:lnTo>
                  <a:pt x="8807" y="65105"/>
                </a:lnTo>
                <a:lnTo>
                  <a:pt x="8652" y="65260"/>
                </a:lnTo>
                <a:lnTo>
                  <a:pt x="8479" y="65414"/>
                </a:lnTo>
                <a:lnTo>
                  <a:pt x="8421" y="65453"/>
                </a:lnTo>
                <a:lnTo>
                  <a:pt x="8382" y="65530"/>
                </a:lnTo>
                <a:lnTo>
                  <a:pt x="8324" y="65665"/>
                </a:lnTo>
                <a:lnTo>
                  <a:pt x="8285" y="65839"/>
                </a:lnTo>
                <a:lnTo>
                  <a:pt x="8285" y="65994"/>
                </a:lnTo>
                <a:lnTo>
                  <a:pt x="8305" y="66032"/>
                </a:lnTo>
                <a:lnTo>
                  <a:pt x="8343" y="66071"/>
                </a:lnTo>
                <a:lnTo>
                  <a:pt x="8479" y="66148"/>
                </a:lnTo>
                <a:lnTo>
                  <a:pt x="8633" y="66206"/>
                </a:lnTo>
                <a:lnTo>
                  <a:pt x="8768" y="66206"/>
                </a:lnTo>
                <a:lnTo>
                  <a:pt x="8942" y="66187"/>
                </a:lnTo>
                <a:lnTo>
                  <a:pt x="9116" y="66129"/>
                </a:lnTo>
                <a:lnTo>
                  <a:pt x="9290" y="66052"/>
                </a:lnTo>
                <a:lnTo>
                  <a:pt x="9444" y="65974"/>
                </a:lnTo>
                <a:lnTo>
                  <a:pt x="9618" y="65859"/>
                </a:lnTo>
                <a:lnTo>
                  <a:pt x="9792" y="65743"/>
                </a:lnTo>
                <a:lnTo>
                  <a:pt x="10140" y="65511"/>
                </a:lnTo>
                <a:lnTo>
                  <a:pt x="10159" y="65569"/>
                </a:lnTo>
                <a:lnTo>
                  <a:pt x="10178" y="65627"/>
                </a:lnTo>
                <a:lnTo>
                  <a:pt x="10159" y="65665"/>
                </a:lnTo>
                <a:lnTo>
                  <a:pt x="10140" y="65685"/>
                </a:lnTo>
                <a:lnTo>
                  <a:pt x="9985" y="65994"/>
                </a:lnTo>
                <a:lnTo>
                  <a:pt x="9850" y="66303"/>
                </a:lnTo>
                <a:lnTo>
                  <a:pt x="9753" y="66631"/>
                </a:lnTo>
                <a:lnTo>
                  <a:pt x="9676" y="66940"/>
                </a:lnTo>
                <a:lnTo>
                  <a:pt x="9618" y="67268"/>
                </a:lnTo>
                <a:lnTo>
                  <a:pt x="9599" y="67597"/>
                </a:lnTo>
                <a:lnTo>
                  <a:pt x="9599" y="67944"/>
                </a:lnTo>
                <a:lnTo>
                  <a:pt x="9637" y="68273"/>
                </a:lnTo>
                <a:lnTo>
                  <a:pt x="9676" y="68505"/>
                </a:lnTo>
                <a:lnTo>
                  <a:pt x="9753" y="68717"/>
                </a:lnTo>
                <a:lnTo>
                  <a:pt x="9850" y="68929"/>
                </a:lnTo>
                <a:lnTo>
                  <a:pt x="9985" y="69103"/>
                </a:lnTo>
                <a:lnTo>
                  <a:pt x="10255" y="69393"/>
                </a:lnTo>
                <a:lnTo>
                  <a:pt x="10468" y="69702"/>
                </a:lnTo>
                <a:lnTo>
                  <a:pt x="10661" y="70011"/>
                </a:lnTo>
                <a:lnTo>
                  <a:pt x="10719" y="70185"/>
                </a:lnTo>
                <a:lnTo>
                  <a:pt x="10796" y="70339"/>
                </a:lnTo>
                <a:lnTo>
                  <a:pt x="10835" y="70513"/>
                </a:lnTo>
                <a:lnTo>
                  <a:pt x="10873" y="70687"/>
                </a:lnTo>
                <a:lnTo>
                  <a:pt x="10893" y="70861"/>
                </a:lnTo>
                <a:lnTo>
                  <a:pt x="10893" y="71035"/>
                </a:lnTo>
                <a:lnTo>
                  <a:pt x="10893" y="71228"/>
                </a:lnTo>
                <a:lnTo>
                  <a:pt x="10854" y="71402"/>
                </a:lnTo>
                <a:lnTo>
                  <a:pt x="10815" y="71595"/>
                </a:lnTo>
                <a:lnTo>
                  <a:pt x="10758" y="71788"/>
                </a:lnTo>
                <a:lnTo>
                  <a:pt x="10410" y="72638"/>
                </a:lnTo>
                <a:lnTo>
                  <a:pt x="10043" y="73487"/>
                </a:lnTo>
                <a:lnTo>
                  <a:pt x="9637" y="74318"/>
                </a:lnTo>
                <a:lnTo>
                  <a:pt x="9212" y="75148"/>
                </a:lnTo>
                <a:lnTo>
                  <a:pt x="9019" y="75496"/>
                </a:lnTo>
                <a:lnTo>
                  <a:pt x="8826" y="75824"/>
                </a:lnTo>
                <a:lnTo>
                  <a:pt x="8401" y="76500"/>
                </a:lnTo>
                <a:lnTo>
                  <a:pt x="7957" y="77157"/>
                </a:lnTo>
                <a:lnTo>
                  <a:pt x="7532" y="77814"/>
                </a:lnTo>
                <a:lnTo>
                  <a:pt x="7494" y="77929"/>
                </a:lnTo>
                <a:lnTo>
                  <a:pt x="7474" y="78065"/>
                </a:lnTo>
                <a:lnTo>
                  <a:pt x="7494" y="78354"/>
                </a:lnTo>
                <a:lnTo>
                  <a:pt x="7532" y="78374"/>
                </a:lnTo>
                <a:lnTo>
                  <a:pt x="7590" y="78412"/>
                </a:lnTo>
                <a:lnTo>
                  <a:pt x="7667" y="78432"/>
                </a:lnTo>
                <a:lnTo>
                  <a:pt x="7745" y="78432"/>
                </a:lnTo>
                <a:lnTo>
                  <a:pt x="8112" y="78335"/>
                </a:lnTo>
                <a:lnTo>
                  <a:pt x="8479" y="78200"/>
                </a:lnTo>
                <a:lnTo>
                  <a:pt x="8826" y="78065"/>
                </a:lnTo>
                <a:lnTo>
                  <a:pt x="9174" y="77891"/>
                </a:lnTo>
                <a:lnTo>
                  <a:pt x="9328" y="77794"/>
                </a:lnTo>
                <a:lnTo>
                  <a:pt x="9483" y="77698"/>
                </a:lnTo>
                <a:lnTo>
                  <a:pt x="9618" y="77582"/>
                </a:lnTo>
                <a:lnTo>
                  <a:pt x="9753" y="77447"/>
                </a:lnTo>
                <a:lnTo>
                  <a:pt x="9888" y="77311"/>
                </a:lnTo>
                <a:lnTo>
                  <a:pt x="10004" y="77157"/>
                </a:lnTo>
                <a:lnTo>
                  <a:pt x="10101" y="76983"/>
                </a:lnTo>
                <a:lnTo>
                  <a:pt x="10197" y="76790"/>
                </a:lnTo>
                <a:lnTo>
                  <a:pt x="12032" y="72927"/>
                </a:lnTo>
                <a:lnTo>
                  <a:pt x="12071" y="72831"/>
                </a:lnTo>
                <a:lnTo>
                  <a:pt x="12129" y="72753"/>
                </a:lnTo>
                <a:lnTo>
                  <a:pt x="12264" y="72599"/>
                </a:lnTo>
                <a:lnTo>
                  <a:pt x="12399" y="72676"/>
                </a:lnTo>
                <a:lnTo>
                  <a:pt x="12361" y="72869"/>
                </a:lnTo>
                <a:lnTo>
                  <a:pt x="12322" y="73082"/>
                </a:lnTo>
                <a:lnTo>
                  <a:pt x="11646" y="75612"/>
                </a:lnTo>
                <a:lnTo>
                  <a:pt x="10970" y="78142"/>
                </a:lnTo>
                <a:lnTo>
                  <a:pt x="10893" y="78451"/>
                </a:lnTo>
                <a:lnTo>
                  <a:pt x="10854" y="78760"/>
                </a:lnTo>
                <a:lnTo>
                  <a:pt x="10835" y="79088"/>
                </a:lnTo>
                <a:lnTo>
                  <a:pt x="10815" y="79397"/>
                </a:lnTo>
                <a:lnTo>
                  <a:pt x="10835" y="79474"/>
                </a:lnTo>
                <a:lnTo>
                  <a:pt x="10854" y="79532"/>
                </a:lnTo>
                <a:lnTo>
                  <a:pt x="10951" y="79648"/>
                </a:lnTo>
                <a:lnTo>
                  <a:pt x="11047" y="79784"/>
                </a:lnTo>
                <a:lnTo>
                  <a:pt x="11163" y="79899"/>
                </a:lnTo>
                <a:lnTo>
                  <a:pt x="11414" y="79706"/>
                </a:lnTo>
                <a:lnTo>
                  <a:pt x="11511" y="79610"/>
                </a:lnTo>
                <a:lnTo>
                  <a:pt x="11569" y="79552"/>
                </a:lnTo>
                <a:lnTo>
                  <a:pt x="11607" y="79494"/>
                </a:lnTo>
                <a:lnTo>
                  <a:pt x="11800" y="79050"/>
                </a:lnTo>
                <a:lnTo>
                  <a:pt x="11974" y="78625"/>
                </a:lnTo>
                <a:lnTo>
                  <a:pt x="12341" y="77736"/>
                </a:lnTo>
                <a:lnTo>
                  <a:pt x="12863" y="76500"/>
                </a:lnTo>
                <a:lnTo>
                  <a:pt x="13094" y="75882"/>
                </a:lnTo>
                <a:lnTo>
                  <a:pt x="13326" y="75264"/>
                </a:lnTo>
                <a:lnTo>
                  <a:pt x="13539" y="74627"/>
                </a:lnTo>
                <a:lnTo>
                  <a:pt x="13732" y="73990"/>
                </a:lnTo>
                <a:lnTo>
                  <a:pt x="13867" y="73333"/>
                </a:lnTo>
                <a:lnTo>
                  <a:pt x="13925" y="72985"/>
                </a:lnTo>
                <a:lnTo>
                  <a:pt x="13964" y="72657"/>
                </a:lnTo>
                <a:lnTo>
                  <a:pt x="15006" y="72425"/>
                </a:lnTo>
                <a:lnTo>
                  <a:pt x="14987" y="72580"/>
                </a:lnTo>
                <a:lnTo>
                  <a:pt x="14968" y="72657"/>
                </a:lnTo>
                <a:lnTo>
                  <a:pt x="14833" y="73005"/>
                </a:lnTo>
                <a:lnTo>
                  <a:pt x="14717" y="73333"/>
                </a:lnTo>
                <a:lnTo>
                  <a:pt x="14620" y="73680"/>
                </a:lnTo>
                <a:lnTo>
                  <a:pt x="14524" y="74028"/>
                </a:lnTo>
                <a:lnTo>
                  <a:pt x="14446" y="74376"/>
                </a:lnTo>
                <a:lnTo>
                  <a:pt x="14388" y="74723"/>
                </a:lnTo>
                <a:lnTo>
                  <a:pt x="14273" y="75419"/>
                </a:lnTo>
                <a:lnTo>
                  <a:pt x="14215" y="76114"/>
                </a:lnTo>
                <a:lnTo>
                  <a:pt x="14195" y="76829"/>
                </a:lnTo>
                <a:lnTo>
                  <a:pt x="14234" y="77543"/>
                </a:lnTo>
                <a:lnTo>
                  <a:pt x="14292" y="78258"/>
                </a:lnTo>
                <a:lnTo>
                  <a:pt x="14311" y="78528"/>
                </a:lnTo>
                <a:lnTo>
                  <a:pt x="14311" y="78799"/>
                </a:lnTo>
                <a:lnTo>
                  <a:pt x="14273" y="79030"/>
                </a:lnTo>
                <a:lnTo>
                  <a:pt x="14215" y="79262"/>
                </a:lnTo>
                <a:lnTo>
                  <a:pt x="14157" y="79359"/>
                </a:lnTo>
                <a:lnTo>
                  <a:pt x="14099" y="79455"/>
                </a:lnTo>
                <a:lnTo>
                  <a:pt x="14021" y="79552"/>
                </a:lnTo>
                <a:lnTo>
                  <a:pt x="13944" y="79629"/>
                </a:lnTo>
                <a:lnTo>
                  <a:pt x="13848" y="79706"/>
                </a:lnTo>
                <a:lnTo>
                  <a:pt x="13732" y="79784"/>
                </a:lnTo>
                <a:lnTo>
                  <a:pt x="13597" y="79841"/>
                </a:lnTo>
                <a:lnTo>
                  <a:pt x="13461" y="79899"/>
                </a:lnTo>
                <a:lnTo>
                  <a:pt x="13346" y="79957"/>
                </a:lnTo>
                <a:lnTo>
                  <a:pt x="13230" y="80015"/>
                </a:lnTo>
                <a:lnTo>
                  <a:pt x="13114" y="80112"/>
                </a:lnTo>
                <a:lnTo>
                  <a:pt x="13037" y="80189"/>
                </a:lnTo>
                <a:lnTo>
                  <a:pt x="12940" y="80305"/>
                </a:lnTo>
                <a:lnTo>
                  <a:pt x="12863" y="80421"/>
                </a:lnTo>
                <a:lnTo>
                  <a:pt x="12785" y="80537"/>
                </a:lnTo>
                <a:lnTo>
                  <a:pt x="12747" y="80672"/>
                </a:lnTo>
                <a:lnTo>
                  <a:pt x="12689" y="80884"/>
                </a:lnTo>
                <a:lnTo>
                  <a:pt x="12689" y="81097"/>
                </a:lnTo>
                <a:lnTo>
                  <a:pt x="12708" y="81290"/>
                </a:lnTo>
                <a:lnTo>
                  <a:pt x="12766" y="81444"/>
                </a:lnTo>
                <a:lnTo>
                  <a:pt x="12882" y="81618"/>
                </a:lnTo>
                <a:lnTo>
                  <a:pt x="13017" y="81753"/>
                </a:lnTo>
                <a:lnTo>
                  <a:pt x="13210" y="81889"/>
                </a:lnTo>
                <a:lnTo>
                  <a:pt x="13442" y="82005"/>
                </a:lnTo>
                <a:lnTo>
                  <a:pt x="13577" y="82082"/>
                </a:lnTo>
                <a:lnTo>
                  <a:pt x="13712" y="82178"/>
                </a:lnTo>
                <a:lnTo>
                  <a:pt x="13809" y="82256"/>
                </a:lnTo>
                <a:lnTo>
                  <a:pt x="13867" y="82372"/>
                </a:lnTo>
                <a:lnTo>
                  <a:pt x="13925" y="82487"/>
                </a:lnTo>
                <a:lnTo>
                  <a:pt x="13944" y="82623"/>
                </a:lnTo>
                <a:lnTo>
                  <a:pt x="13925" y="82758"/>
                </a:lnTo>
                <a:lnTo>
                  <a:pt x="13886" y="82932"/>
                </a:lnTo>
                <a:lnTo>
                  <a:pt x="13867" y="83067"/>
                </a:lnTo>
                <a:lnTo>
                  <a:pt x="13867" y="83183"/>
                </a:lnTo>
                <a:lnTo>
                  <a:pt x="13867" y="83318"/>
                </a:lnTo>
                <a:lnTo>
                  <a:pt x="13906" y="83453"/>
                </a:lnTo>
                <a:lnTo>
                  <a:pt x="13944" y="83569"/>
                </a:lnTo>
                <a:lnTo>
                  <a:pt x="13944" y="83685"/>
                </a:lnTo>
                <a:lnTo>
                  <a:pt x="13944" y="83781"/>
                </a:lnTo>
                <a:lnTo>
                  <a:pt x="13906" y="83878"/>
                </a:lnTo>
                <a:lnTo>
                  <a:pt x="13867" y="83975"/>
                </a:lnTo>
                <a:lnTo>
                  <a:pt x="13809" y="84071"/>
                </a:lnTo>
                <a:lnTo>
                  <a:pt x="13674" y="84264"/>
                </a:lnTo>
                <a:lnTo>
                  <a:pt x="13481" y="84535"/>
                </a:lnTo>
                <a:lnTo>
                  <a:pt x="13307" y="84824"/>
                </a:lnTo>
                <a:lnTo>
                  <a:pt x="13133" y="85133"/>
                </a:lnTo>
                <a:lnTo>
                  <a:pt x="12998" y="85442"/>
                </a:lnTo>
                <a:lnTo>
                  <a:pt x="12824" y="85983"/>
                </a:lnTo>
                <a:lnTo>
                  <a:pt x="12650" y="86543"/>
                </a:lnTo>
                <a:lnTo>
                  <a:pt x="12341" y="87663"/>
                </a:lnTo>
                <a:lnTo>
                  <a:pt x="11974" y="88880"/>
                </a:lnTo>
                <a:lnTo>
                  <a:pt x="11820" y="89517"/>
                </a:lnTo>
                <a:lnTo>
                  <a:pt x="11685" y="90135"/>
                </a:lnTo>
                <a:lnTo>
                  <a:pt x="11569" y="90754"/>
                </a:lnTo>
                <a:lnTo>
                  <a:pt x="11491" y="91391"/>
                </a:lnTo>
                <a:lnTo>
                  <a:pt x="11453" y="92028"/>
                </a:lnTo>
                <a:lnTo>
                  <a:pt x="11433" y="92357"/>
                </a:lnTo>
                <a:lnTo>
                  <a:pt x="11453" y="92685"/>
                </a:lnTo>
                <a:lnTo>
                  <a:pt x="11491" y="93361"/>
                </a:lnTo>
                <a:lnTo>
                  <a:pt x="11569" y="94056"/>
                </a:lnTo>
                <a:lnTo>
                  <a:pt x="11743" y="95427"/>
                </a:lnTo>
                <a:lnTo>
                  <a:pt x="11781" y="95698"/>
                </a:lnTo>
                <a:lnTo>
                  <a:pt x="11781" y="95833"/>
                </a:lnTo>
                <a:lnTo>
                  <a:pt x="11781" y="95949"/>
                </a:lnTo>
                <a:lnTo>
                  <a:pt x="11762" y="96084"/>
                </a:lnTo>
                <a:lnTo>
                  <a:pt x="11704" y="96200"/>
                </a:lnTo>
                <a:lnTo>
                  <a:pt x="11627" y="96296"/>
                </a:lnTo>
                <a:lnTo>
                  <a:pt x="11511" y="96412"/>
                </a:lnTo>
                <a:lnTo>
                  <a:pt x="11337" y="96528"/>
                </a:lnTo>
                <a:lnTo>
                  <a:pt x="11182" y="96663"/>
                </a:lnTo>
                <a:lnTo>
                  <a:pt x="11047" y="96818"/>
                </a:lnTo>
                <a:lnTo>
                  <a:pt x="10951" y="96953"/>
                </a:lnTo>
                <a:lnTo>
                  <a:pt x="10854" y="97127"/>
                </a:lnTo>
                <a:lnTo>
                  <a:pt x="10777" y="97281"/>
                </a:lnTo>
                <a:lnTo>
                  <a:pt x="10719" y="97436"/>
                </a:lnTo>
                <a:lnTo>
                  <a:pt x="10680" y="97610"/>
                </a:lnTo>
                <a:lnTo>
                  <a:pt x="10642" y="97784"/>
                </a:lnTo>
                <a:lnTo>
                  <a:pt x="10622" y="97957"/>
                </a:lnTo>
                <a:lnTo>
                  <a:pt x="10622" y="98324"/>
                </a:lnTo>
                <a:lnTo>
                  <a:pt x="10661" y="98691"/>
                </a:lnTo>
                <a:lnTo>
                  <a:pt x="10700" y="99058"/>
                </a:lnTo>
                <a:lnTo>
                  <a:pt x="10738" y="99271"/>
                </a:lnTo>
                <a:lnTo>
                  <a:pt x="10738" y="99464"/>
                </a:lnTo>
                <a:lnTo>
                  <a:pt x="10738" y="99657"/>
                </a:lnTo>
                <a:lnTo>
                  <a:pt x="10719" y="99831"/>
                </a:lnTo>
                <a:lnTo>
                  <a:pt x="10680" y="100005"/>
                </a:lnTo>
                <a:lnTo>
                  <a:pt x="10603" y="100178"/>
                </a:lnTo>
                <a:lnTo>
                  <a:pt x="10506" y="100352"/>
                </a:lnTo>
                <a:lnTo>
                  <a:pt x="10391" y="100507"/>
                </a:lnTo>
                <a:lnTo>
                  <a:pt x="10236" y="100719"/>
                </a:lnTo>
                <a:lnTo>
                  <a:pt x="10082" y="100932"/>
                </a:lnTo>
                <a:lnTo>
                  <a:pt x="8981" y="102187"/>
                </a:lnTo>
                <a:lnTo>
                  <a:pt x="7899" y="103442"/>
                </a:lnTo>
                <a:lnTo>
                  <a:pt x="7822" y="103558"/>
                </a:lnTo>
                <a:lnTo>
                  <a:pt x="7764" y="103713"/>
                </a:lnTo>
                <a:lnTo>
                  <a:pt x="7687" y="104022"/>
                </a:lnTo>
                <a:lnTo>
                  <a:pt x="7938" y="104099"/>
                </a:lnTo>
                <a:lnTo>
                  <a:pt x="8054" y="104138"/>
                </a:lnTo>
                <a:lnTo>
                  <a:pt x="8112" y="104138"/>
                </a:lnTo>
                <a:lnTo>
                  <a:pt x="8150" y="104118"/>
                </a:lnTo>
                <a:lnTo>
                  <a:pt x="8459" y="103983"/>
                </a:lnTo>
                <a:lnTo>
                  <a:pt x="8768" y="103829"/>
                </a:lnTo>
                <a:lnTo>
                  <a:pt x="9058" y="103655"/>
                </a:lnTo>
                <a:lnTo>
                  <a:pt x="9328" y="103481"/>
                </a:lnTo>
                <a:lnTo>
                  <a:pt x="9618" y="103249"/>
                </a:lnTo>
                <a:lnTo>
                  <a:pt x="9888" y="102998"/>
                </a:lnTo>
                <a:lnTo>
                  <a:pt x="10429" y="102496"/>
                </a:lnTo>
                <a:lnTo>
                  <a:pt x="10545" y="102573"/>
                </a:lnTo>
                <a:lnTo>
                  <a:pt x="9444" y="104620"/>
                </a:lnTo>
                <a:lnTo>
                  <a:pt x="8884" y="105683"/>
                </a:lnTo>
                <a:lnTo>
                  <a:pt x="8594" y="106224"/>
                </a:lnTo>
                <a:lnTo>
                  <a:pt x="8343" y="106764"/>
                </a:lnTo>
                <a:lnTo>
                  <a:pt x="8247" y="106977"/>
                </a:lnTo>
                <a:lnTo>
                  <a:pt x="8208" y="107112"/>
                </a:lnTo>
                <a:lnTo>
                  <a:pt x="8189" y="107228"/>
                </a:lnTo>
                <a:lnTo>
                  <a:pt x="8189" y="107344"/>
                </a:lnTo>
                <a:lnTo>
                  <a:pt x="8227" y="107440"/>
                </a:lnTo>
                <a:lnTo>
                  <a:pt x="8305" y="107537"/>
                </a:lnTo>
                <a:lnTo>
                  <a:pt x="8401" y="107614"/>
                </a:lnTo>
                <a:lnTo>
                  <a:pt x="8517" y="107653"/>
                </a:lnTo>
                <a:lnTo>
                  <a:pt x="8614" y="107653"/>
                </a:lnTo>
                <a:lnTo>
                  <a:pt x="8710" y="107614"/>
                </a:lnTo>
                <a:lnTo>
                  <a:pt x="8788" y="107537"/>
                </a:lnTo>
                <a:lnTo>
                  <a:pt x="8865" y="107460"/>
                </a:lnTo>
                <a:lnTo>
                  <a:pt x="8923" y="107363"/>
                </a:lnTo>
                <a:lnTo>
                  <a:pt x="9039" y="107189"/>
                </a:lnTo>
                <a:lnTo>
                  <a:pt x="9657" y="106281"/>
                </a:lnTo>
                <a:lnTo>
                  <a:pt x="10275" y="105374"/>
                </a:lnTo>
                <a:lnTo>
                  <a:pt x="10371" y="105741"/>
                </a:lnTo>
                <a:lnTo>
                  <a:pt x="10468" y="106146"/>
                </a:lnTo>
                <a:lnTo>
                  <a:pt x="10545" y="106552"/>
                </a:lnTo>
                <a:lnTo>
                  <a:pt x="10564" y="106957"/>
                </a:lnTo>
                <a:lnTo>
                  <a:pt x="10564" y="107151"/>
                </a:lnTo>
                <a:lnTo>
                  <a:pt x="10545" y="107344"/>
                </a:lnTo>
                <a:lnTo>
                  <a:pt x="10526" y="107537"/>
                </a:lnTo>
                <a:lnTo>
                  <a:pt x="10487" y="107730"/>
                </a:lnTo>
                <a:lnTo>
                  <a:pt x="10429" y="107904"/>
                </a:lnTo>
                <a:lnTo>
                  <a:pt x="10352" y="108097"/>
                </a:lnTo>
                <a:lnTo>
                  <a:pt x="10275" y="108290"/>
                </a:lnTo>
                <a:lnTo>
                  <a:pt x="10178" y="108464"/>
                </a:lnTo>
                <a:lnTo>
                  <a:pt x="10062" y="108638"/>
                </a:lnTo>
                <a:lnTo>
                  <a:pt x="9927" y="108811"/>
                </a:lnTo>
                <a:lnTo>
                  <a:pt x="9830" y="108966"/>
                </a:lnTo>
                <a:lnTo>
                  <a:pt x="9734" y="109121"/>
                </a:lnTo>
                <a:lnTo>
                  <a:pt x="9676" y="109275"/>
                </a:lnTo>
                <a:lnTo>
                  <a:pt x="9657" y="109430"/>
                </a:lnTo>
                <a:lnTo>
                  <a:pt x="9637" y="109584"/>
                </a:lnTo>
                <a:lnTo>
                  <a:pt x="9657" y="109758"/>
                </a:lnTo>
                <a:lnTo>
                  <a:pt x="9695" y="109932"/>
                </a:lnTo>
                <a:lnTo>
                  <a:pt x="9773" y="110105"/>
                </a:lnTo>
                <a:lnTo>
                  <a:pt x="9811" y="110260"/>
                </a:lnTo>
                <a:lnTo>
                  <a:pt x="9830" y="110415"/>
                </a:lnTo>
                <a:lnTo>
                  <a:pt x="9811" y="110588"/>
                </a:lnTo>
                <a:lnTo>
                  <a:pt x="9773" y="110743"/>
                </a:lnTo>
                <a:lnTo>
                  <a:pt x="9406" y="111709"/>
                </a:lnTo>
                <a:lnTo>
                  <a:pt x="9212" y="112172"/>
                </a:lnTo>
                <a:lnTo>
                  <a:pt x="9000" y="112636"/>
                </a:lnTo>
                <a:lnTo>
                  <a:pt x="8826" y="113060"/>
                </a:lnTo>
                <a:lnTo>
                  <a:pt x="8672" y="113505"/>
                </a:lnTo>
                <a:lnTo>
                  <a:pt x="8536" y="113949"/>
                </a:lnTo>
                <a:lnTo>
                  <a:pt x="8440" y="114393"/>
                </a:lnTo>
                <a:lnTo>
                  <a:pt x="8247" y="115301"/>
                </a:lnTo>
                <a:lnTo>
                  <a:pt x="8073" y="116209"/>
                </a:lnTo>
                <a:lnTo>
                  <a:pt x="8015" y="116537"/>
                </a:lnTo>
                <a:lnTo>
                  <a:pt x="7976" y="116865"/>
                </a:lnTo>
                <a:lnTo>
                  <a:pt x="7938" y="117193"/>
                </a:lnTo>
                <a:lnTo>
                  <a:pt x="7918" y="117522"/>
                </a:lnTo>
                <a:lnTo>
                  <a:pt x="7899" y="117850"/>
                </a:lnTo>
                <a:lnTo>
                  <a:pt x="7899" y="118159"/>
                </a:lnTo>
                <a:lnTo>
                  <a:pt x="7918" y="118487"/>
                </a:lnTo>
                <a:lnTo>
                  <a:pt x="7957" y="118797"/>
                </a:lnTo>
                <a:lnTo>
                  <a:pt x="7996" y="119106"/>
                </a:lnTo>
                <a:lnTo>
                  <a:pt x="8054" y="119415"/>
                </a:lnTo>
                <a:lnTo>
                  <a:pt x="8131" y="119743"/>
                </a:lnTo>
                <a:lnTo>
                  <a:pt x="8227" y="120052"/>
                </a:lnTo>
                <a:lnTo>
                  <a:pt x="8324" y="120361"/>
                </a:lnTo>
                <a:lnTo>
                  <a:pt x="8459" y="120670"/>
                </a:lnTo>
                <a:lnTo>
                  <a:pt x="8594" y="120960"/>
                </a:lnTo>
                <a:lnTo>
                  <a:pt x="8749" y="121269"/>
                </a:lnTo>
                <a:lnTo>
                  <a:pt x="8903" y="121597"/>
                </a:lnTo>
                <a:lnTo>
                  <a:pt x="9058" y="121945"/>
                </a:lnTo>
                <a:lnTo>
                  <a:pt x="9348" y="122640"/>
                </a:lnTo>
                <a:lnTo>
                  <a:pt x="9618" y="123335"/>
                </a:lnTo>
                <a:lnTo>
                  <a:pt x="9908" y="124050"/>
                </a:lnTo>
                <a:lnTo>
                  <a:pt x="9927" y="124127"/>
                </a:lnTo>
                <a:lnTo>
                  <a:pt x="9946" y="124204"/>
                </a:lnTo>
                <a:lnTo>
                  <a:pt x="9946" y="124282"/>
                </a:lnTo>
                <a:lnTo>
                  <a:pt x="9927" y="124339"/>
                </a:lnTo>
                <a:lnTo>
                  <a:pt x="9908" y="124397"/>
                </a:lnTo>
                <a:lnTo>
                  <a:pt x="9850" y="124455"/>
                </a:lnTo>
                <a:lnTo>
                  <a:pt x="9695" y="124533"/>
                </a:lnTo>
                <a:lnTo>
                  <a:pt x="9599" y="124610"/>
                </a:lnTo>
                <a:lnTo>
                  <a:pt x="9502" y="124687"/>
                </a:lnTo>
                <a:lnTo>
                  <a:pt x="9425" y="124803"/>
                </a:lnTo>
                <a:lnTo>
                  <a:pt x="9386" y="124919"/>
                </a:lnTo>
                <a:lnTo>
                  <a:pt x="9309" y="125209"/>
                </a:lnTo>
                <a:lnTo>
                  <a:pt x="9251" y="125498"/>
                </a:lnTo>
                <a:lnTo>
                  <a:pt x="9212" y="125807"/>
                </a:lnTo>
                <a:lnTo>
                  <a:pt x="9193" y="126097"/>
                </a:lnTo>
                <a:lnTo>
                  <a:pt x="9232" y="129322"/>
                </a:lnTo>
                <a:lnTo>
                  <a:pt x="9270" y="132567"/>
                </a:lnTo>
                <a:lnTo>
                  <a:pt x="9251" y="132953"/>
                </a:lnTo>
                <a:lnTo>
                  <a:pt x="9232" y="133320"/>
                </a:lnTo>
                <a:lnTo>
                  <a:pt x="9174" y="133687"/>
                </a:lnTo>
                <a:lnTo>
                  <a:pt x="9116" y="133861"/>
                </a:lnTo>
                <a:lnTo>
                  <a:pt x="9058" y="134035"/>
                </a:lnTo>
                <a:lnTo>
                  <a:pt x="9000" y="134209"/>
                </a:lnTo>
                <a:lnTo>
                  <a:pt x="8923" y="134363"/>
                </a:lnTo>
                <a:lnTo>
                  <a:pt x="8826" y="134518"/>
                </a:lnTo>
                <a:lnTo>
                  <a:pt x="8710" y="134672"/>
                </a:lnTo>
                <a:lnTo>
                  <a:pt x="8594" y="134807"/>
                </a:lnTo>
                <a:lnTo>
                  <a:pt x="8459" y="134942"/>
                </a:lnTo>
                <a:lnTo>
                  <a:pt x="8305" y="135078"/>
                </a:lnTo>
                <a:lnTo>
                  <a:pt x="8131" y="135194"/>
                </a:lnTo>
                <a:lnTo>
                  <a:pt x="8015" y="135290"/>
                </a:lnTo>
                <a:lnTo>
                  <a:pt x="7899" y="135387"/>
                </a:lnTo>
                <a:lnTo>
                  <a:pt x="7706" y="135618"/>
                </a:lnTo>
                <a:lnTo>
                  <a:pt x="7339" y="136063"/>
                </a:lnTo>
                <a:lnTo>
                  <a:pt x="6972" y="136468"/>
                </a:lnTo>
                <a:lnTo>
                  <a:pt x="6567" y="136855"/>
                </a:lnTo>
                <a:lnTo>
                  <a:pt x="6161" y="137221"/>
                </a:lnTo>
                <a:lnTo>
                  <a:pt x="5736" y="137569"/>
                </a:lnTo>
                <a:lnTo>
                  <a:pt x="5311" y="137917"/>
                </a:lnTo>
                <a:lnTo>
                  <a:pt x="4461" y="138612"/>
                </a:lnTo>
                <a:lnTo>
                  <a:pt x="4075" y="138902"/>
                </a:lnTo>
                <a:lnTo>
                  <a:pt x="3708" y="139172"/>
                </a:lnTo>
                <a:lnTo>
                  <a:pt x="3322" y="139423"/>
                </a:lnTo>
                <a:lnTo>
                  <a:pt x="2916" y="139636"/>
                </a:lnTo>
                <a:lnTo>
                  <a:pt x="2511" y="139809"/>
                </a:lnTo>
                <a:lnTo>
                  <a:pt x="2279" y="139906"/>
                </a:lnTo>
                <a:lnTo>
                  <a:pt x="2067" y="139964"/>
                </a:lnTo>
                <a:lnTo>
                  <a:pt x="1835" y="140022"/>
                </a:lnTo>
                <a:lnTo>
                  <a:pt x="1603" y="140061"/>
                </a:lnTo>
                <a:lnTo>
                  <a:pt x="1371" y="140099"/>
                </a:lnTo>
                <a:lnTo>
                  <a:pt x="1120" y="140118"/>
                </a:lnTo>
                <a:lnTo>
                  <a:pt x="985" y="140118"/>
                </a:lnTo>
                <a:lnTo>
                  <a:pt x="869" y="140157"/>
                </a:lnTo>
                <a:lnTo>
                  <a:pt x="753" y="140196"/>
                </a:lnTo>
                <a:lnTo>
                  <a:pt x="637" y="140234"/>
                </a:lnTo>
                <a:lnTo>
                  <a:pt x="541" y="140292"/>
                </a:lnTo>
                <a:lnTo>
                  <a:pt x="444" y="140370"/>
                </a:lnTo>
                <a:lnTo>
                  <a:pt x="348" y="140427"/>
                </a:lnTo>
                <a:lnTo>
                  <a:pt x="270" y="140524"/>
                </a:lnTo>
                <a:lnTo>
                  <a:pt x="212" y="140621"/>
                </a:lnTo>
                <a:lnTo>
                  <a:pt x="155" y="140717"/>
                </a:lnTo>
                <a:lnTo>
                  <a:pt x="58" y="140949"/>
                </a:lnTo>
                <a:lnTo>
                  <a:pt x="0" y="141181"/>
                </a:lnTo>
                <a:lnTo>
                  <a:pt x="0" y="141451"/>
                </a:lnTo>
                <a:lnTo>
                  <a:pt x="19" y="141895"/>
                </a:lnTo>
                <a:lnTo>
                  <a:pt x="77" y="142320"/>
                </a:lnTo>
                <a:lnTo>
                  <a:pt x="135" y="142764"/>
                </a:lnTo>
                <a:lnTo>
                  <a:pt x="135" y="142996"/>
                </a:lnTo>
                <a:lnTo>
                  <a:pt x="155" y="143209"/>
                </a:lnTo>
                <a:lnTo>
                  <a:pt x="155" y="143479"/>
                </a:lnTo>
                <a:lnTo>
                  <a:pt x="212" y="143730"/>
                </a:lnTo>
                <a:lnTo>
                  <a:pt x="290" y="143962"/>
                </a:lnTo>
                <a:lnTo>
                  <a:pt x="406" y="144174"/>
                </a:lnTo>
                <a:lnTo>
                  <a:pt x="541" y="144348"/>
                </a:lnTo>
                <a:lnTo>
                  <a:pt x="715" y="144483"/>
                </a:lnTo>
                <a:lnTo>
                  <a:pt x="927" y="144618"/>
                </a:lnTo>
                <a:lnTo>
                  <a:pt x="1159" y="144715"/>
                </a:lnTo>
                <a:lnTo>
                  <a:pt x="1796" y="144927"/>
                </a:lnTo>
                <a:lnTo>
                  <a:pt x="2453" y="145121"/>
                </a:lnTo>
                <a:lnTo>
                  <a:pt x="2781" y="145198"/>
                </a:lnTo>
                <a:lnTo>
                  <a:pt x="3109" y="145256"/>
                </a:lnTo>
                <a:lnTo>
                  <a:pt x="3438" y="145314"/>
                </a:lnTo>
                <a:lnTo>
                  <a:pt x="3785" y="145352"/>
                </a:lnTo>
                <a:lnTo>
                  <a:pt x="4539" y="145391"/>
                </a:lnTo>
                <a:lnTo>
                  <a:pt x="5311" y="145391"/>
                </a:lnTo>
                <a:lnTo>
                  <a:pt x="6084" y="145352"/>
                </a:lnTo>
                <a:lnTo>
                  <a:pt x="6837" y="145275"/>
                </a:lnTo>
                <a:lnTo>
                  <a:pt x="7204" y="145217"/>
                </a:lnTo>
                <a:lnTo>
                  <a:pt x="7590" y="145159"/>
                </a:lnTo>
                <a:lnTo>
                  <a:pt x="7957" y="145082"/>
                </a:lnTo>
                <a:lnTo>
                  <a:pt x="8324" y="144985"/>
                </a:lnTo>
                <a:lnTo>
                  <a:pt x="8691" y="144889"/>
                </a:lnTo>
                <a:lnTo>
                  <a:pt x="9058" y="144773"/>
                </a:lnTo>
                <a:lnTo>
                  <a:pt x="9425" y="144638"/>
                </a:lnTo>
                <a:lnTo>
                  <a:pt x="9792" y="144503"/>
                </a:lnTo>
                <a:lnTo>
                  <a:pt x="10255" y="144309"/>
                </a:lnTo>
                <a:lnTo>
                  <a:pt x="10487" y="144213"/>
                </a:lnTo>
                <a:lnTo>
                  <a:pt x="10700" y="144097"/>
                </a:lnTo>
                <a:lnTo>
                  <a:pt x="10912" y="143981"/>
                </a:lnTo>
                <a:lnTo>
                  <a:pt x="11105" y="143827"/>
                </a:lnTo>
                <a:lnTo>
                  <a:pt x="11279" y="143653"/>
                </a:lnTo>
                <a:lnTo>
                  <a:pt x="11433" y="143460"/>
                </a:lnTo>
                <a:lnTo>
                  <a:pt x="11569" y="143286"/>
                </a:lnTo>
                <a:lnTo>
                  <a:pt x="11685" y="143151"/>
                </a:lnTo>
                <a:lnTo>
                  <a:pt x="11781" y="143073"/>
                </a:lnTo>
                <a:lnTo>
                  <a:pt x="11897" y="143035"/>
                </a:lnTo>
                <a:lnTo>
                  <a:pt x="12032" y="143015"/>
                </a:lnTo>
                <a:lnTo>
                  <a:pt x="12167" y="143035"/>
                </a:lnTo>
                <a:lnTo>
                  <a:pt x="12341" y="143093"/>
                </a:lnTo>
                <a:lnTo>
                  <a:pt x="12534" y="143151"/>
                </a:lnTo>
                <a:lnTo>
                  <a:pt x="12727" y="143209"/>
                </a:lnTo>
                <a:lnTo>
                  <a:pt x="12921" y="143267"/>
                </a:lnTo>
                <a:lnTo>
                  <a:pt x="13133" y="143267"/>
                </a:lnTo>
                <a:lnTo>
                  <a:pt x="13326" y="143247"/>
                </a:lnTo>
                <a:lnTo>
                  <a:pt x="13751" y="143151"/>
                </a:lnTo>
                <a:lnTo>
                  <a:pt x="14176" y="143035"/>
                </a:lnTo>
                <a:lnTo>
                  <a:pt x="14582" y="142900"/>
                </a:lnTo>
                <a:lnTo>
                  <a:pt x="14987" y="142764"/>
                </a:lnTo>
                <a:lnTo>
                  <a:pt x="15393" y="142591"/>
                </a:lnTo>
                <a:lnTo>
                  <a:pt x="15760" y="142417"/>
                </a:lnTo>
                <a:lnTo>
                  <a:pt x="16146" y="142224"/>
                </a:lnTo>
                <a:lnTo>
                  <a:pt x="16513" y="142011"/>
                </a:lnTo>
                <a:lnTo>
                  <a:pt x="16861" y="141779"/>
                </a:lnTo>
                <a:lnTo>
                  <a:pt x="17208" y="141528"/>
                </a:lnTo>
                <a:lnTo>
                  <a:pt x="17537" y="141277"/>
                </a:lnTo>
                <a:lnTo>
                  <a:pt x="17865" y="141007"/>
                </a:lnTo>
                <a:lnTo>
                  <a:pt x="18174" y="140717"/>
                </a:lnTo>
                <a:lnTo>
                  <a:pt x="18483" y="140408"/>
                </a:lnTo>
                <a:lnTo>
                  <a:pt x="18792" y="140099"/>
                </a:lnTo>
                <a:lnTo>
                  <a:pt x="19082" y="139752"/>
                </a:lnTo>
                <a:lnTo>
                  <a:pt x="19140" y="139674"/>
                </a:lnTo>
                <a:lnTo>
                  <a:pt x="19178" y="139578"/>
                </a:lnTo>
                <a:lnTo>
                  <a:pt x="19255" y="139365"/>
                </a:lnTo>
                <a:lnTo>
                  <a:pt x="19294" y="139153"/>
                </a:lnTo>
                <a:lnTo>
                  <a:pt x="19294" y="138921"/>
                </a:lnTo>
                <a:lnTo>
                  <a:pt x="19255" y="138535"/>
                </a:lnTo>
                <a:lnTo>
                  <a:pt x="19197" y="138168"/>
                </a:lnTo>
                <a:lnTo>
                  <a:pt x="19062" y="137395"/>
                </a:lnTo>
                <a:lnTo>
                  <a:pt x="18985" y="136990"/>
                </a:lnTo>
                <a:lnTo>
                  <a:pt x="18908" y="136584"/>
                </a:lnTo>
                <a:lnTo>
                  <a:pt x="18811" y="135754"/>
                </a:lnTo>
                <a:lnTo>
                  <a:pt x="18753" y="134923"/>
                </a:lnTo>
                <a:lnTo>
                  <a:pt x="18715" y="134093"/>
                </a:lnTo>
                <a:lnTo>
                  <a:pt x="18715" y="133282"/>
                </a:lnTo>
                <a:lnTo>
                  <a:pt x="18734" y="132451"/>
                </a:lnTo>
                <a:lnTo>
                  <a:pt x="18792" y="130790"/>
                </a:lnTo>
                <a:lnTo>
                  <a:pt x="18850" y="129477"/>
                </a:lnTo>
                <a:lnTo>
                  <a:pt x="18908" y="128163"/>
                </a:lnTo>
                <a:lnTo>
                  <a:pt x="19082" y="125518"/>
                </a:lnTo>
                <a:lnTo>
                  <a:pt x="19101" y="125402"/>
                </a:lnTo>
                <a:lnTo>
                  <a:pt x="19140" y="125286"/>
                </a:lnTo>
                <a:lnTo>
                  <a:pt x="19197" y="125170"/>
                </a:lnTo>
                <a:lnTo>
                  <a:pt x="19275" y="125073"/>
                </a:lnTo>
                <a:lnTo>
                  <a:pt x="19449" y="124919"/>
                </a:lnTo>
                <a:lnTo>
                  <a:pt x="19603" y="124726"/>
                </a:lnTo>
                <a:lnTo>
                  <a:pt x="19719" y="124552"/>
                </a:lnTo>
                <a:lnTo>
                  <a:pt x="19815" y="124339"/>
                </a:lnTo>
                <a:lnTo>
                  <a:pt x="19873" y="124127"/>
                </a:lnTo>
                <a:lnTo>
                  <a:pt x="19912" y="123915"/>
                </a:lnTo>
                <a:lnTo>
                  <a:pt x="19931" y="123683"/>
                </a:lnTo>
                <a:lnTo>
                  <a:pt x="19931" y="123451"/>
                </a:lnTo>
                <a:lnTo>
                  <a:pt x="19680" y="120805"/>
                </a:lnTo>
                <a:lnTo>
                  <a:pt x="19564" y="119492"/>
                </a:lnTo>
                <a:lnTo>
                  <a:pt x="19468" y="118159"/>
                </a:lnTo>
                <a:lnTo>
                  <a:pt x="19410" y="117580"/>
                </a:lnTo>
                <a:lnTo>
                  <a:pt x="19371" y="117020"/>
                </a:lnTo>
                <a:lnTo>
                  <a:pt x="19371" y="116730"/>
                </a:lnTo>
                <a:lnTo>
                  <a:pt x="19371" y="116440"/>
                </a:lnTo>
                <a:lnTo>
                  <a:pt x="19391" y="116170"/>
                </a:lnTo>
                <a:lnTo>
                  <a:pt x="19449" y="115880"/>
                </a:lnTo>
                <a:lnTo>
                  <a:pt x="19545" y="115397"/>
                </a:lnTo>
                <a:lnTo>
                  <a:pt x="19661" y="114915"/>
                </a:lnTo>
                <a:lnTo>
                  <a:pt x="19815" y="114451"/>
                </a:lnTo>
                <a:lnTo>
                  <a:pt x="20009" y="114007"/>
                </a:lnTo>
                <a:lnTo>
                  <a:pt x="20125" y="113794"/>
                </a:lnTo>
                <a:lnTo>
                  <a:pt x="20240" y="113582"/>
                </a:lnTo>
                <a:lnTo>
                  <a:pt x="20376" y="113369"/>
                </a:lnTo>
                <a:lnTo>
                  <a:pt x="20530" y="113176"/>
                </a:lnTo>
                <a:lnTo>
                  <a:pt x="20704" y="112983"/>
                </a:lnTo>
                <a:lnTo>
                  <a:pt x="20878" y="112809"/>
                </a:lnTo>
                <a:lnTo>
                  <a:pt x="21071" y="112636"/>
                </a:lnTo>
                <a:lnTo>
                  <a:pt x="21264" y="112462"/>
                </a:lnTo>
                <a:lnTo>
                  <a:pt x="21476" y="112307"/>
                </a:lnTo>
                <a:lnTo>
                  <a:pt x="21670" y="112133"/>
                </a:lnTo>
                <a:lnTo>
                  <a:pt x="21843" y="111960"/>
                </a:lnTo>
                <a:lnTo>
                  <a:pt x="21998" y="111786"/>
                </a:lnTo>
                <a:lnTo>
                  <a:pt x="22114" y="111612"/>
                </a:lnTo>
                <a:lnTo>
                  <a:pt x="22230" y="111419"/>
                </a:lnTo>
                <a:lnTo>
                  <a:pt x="22326" y="111206"/>
                </a:lnTo>
                <a:lnTo>
                  <a:pt x="22403" y="111013"/>
                </a:lnTo>
                <a:lnTo>
                  <a:pt x="22461" y="110801"/>
                </a:lnTo>
                <a:lnTo>
                  <a:pt x="22500" y="110588"/>
                </a:lnTo>
                <a:lnTo>
                  <a:pt x="22519" y="110357"/>
                </a:lnTo>
                <a:lnTo>
                  <a:pt x="22539" y="110125"/>
                </a:lnTo>
                <a:lnTo>
                  <a:pt x="22519" y="109893"/>
                </a:lnTo>
                <a:lnTo>
                  <a:pt x="22500" y="109661"/>
                </a:lnTo>
                <a:lnTo>
                  <a:pt x="22461" y="109410"/>
                </a:lnTo>
                <a:lnTo>
                  <a:pt x="22403" y="109159"/>
                </a:lnTo>
                <a:lnTo>
                  <a:pt x="22307" y="108696"/>
                </a:lnTo>
                <a:lnTo>
                  <a:pt x="22268" y="108483"/>
                </a:lnTo>
                <a:lnTo>
                  <a:pt x="22249" y="108251"/>
                </a:lnTo>
                <a:lnTo>
                  <a:pt x="22249" y="108039"/>
                </a:lnTo>
                <a:lnTo>
                  <a:pt x="22249" y="107827"/>
                </a:lnTo>
                <a:lnTo>
                  <a:pt x="22268" y="107614"/>
                </a:lnTo>
                <a:lnTo>
                  <a:pt x="22307" y="107402"/>
                </a:lnTo>
                <a:lnTo>
                  <a:pt x="22346" y="107189"/>
                </a:lnTo>
                <a:lnTo>
                  <a:pt x="22423" y="106977"/>
                </a:lnTo>
                <a:lnTo>
                  <a:pt x="22500" y="106764"/>
                </a:lnTo>
                <a:lnTo>
                  <a:pt x="22577" y="106571"/>
                </a:lnTo>
                <a:lnTo>
                  <a:pt x="22693" y="106378"/>
                </a:lnTo>
                <a:lnTo>
                  <a:pt x="22809" y="106185"/>
                </a:lnTo>
                <a:lnTo>
                  <a:pt x="22944" y="105992"/>
                </a:lnTo>
                <a:lnTo>
                  <a:pt x="23099" y="105799"/>
                </a:lnTo>
                <a:lnTo>
                  <a:pt x="23388" y="105432"/>
                </a:lnTo>
                <a:lnTo>
                  <a:pt x="23659" y="105084"/>
                </a:lnTo>
                <a:lnTo>
                  <a:pt x="23929" y="104717"/>
                </a:lnTo>
                <a:lnTo>
                  <a:pt x="24219" y="104350"/>
                </a:lnTo>
                <a:lnTo>
                  <a:pt x="24393" y="104138"/>
                </a:lnTo>
                <a:lnTo>
                  <a:pt x="24547" y="103906"/>
                </a:lnTo>
                <a:lnTo>
                  <a:pt x="24663" y="103655"/>
                </a:lnTo>
                <a:lnTo>
                  <a:pt x="24740" y="103423"/>
                </a:lnTo>
                <a:lnTo>
                  <a:pt x="24779" y="103172"/>
                </a:lnTo>
                <a:lnTo>
                  <a:pt x="24798" y="102902"/>
                </a:lnTo>
                <a:lnTo>
                  <a:pt x="24760" y="102631"/>
                </a:lnTo>
                <a:lnTo>
                  <a:pt x="24682" y="102361"/>
                </a:lnTo>
                <a:lnTo>
                  <a:pt x="24644" y="102168"/>
                </a:lnTo>
                <a:lnTo>
                  <a:pt x="24625" y="102013"/>
                </a:lnTo>
                <a:lnTo>
                  <a:pt x="24644" y="101859"/>
                </a:lnTo>
                <a:lnTo>
                  <a:pt x="24682" y="101723"/>
                </a:lnTo>
                <a:lnTo>
                  <a:pt x="24760" y="101588"/>
                </a:lnTo>
                <a:lnTo>
                  <a:pt x="24856" y="101472"/>
                </a:lnTo>
                <a:lnTo>
                  <a:pt x="24972" y="101357"/>
                </a:lnTo>
                <a:lnTo>
                  <a:pt x="25107" y="101241"/>
                </a:lnTo>
                <a:lnTo>
                  <a:pt x="26034" y="100545"/>
                </a:lnTo>
                <a:lnTo>
                  <a:pt x="26981" y="99850"/>
                </a:lnTo>
                <a:lnTo>
                  <a:pt x="27232" y="99676"/>
                </a:lnTo>
                <a:lnTo>
                  <a:pt x="27444" y="99483"/>
                </a:lnTo>
                <a:lnTo>
                  <a:pt x="27657" y="99290"/>
                </a:lnTo>
                <a:lnTo>
                  <a:pt x="27850" y="99078"/>
                </a:lnTo>
                <a:lnTo>
                  <a:pt x="28024" y="98865"/>
                </a:lnTo>
                <a:lnTo>
                  <a:pt x="28178" y="98633"/>
                </a:lnTo>
                <a:lnTo>
                  <a:pt x="28313" y="98402"/>
                </a:lnTo>
                <a:lnTo>
                  <a:pt x="28429" y="98170"/>
                </a:lnTo>
                <a:lnTo>
                  <a:pt x="28545" y="97919"/>
                </a:lnTo>
                <a:lnTo>
                  <a:pt x="28642" y="97668"/>
                </a:lnTo>
                <a:lnTo>
                  <a:pt x="28719" y="97397"/>
                </a:lnTo>
                <a:lnTo>
                  <a:pt x="28777" y="97127"/>
                </a:lnTo>
                <a:lnTo>
                  <a:pt x="28816" y="96857"/>
                </a:lnTo>
                <a:lnTo>
                  <a:pt x="28854" y="96567"/>
                </a:lnTo>
                <a:lnTo>
                  <a:pt x="28854" y="96277"/>
                </a:lnTo>
                <a:lnTo>
                  <a:pt x="28854" y="95987"/>
                </a:lnTo>
                <a:lnTo>
                  <a:pt x="28816" y="95331"/>
                </a:lnTo>
                <a:lnTo>
                  <a:pt x="28777" y="94693"/>
                </a:lnTo>
                <a:lnTo>
                  <a:pt x="28642" y="93399"/>
                </a:lnTo>
                <a:lnTo>
                  <a:pt x="28622" y="93129"/>
                </a:lnTo>
                <a:lnTo>
                  <a:pt x="28622" y="92878"/>
                </a:lnTo>
                <a:lnTo>
                  <a:pt x="28622" y="92646"/>
                </a:lnTo>
                <a:lnTo>
                  <a:pt x="28661" y="92395"/>
                </a:lnTo>
                <a:lnTo>
                  <a:pt x="28700" y="92163"/>
                </a:lnTo>
                <a:lnTo>
                  <a:pt x="28758" y="91932"/>
                </a:lnTo>
                <a:lnTo>
                  <a:pt x="28893" y="91487"/>
                </a:lnTo>
                <a:lnTo>
                  <a:pt x="29067" y="91063"/>
                </a:lnTo>
                <a:lnTo>
                  <a:pt x="29260" y="90638"/>
                </a:lnTo>
                <a:lnTo>
                  <a:pt x="29472" y="90232"/>
                </a:lnTo>
                <a:lnTo>
                  <a:pt x="29704" y="89846"/>
                </a:lnTo>
                <a:lnTo>
                  <a:pt x="30322" y="91063"/>
                </a:lnTo>
                <a:lnTo>
                  <a:pt x="30631" y="91681"/>
                </a:lnTo>
                <a:lnTo>
                  <a:pt x="30959" y="92279"/>
                </a:lnTo>
                <a:lnTo>
                  <a:pt x="31346" y="92955"/>
                </a:lnTo>
                <a:lnTo>
                  <a:pt x="31751" y="93631"/>
                </a:lnTo>
                <a:lnTo>
                  <a:pt x="32176" y="94288"/>
                </a:lnTo>
                <a:lnTo>
                  <a:pt x="32601" y="94925"/>
                </a:lnTo>
                <a:lnTo>
                  <a:pt x="32794" y="95234"/>
                </a:lnTo>
                <a:lnTo>
                  <a:pt x="32949" y="95563"/>
                </a:lnTo>
                <a:lnTo>
                  <a:pt x="33064" y="95872"/>
                </a:lnTo>
                <a:lnTo>
                  <a:pt x="33122" y="96200"/>
                </a:lnTo>
                <a:lnTo>
                  <a:pt x="33142" y="96528"/>
                </a:lnTo>
                <a:lnTo>
                  <a:pt x="33142" y="96857"/>
                </a:lnTo>
                <a:lnTo>
                  <a:pt x="33084" y="97204"/>
                </a:lnTo>
                <a:lnTo>
                  <a:pt x="32987" y="97552"/>
                </a:lnTo>
                <a:lnTo>
                  <a:pt x="32871" y="97938"/>
                </a:lnTo>
                <a:lnTo>
                  <a:pt x="32813" y="98324"/>
                </a:lnTo>
                <a:lnTo>
                  <a:pt x="32775" y="98711"/>
                </a:lnTo>
                <a:lnTo>
                  <a:pt x="32775" y="99097"/>
                </a:lnTo>
                <a:lnTo>
                  <a:pt x="32813" y="99483"/>
                </a:lnTo>
                <a:lnTo>
                  <a:pt x="32891" y="99869"/>
                </a:lnTo>
                <a:lnTo>
                  <a:pt x="33007" y="100256"/>
                </a:lnTo>
                <a:lnTo>
                  <a:pt x="33161" y="100623"/>
                </a:lnTo>
                <a:lnTo>
                  <a:pt x="33509" y="101299"/>
                </a:lnTo>
                <a:lnTo>
                  <a:pt x="33895" y="101955"/>
                </a:lnTo>
                <a:lnTo>
                  <a:pt x="34011" y="102187"/>
                </a:lnTo>
                <a:lnTo>
                  <a:pt x="34107" y="102399"/>
                </a:lnTo>
                <a:lnTo>
                  <a:pt x="34204" y="102631"/>
                </a:lnTo>
                <a:lnTo>
                  <a:pt x="34281" y="102882"/>
                </a:lnTo>
                <a:lnTo>
                  <a:pt x="34320" y="103114"/>
                </a:lnTo>
                <a:lnTo>
                  <a:pt x="34358" y="103365"/>
                </a:lnTo>
                <a:lnTo>
                  <a:pt x="34358" y="103597"/>
                </a:lnTo>
                <a:lnTo>
                  <a:pt x="34339" y="103867"/>
                </a:lnTo>
                <a:lnTo>
                  <a:pt x="34262" y="104466"/>
                </a:lnTo>
                <a:lnTo>
                  <a:pt x="34146" y="105084"/>
                </a:lnTo>
                <a:lnTo>
                  <a:pt x="33934" y="106320"/>
                </a:lnTo>
                <a:lnTo>
                  <a:pt x="33760" y="107073"/>
                </a:lnTo>
                <a:lnTo>
                  <a:pt x="33605" y="107827"/>
                </a:lnTo>
                <a:lnTo>
                  <a:pt x="33431" y="108580"/>
                </a:lnTo>
                <a:lnTo>
                  <a:pt x="33373" y="108966"/>
                </a:lnTo>
                <a:lnTo>
                  <a:pt x="33316" y="109333"/>
                </a:lnTo>
                <a:lnTo>
                  <a:pt x="33277" y="109796"/>
                </a:lnTo>
                <a:lnTo>
                  <a:pt x="33277" y="110260"/>
                </a:lnTo>
                <a:lnTo>
                  <a:pt x="33316" y="110704"/>
                </a:lnTo>
                <a:lnTo>
                  <a:pt x="33393" y="111148"/>
                </a:lnTo>
                <a:lnTo>
                  <a:pt x="33509" y="111593"/>
                </a:lnTo>
                <a:lnTo>
                  <a:pt x="33644" y="112018"/>
                </a:lnTo>
                <a:lnTo>
                  <a:pt x="33818" y="112442"/>
                </a:lnTo>
                <a:lnTo>
                  <a:pt x="34011" y="112867"/>
                </a:lnTo>
                <a:lnTo>
                  <a:pt x="34243" y="113427"/>
                </a:lnTo>
                <a:lnTo>
                  <a:pt x="34455" y="114007"/>
                </a:lnTo>
                <a:lnTo>
                  <a:pt x="34629" y="114567"/>
                </a:lnTo>
                <a:lnTo>
                  <a:pt x="34764" y="115166"/>
                </a:lnTo>
                <a:lnTo>
                  <a:pt x="34861" y="115745"/>
                </a:lnTo>
                <a:lnTo>
                  <a:pt x="34919" y="116344"/>
                </a:lnTo>
                <a:lnTo>
                  <a:pt x="34938" y="116962"/>
                </a:lnTo>
                <a:lnTo>
                  <a:pt x="34938" y="117560"/>
                </a:lnTo>
                <a:lnTo>
                  <a:pt x="34938" y="117947"/>
                </a:lnTo>
                <a:lnTo>
                  <a:pt x="34957" y="118314"/>
                </a:lnTo>
                <a:lnTo>
                  <a:pt x="34976" y="118661"/>
                </a:lnTo>
                <a:lnTo>
                  <a:pt x="35034" y="119028"/>
                </a:lnTo>
                <a:lnTo>
                  <a:pt x="35112" y="119395"/>
                </a:lnTo>
                <a:lnTo>
                  <a:pt x="35208" y="119743"/>
                </a:lnTo>
                <a:lnTo>
                  <a:pt x="35305" y="120091"/>
                </a:lnTo>
                <a:lnTo>
                  <a:pt x="35440" y="120438"/>
                </a:lnTo>
                <a:lnTo>
                  <a:pt x="35556" y="120766"/>
                </a:lnTo>
                <a:lnTo>
                  <a:pt x="35652" y="121095"/>
                </a:lnTo>
                <a:lnTo>
                  <a:pt x="35749" y="121442"/>
                </a:lnTo>
                <a:lnTo>
                  <a:pt x="35807" y="121771"/>
                </a:lnTo>
                <a:lnTo>
                  <a:pt x="35865" y="122099"/>
                </a:lnTo>
                <a:lnTo>
                  <a:pt x="35904" y="122447"/>
                </a:lnTo>
                <a:lnTo>
                  <a:pt x="35904" y="122794"/>
                </a:lnTo>
                <a:lnTo>
                  <a:pt x="35904" y="123142"/>
                </a:lnTo>
                <a:lnTo>
                  <a:pt x="35846" y="123895"/>
                </a:lnTo>
                <a:lnTo>
                  <a:pt x="35826" y="124648"/>
                </a:lnTo>
                <a:lnTo>
                  <a:pt x="35826" y="125035"/>
                </a:lnTo>
                <a:lnTo>
                  <a:pt x="35846" y="125402"/>
                </a:lnTo>
                <a:lnTo>
                  <a:pt x="35904" y="125788"/>
                </a:lnTo>
                <a:lnTo>
                  <a:pt x="35981" y="126155"/>
                </a:lnTo>
                <a:lnTo>
                  <a:pt x="36097" y="126638"/>
                </a:lnTo>
                <a:lnTo>
                  <a:pt x="36155" y="126889"/>
                </a:lnTo>
                <a:lnTo>
                  <a:pt x="36232" y="127121"/>
                </a:lnTo>
                <a:lnTo>
                  <a:pt x="36328" y="127333"/>
                </a:lnTo>
                <a:lnTo>
                  <a:pt x="36444" y="127545"/>
                </a:lnTo>
                <a:lnTo>
                  <a:pt x="36599" y="127758"/>
                </a:lnTo>
                <a:lnTo>
                  <a:pt x="36773" y="127951"/>
                </a:lnTo>
                <a:lnTo>
                  <a:pt x="36888" y="128086"/>
                </a:lnTo>
                <a:lnTo>
                  <a:pt x="37004" y="128241"/>
                </a:lnTo>
                <a:lnTo>
                  <a:pt x="37062" y="128415"/>
                </a:lnTo>
                <a:lnTo>
                  <a:pt x="37101" y="128588"/>
                </a:lnTo>
                <a:lnTo>
                  <a:pt x="37236" y="131563"/>
                </a:lnTo>
                <a:lnTo>
                  <a:pt x="37275" y="133030"/>
                </a:lnTo>
                <a:lnTo>
                  <a:pt x="37294" y="134518"/>
                </a:lnTo>
                <a:lnTo>
                  <a:pt x="37294" y="135445"/>
                </a:lnTo>
                <a:lnTo>
                  <a:pt x="37255" y="136352"/>
                </a:lnTo>
                <a:lnTo>
                  <a:pt x="37197" y="137279"/>
                </a:lnTo>
                <a:lnTo>
                  <a:pt x="37082" y="138187"/>
                </a:lnTo>
                <a:lnTo>
                  <a:pt x="37004" y="138689"/>
                </a:lnTo>
                <a:lnTo>
                  <a:pt x="36908" y="139191"/>
                </a:lnTo>
                <a:lnTo>
                  <a:pt x="36715" y="140176"/>
                </a:lnTo>
                <a:lnTo>
                  <a:pt x="36483" y="141181"/>
                </a:lnTo>
                <a:lnTo>
                  <a:pt x="36270" y="142185"/>
                </a:lnTo>
                <a:lnTo>
                  <a:pt x="36232" y="142397"/>
                </a:lnTo>
                <a:lnTo>
                  <a:pt x="36232" y="142591"/>
                </a:lnTo>
                <a:lnTo>
                  <a:pt x="36251" y="142784"/>
                </a:lnTo>
                <a:lnTo>
                  <a:pt x="36290" y="142938"/>
                </a:lnTo>
                <a:lnTo>
                  <a:pt x="36367" y="143073"/>
                </a:lnTo>
                <a:lnTo>
                  <a:pt x="36464" y="143189"/>
                </a:lnTo>
                <a:lnTo>
                  <a:pt x="36599" y="143305"/>
                </a:lnTo>
                <a:lnTo>
                  <a:pt x="36773" y="143382"/>
                </a:lnTo>
                <a:lnTo>
                  <a:pt x="38337" y="143981"/>
                </a:lnTo>
                <a:lnTo>
                  <a:pt x="39901" y="144580"/>
                </a:lnTo>
                <a:lnTo>
                  <a:pt x="40075" y="144618"/>
                </a:lnTo>
                <a:lnTo>
                  <a:pt x="40230" y="144657"/>
                </a:lnTo>
                <a:lnTo>
                  <a:pt x="40384" y="144638"/>
                </a:lnTo>
                <a:lnTo>
                  <a:pt x="40519" y="144618"/>
                </a:lnTo>
                <a:lnTo>
                  <a:pt x="40655" y="144561"/>
                </a:lnTo>
                <a:lnTo>
                  <a:pt x="40790" y="144464"/>
                </a:lnTo>
                <a:lnTo>
                  <a:pt x="40906" y="144348"/>
                </a:lnTo>
                <a:lnTo>
                  <a:pt x="41022" y="144213"/>
                </a:lnTo>
                <a:lnTo>
                  <a:pt x="41137" y="144078"/>
                </a:lnTo>
                <a:lnTo>
                  <a:pt x="41253" y="143981"/>
                </a:lnTo>
                <a:lnTo>
                  <a:pt x="41369" y="143923"/>
                </a:lnTo>
                <a:lnTo>
                  <a:pt x="41485" y="143885"/>
                </a:lnTo>
                <a:lnTo>
                  <a:pt x="41620" y="143904"/>
                </a:lnTo>
                <a:lnTo>
                  <a:pt x="41736" y="143943"/>
                </a:lnTo>
                <a:lnTo>
                  <a:pt x="41852" y="144039"/>
                </a:lnTo>
                <a:lnTo>
                  <a:pt x="41949" y="144155"/>
                </a:lnTo>
                <a:lnTo>
                  <a:pt x="42161" y="144406"/>
                </a:lnTo>
                <a:lnTo>
                  <a:pt x="42373" y="144618"/>
                </a:lnTo>
                <a:lnTo>
                  <a:pt x="42605" y="144831"/>
                </a:lnTo>
                <a:lnTo>
                  <a:pt x="42837" y="145024"/>
                </a:lnTo>
                <a:lnTo>
                  <a:pt x="43339" y="145372"/>
                </a:lnTo>
                <a:lnTo>
                  <a:pt x="43841" y="145739"/>
                </a:lnTo>
                <a:lnTo>
                  <a:pt x="44208" y="145990"/>
                </a:lnTo>
                <a:lnTo>
                  <a:pt x="44595" y="146202"/>
                </a:lnTo>
                <a:lnTo>
                  <a:pt x="45000" y="146376"/>
                </a:lnTo>
                <a:lnTo>
                  <a:pt x="45406" y="146531"/>
                </a:lnTo>
                <a:lnTo>
                  <a:pt x="45811" y="146666"/>
                </a:lnTo>
                <a:lnTo>
                  <a:pt x="46236" y="146762"/>
                </a:lnTo>
                <a:lnTo>
                  <a:pt x="46661" y="146840"/>
                </a:lnTo>
                <a:lnTo>
                  <a:pt x="47086" y="146897"/>
                </a:lnTo>
                <a:lnTo>
                  <a:pt x="47820" y="146975"/>
                </a:lnTo>
                <a:lnTo>
                  <a:pt x="48554" y="147013"/>
                </a:lnTo>
                <a:lnTo>
                  <a:pt x="49288" y="147052"/>
                </a:lnTo>
                <a:lnTo>
                  <a:pt x="50022" y="147052"/>
                </a:lnTo>
                <a:lnTo>
                  <a:pt x="50755" y="147033"/>
                </a:lnTo>
                <a:lnTo>
                  <a:pt x="51489" y="146994"/>
                </a:lnTo>
                <a:lnTo>
                  <a:pt x="52223" y="146917"/>
                </a:lnTo>
                <a:lnTo>
                  <a:pt x="52957" y="146840"/>
                </a:lnTo>
                <a:lnTo>
                  <a:pt x="53189" y="146801"/>
                </a:lnTo>
                <a:lnTo>
                  <a:pt x="53401" y="146762"/>
                </a:lnTo>
                <a:lnTo>
                  <a:pt x="53614" y="146704"/>
                </a:lnTo>
                <a:lnTo>
                  <a:pt x="53788" y="146627"/>
                </a:lnTo>
                <a:lnTo>
                  <a:pt x="53942" y="146550"/>
                </a:lnTo>
                <a:lnTo>
                  <a:pt x="54097" y="146453"/>
                </a:lnTo>
                <a:lnTo>
                  <a:pt x="54232" y="146357"/>
                </a:lnTo>
                <a:lnTo>
                  <a:pt x="54348" y="146221"/>
                </a:lnTo>
                <a:lnTo>
                  <a:pt x="54444" y="146086"/>
                </a:lnTo>
                <a:lnTo>
                  <a:pt x="54522" y="145951"/>
                </a:lnTo>
                <a:lnTo>
                  <a:pt x="54599" y="145797"/>
                </a:lnTo>
                <a:lnTo>
                  <a:pt x="54657" y="145603"/>
                </a:lnTo>
                <a:lnTo>
                  <a:pt x="54695" y="145430"/>
                </a:lnTo>
                <a:lnTo>
                  <a:pt x="54715" y="145217"/>
                </a:lnTo>
                <a:lnTo>
                  <a:pt x="54734" y="145005"/>
                </a:lnTo>
                <a:lnTo>
                  <a:pt x="54734" y="144754"/>
                </a:lnTo>
                <a:lnTo>
                  <a:pt x="54676" y="144309"/>
                </a:lnTo>
                <a:lnTo>
                  <a:pt x="54637" y="143865"/>
                </a:lnTo>
                <a:lnTo>
                  <a:pt x="54560" y="143382"/>
                </a:lnTo>
                <a:lnTo>
                  <a:pt x="54502" y="143170"/>
                </a:lnTo>
                <a:lnTo>
                  <a:pt x="54444" y="142977"/>
                </a:lnTo>
                <a:lnTo>
                  <a:pt x="54367" y="142803"/>
                </a:lnTo>
                <a:lnTo>
                  <a:pt x="54290" y="142629"/>
                </a:lnTo>
                <a:lnTo>
                  <a:pt x="54193" y="142475"/>
                </a:lnTo>
                <a:lnTo>
                  <a:pt x="54077" y="142340"/>
                </a:lnTo>
                <a:lnTo>
                  <a:pt x="53961" y="142204"/>
                </a:lnTo>
                <a:lnTo>
                  <a:pt x="53826" y="142088"/>
                </a:lnTo>
                <a:lnTo>
                  <a:pt x="53672" y="141973"/>
                </a:lnTo>
                <a:lnTo>
                  <a:pt x="53517" y="141876"/>
                </a:lnTo>
                <a:lnTo>
                  <a:pt x="53324" y="141779"/>
                </a:lnTo>
                <a:lnTo>
                  <a:pt x="53131" y="141702"/>
                </a:lnTo>
                <a:lnTo>
                  <a:pt x="52899" y="141625"/>
                </a:lnTo>
                <a:lnTo>
                  <a:pt x="52667" y="141567"/>
                </a:lnTo>
                <a:lnTo>
                  <a:pt x="52204" y="141432"/>
                </a:lnTo>
                <a:lnTo>
                  <a:pt x="51760" y="141277"/>
                </a:lnTo>
                <a:lnTo>
                  <a:pt x="51316" y="141123"/>
                </a:lnTo>
                <a:lnTo>
                  <a:pt x="50891" y="140930"/>
                </a:lnTo>
                <a:lnTo>
                  <a:pt x="50446" y="140736"/>
                </a:lnTo>
                <a:lnTo>
                  <a:pt x="50041" y="140524"/>
                </a:lnTo>
                <a:lnTo>
                  <a:pt x="49635" y="140273"/>
                </a:lnTo>
                <a:lnTo>
                  <a:pt x="49230" y="140022"/>
                </a:lnTo>
                <a:lnTo>
                  <a:pt x="49075" y="139925"/>
                </a:lnTo>
                <a:lnTo>
                  <a:pt x="48940" y="139809"/>
                </a:lnTo>
                <a:lnTo>
                  <a:pt x="48805" y="139694"/>
                </a:lnTo>
                <a:lnTo>
                  <a:pt x="48689" y="139558"/>
                </a:lnTo>
                <a:lnTo>
                  <a:pt x="48592" y="139423"/>
                </a:lnTo>
                <a:lnTo>
                  <a:pt x="48515" y="139269"/>
                </a:lnTo>
                <a:lnTo>
                  <a:pt x="48457" y="139095"/>
                </a:lnTo>
                <a:lnTo>
                  <a:pt x="48399" y="138921"/>
                </a:lnTo>
                <a:lnTo>
                  <a:pt x="48303" y="138573"/>
                </a:lnTo>
                <a:lnTo>
                  <a:pt x="48187" y="138245"/>
                </a:lnTo>
                <a:lnTo>
                  <a:pt x="48032" y="137955"/>
                </a:lnTo>
                <a:lnTo>
                  <a:pt x="47858" y="137666"/>
                </a:lnTo>
                <a:lnTo>
                  <a:pt x="47646" y="137415"/>
                </a:lnTo>
                <a:lnTo>
                  <a:pt x="47395" y="137183"/>
                </a:lnTo>
                <a:lnTo>
                  <a:pt x="47105" y="136970"/>
                </a:lnTo>
                <a:lnTo>
                  <a:pt x="46796" y="136797"/>
                </a:lnTo>
                <a:lnTo>
                  <a:pt x="46680" y="136719"/>
                </a:lnTo>
                <a:lnTo>
                  <a:pt x="46584" y="136642"/>
                </a:lnTo>
                <a:lnTo>
                  <a:pt x="46507" y="136545"/>
                </a:lnTo>
                <a:lnTo>
                  <a:pt x="46429" y="136430"/>
                </a:lnTo>
                <a:lnTo>
                  <a:pt x="46391" y="136333"/>
                </a:lnTo>
                <a:lnTo>
                  <a:pt x="46352" y="136217"/>
                </a:lnTo>
                <a:lnTo>
                  <a:pt x="46294" y="135947"/>
                </a:lnTo>
                <a:lnTo>
                  <a:pt x="46236" y="135618"/>
                </a:lnTo>
                <a:lnTo>
                  <a:pt x="46159" y="135309"/>
                </a:lnTo>
                <a:lnTo>
                  <a:pt x="46062" y="134981"/>
                </a:lnTo>
                <a:lnTo>
                  <a:pt x="45927" y="134691"/>
                </a:lnTo>
                <a:lnTo>
                  <a:pt x="45850" y="134498"/>
                </a:lnTo>
                <a:lnTo>
                  <a:pt x="45792" y="134324"/>
                </a:lnTo>
                <a:lnTo>
                  <a:pt x="45734" y="134151"/>
                </a:lnTo>
                <a:lnTo>
                  <a:pt x="45715" y="133958"/>
                </a:lnTo>
                <a:lnTo>
                  <a:pt x="45715" y="133784"/>
                </a:lnTo>
                <a:lnTo>
                  <a:pt x="45734" y="133610"/>
                </a:lnTo>
                <a:lnTo>
                  <a:pt x="45792" y="133417"/>
                </a:lnTo>
                <a:lnTo>
                  <a:pt x="45850" y="133243"/>
                </a:lnTo>
                <a:lnTo>
                  <a:pt x="46062" y="132837"/>
                </a:lnTo>
                <a:lnTo>
                  <a:pt x="46159" y="132644"/>
                </a:lnTo>
                <a:lnTo>
                  <a:pt x="46275" y="132451"/>
                </a:lnTo>
                <a:lnTo>
                  <a:pt x="46391" y="132258"/>
                </a:lnTo>
                <a:lnTo>
                  <a:pt x="46468" y="132065"/>
                </a:lnTo>
                <a:lnTo>
                  <a:pt x="46526" y="131852"/>
                </a:lnTo>
                <a:lnTo>
                  <a:pt x="46564" y="131659"/>
                </a:lnTo>
                <a:lnTo>
                  <a:pt x="46584" y="131447"/>
                </a:lnTo>
                <a:lnTo>
                  <a:pt x="46584" y="131254"/>
                </a:lnTo>
                <a:lnTo>
                  <a:pt x="46564" y="131041"/>
                </a:lnTo>
                <a:lnTo>
                  <a:pt x="46526" y="130829"/>
                </a:lnTo>
                <a:lnTo>
                  <a:pt x="46333" y="129940"/>
                </a:lnTo>
                <a:lnTo>
                  <a:pt x="46236" y="129496"/>
                </a:lnTo>
                <a:lnTo>
                  <a:pt x="46217" y="129284"/>
                </a:lnTo>
                <a:lnTo>
                  <a:pt x="46198" y="129052"/>
                </a:lnTo>
                <a:lnTo>
                  <a:pt x="46178" y="128704"/>
                </a:lnTo>
                <a:lnTo>
                  <a:pt x="46178" y="128357"/>
                </a:lnTo>
                <a:lnTo>
                  <a:pt x="46217" y="128028"/>
                </a:lnTo>
                <a:lnTo>
                  <a:pt x="46255" y="127681"/>
                </a:lnTo>
                <a:lnTo>
                  <a:pt x="46352" y="127372"/>
                </a:lnTo>
                <a:lnTo>
                  <a:pt x="46410" y="127198"/>
                </a:lnTo>
                <a:lnTo>
                  <a:pt x="46487" y="127043"/>
                </a:lnTo>
                <a:lnTo>
                  <a:pt x="46584" y="126908"/>
                </a:lnTo>
                <a:lnTo>
                  <a:pt x="46680" y="126754"/>
                </a:lnTo>
                <a:lnTo>
                  <a:pt x="46796" y="126599"/>
                </a:lnTo>
                <a:lnTo>
                  <a:pt x="46931" y="126464"/>
                </a:lnTo>
                <a:lnTo>
                  <a:pt x="47298" y="126097"/>
                </a:lnTo>
                <a:lnTo>
                  <a:pt x="47627" y="125691"/>
                </a:lnTo>
                <a:lnTo>
                  <a:pt x="48264" y="124861"/>
                </a:lnTo>
                <a:lnTo>
                  <a:pt x="48419" y="124629"/>
                </a:lnTo>
                <a:lnTo>
                  <a:pt x="48573" y="124378"/>
                </a:lnTo>
                <a:lnTo>
                  <a:pt x="48670" y="124108"/>
                </a:lnTo>
                <a:lnTo>
                  <a:pt x="48766" y="123857"/>
                </a:lnTo>
                <a:lnTo>
                  <a:pt x="48805" y="123586"/>
                </a:lnTo>
                <a:lnTo>
                  <a:pt x="48824" y="123297"/>
                </a:lnTo>
                <a:lnTo>
                  <a:pt x="48805" y="123007"/>
                </a:lnTo>
                <a:lnTo>
                  <a:pt x="48747" y="122717"/>
                </a:lnTo>
                <a:lnTo>
                  <a:pt x="48554" y="121945"/>
                </a:lnTo>
                <a:lnTo>
                  <a:pt x="48361" y="121172"/>
                </a:lnTo>
                <a:lnTo>
                  <a:pt x="48187" y="120400"/>
                </a:lnTo>
                <a:lnTo>
                  <a:pt x="47974" y="119627"/>
                </a:lnTo>
                <a:lnTo>
                  <a:pt x="47801" y="118970"/>
                </a:lnTo>
                <a:lnTo>
                  <a:pt x="47665" y="118294"/>
                </a:lnTo>
                <a:lnTo>
                  <a:pt x="47569" y="117638"/>
                </a:lnTo>
                <a:lnTo>
                  <a:pt x="47511" y="116981"/>
                </a:lnTo>
                <a:lnTo>
                  <a:pt x="47511" y="116324"/>
                </a:lnTo>
                <a:lnTo>
                  <a:pt x="47549" y="115648"/>
                </a:lnTo>
                <a:lnTo>
                  <a:pt x="47627" y="114972"/>
                </a:lnTo>
                <a:lnTo>
                  <a:pt x="47743" y="114296"/>
                </a:lnTo>
                <a:lnTo>
                  <a:pt x="47820" y="113852"/>
                </a:lnTo>
                <a:lnTo>
                  <a:pt x="47897" y="113408"/>
                </a:lnTo>
                <a:lnTo>
                  <a:pt x="47955" y="112964"/>
                </a:lnTo>
                <a:lnTo>
                  <a:pt x="47994" y="112520"/>
                </a:lnTo>
                <a:lnTo>
                  <a:pt x="48052" y="111612"/>
                </a:lnTo>
                <a:lnTo>
                  <a:pt x="48110" y="110704"/>
                </a:lnTo>
                <a:lnTo>
                  <a:pt x="48110" y="110434"/>
                </a:lnTo>
                <a:lnTo>
                  <a:pt x="48090" y="110163"/>
                </a:lnTo>
                <a:lnTo>
                  <a:pt x="48052" y="109642"/>
                </a:lnTo>
                <a:lnTo>
                  <a:pt x="47994" y="109121"/>
                </a:lnTo>
                <a:lnTo>
                  <a:pt x="47955" y="108580"/>
                </a:lnTo>
                <a:lnTo>
                  <a:pt x="47916" y="107846"/>
                </a:lnTo>
                <a:lnTo>
                  <a:pt x="47936" y="107093"/>
                </a:lnTo>
                <a:lnTo>
                  <a:pt x="47974" y="106359"/>
                </a:lnTo>
                <a:lnTo>
                  <a:pt x="48052" y="105625"/>
                </a:lnTo>
                <a:lnTo>
                  <a:pt x="48167" y="104910"/>
                </a:lnTo>
                <a:lnTo>
                  <a:pt x="48322" y="104176"/>
                </a:lnTo>
                <a:lnTo>
                  <a:pt x="48496" y="103462"/>
                </a:lnTo>
                <a:lnTo>
                  <a:pt x="48689" y="102747"/>
                </a:lnTo>
                <a:lnTo>
                  <a:pt x="48843" y="102206"/>
                </a:lnTo>
                <a:lnTo>
                  <a:pt x="48979" y="101685"/>
                </a:lnTo>
                <a:lnTo>
                  <a:pt x="49095" y="101144"/>
                </a:lnTo>
                <a:lnTo>
                  <a:pt x="49152" y="100603"/>
                </a:lnTo>
                <a:lnTo>
                  <a:pt x="49191" y="100063"/>
                </a:lnTo>
                <a:lnTo>
                  <a:pt x="49191" y="99792"/>
                </a:lnTo>
                <a:lnTo>
                  <a:pt x="49172" y="99502"/>
                </a:lnTo>
                <a:lnTo>
                  <a:pt x="49152" y="99232"/>
                </a:lnTo>
                <a:lnTo>
                  <a:pt x="49095" y="98962"/>
                </a:lnTo>
                <a:lnTo>
                  <a:pt x="49056" y="98691"/>
                </a:lnTo>
                <a:lnTo>
                  <a:pt x="48979" y="98421"/>
                </a:lnTo>
                <a:lnTo>
                  <a:pt x="48901" y="98112"/>
                </a:lnTo>
                <a:lnTo>
                  <a:pt x="48824" y="97803"/>
                </a:lnTo>
                <a:lnTo>
                  <a:pt x="48766" y="97494"/>
                </a:lnTo>
                <a:lnTo>
                  <a:pt x="48728" y="97204"/>
                </a:lnTo>
                <a:lnTo>
                  <a:pt x="48708" y="96895"/>
                </a:lnTo>
                <a:lnTo>
                  <a:pt x="48689" y="96605"/>
                </a:lnTo>
                <a:lnTo>
                  <a:pt x="48708" y="96316"/>
                </a:lnTo>
                <a:lnTo>
                  <a:pt x="48728" y="96007"/>
                </a:lnTo>
                <a:lnTo>
                  <a:pt x="48747" y="95717"/>
                </a:lnTo>
                <a:lnTo>
                  <a:pt x="48805" y="95427"/>
                </a:lnTo>
                <a:lnTo>
                  <a:pt x="48863" y="95138"/>
                </a:lnTo>
                <a:lnTo>
                  <a:pt x="48940" y="94848"/>
                </a:lnTo>
                <a:lnTo>
                  <a:pt x="49037" y="94558"/>
                </a:lnTo>
                <a:lnTo>
                  <a:pt x="49133" y="94269"/>
                </a:lnTo>
                <a:lnTo>
                  <a:pt x="49249" y="93979"/>
                </a:lnTo>
                <a:lnTo>
                  <a:pt x="49384" y="93689"/>
                </a:lnTo>
                <a:lnTo>
                  <a:pt x="49519" y="93419"/>
                </a:lnTo>
                <a:lnTo>
                  <a:pt x="49616" y="93148"/>
                </a:lnTo>
                <a:lnTo>
                  <a:pt x="49809" y="92588"/>
                </a:lnTo>
                <a:lnTo>
                  <a:pt x="50137" y="91449"/>
                </a:lnTo>
                <a:lnTo>
                  <a:pt x="50215" y="91198"/>
                </a:lnTo>
                <a:lnTo>
                  <a:pt x="50234" y="91082"/>
                </a:lnTo>
                <a:lnTo>
                  <a:pt x="50234" y="90947"/>
                </a:lnTo>
                <a:lnTo>
                  <a:pt x="50215" y="90831"/>
                </a:lnTo>
                <a:lnTo>
                  <a:pt x="50157" y="90715"/>
                </a:lnTo>
                <a:lnTo>
                  <a:pt x="50060" y="90618"/>
                </a:lnTo>
                <a:lnTo>
                  <a:pt x="49944" y="90522"/>
                </a:lnTo>
                <a:lnTo>
                  <a:pt x="49906" y="90502"/>
                </a:lnTo>
                <a:lnTo>
                  <a:pt x="49886" y="90444"/>
                </a:lnTo>
                <a:lnTo>
                  <a:pt x="49848" y="90348"/>
                </a:lnTo>
                <a:lnTo>
                  <a:pt x="49770" y="89942"/>
                </a:lnTo>
                <a:lnTo>
                  <a:pt x="49674" y="89537"/>
                </a:lnTo>
                <a:lnTo>
                  <a:pt x="49539" y="89150"/>
                </a:lnTo>
                <a:lnTo>
                  <a:pt x="49384" y="88784"/>
                </a:lnTo>
                <a:lnTo>
                  <a:pt x="49210" y="88417"/>
                </a:lnTo>
                <a:lnTo>
                  <a:pt x="49017" y="88050"/>
                </a:lnTo>
                <a:lnTo>
                  <a:pt x="48805" y="87702"/>
                </a:lnTo>
                <a:lnTo>
                  <a:pt x="48592" y="87335"/>
                </a:lnTo>
                <a:lnTo>
                  <a:pt x="48496" y="87181"/>
                </a:lnTo>
                <a:lnTo>
                  <a:pt x="48399" y="87007"/>
                </a:lnTo>
                <a:lnTo>
                  <a:pt x="48341" y="86833"/>
                </a:lnTo>
                <a:lnTo>
                  <a:pt x="48283" y="86678"/>
                </a:lnTo>
                <a:lnTo>
                  <a:pt x="48245" y="86505"/>
                </a:lnTo>
                <a:lnTo>
                  <a:pt x="48206" y="86350"/>
                </a:lnTo>
                <a:lnTo>
                  <a:pt x="48206" y="86176"/>
                </a:lnTo>
                <a:lnTo>
                  <a:pt x="48206" y="86022"/>
                </a:lnTo>
                <a:lnTo>
                  <a:pt x="48225" y="85867"/>
                </a:lnTo>
                <a:lnTo>
                  <a:pt x="48245" y="85693"/>
                </a:lnTo>
                <a:lnTo>
                  <a:pt x="48283" y="85539"/>
                </a:lnTo>
                <a:lnTo>
                  <a:pt x="48341" y="85384"/>
                </a:lnTo>
                <a:lnTo>
                  <a:pt x="48419" y="85211"/>
                </a:lnTo>
                <a:lnTo>
                  <a:pt x="48496" y="85056"/>
                </a:lnTo>
                <a:lnTo>
                  <a:pt x="48708" y="84747"/>
                </a:lnTo>
                <a:lnTo>
                  <a:pt x="49152" y="84071"/>
                </a:lnTo>
                <a:lnTo>
                  <a:pt x="49365" y="83743"/>
                </a:lnTo>
                <a:lnTo>
                  <a:pt x="49558" y="83395"/>
                </a:lnTo>
                <a:lnTo>
                  <a:pt x="49713" y="83028"/>
                </a:lnTo>
                <a:lnTo>
                  <a:pt x="49770" y="82854"/>
                </a:lnTo>
                <a:lnTo>
                  <a:pt x="49828" y="82681"/>
                </a:lnTo>
                <a:lnTo>
                  <a:pt x="49848" y="82507"/>
                </a:lnTo>
                <a:lnTo>
                  <a:pt x="49867" y="82333"/>
                </a:lnTo>
                <a:lnTo>
                  <a:pt x="49886" y="82159"/>
                </a:lnTo>
                <a:lnTo>
                  <a:pt x="49867" y="81985"/>
                </a:lnTo>
                <a:lnTo>
                  <a:pt x="49848" y="81811"/>
                </a:lnTo>
                <a:lnTo>
                  <a:pt x="49828" y="81638"/>
                </a:lnTo>
                <a:lnTo>
                  <a:pt x="49770" y="81464"/>
                </a:lnTo>
                <a:lnTo>
                  <a:pt x="49713" y="81309"/>
                </a:lnTo>
                <a:lnTo>
                  <a:pt x="49635" y="81135"/>
                </a:lnTo>
                <a:lnTo>
                  <a:pt x="49539" y="80962"/>
                </a:lnTo>
                <a:lnTo>
                  <a:pt x="49442" y="80807"/>
                </a:lnTo>
                <a:lnTo>
                  <a:pt x="49326" y="80633"/>
                </a:lnTo>
                <a:lnTo>
                  <a:pt x="49075" y="80305"/>
                </a:lnTo>
                <a:lnTo>
                  <a:pt x="48824" y="79977"/>
                </a:lnTo>
                <a:lnTo>
                  <a:pt x="48380" y="79301"/>
                </a:lnTo>
                <a:lnTo>
                  <a:pt x="48264" y="79127"/>
                </a:lnTo>
                <a:lnTo>
                  <a:pt x="48187" y="78972"/>
                </a:lnTo>
                <a:lnTo>
                  <a:pt x="48110" y="78799"/>
                </a:lnTo>
                <a:lnTo>
                  <a:pt x="48052" y="78625"/>
                </a:lnTo>
                <a:lnTo>
                  <a:pt x="47994" y="78470"/>
                </a:lnTo>
                <a:lnTo>
                  <a:pt x="47974" y="78296"/>
                </a:lnTo>
                <a:lnTo>
                  <a:pt x="47955" y="78142"/>
                </a:lnTo>
                <a:lnTo>
                  <a:pt x="47936" y="77968"/>
                </a:lnTo>
                <a:lnTo>
                  <a:pt x="47955" y="77794"/>
                </a:lnTo>
                <a:lnTo>
                  <a:pt x="47974" y="77620"/>
                </a:lnTo>
                <a:lnTo>
                  <a:pt x="47994" y="77466"/>
                </a:lnTo>
                <a:lnTo>
                  <a:pt x="48052" y="77292"/>
                </a:lnTo>
                <a:lnTo>
                  <a:pt x="48110" y="77118"/>
                </a:lnTo>
                <a:lnTo>
                  <a:pt x="48167" y="76944"/>
                </a:lnTo>
                <a:lnTo>
                  <a:pt x="48341" y="76597"/>
                </a:lnTo>
                <a:lnTo>
                  <a:pt x="48476" y="76829"/>
                </a:lnTo>
                <a:lnTo>
                  <a:pt x="48573" y="77022"/>
                </a:lnTo>
                <a:lnTo>
                  <a:pt x="48670" y="77157"/>
                </a:lnTo>
                <a:lnTo>
                  <a:pt x="48766" y="77253"/>
                </a:lnTo>
                <a:lnTo>
                  <a:pt x="48863" y="77311"/>
                </a:lnTo>
                <a:lnTo>
                  <a:pt x="48998" y="77331"/>
                </a:lnTo>
                <a:lnTo>
                  <a:pt x="49133" y="77331"/>
                </a:lnTo>
                <a:lnTo>
                  <a:pt x="49288" y="77292"/>
                </a:lnTo>
                <a:lnTo>
                  <a:pt x="49481" y="77234"/>
                </a:lnTo>
                <a:lnTo>
                  <a:pt x="50408" y="76887"/>
                </a:lnTo>
                <a:lnTo>
                  <a:pt x="51335" y="76539"/>
                </a:lnTo>
                <a:lnTo>
                  <a:pt x="52378" y="79204"/>
                </a:lnTo>
                <a:lnTo>
                  <a:pt x="53382" y="81850"/>
                </a:lnTo>
                <a:lnTo>
                  <a:pt x="53382" y="81908"/>
                </a:lnTo>
                <a:lnTo>
                  <a:pt x="53382" y="81947"/>
                </a:lnTo>
                <a:lnTo>
                  <a:pt x="53324" y="82082"/>
                </a:lnTo>
                <a:lnTo>
                  <a:pt x="53247" y="82198"/>
                </a:lnTo>
                <a:lnTo>
                  <a:pt x="53170" y="82314"/>
                </a:lnTo>
                <a:lnTo>
                  <a:pt x="53092" y="82410"/>
                </a:lnTo>
                <a:lnTo>
                  <a:pt x="53054" y="82526"/>
                </a:lnTo>
                <a:lnTo>
                  <a:pt x="53034" y="82661"/>
                </a:lnTo>
                <a:lnTo>
                  <a:pt x="53034" y="82777"/>
                </a:lnTo>
                <a:lnTo>
                  <a:pt x="53073" y="82893"/>
                </a:lnTo>
                <a:lnTo>
                  <a:pt x="53112" y="82990"/>
                </a:lnTo>
                <a:lnTo>
                  <a:pt x="53189" y="83067"/>
                </a:lnTo>
                <a:lnTo>
                  <a:pt x="53286" y="83105"/>
                </a:lnTo>
                <a:lnTo>
                  <a:pt x="53421" y="83144"/>
                </a:lnTo>
                <a:lnTo>
                  <a:pt x="53575" y="83163"/>
                </a:lnTo>
                <a:lnTo>
                  <a:pt x="53923" y="83183"/>
                </a:lnTo>
                <a:lnTo>
                  <a:pt x="55120" y="86099"/>
                </a:lnTo>
                <a:lnTo>
                  <a:pt x="55024" y="86253"/>
                </a:lnTo>
                <a:lnTo>
                  <a:pt x="54908" y="86389"/>
                </a:lnTo>
                <a:lnTo>
                  <a:pt x="54792" y="86524"/>
                </a:lnTo>
                <a:lnTo>
                  <a:pt x="54695" y="86678"/>
                </a:lnTo>
                <a:lnTo>
                  <a:pt x="54618" y="86814"/>
                </a:lnTo>
                <a:lnTo>
                  <a:pt x="54580" y="86891"/>
                </a:lnTo>
                <a:lnTo>
                  <a:pt x="54560" y="86968"/>
                </a:lnTo>
                <a:lnTo>
                  <a:pt x="54560" y="87045"/>
                </a:lnTo>
                <a:lnTo>
                  <a:pt x="54580" y="87142"/>
                </a:lnTo>
                <a:lnTo>
                  <a:pt x="54599" y="87238"/>
                </a:lnTo>
                <a:lnTo>
                  <a:pt x="54637" y="87354"/>
                </a:lnTo>
                <a:lnTo>
                  <a:pt x="54695" y="87432"/>
                </a:lnTo>
                <a:lnTo>
                  <a:pt x="54753" y="87509"/>
                </a:lnTo>
                <a:lnTo>
                  <a:pt x="54811" y="87567"/>
                </a:lnTo>
                <a:lnTo>
                  <a:pt x="54869" y="87605"/>
                </a:lnTo>
                <a:lnTo>
                  <a:pt x="54927" y="87625"/>
                </a:lnTo>
                <a:lnTo>
                  <a:pt x="54985" y="87644"/>
                </a:lnTo>
                <a:lnTo>
                  <a:pt x="55120" y="87625"/>
                </a:lnTo>
                <a:lnTo>
                  <a:pt x="55255" y="87605"/>
                </a:lnTo>
                <a:lnTo>
                  <a:pt x="55391" y="87547"/>
                </a:lnTo>
                <a:lnTo>
                  <a:pt x="55526" y="87509"/>
                </a:lnTo>
                <a:lnTo>
                  <a:pt x="55661" y="87490"/>
                </a:lnTo>
                <a:lnTo>
                  <a:pt x="55758" y="87683"/>
                </a:lnTo>
                <a:lnTo>
                  <a:pt x="56607" y="89865"/>
                </a:lnTo>
                <a:lnTo>
                  <a:pt x="57032" y="90966"/>
                </a:lnTo>
                <a:lnTo>
                  <a:pt x="57477" y="92047"/>
                </a:lnTo>
                <a:lnTo>
                  <a:pt x="57921" y="93129"/>
                </a:lnTo>
                <a:lnTo>
                  <a:pt x="58404" y="94191"/>
                </a:lnTo>
                <a:lnTo>
                  <a:pt x="58925" y="95254"/>
                </a:lnTo>
                <a:lnTo>
                  <a:pt x="59195" y="95775"/>
                </a:lnTo>
                <a:lnTo>
                  <a:pt x="59466" y="96296"/>
                </a:lnTo>
                <a:lnTo>
                  <a:pt x="59562" y="96451"/>
                </a:lnTo>
                <a:lnTo>
                  <a:pt x="59640" y="96567"/>
                </a:lnTo>
                <a:lnTo>
                  <a:pt x="59717" y="96644"/>
                </a:lnTo>
                <a:lnTo>
                  <a:pt x="59794" y="96702"/>
                </a:lnTo>
                <a:lnTo>
                  <a:pt x="59871" y="96721"/>
                </a:lnTo>
                <a:lnTo>
                  <a:pt x="59987" y="96721"/>
                </a:lnTo>
                <a:lnTo>
                  <a:pt x="60122" y="96702"/>
                </a:lnTo>
                <a:lnTo>
                  <a:pt x="60277" y="96663"/>
                </a:lnTo>
                <a:lnTo>
                  <a:pt x="60934" y="96451"/>
                </a:lnTo>
                <a:lnTo>
                  <a:pt x="61590" y="96238"/>
                </a:lnTo>
                <a:lnTo>
                  <a:pt x="61764" y="96181"/>
                </a:lnTo>
                <a:lnTo>
                  <a:pt x="61899" y="96123"/>
                </a:lnTo>
                <a:lnTo>
                  <a:pt x="62015" y="96045"/>
                </a:lnTo>
                <a:lnTo>
                  <a:pt x="62073" y="95949"/>
                </a:lnTo>
                <a:lnTo>
                  <a:pt x="62092" y="95833"/>
                </a:lnTo>
                <a:lnTo>
                  <a:pt x="62092" y="95717"/>
                </a:lnTo>
                <a:lnTo>
                  <a:pt x="62034" y="95563"/>
                </a:lnTo>
                <a:lnTo>
                  <a:pt x="61957" y="95408"/>
                </a:lnTo>
                <a:lnTo>
                  <a:pt x="61610" y="94809"/>
                </a:lnTo>
                <a:lnTo>
                  <a:pt x="61262" y="94230"/>
                </a:lnTo>
                <a:lnTo>
                  <a:pt x="60914" y="93651"/>
                </a:lnTo>
                <a:lnTo>
                  <a:pt x="60605" y="93052"/>
                </a:lnTo>
                <a:lnTo>
                  <a:pt x="60180" y="92183"/>
                </a:lnTo>
                <a:lnTo>
                  <a:pt x="59775" y="91294"/>
                </a:lnTo>
                <a:lnTo>
                  <a:pt x="58983" y="89556"/>
                </a:lnTo>
                <a:lnTo>
                  <a:pt x="60045" y="88899"/>
                </a:lnTo>
                <a:lnTo>
                  <a:pt x="61088" y="88243"/>
                </a:lnTo>
                <a:lnTo>
                  <a:pt x="61165" y="88185"/>
                </a:lnTo>
                <a:lnTo>
                  <a:pt x="61243" y="88088"/>
                </a:lnTo>
                <a:lnTo>
                  <a:pt x="61281" y="88011"/>
                </a:lnTo>
                <a:lnTo>
                  <a:pt x="61301" y="87914"/>
                </a:lnTo>
                <a:lnTo>
                  <a:pt x="61281" y="87837"/>
                </a:lnTo>
                <a:lnTo>
                  <a:pt x="61243" y="87741"/>
                </a:lnTo>
                <a:lnTo>
                  <a:pt x="61185" y="87663"/>
                </a:lnTo>
                <a:lnTo>
                  <a:pt x="61088" y="87586"/>
                </a:lnTo>
                <a:lnTo>
                  <a:pt x="60992" y="87528"/>
                </a:lnTo>
                <a:lnTo>
                  <a:pt x="60895" y="87490"/>
                </a:lnTo>
                <a:lnTo>
                  <a:pt x="60702" y="87393"/>
                </a:lnTo>
                <a:lnTo>
                  <a:pt x="59485" y="86833"/>
                </a:lnTo>
                <a:lnTo>
                  <a:pt x="58268" y="86292"/>
                </a:lnTo>
                <a:lnTo>
                  <a:pt x="58075" y="86215"/>
                </a:lnTo>
                <a:lnTo>
                  <a:pt x="57863" y="86138"/>
                </a:lnTo>
                <a:lnTo>
                  <a:pt x="57419" y="86002"/>
                </a:lnTo>
                <a:lnTo>
                  <a:pt x="53112" y="75631"/>
                </a:lnTo>
                <a:lnTo>
                  <a:pt x="53884" y="75322"/>
                </a:lnTo>
                <a:lnTo>
                  <a:pt x="54637" y="77717"/>
                </a:lnTo>
                <a:lnTo>
                  <a:pt x="55004" y="78876"/>
                </a:lnTo>
                <a:lnTo>
                  <a:pt x="55198" y="79474"/>
                </a:lnTo>
                <a:lnTo>
                  <a:pt x="55391" y="80035"/>
                </a:lnTo>
                <a:lnTo>
                  <a:pt x="55487" y="80228"/>
                </a:lnTo>
                <a:lnTo>
                  <a:pt x="55584" y="80382"/>
                </a:lnTo>
                <a:lnTo>
                  <a:pt x="55680" y="80479"/>
                </a:lnTo>
                <a:lnTo>
                  <a:pt x="55816" y="80537"/>
                </a:lnTo>
                <a:lnTo>
                  <a:pt x="55951" y="80556"/>
                </a:lnTo>
                <a:lnTo>
                  <a:pt x="56105" y="80537"/>
                </a:lnTo>
                <a:lnTo>
                  <a:pt x="56260" y="80479"/>
                </a:lnTo>
                <a:lnTo>
                  <a:pt x="56453" y="80382"/>
                </a:lnTo>
                <a:lnTo>
                  <a:pt x="57090" y="80035"/>
                </a:lnTo>
                <a:lnTo>
                  <a:pt x="57747" y="79706"/>
                </a:lnTo>
                <a:lnTo>
                  <a:pt x="57901" y="79610"/>
                </a:lnTo>
                <a:lnTo>
                  <a:pt x="58017" y="79552"/>
                </a:lnTo>
                <a:lnTo>
                  <a:pt x="58095" y="79474"/>
                </a:lnTo>
                <a:lnTo>
                  <a:pt x="58133" y="79397"/>
                </a:lnTo>
                <a:lnTo>
                  <a:pt x="58152" y="79301"/>
                </a:lnTo>
                <a:lnTo>
                  <a:pt x="58133" y="79185"/>
                </a:lnTo>
                <a:lnTo>
                  <a:pt x="58075" y="79050"/>
                </a:lnTo>
                <a:lnTo>
                  <a:pt x="57998" y="78895"/>
                </a:lnTo>
                <a:lnTo>
                  <a:pt x="55912" y="74492"/>
                </a:lnTo>
                <a:lnTo>
                  <a:pt x="56028" y="74414"/>
                </a:lnTo>
                <a:lnTo>
                  <a:pt x="56105" y="74337"/>
                </a:lnTo>
                <a:lnTo>
                  <a:pt x="56163" y="74241"/>
                </a:lnTo>
                <a:lnTo>
                  <a:pt x="56202" y="74163"/>
                </a:lnTo>
                <a:lnTo>
                  <a:pt x="56202" y="74067"/>
                </a:lnTo>
                <a:lnTo>
                  <a:pt x="56183" y="73951"/>
                </a:lnTo>
                <a:lnTo>
                  <a:pt x="56125" y="73854"/>
                </a:lnTo>
                <a:lnTo>
                  <a:pt x="56067" y="73738"/>
                </a:lnTo>
                <a:lnTo>
                  <a:pt x="55893" y="73487"/>
                </a:lnTo>
                <a:lnTo>
                  <a:pt x="55777" y="73217"/>
                </a:lnTo>
                <a:lnTo>
                  <a:pt x="54193" y="69702"/>
                </a:lnTo>
                <a:lnTo>
                  <a:pt x="52648" y="66206"/>
                </a:lnTo>
                <a:lnTo>
                  <a:pt x="52629" y="66090"/>
                </a:lnTo>
                <a:lnTo>
                  <a:pt x="52629" y="65974"/>
                </a:lnTo>
                <a:lnTo>
                  <a:pt x="52648" y="65859"/>
                </a:lnTo>
                <a:lnTo>
                  <a:pt x="52706" y="65743"/>
                </a:lnTo>
                <a:lnTo>
                  <a:pt x="52899" y="65434"/>
                </a:lnTo>
                <a:lnTo>
                  <a:pt x="53112" y="65144"/>
                </a:lnTo>
                <a:lnTo>
                  <a:pt x="53537" y="64545"/>
                </a:lnTo>
                <a:lnTo>
                  <a:pt x="53846" y="64082"/>
                </a:lnTo>
                <a:lnTo>
                  <a:pt x="54116" y="63599"/>
                </a:lnTo>
                <a:lnTo>
                  <a:pt x="54367" y="63116"/>
                </a:lnTo>
                <a:lnTo>
                  <a:pt x="54464" y="62865"/>
                </a:lnTo>
                <a:lnTo>
                  <a:pt x="54541" y="62614"/>
                </a:lnTo>
                <a:lnTo>
                  <a:pt x="54618" y="62344"/>
                </a:lnTo>
                <a:lnTo>
                  <a:pt x="54676" y="62092"/>
                </a:lnTo>
                <a:lnTo>
                  <a:pt x="54715" y="61822"/>
                </a:lnTo>
                <a:lnTo>
                  <a:pt x="54734" y="61552"/>
                </a:lnTo>
                <a:lnTo>
                  <a:pt x="54753" y="61281"/>
                </a:lnTo>
                <a:lnTo>
                  <a:pt x="54734" y="60992"/>
                </a:lnTo>
                <a:lnTo>
                  <a:pt x="54695" y="60721"/>
                </a:lnTo>
                <a:lnTo>
                  <a:pt x="54637" y="60412"/>
                </a:lnTo>
                <a:lnTo>
                  <a:pt x="54580" y="60026"/>
                </a:lnTo>
                <a:lnTo>
                  <a:pt x="54541" y="59640"/>
                </a:lnTo>
                <a:lnTo>
                  <a:pt x="54560" y="59234"/>
                </a:lnTo>
                <a:lnTo>
                  <a:pt x="54599" y="58829"/>
                </a:lnTo>
                <a:lnTo>
                  <a:pt x="54676" y="58462"/>
                </a:lnTo>
                <a:lnTo>
                  <a:pt x="54773" y="58114"/>
                </a:lnTo>
                <a:lnTo>
                  <a:pt x="54927" y="57766"/>
                </a:lnTo>
                <a:lnTo>
                  <a:pt x="55101" y="57438"/>
                </a:lnTo>
                <a:lnTo>
                  <a:pt x="55294" y="57129"/>
                </a:lnTo>
                <a:lnTo>
                  <a:pt x="55507" y="56820"/>
                </a:lnTo>
                <a:lnTo>
                  <a:pt x="55738" y="56530"/>
                </a:lnTo>
                <a:lnTo>
                  <a:pt x="55970" y="56241"/>
                </a:lnTo>
                <a:lnTo>
                  <a:pt x="56202" y="55932"/>
                </a:lnTo>
                <a:lnTo>
                  <a:pt x="56376" y="55622"/>
                </a:lnTo>
                <a:lnTo>
                  <a:pt x="56511" y="55294"/>
                </a:lnTo>
                <a:lnTo>
                  <a:pt x="56607" y="54966"/>
                </a:lnTo>
                <a:lnTo>
                  <a:pt x="56665" y="54638"/>
                </a:lnTo>
                <a:lnTo>
                  <a:pt x="56665" y="54290"/>
                </a:lnTo>
                <a:lnTo>
                  <a:pt x="56627" y="53942"/>
                </a:lnTo>
                <a:lnTo>
                  <a:pt x="56549" y="53595"/>
                </a:lnTo>
                <a:lnTo>
                  <a:pt x="56472" y="53286"/>
                </a:lnTo>
                <a:lnTo>
                  <a:pt x="56356" y="52977"/>
                </a:lnTo>
                <a:lnTo>
                  <a:pt x="56125" y="52378"/>
                </a:lnTo>
                <a:lnTo>
                  <a:pt x="55835" y="51779"/>
                </a:lnTo>
                <a:lnTo>
                  <a:pt x="55526" y="51200"/>
                </a:lnTo>
                <a:lnTo>
                  <a:pt x="54831" y="50002"/>
                </a:lnTo>
                <a:lnTo>
                  <a:pt x="54135" y="48805"/>
                </a:lnTo>
                <a:lnTo>
                  <a:pt x="53421" y="47627"/>
                </a:lnTo>
                <a:lnTo>
                  <a:pt x="52745" y="46410"/>
                </a:lnTo>
                <a:lnTo>
                  <a:pt x="52513" y="45966"/>
                </a:lnTo>
                <a:lnTo>
                  <a:pt x="52301" y="45502"/>
                </a:lnTo>
                <a:lnTo>
                  <a:pt x="52107" y="45039"/>
                </a:lnTo>
                <a:lnTo>
                  <a:pt x="51953" y="44575"/>
                </a:lnTo>
                <a:lnTo>
                  <a:pt x="51798" y="44092"/>
                </a:lnTo>
                <a:lnTo>
                  <a:pt x="51683" y="43610"/>
                </a:lnTo>
                <a:lnTo>
                  <a:pt x="51567" y="43127"/>
                </a:lnTo>
                <a:lnTo>
                  <a:pt x="51470" y="42644"/>
                </a:lnTo>
                <a:lnTo>
                  <a:pt x="51393" y="42161"/>
                </a:lnTo>
                <a:lnTo>
                  <a:pt x="51316" y="41678"/>
                </a:lnTo>
                <a:lnTo>
                  <a:pt x="51219" y="40674"/>
                </a:lnTo>
                <a:lnTo>
                  <a:pt x="51122" y="39689"/>
                </a:lnTo>
                <a:lnTo>
                  <a:pt x="51064" y="38685"/>
                </a:lnTo>
                <a:lnTo>
                  <a:pt x="51026" y="38221"/>
                </a:lnTo>
                <a:lnTo>
                  <a:pt x="50968" y="37758"/>
                </a:lnTo>
                <a:lnTo>
                  <a:pt x="50871" y="37294"/>
                </a:lnTo>
                <a:lnTo>
                  <a:pt x="50755" y="36850"/>
                </a:lnTo>
                <a:lnTo>
                  <a:pt x="50601" y="36425"/>
                </a:lnTo>
                <a:lnTo>
                  <a:pt x="50408" y="36019"/>
                </a:lnTo>
                <a:lnTo>
                  <a:pt x="50292" y="35807"/>
                </a:lnTo>
                <a:lnTo>
                  <a:pt x="50157" y="35614"/>
                </a:lnTo>
                <a:lnTo>
                  <a:pt x="50022" y="35421"/>
                </a:lnTo>
                <a:lnTo>
                  <a:pt x="49867" y="35247"/>
                </a:lnTo>
                <a:lnTo>
                  <a:pt x="49616" y="34919"/>
                </a:lnTo>
                <a:lnTo>
                  <a:pt x="49404" y="34571"/>
                </a:lnTo>
                <a:lnTo>
                  <a:pt x="49230" y="34223"/>
                </a:lnTo>
                <a:lnTo>
                  <a:pt x="49075" y="33856"/>
                </a:lnTo>
                <a:lnTo>
                  <a:pt x="48979" y="33489"/>
                </a:lnTo>
                <a:lnTo>
                  <a:pt x="48882" y="33103"/>
                </a:lnTo>
                <a:lnTo>
                  <a:pt x="48843" y="32698"/>
                </a:lnTo>
                <a:lnTo>
                  <a:pt x="48824" y="32292"/>
                </a:lnTo>
                <a:lnTo>
                  <a:pt x="48805" y="32041"/>
                </a:lnTo>
                <a:lnTo>
                  <a:pt x="48786" y="31809"/>
                </a:lnTo>
                <a:lnTo>
                  <a:pt x="48747" y="31558"/>
                </a:lnTo>
                <a:lnTo>
                  <a:pt x="48708" y="31326"/>
                </a:lnTo>
                <a:lnTo>
                  <a:pt x="48650" y="31114"/>
                </a:lnTo>
                <a:lnTo>
                  <a:pt x="48573" y="30901"/>
                </a:lnTo>
                <a:lnTo>
                  <a:pt x="48476" y="30689"/>
                </a:lnTo>
                <a:lnTo>
                  <a:pt x="48380" y="30496"/>
                </a:lnTo>
                <a:lnTo>
                  <a:pt x="48264" y="30303"/>
                </a:lnTo>
                <a:lnTo>
                  <a:pt x="48148" y="30110"/>
                </a:lnTo>
                <a:lnTo>
                  <a:pt x="47994" y="29936"/>
                </a:lnTo>
                <a:lnTo>
                  <a:pt x="47839" y="29762"/>
                </a:lnTo>
                <a:lnTo>
                  <a:pt x="47685" y="29607"/>
                </a:lnTo>
                <a:lnTo>
                  <a:pt x="47492" y="29453"/>
                </a:lnTo>
                <a:lnTo>
                  <a:pt x="47298" y="29298"/>
                </a:lnTo>
                <a:lnTo>
                  <a:pt x="47086" y="29163"/>
                </a:lnTo>
                <a:lnTo>
                  <a:pt x="46758" y="28951"/>
                </a:lnTo>
                <a:lnTo>
                  <a:pt x="46410" y="28719"/>
                </a:lnTo>
                <a:lnTo>
                  <a:pt x="45753" y="28255"/>
                </a:lnTo>
                <a:lnTo>
                  <a:pt x="45889" y="28120"/>
                </a:lnTo>
                <a:lnTo>
                  <a:pt x="45966" y="27966"/>
                </a:lnTo>
                <a:lnTo>
                  <a:pt x="46004" y="27811"/>
                </a:lnTo>
                <a:lnTo>
                  <a:pt x="46024" y="27676"/>
                </a:lnTo>
                <a:lnTo>
                  <a:pt x="46004" y="27522"/>
                </a:lnTo>
                <a:lnTo>
                  <a:pt x="45946" y="27386"/>
                </a:lnTo>
                <a:lnTo>
                  <a:pt x="45869" y="27251"/>
                </a:lnTo>
                <a:lnTo>
                  <a:pt x="45773" y="27135"/>
                </a:lnTo>
                <a:lnTo>
                  <a:pt x="45155" y="26537"/>
                </a:lnTo>
                <a:lnTo>
                  <a:pt x="44846" y="26228"/>
                </a:lnTo>
                <a:lnTo>
                  <a:pt x="44517" y="25938"/>
                </a:lnTo>
                <a:lnTo>
                  <a:pt x="44189" y="25648"/>
                </a:lnTo>
                <a:lnTo>
                  <a:pt x="43822" y="25397"/>
                </a:lnTo>
                <a:lnTo>
                  <a:pt x="43455" y="25146"/>
                </a:lnTo>
                <a:lnTo>
                  <a:pt x="43069" y="24934"/>
                </a:lnTo>
                <a:lnTo>
                  <a:pt x="42914" y="24856"/>
                </a:lnTo>
                <a:lnTo>
                  <a:pt x="42740" y="24798"/>
                </a:lnTo>
                <a:lnTo>
                  <a:pt x="42586" y="24779"/>
                </a:lnTo>
                <a:lnTo>
                  <a:pt x="42412" y="24760"/>
                </a:lnTo>
                <a:lnTo>
                  <a:pt x="42258" y="24798"/>
                </a:lnTo>
                <a:lnTo>
                  <a:pt x="42103" y="24856"/>
                </a:lnTo>
                <a:lnTo>
                  <a:pt x="41968" y="24934"/>
                </a:lnTo>
                <a:lnTo>
                  <a:pt x="41813" y="25069"/>
                </a:lnTo>
                <a:lnTo>
                  <a:pt x="41524" y="25320"/>
                </a:lnTo>
                <a:lnTo>
                  <a:pt x="41253" y="25532"/>
                </a:lnTo>
                <a:lnTo>
                  <a:pt x="41099" y="25223"/>
                </a:lnTo>
                <a:lnTo>
                  <a:pt x="41022" y="25069"/>
                </a:lnTo>
                <a:lnTo>
                  <a:pt x="40925" y="24934"/>
                </a:lnTo>
                <a:lnTo>
                  <a:pt x="40828" y="24837"/>
                </a:lnTo>
                <a:lnTo>
                  <a:pt x="40713" y="24740"/>
                </a:lnTo>
                <a:lnTo>
                  <a:pt x="40616" y="24682"/>
                </a:lnTo>
                <a:lnTo>
                  <a:pt x="40519" y="24625"/>
                </a:lnTo>
                <a:lnTo>
                  <a:pt x="40404" y="24586"/>
                </a:lnTo>
                <a:lnTo>
                  <a:pt x="40288" y="24567"/>
                </a:lnTo>
                <a:lnTo>
                  <a:pt x="40056" y="24567"/>
                </a:lnTo>
                <a:lnTo>
                  <a:pt x="39959" y="24586"/>
                </a:lnTo>
                <a:lnTo>
                  <a:pt x="39843" y="24625"/>
                </a:lnTo>
                <a:lnTo>
                  <a:pt x="39612" y="24702"/>
                </a:lnTo>
                <a:lnTo>
                  <a:pt x="39380" y="24837"/>
                </a:lnTo>
                <a:lnTo>
                  <a:pt x="39167" y="25011"/>
                </a:lnTo>
                <a:lnTo>
                  <a:pt x="39013" y="25146"/>
                </a:lnTo>
                <a:lnTo>
                  <a:pt x="38936" y="25204"/>
                </a:lnTo>
                <a:lnTo>
                  <a:pt x="38897" y="25223"/>
                </a:lnTo>
                <a:lnTo>
                  <a:pt x="38878" y="25223"/>
                </a:lnTo>
                <a:lnTo>
                  <a:pt x="38607" y="25088"/>
                </a:lnTo>
                <a:lnTo>
                  <a:pt x="38356" y="24953"/>
                </a:lnTo>
                <a:lnTo>
                  <a:pt x="38105" y="24818"/>
                </a:lnTo>
                <a:lnTo>
                  <a:pt x="37893" y="24644"/>
                </a:lnTo>
                <a:lnTo>
                  <a:pt x="37854" y="24586"/>
                </a:lnTo>
                <a:lnTo>
                  <a:pt x="37816" y="24509"/>
                </a:lnTo>
                <a:lnTo>
                  <a:pt x="37796" y="24335"/>
                </a:lnTo>
                <a:lnTo>
                  <a:pt x="37796" y="24142"/>
                </a:lnTo>
                <a:lnTo>
                  <a:pt x="37777" y="23968"/>
                </a:lnTo>
                <a:lnTo>
                  <a:pt x="38356" y="23891"/>
                </a:lnTo>
                <a:lnTo>
                  <a:pt x="38627" y="23871"/>
                </a:lnTo>
                <a:lnTo>
                  <a:pt x="38897" y="23852"/>
                </a:lnTo>
                <a:lnTo>
                  <a:pt x="39052" y="23852"/>
                </a:lnTo>
                <a:lnTo>
                  <a:pt x="39187" y="23833"/>
                </a:lnTo>
                <a:lnTo>
                  <a:pt x="39322" y="23794"/>
                </a:lnTo>
                <a:lnTo>
                  <a:pt x="39457" y="23755"/>
                </a:lnTo>
                <a:lnTo>
                  <a:pt x="39708" y="23659"/>
                </a:lnTo>
                <a:lnTo>
                  <a:pt x="39921" y="23504"/>
                </a:lnTo>
                <a:lnTo>
                  <a:pt x="40133" y="23331"/>
                </a:lnTo>
                <a:lnTo>
                  <a:pt x="40307" y="23137"/>
                </a:lnTo>
                <a:lnTo>
                  <a:pt x="40481" y="22944"/>
                </a:lnTo>
                <a:lnTo>
                  <a:pt x="40655" y="22713"/>
                </a:lnTo>
                <a:lnTo>
                  <a:pt x="40751" y="22558"/>
                </a:lnTo>
                <a:lnTo>
                  <a:pt x="40828" y="22404"/>
                </a:lnTo>
                <a:lnTo>
                  <a:pt x="40983" y="22056"/>
                </a:lnTo>
                <a:lnTo>
                  <a:pt x="41060" y="21901"/>
                </a:lnTo>
                <a:lnTo>
                  <a:pt x="41137" y="21747"/>
                </a:lnTo>
                <a:lnTo>
                  <a:pt x="41253" y="21631"/>
                </a:lnTo>
                <a:lnTo>
                  <a:pt x="41369" y="21534"/>
                </a:lnTo>
                <a:lnTo>
                  <a:pt x="41543" y="21380"/>
                </a:lnTo>
                <a:lnTo>
                  <a:pt x="41678" y="21245"/>
                </a:lnTo>
                <a:lnTo>
                  <a:pt x="41775" y="21090"/>
                </a:lnTo>
                <a:lnTo>
                  <a:pt x="41852" y="20916"/>
                </a:lnTo>
                <a:lnTo>
                  <a:pt x="41910" y="20743"/>
                </a:lnTo>
                <a:lnTo>
                  <a:pt x="41929" y="20569"/>
                </a:lnTo>
                <a:lnTo>
                  <a:pt x="41968" y="20202"/>
                </a:lnTo>
                <a:lnTo>
                  <a:pt x="42007" y="20105"/>
                </a:lnTo>
                <a:lnTo>
                  <a:pt x="42064" y="20009"/>
                </a:lnTo>
                <a:lnTo>
                  <a:pt x="42122" y="19931"/>
                </a:lnTo>
                <a:lnTo>
                  <a:pt x="42219" y="19873"/>
                </a:lnTo>
                <a:lnTo>
                  <a:pt x="42528" y="19758"/>
                </a:lnTo>
                <a:lnTo>
                  <a:pt x="42837" y="19642"/>
                </a:lnTo>
                <a:lnTo>
                  <a:pt x="43146" y="19526"/>
                </a:lnTo>
                <a:lnTo>
                  <a:pt x="43455" y="19410"/>
                </a:lnTo>
                <a:lnTo>
                  <a:pt x="43610" y="19333"/>
                </a:lnTo>
                <a:lnTo>
                  <a:pt x="43725" y="19255"/>
                </a:lnTo>
                <a:lnTo>
                  <a:pt x="43822" y="19159"/>
                </a:lnTo>
                <a:lnTo>
                  <a:pt x="43880" y="19043"/>
                </a:lnTo>
                <a:lnTo>
                  <a:pt x="43919" y="18927"/>
                </a:lnTo>
                <a:lnTo>
                  <a:pt x="43938" y="18792"/>
                </a:lnTo>
                <a:lnTo>
                  <a:pt x="43919" y="18657"/>
                </a:lnTo>
                <a:lnTo>
                  <a:pt x="43899" y="18502"/>
                </a:lnTo>
                <a:lnTo>
                  <a:pt x="43822" y="18309"/>
                </a:lnTo>
                <a:lnTo>
                  <a:pt x="43764" y="18135"/>
                </a:lnTo>
                <a:lnTo>
                  <a:pt x="43590" y="17788"/>
                </a:lnTo>
                <a:lnTo>
                  <a:pt x="43339" y="17266"/>
                </a:lnTo>
                <a:lnTo>
                  <a:pt x="43243" y="16996"/>
                </a:lnTo>
                <a:lnTo>
                  <a:pt x="43165" y="16725"/>
                </a:lnTo>
                <a:lnTo>
                  <a:pt x="43127" y="16455"/>
                </a:lnTo>
                <a:lnTo>
                  <a:pt x="43127" y="16320"/>
                </a:lnTo>
                <a:lnTo>
                  <a:pt x="43127" y="16165"/>
                </a:lnTo>
                <a:lnTo>
                  <a:pt x="43165" y="16030"/>
                </a:lnTo>
                <a:lnTo>
                  <a:pt x="43204" y="15876"/>
                </a:lnTo>
                <a:lnTo>
                  <a:pt x="43243" y="15740"/>
                </a:lnTo>
                <a:lnTo>
                  <a:pt x="43320" y="15586"/>
                </a:lnTo>
                <a:lnTo>
                  <a:pt x="43358" y="15489"/>
                </a:lnTo>
                <a:lnTo>
                  <a:pt x="43378" y="15393"/>
                </a:lnTo>
                <a:lnTo>
                  <a:pt x="43378" y="15161"/>
                </a:lnTo>
                <a:lnTo>
                  <a:pt x="43378" y="14852"/>
                </a:lnTo>
                <a:lnTo>
                  <a:pt x="43416" y="14562"/>
                </a:lnTo>
                <a:lnTo>
                  <a:pt x="43474" y="14292"/>
                </a:lnTo>
                <a:lnTo>
                  <a:pt x="43513" y="14176"/>
                </a:lnTo>
                <a:lnTo>
                  <a:pt x="43571" y="14041"/>
                </a:lnTo>
                <a:lnTo>
                  <a:pt x="43629" y="13944"/>
                </a:lnTo>
                <a:lnTo>
                  <a:pt x="43706" y="13828"/>
                </a:lnTo>
                <a:lnTo>
                  <a:pt x="43803" y="13732"/>
                </a:lnTo>
                <a:lnTo>
                  <a:pt x="43919" y="13655"/>
                </a:lnTo>
                <a:lnTo>
                  <a:pt x="44034" y="13577"/>
                </a:lnTo>
                <a:lnTo>
                  <a:pt x="44170" y="13519"/>
                </a:lnTo>
                <a:lnTo>
                  <a:pt x="44324" y="13461"/>
                </a:lnTo>
                <a:lnTo>
                  <a:pt x="44517" y="13423"/>
                </a:lnTo>
                <a:lnTo>
                  <a:pt x="44614" y="13384"/>
                </a:lnTo>
                <a:lnTo>
                  <a:pt x="44710" y="13346"/>
                </a:lnTo>
                <a:lnTo>
                  <a:pt x="44807" y="13288"/>
                </a:lnTo>
                <a:lnTo>
                  <a:pt x="44884" y="13230"/>
                </a:lnTo>
                <a:lnTo>
                  <a:pt x="44981" y="13133"/>
                </a:lnTo>
                <a:lnTo>
                  <a:pt x="45077" y="13037"/>
                </a:lnTo>
                <a:lnTo>
                  <a:pt x="45135" y="12921"/>
                </a:lnTo>
                <a:lnTo>
                  <a:pt x="45155" y="12824"/>
                </a:lnTo>
                <a:lnTo>
                  <a:pt x="45193" y="11414"/>
                </a:lnTo>
                <a:lnTo>
                  <a:pt x="45213" y="10004"/>
                </a:lnTo>
                <a:lnTo>
                  <a:pt x="45193" y="9599"/>
                </a:lnTo>
                <a:lnTo>
                  <a:pt x="45135" y="9212"/>
                </a:lnTo>
                <a:lnTo>
                  <a:pt x="45058" y="8826"/>
                </a:lnTo>
                <a:lnTo>
                  <a:pt x="44961" y="8440"/>
                </a:lnTo>
                <a:lnTo>
                  <a:pt x="44846" y="8073"/>
                </a:lnTo>
                <a:lnTo>
                  <a:pt x="44710" y="7706"/>
                </a:lnTo>
                <a:lnTo>
                  <a:pt x="44459" y="6953"/>
                </a:lnTo>
                <a:lnTo>
                  <a:pt x="44228" y="6373"/>
                </a:lnTo>
                <a:lnTo>
                  <a:pt x="43996" y="5813"/>
                </a:lnTo>
                <a:lnTo>
                  <a:pt x="43706" y="5292"/>
                </a:lnTo>
                <a:lnTo>
                  <a:pt x="43397" y="4770"/>
                </a:lnTo>
                <a:lnTo>
                  <a:pt x="43049" y="4288"/>
                </a:lnTo>
                <a:lnTo>
                  <a:pt x="42856" y="4036"/>
                </a:lnTo>
                <a:lnTo>
                  <a:pt x="42663" y="3824"/>
                </a:lnTo>
                <a:lnTo>
                  <a:pt x="42451" y="3592"/>
                </a:lnTo>
                <a:lnTo>
                  <a:pt x="42219" y="3380"/>
                </a:lnTo>
                <a:lnTo>
                  <a:pt x="41987" y="3167"/>
                </a:lnTo>
                <a:lnTo>
                  <a:pt x="41755" y="2974"/>
                </a:lnTo>
                <a:lnTo>
                  <a:pt x="41273" y="2627"/>
                </a:lnTo>
                <a:lnTo>
                  <a:pt x="40790" y="2298"/>
                </a:lnTo>
                <a:lnTo>
                  <a:pt x="40288" y="2028"/>
                </a:lnTo>
                <a:lnTo>
                  <a:pt x="39785" y="1777"/>
                </a:lnTo>
                <a:lnTo>
                  <a:pt x="39283" y="1545"/>
                </a:lnTo>
                <a:lnTo>
                  <a:pt x="38762" y="1352"/>
                </a:lnTo>
                <a:lnTo>
                  <a:pt x="38240" y="1197"/>
                </a:lnTo>
                <a:lnTo>
                  <a:pt x="37700" y="1062"/>
                </a:lnTo>
                <a:lnTo>
                  <a:pt x="37159" y="946"/>
                </a:lnTo>
                <a:lnTo>
                  <a:pt x="36618" y="850"/>
                </a:lnTo>
                <a:lnTo>
                  <a:pt x="36058" y="773"/>
                </a:lnTo>
                <a:lnTo>
                  <a:pt x="35498" y="715"/>
                </a:lnTo>
                <a:lnTo>
                  <a:pt x="34957" y="676"/>
                </a:lnTo>
                <a:lnTo>
                  <a:pt x="34378" y="657"/>
                </a:lnTo>
                <a:lnTo>
                  <a:pt x="33258" y="637"/>
                </a:lnTo>
                <a:lnTo>
                  <a:pt x="33026" y="637"/>
                </a:lnTo>
                <a:lnTo>
                  <a:pt x="32833" y="579"/>
                </a:lnTo>
                <a:lnTo>
                  <a:pt x="32659" y="502"/>
                </a:lnTo>
                <a:lnTo>
                  <a:pt x="32485" y="367"/>
                </a:lnTo>
                <a:lnTo>
                  <a:pt x="32350" y="270"/>
                </a:lnTo>
                <a:lnTo>
                  <a:pt x="32215" y="174"/>
                </a:lnTo>
                <a:lnTo>
                  <a:pt x="32060" y="97"/>
                </a:lnTo>
                <a:lnTo>
                  <a:pt x="31925" y="58"/>
                </a:lnTo>
                <a:lnTo>
                  <a:pt x="31770" y="19"/>
                </a:lnTo>
                <a:lnTo>
                  <a:pt x="316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899;p62">
            <a:extLst>
              <a:ext uri="{FF2B5EF4-FFF2-40B4-BE49-F238E27FC236}">
                <a16:creationId xmlns:a16="http://schemas.microsoft.com/office/drawing/2014/main" xmlns="" id="{CA6C8477-9AC7-4AFB-BD43-06BD0ED9F466}"/>
              </a:ext>
            </a:extLst>
          </p:cNvPr>
          <p:cNvGrpSpPr/>
          <p:nvPr/>
        </p:nvGrpSpPr>
        <p:grpSpPr>
          <a:xfrm>
            <a:off x="6989951" y="133230"/>
            <a:ext cx="640995" cy="566941"/>
            <a:chOff x="238125" y="1291875"/>
            <a:chExt cx="392550" cy="351875"/>
          </a:xfrm>
        </p:grpSpPr>
        <p:sp>
          <p:nvSpPr>
            <p:cNvPr id="24" name="Google Shape;1900;p62">
              <a:extLst>
                <a:ext uri="{FF2B5EF4-FFF2-40B4-BE49-F238E27FC236}">
                  <a16:creationId xmlns:a16="http://schemas.microsoft.com/office/drawing/2014/main" xmlns="" id="{C9B8E4D2-E125-4E3F-9872-63E337A9F757}"/>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01;p62">
              <a:extLst>
                <a:ext uri="{FF2B5EF4-FFF2-40B4-BE49-F238E27FC236}">
                  <a16:creationId xmlns:a16="http://schemas.microsoft.com/office/drawing/2014/main" xmlns="" id="{C783F513-601E-4D41-B501-F2F7A7703E9F}"/>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02;p62">
              <a:extLst>
                <a:ext uri="{FF2B5EF4-FFF2-40B4-BE49-F238E27FC236}">
                  <a16:creationId xmlns:a16="http://schemas.microsoft.com/office/drawing/2014/main" xmlns="" id="{01BF8F0B-3912-4F67-AFAF-EC85B15272E4}"/>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4"/>
                                        </p:tgtEl>
                                        <p:attrNameLst>
                                          <p:attrName>style.visibility</p:attrName>
                                        </p:attrNameLst>
                                      </p:cBhvr>
                                      <p:to>
                                        <p:strVal val="visible"/>
                                      </p:to>
                                    </p:set>
                                    <p:animEffect transition="in" filter="fade">
                                      <p:cBhvr>
                                        <p:cTn id="7" dur="1000"/>
                                        <p:tgtEl>
                                          <p:spTgt spid="1594"/>
                                        </p:tgtEl>
                                      </p:cBhvr>
                                    </p:animEffect>
                                  </p:childTnLst>
                                </p:cTn>
                              </p:par>
                              <p:par>
                                <p:cTn id="8" presetID="10" presetClass="entr" presetSubtype="0" fill="hold" nodeType="withEffect">
                                  <p:stCondLst>
                                    <p:cond delay="0"/>
                                  </p:stCondLst>
                                  <p:childTnLst>
                                    <p:set>
                                      <p:cBhvr>
                                        <p:cTn id="9" dur="1" fill="hold">
                                          <p:stCondLst>
                                            <p:cond delay="0"/>
                                          </p:stCondLst>
                                        </p:cTn>
                                        <p:tgtEl>
                                          <p:spTgt spid="1600"/>
                                        </p:tgtEl>
                                        <p:attrNameLst>
                                          <p:attrName>style.visibility</p:attrName>
                                        </p:attrNameLst>
                                      </p:cBhvr>
                                      <p:to>
                                        <p:strVal val="visible"/>
                                      </p:to>
                                    </p:set>
                                    <p:animEffect transition="in" filter="fade">
                                      <p:cBhvr>
                                        <p:cTn id="10" dur="1000"/>
                                        <p:tgtEl>
                                          <p:spTgt spid="1600"/>
                                        </p:tgtEl>
                                      </p:cBhvr>
                                    </p:animEffect>
                                  </p:childTnLst>
                                </p:cTn>
                              </p:par>
                              <p:par>
                                <p:cTn id="11" presetID="10" presetClass="entr" presetSubtype="0" fill="hold" nodeType="withEffect">
                                  <p:stCondLst>
                                    <p:cond delay="0"/>
                                  </p:stCondLst>
                                  <p:childTnLst>
                                    <p:set>
                                      <p:cBhvr>
                                        <p:cTn id="12" dur="1" fill="hold">
                                          <p:stCondLst>
                                            <p:cond delay="0"/>
                                          </p:stCondLst>
                                        </p:cTn>
                                        <p:tgtEl>
                                          <p:spTgt spid="1601"/>
                                        </p:tgtEl>
                                        <p:attrNameLst>
                                          <p:attrName>style.visibility</p:attrName>
                                        </p:attrNameLst>
                                      </p:cBhvr>
                                      <p:to>
                                        <p:strVal val="visible"/>
                                      </p:to>
                                    </p:set>
                                    <p:animEffect transition="in" filter="fade">
                                      <p:cBhvr>
                                        <p:cTn id="13" dur="1000"/>
                                        <p:tgtEl>
                                          <p:spTgt spid="160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53" name="Google Shape;1853;p61"/>
          <p:cNvSpPr txBox="1">
            <a:spLocks noGrp="1"/>
          </p:cNvSpPr>
          <p:nvPr>
            <p:ph type="body" idx="1"/>
          </p:nvPr>
        </p:nvSpPr>
        <p:spPr>
          <a:xfrm>
            <a:off x="883001" y="221958"/>
            <a:ext cx="6861569" cy="48032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err="1">
                <a:solidFill>
                  <a:schemeClr val="accent4">
                    <a:lumMod val="75000"/>
                  </a:schemeClr>
                </a:solidFill>
                <a:latin typeface="Bahnschrift Condensed" panose="020B0502040204020203" pitchFamily="34" charset="0"/>
              </a:rPr>
              <a:t>Articolul</a:t>
            </a:r>
            <a:r>
              <a:rPr lang="en-US" sz="1300" dirty="0">
                <a:solidFill>
                  <a:schemeClr val="accent4">
                    <a:lumMod val="75000"/>
                  </a:schemeClr>
                </a:solidFill>
                <a:latin typeface="Bahnschrift Condensed" panose="020B0502040204020203" pitchFamily="34" charset="0"/>
              </a:rPr>
              <a:t> 44 din </a:t>
            </a:r>
            <a:r>
              <a:rPr lang="en-US" sz="1300" dirty="0" err="1">
                <a:solidFill>
                  <a:schemeClr val="accent4">
                    <a:lumMod val="75000"/>
                  </a:schemeClr>
                </a:solidFill>
                <a:latin typeface="Bahnschrift Condensed" panose="020B0502040204020203" pitchFamily="34" charset="0"/>
              </a:rPr>
              <a:t>Protocolul</a:t>
            </a:r>
            <a:r>
              <a:rPr lang="en-US" sz="1300" dirty="0">
                <a:solidFill>
                  <a:schemeClr val="accent4">
                    <a:lumMod val="75000"/>
                  </a:schemeClr>
                </a:solidFill>
                <a:latin typeface="Bahnschrift Condensed" panose="020B0502040204020203" pitchFamily="34" charset="0"/>
              </a:rPr>
              <a:t> anterior men</a:t>
            </a:r>
            <a:r>
              <a:rPr lang="ro-RO" sz="1300" dirty="0" err="1">
                <a:solidFill>
                  <a:schemeClr val="accent4">
                    <a:lumMod val="75000"/>
                  </a:schemeClr>
                </a:solidFill>
                <a:latin typeface="Bahnschrift Condensed" panose="020B0502040204020203" pitchFamily="34" charset="0"/>
              </a:rPr>
              <a:t>ționat</a:t>
            </a:r>
            <a:r>
              <a:rPr lang="ro-RO" sz="1300" dirty="0">
                <a:solidFill>
                  <a:schemeClr val="accent4">
                    <a:lumMod val="75000"/>
                  </a:schemeClr>
                </a:solidFill>
                <a:latin typeface="Bahnschrift Condensed" panose="020B0502040204020203" pitchFamily="34" charset="0"/>
              </a:rPr>
              <a:t> prevede următoarele</a:t>
            </a:r>
            <a:r>
              <a:rPr lang="en-US" sz="1300" dirty="0">
                <a:solidFill>
                  <a:schemeClr val="accent4">
                    <a:lumMod val="75000"/>
                  </a:schemeClr>
                </a:solidFill>
                <a:latin typeface="Bahnschrift Condensed" panose="020B0502040204020203" pitchFamily="34" charset="0"/>
              </a:rPr>
              <a:t>:</a:t>
            </a:r>
          </a:p>
          <a:p>
            <a:pPr marL="0" lvl="0" indent="0" algn="l" rtl="0">
              <a:spcBef>
                <a:spcPts val="0"/>
              </a:spcBef>
              <a:spcAft>
                <a:spcPts val="0"/>
              </a:spcAft>
              <a:buNone/>
            </a:pP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combatant,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sensul</a:t>
            </a:r>
            <a:r>
              <a:rPr lang="en-US" sz="1300" dirty="0">
                <a:solidFill>
                  <a:schemeClr val="accent4">
                    <a:lumMod val="75000"/>
                  </a:schemeClr>
                </a:solidFill>
                <a:latin typeface="Bahnschrift Condensed" panose="020B0502040204020203" pitchFamily="34" charset="0"/>
              </a:rPr>
              <a:t> art. 43, care cade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mâinile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părţii</a:t>
            </a:r>
            <a:r>
              <a:rPr lang="en-US" sz="1300" dirty="0">
                <a:solidFill>
                  <a:schemeClr val="accent4">
                    <a:lumMod val="75000"/>
                  </a:schemeClr>
                </a:solidFill>
                <a:latin typeface="Bahnschrift Condensed" panose="020B0502040204020203" pitchFamily="34" charset="0"/>
              </a:rPr>
              <a:t> adverse,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toţi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combatanţii</a:t>
            </a:r>
            <a:r>
              <a:rPr lang="en-US" sz="1300" dirty="0">
                <a:solidFill>
                  <a:schemeClr val="accent4">
                    <a:lumMod val="75000"/>
                  </a:schemeClr>
                </a:solidFill>
                <a:latin typeface="Bahnschrift Condensed" panose="020B0502040204020203" pitchFamily="34" charset="0"/>
              </a:rPr>
              <a:t> sunt </a:t>
            </a:r>
            <a:r>
              <a:rPr lang="en-US" sz="1300" dirty="0" err="1">
                <a:solidFill>
                  <a:schemeClr val="accent4">
                    <a:lumMod val="75000"/>
                  </a:schemeClr>
                </a:solidFill>
                <a:latin typeface="Bahnschrift Condensed" panose="020B0502040204020203" pitchFamily="34" charset="0"/>
              </a:rPr>
              <a:t>obligaţi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respecte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regulile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drept</a:t>
            </a:r>
            <a:r>
              <a:rPr lang="en-US" sz="1300" dirty="0">
                <a:solidFill>
                  <a:schemeClr val="accent4">
                    <a:lumMod val="75000"/>
                  </a:schemeClr>
                </a:solidFill>
                <a:latin typeface="Bahnschrift Condensed" panose="020B0502040204020203" pitchFamily="34" charset="0"/>
              </a:rPr>
              <a:t> international </a:t>
            </a:r>
            <a:r>
              <a:rPr lang="en-US" sz="1300" dirty="0" err="1">
                <a:solidFill>
                  <a:schemeClr val="accent4">
                    <a:lumMod val="75000"/>
                  </a:schemeClr>
                </a:solidFill>
                <a:latin typeface="Bahnschrift Condensed" panose="020B0502040204020203" pitchFamily="34" charset="0"/>
              </a:rPr>
              <a:t>aplicabil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conflictele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încălcările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acestor</a:t>
            </a:r>
            <a:r>
              <a:rPr lang="en-US" sz="1300" dirty="0">
                <a:solidFill>
                  <a:schemeClr val="accent4">
                    <a:lumMod val="75000"/>
                  </a:schemeClr>
                </a:solidFill>
                <a:latin typeface="Bahnschrift Condensed" panose="020B0502040204020203" pitchFamily="34" charset="0"/>
              </a:rPr>
              <a:t> reguli nu </a:t>
            </a:r>
            <a:r>
              <a:rPr lang="en-US" sz="1300" dirty="0" err="1">
                <a:solidFill>
                  <a:schemeClr val="accent4">
                    <a:lumMod val="75000"/>
                  </a:schemeClr>
                </a:solidFill>
                <a:latin typeface="Bahnschrift Condensed" panose="020B0502040204020203" pitchFamily="34" charset="0"/>
              </a:rPr>
              <a:t>privează</a:t>
            </a:r>
            <a:r>
              <a:rPr lang="en-US" sz="1300" dirty="0">
                <a:solidFill>
                  <a:schemeClr val="accent4">
                    <a:lumMod val="75000"/>
                  </a:schemeClr>
                </a:solidFill>
                <a:latin typeface="Bahnschrift Condensed" panose="020B0502040204020203" pitchFamily="34" charset="0"/>
              </a:rPr>
              <a:t> pe combatant de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său</a:t>
            </a:r>
            <a:r>
              <a:rPr lang="en-US" sz="1300" dirty="0">
                <a:solidFill>
                  <a:schemeClr val="accent4">
                    <a:lumMod val="75000"/>
                  </a:schemeClr>
                </a:solidFill>
                <a:latin typeface="Bahnschrift Condensed" panose="020B0502040204020203" pitchFamily="34" charset="0"/>
              </a:rPr>
              <a:t> de a fi </a:t>
            </a:r>
            <a:r>
              <a:rPr lang="en-US" sz="1300" dirty="0" err="1">
                <a:solidFill>
                  <a:schemeClr val="accent4">
                    <a:lumMod val="75000"/>
                  </a:schemeClr>
                </a:solidFill>
                <a:latin typeface="Bahnschrift Condensed" panose="020B0502040204020203" pitchFamily="34" charset="0"/>
              </a:rPr>
              <a:t>considerat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a:t>
            </a:r>
            <a:r>
              <a:rPr lang="en-US" sz="1300" dirty="0">
                <a:solidFill>
                  <a:schemeClr val="accent4">
                    <a:lumMod val="75000"/>
                  </a:schemeClr>
                </a:solidFill>
                <a:latin typeface="Bahnschrift Condensed" panose="020B0502040204020203" pitchFamily="34" charset="0"/>
              </a:rPr>
              <a:t> combatant,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dacă</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află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mâinile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endParaRPr lang="en-US" sz="1300" dirty="0">
              <a:solidFill>
                <a:schemeClr val="accent4">
                  <a:lumMod val="75000"/>
                </a:schemeClr>
              </a:solidFill>
              <a:latin typeface="Bahnschrift Condensed" panose="020B0502040204020203" pitchFamily="34" charset="0"/>
            </a:endParaRPr>
          </a:p>
          <a:p>
            <a:pPr marL="0" lvl="0" indent="0" algn="l" rtl="0">
              <a:spcBef>
                <a:spcPts val="0"/>
              </a:spcBef>
              <a:spcAft>
                <a:spcPts val="0"/>
              </a:spcAft>
              <a:buNone/>
            </a:pPr>
            <a:r>
              <a:rPr lang="en-US" sz="1300" dirty="0">
                <a:solidFill>
                  <a:schemeClr val="accent4">
                    <a:lumMod val="75000"/>
                  </a:schemeClr>
                </a:solidFill>
                <a:latin typeface="Bahnschrift Condensed" panose="020B0502040204020203" pitchFamily="34" charset="0"/>
              </a:rPr>
              <a:t>adverse, de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său</a:t>
            </a:r>
            <a:r>
              <a:rPr lang="en-US" sz="1300" dirty="0">
                <a:solidFill>
                  <a:schemeClr val="accent4">
                    <a:lumMod val="75000"/>
                  </a:schemeClr>
                </a:solidFill>
                <a:latin typeface="Bahnschrift Condensed" panose="020B0502040204020203" pitchFamily="34" charset="0"/>
              </a:rPr>
              <a:t> de a fi </a:t>
            </a:r>
            <a:r>
              <a:rPr lang="en-US" sz="1300" dirty="0" err="1">
                <a:solidFill>
                  <a:schemeClr val="accent4">
                    <a:lumMod val="75000"/>
                  </a:schemeClr>
                </a:solidFill>
                <a:latin typeface="Bahnschrift Condensed" panose="020B0502040204020203" pitchFamily="34" charset="0"/>
              </a:rPr>
              <a:t>considerat</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excepţia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cazurilor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prevăzute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paragrafele</a:t>
            </a:r>
            <a:r>
              <a:rPr lang="en-US" sz="1300" dirty="0">
                <a:solidFill>
                  <a:schemeClr val="accent4">
                    <a:lumMod val="75000"/>
                  </a:schemeClr>
                </a:solidFill>
                <a:latin typeface="Bahnschrift Condensed" panose="020B0502040204020203" pitchFamily="34" charset="0"/>
              </a:rPr>
              <a:t> 3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4.</a:t>
            </a:r>
          </a:p>
          <a:p>
            <a:pPr marL="0" lvl="0" indent="0" algn="l" rtl="0">
              <a:spcBef>
                <a:spcPts val="0"/>
              </a:spcBef>
              <a:spcAft>
                <a:spcPts val="0"/>
              </a:spcAft>
              <a:buNone/>
            </a:pP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protecţia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populaţiei</a:t>
            </a:r>
            <a:r>
              <a:rPr lang="en-US" sz="1300" dirty="0">
                <a:solidFill>
                  <a:schemeClr val="accent4">
                    <a:lumMod val="75000"/>
                  </a:schemeClr>
                </a:solidFill>
                <a:latin typeface="Bahnschrift Condensed" panose="020B0502040204020203" pitchFamily="34" charset="0"/>
              </a:rPr>
              <a:t> civile </a:t>
            </a:r>
            <a:r>
              <a:rPr lang="en-US" sz="1300" dirty="0" err="1">
                <a:solidFill>
                  <a:schemeClr val="accent4">
                    <a:lumMod val="75000"/>
                  </a:schemeClr>
                </a:solidFill>
                <a:latin typeface="Bahnschrift Condensed" panose="020B0502040204020203" pitchFamily="34" charset="0"/>
              </a:rPr>
              <a:t>împotriva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efectelor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ostilităţilor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întărită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combatanţii</a:t>
            </a:r>
            <a:r>
              <a:rPr lang="en-US" sz="1300" dirty="0">
                <a:solidFill>
                  <a:schemeClr val="accent4">
                    <a:lumMod val="75000"/>
                  </a:schemeClr>
                </a:solidFill>
                <a:latin typeface="Bahnschrift Condensed" panose="020B0502040204020203" pitchFamily="34" charset="0"/>
              </a:rPr>
              <a:t> sunt </a:t>
            </a:r>
            <a:r>
              <a:rPr lang="en-US" sz="1300" dirty="0" err="1">
                <a:solidFill>
                  <a:schemeClr val="accent4">
                    <a:lumMod val="75000"/>
                  </a:schemeClr>
                </a:solidFill>
                <a:latin typeface="Bahnschrift Condensed" panose="020B0502040204020203" pitchFamily="34" charset="0"/>
              </a:rPr>
              <a:t>obligaţi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diferenţieze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populaţia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civilă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un </a:t>
            </a:r>
            <a:r>
              <a:rPr lang="en-US" sz="1300" dirty="0" err="1">
                <a:solidFill>
                  <a:schemeClr val="accent4">
                    <a:lumMod val="75000"/>
                  </a:schemeClr>
                </a:solidFill>
                <a:latin typeface="Bahnschrift Condensed" panose="020B0502040204020203" pitchFamily="34" charset="0"/>
              </a:rPr>
              <a:t>atac</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la o </a:t>
            </a:r>
            <a:r>
              <a:rPr lang="en-US" sz="1300" dirty="0" err="1">
                <a:solidFill>
                  <a:schemeClr val="accent4">
                    <a:lumMod val="75000"/>
                  </a:schemeClr>
                </a:solidFill>
                <a:latin typeface="Bahnschrift Condensed" panose="020B0502040204020203" pitchFamily="34" charset="0"/>
              </a:rPr>
              <a:t>operaţiune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pregătitoare</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unui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atac</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fiind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totuşi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există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situaţii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conflictele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care, ca </a:t>
            </a:r>
            <a:r>
              <a:rPr lang="en-US" sz="1300" dirty="0" err="1">
                <a:solidFill>
                  <a:schemeClr val="accent4">
                    <a:lumMod val="75000"/>
                  </a:schemeClr>
                </a:solidFill>
                <a:latin typeface="Bahnschrift Condensed" panose="020B0502040204020203" pitchFamily="34" charset="0"/>
              </a:rPr>
              <a:t>urmare</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naturii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ostilităţilor</a:t>
            </a:r>
            <a:r>
              <a:rPr lang="en-US" sz="1300" dirty="0">
                <a:solidFill>
                  <a:schemeClr val="accent4">
                    <a:lumMod val="75000"/>
                  </a:schemeClr>
                </a:solidFill>
                <a:latin typeface="Bahnschrift Condensed" panose="020B0502040204020203" pitchFamily="34" charset="0"/>
              </a:rPr>
              <a:t>, un combatant </a:t>
            </a:r>
            <a:r>
              <a:rPr lang="en-US" sz="1300" dirty="0" err="1">
                <a:solidFill>
                  <a:schemeClr val="accent4">
                    <a:lumMod val="75000"/>
                  </a:schemeClr>
                </a:solidFill>
                <a:latin typeface="Bahnschrift Condensed" panose="020B0502040204020203" pitchFamily="34" charset="0"/>
              </a:rPr>
              <a:t>armat</a:t>
            </a:r>
            <a:r>
              <a:rPr lang="en-US" sz="1300" dirty="0">
                <a:solidFill>
                  <a:schemeClr val="accent4">
                    <a:lumMod val="75000"/>
                  </a:schemeClr>
                </a:solidFill>
                <a:latin typeface="Bahnschrift Condensed" panose="020B0502040204020203" pitchFamily="34" charset="0"/>
              </a:rPr>
              <a:t> nu se </a:t>
            </a:r>
            <a:r>
              <a:rPr lang="en-US" sz="1300" dirty="0" err="1">
                <a:solidFill>
                  <a:schemeClr val="accent4">
                    <a:lumMod val="75000"/>
                  </a:schemeClr>
                </a:solidFill>
                <a:latin typeface="Bahnschrift Condensed" panose="020B0502040204020203" pitchFamily="34" charset="0"/>
              </a:rPr>
              <a:t>poate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diferenţia</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populaţia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civilă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păstrează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combatant, cu </a:t>
            </a:r>
            <a:r>
              <a:rPr lang="en-US" sz="1300" dirty="0" err="1">
                <a:solidFill>
                  <a:schemeClr val="accent4">
                    <a:lumMod val="75000"/>
                  </a:schemeClr>
                </a:solidFill>
                <a:latin typeface="Bahnschrift Condensed" panose="020B0502040204020203" pitchFamily="34" charset="0"/>
              </a:rPr>
              <a:t>condiţia</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astfel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situaţii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poarte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armele</a:t>
            </a:r>
            <a:r>
              <a:rPr lang="en-US" sz="1300" dirty="0">
                <a:solidFill>
                  <a:schemeClr val="accent4">
                    <a:lumMod val="75000"/>
                  </a:schemeClr>
                </a:solidFill>
                <a:latin typeface="Bahnschrift Condensed" panose="020B0502040204020203" pitchFamily="34" charset="0"/>
              </a:rPr>
              <a:t> sale la </a:t>
            </a:r>
            <a:r>
              <a:rPr lang="en-US" sz="1300" dirty="0" err="1">
                <a:solidFill>
                  <a:schemeClr val="accent4">
                    <a:lumMod val="75000"/>
                  </a:schemeClr>
                </a:solidFill>
                <a:latin typeface="Bahnschrift Condensed" panose="020B0502040204020203" pitchFamily="34" charset="0"/>
              </a:rPr>
              <a:t>vedere</a:t>
            </a:r>
            <a:r>
              <a:rPr lang="en-US" sz="1300" dirty="0">
                <a:solidFill>
                  <a:schemeClr val="accent4">
                    <a:lumMod val="75000"/>
                  </a:schemeClr>
                </a:solidFill>
                <a:latin typeface="Bahnschrift Condensed" panose="020B0502040204020203" pitchFamily="34" charset="0"/>
              </a:rPr>
              <a:t>:</a:t>
            </a:r>
          </a:p>
          <a:p>
            <a:pPr marL="0" lvl="0" indent="0" algn="l" rtl="0">
              <a:spcBef>
                <a:spcPts val="0"/>
              </a:spcBef>
              <a:spcAft>
                <a:spcPts val="0"/>
              </a:spcAft>
              <a:buNone/>
            </a:pPr>
            <a:r>
              <a:rPr lang="en-US" sz="1300" dirty="0">
                <a:solidFill>
                  <a:schemeClr val="accent4">
                    <a:lumMod val="75000"/>
                  </a:schemeClr>
                </a:solidFill>
                <a:latin typeface="Bahnschrift Condensed" panose="020B0502040204020203" pitchFamily="34" charset="0"/>
              </a:rPr>
              <a:t> a) pe </a:t>
            </a:r>
            <a:r>
              <a:rPr lang="en-US" sz="1300" dirty="0" err="1">
                <a:solidFill>
                  <a:schemeClr val="accent4">
                    <a:lumMod val="75000"/>
                  </a:schemeClr>
                </a:solidFill>
                <a:latin typeface="Bahnschrift Condensed" panose="020B0502040204020203" pitchFamily="34" charset="0"/>
              </a:rPr>
              <a:t>durata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fiecărei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acţiuni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endParaRPr lang="en-US" sz="1300" dirty="0">
              <a:solidFill>
                <a:schemeClr val="accent4">
                  <a:lumMod val="75000"/>
                </a:schemeClr>
              </a:solidFill>
              <a:latin typeface="Bahnschrift Condensed" panose="020B0502040204020203" pitchFamily="34" charset="0"/>
            </a:endParaRPr>
          </a:p>
          <a:p>
            <a:pPr marL="0" lvl="0" indent="0" algn="l" rtl="0">
              <a:spcBef>
                <a:spcPts val="0"/>
              </a:spcBef>
              <a:spcAft>
                <a:spcPts val="0"/>
              </a:spcAft>
              <a:buNone/>
            </a:pPr>
            <a:r>
              <a:rPr lang="en-US" sz="1300" dirty="0">
                <a:solidFill>
                  <a:schemeClr val="accent4">
                    <a:lumMod val="75000"/>
                  </a:schemeClr>
                </a:solidFill>
                <a:latin typeface="Bahnschrift Condensed" panose="020B0502040204020203" pitchFamily="34" charset="0"/>
              </a:rPr>
              <a:t> b)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timpul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expus</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vederii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către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adversar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o </a:t>
            </a:r>
            <a:r>
              <a:rPr lang="en-US" sz="1300" dirty="0" err="1">
                <a:solidFill>
                  <a:schemeClr val="accent4">
                    <a:lumMod val="75000"/>
                  </a:schemeClr>
                </a:solidFill>
                <a:latin typeface="Bahnschrift Condensed" panose="020B0502040204020203" pitchFamily="34" charset="0"/>
              </a:rPr>
              <a:t>desfăşurare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militară</a:t>
            </a:r>
            <a:r>
              <a:rPr lang="en-US" sz="1300" dirty="0">
                <a:solidFill>
                  <a:schemeClr val="accent4">
                    <a:lumMod val="75000"/>
                  </a:schemeClr>
                </a:solidFill>
                <a:latin typeface="Bahnschrift Condensed" panose="020B0502040204020203" pitchFamily="34" charset="0"/>
              </a:rPr>
              <a:t> care precede </a:t>
            </a:r>
            <a:r>
              <a:rPr lang="en-US" sz="1300" dirty="0" err="1">
                <a:solidFill>
                  <a:schemeClr val="accent4">
                    <a:lumMod val="75000"/>
                  </a:schemeClr>
                </a:solidFill>
                <a:latin typeface="Bahnschrift Condensed" panose="020B0502040204020203" pitchFamily="34" charset="0"/>
              </a:rPr>
              <a:t>lansarea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atac</a:t>
            </a:r>
            <a:r>
              <a:rPr lang="en-US" sz="1300" dirty="0">
                <a:solidFill>
                  <a:schemeClr val="accent4">
                    <a:lumMod val="75000"/>
                  </a:schemeClr>
                </a:solidFill>
                <a:latin typeface="Bahnschrift Condensed" panose="020B0502040204020203" pitchFamily="34" charset="0"/>
              </a:rPr>
              <a:t> la care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participe</a:t>
            </a:r>
            <a:r>
              <a:rPr lang="en-US" sz="1300" dirty="0">
                <a:solidFill>
                  <a:schemeClr val="accent4">
                    <a:lumMod val="75000"/>
                  </a:schemeClr>
                </a:solidFill>
                <a:latin typeface="Bahnschrift Condensed" panose="020B0502040204020203" pitchFamily="34" charset="0"/>
              </a:rPr>
              <a:t>.</a:t>
            </a:r>
          </a:p>
          <a:p>
            <a:pPr marL="0" lvl="0" indent="0" algn="l" rtl="0">
              <a:spcBef>
                <a:spcPts val="0"/>
              </a:spcBef>
              <a:spcAft>
                <a:spcPts val="0"/>
              </a:spcAft>
              <a:buNone/>
            </a:pP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combatant care cade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mâinile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adverse,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nu </a:t>
            </a:r>
            <a:r>
              <a:rPr lang="en-US" sz="1300" dirty="0" err="1">
                <a:solidFill>
                  <a:schemeClr val="accent4">
                    <a:lumMod val="75000"/>
                  </a:schemeClr>
                </a:solidFill>
                <a:latin typeface="Bahnschrift Condensed" panose="020B0502040204020203" pitchFamily="34" charset="0"/>
              </a:rPr>
              <a:t>îndeplineşte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condiţiile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prevăzute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cea</a:t>
            </a:r>
            <a:r>
              <a:rPr lang="en-US" sz="1300" dirty="0">
                <a:solidFill>
                  <a:schemeClr val="accent4">
                    <a:lumMod val="75000"/>
                  </a:schemeClr>
                </a:solidFill>
                <a:latin typeface="Bahnschrift Condensed" panose="020B0502040204020203" pitchFamily="34" charset="0"/>
              </a:rPr>
              <a:t> de-a </a:t>
            </a:r>
            <a:r>
              <a:rPr lang="en-US" sz="1300" dirty="0" err="1">
                <a:solidFill>
                  <a:schemeClr val="accent4">
                    <a:lumMod val="75000"/>
                  </a:schemeClr>
                </a:solidFill>
                <a:latin typeface="Bahnschrift Condensed" panose="020B0502040204020203" pitchFamily="34" charset="0"/>
              </a:rPr>
              <a:t>doua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frază</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paragraful</a:t>
            </a:r>
            <a:r>
              <a:rPr lang="en-US" sz="1300" dirty="0">
                <a:solidFill>
                  <a:schemeClr val="accent4">
                    <a:lumMod val="75000"/>
                  </a:schemeClr>
                </a:solidFill>
                <a:latin typeface="Bahnschrift Condensed" panose="020B0502040204020203" pitchFamily="34" charset="0"/>
              </a:rPr>
              <a:t> 3, </a:t>
            </a:r>
            <a:r>
              <a:rPr lang="en-US" sz="1300" dirty="0" err="1">
                <a:solidFill>
                  <a:schemeClr val="accent4">
                    <a:lumMod val="75000"/>
                  </a:schemeClr>
                </a:solidFill>
                <a:latin typeface="Bahnschrift Condensed" panose="020B0502040204020203" pitchFamily="34" charset="0"/>
              </a:rPr>
              <a:t>pierde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de a fi </a:t>
            </a:r>
            <a:r>
              <a:rPr lang="en-US" sz="1300" dirty="0" err="1">
                <a:solidFill>
                  <a:schemeClr val="accent4">
                    <a:lumMod val="75000"/>
                  </a:schemeClr>
                </a:solidFill>
                <a:latin typeface="Bahnschrift Condensed" panose="020B0502040204020203" pitchFamily="34" charset="0"/>
              </a:rPr>
              <a:t>considerat</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dar</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toate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beneficiază</a:t>
            </a:r>
            <a:r>
              <a:rPr lang="en-US" sz="1300" dirty="0">
                <a:solidFill>
                  <a:schemeClr val="accent4">
                    <a:lumMod val="75000"/>
                  </a:schemeClr>
                </a:solidFill>
                <a:latin typeface="Bahnschrift Condensed" panose="020B0502040204020203" pitchFamily="34" charset="0"/>
              </a:rPr>
              <a:t> de</a:t>
            </a:r>
          </a:p>
          <a:p>
            <a:pPr marL="0" lvl="0" indent="0" algn="l" rtl="0">
              <a:spcBef>
                <a:spcPts val="0"/>
              </a:spcBef>
              <a:spcAft>
                <a:spcPts val="0"/>
              </a:spcAft>
              <a:buNone/>
            </a:pPr>
            <a:r>
              <a:rPr lang="en-US" sz="1300" dirty="0" err="1">
                <a:solidFill>
                  <a:schemeClr val="accent4">
                    <a:lumMod val="75000"/>
                  </a:schemeClr>
                </a:solidFill>
                <a:latin typeface="Bahnschrift Condensed" panose="020B0502040204020203" pitchFamily="34" charset="0"/>
              </a:rPr>
              <a:t>protecţii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echivalente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privinţele</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acelea</a:t>
            </a:r>
            <a:r>
              <a:rPr lang="en-US" sz="1300" dirty="0">
                <a:solidFill>
                  <a:schemeClr val="accent4">
                    <a:lumMod val="75000"/>
                  </a:schemeClr>
                </a:solidFill>
                <a:latin typeface="Bahnschrift Condensed" panose="020B0502040204020203" pitchFamily="34" charset="0"/>
              </a:rPr>
              <a:t> care sunt </a:t>
            </a:r>
            <a:r>
              <a:rPr lang="en-US" sz="1300" dirty="0" err="1">
                <a:solidFill>
                  <a:schemeClr val="accent4">
                    <a:lumMod val="75000"/>
                  </a:schemeClr>
                </a:solidFill>
                <a:latin typeface="Bahnschrift Condensed" panose="020B0502040204020203" pitchFamily="34" charset="0"/>
              </a:rPr>
              <a:t>acordate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către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cea</a:t>
            </a:r>
            <a:r>
              <a:rPr lang="en-US" sz="1300" dirty="0">
                <a:solidFill>
                  <a:schemeClr val="accent4">
                    <a:lumMod val="75000"/>
                  </a:schemeClr>
                </a:solidFill>
                <a:latin typeface="Bahnschrift Condensed" panose="020B0502040204020203" pitchFamily="34" charset="0"/>
              </a:rPr>
              <a:t> de-a III-a </a:t>
            </a:r>
            <a:r>
              <a:rPr lang="en-US" sz="1300" dirty="0" err="1">
                <a:solidFill>
                  <a:schemeClr val="accent4">
                    <a:lumMod val="75000"/>
                  </a:schemeClr>
                </a:solidFill>
                <a:latin typeface="Bahnschrift Condensed" panose="020B0502040204020203" pitchFamily="34" charset="0"/>
              </a:rPr>
              <a:t>Convenţie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către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prezentul</a:t>
            </a:r>
            <a:r>
              <a:rPr lang="en-US" sz="1300" dirty="0">
                <a:solidFill>
                  <a:schemeClr val="accent4">
                    <a:lumMod val="75000"/>
                  </a:schemeClr>
                </a:solidFill>
                <a:latin typeface="Bahnschrift Condensed" panose="020B0502040204020203" pitchFamily="34" charset="0"/>
              </a:rPr>
              <a:t> Protocol. </a:t>
            </a:r>
            <a:r>
              <a:rPr lang="en-US" sz="1300" dirty="0" err="1">
                <a:solidFill>
                  <a:schemeClr val="accent4">
                    <a:lumMod val="75000"/>
                  </a:schemeClr>
                </a:solidFill>
                <a:latin typeface="Bahnschrift Condensed" panose="020B0502040204020203" pitchFamily="34" charset="0"/>
              </a:rPr>
              <a:t>Această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cuprinde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echivalente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celor</a:t>
            </a:r>
            <a:r>
              <a:rPr lang="en-US" sz="1300" dirty="0">
                <a:solidFill>
                  <a:schemeClr val="accent4">
                    <a:lumMod val="75000"/>
                  </a:schemeClr>
                </a:solidFill>
                <a:latin typeface="Bahnschrift Condensed" panose="020B0502040204020203" pitchFamily="34" charset="0"/>
              </a:rPr>
              <a:t> care sunt </a:t>
            </a:r>
            <a:r>
              <a:rPr lang="en-US" sz="1300" dirty="0" err="1">
                <a:solidFill>
                  <a:schemeClr val="accent4">
                    <a:lumMod val="75000"/>
                  </a:schemeClr>
                </a:solidFill>
                <a:latin typeface="Bahnschrift Condensed" panose="020B0502040204020203" pitchFamily="34" charset="0"/>
              </a:rPr>
              <a:t>acordate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cea</a:t>
            </a:r>
            <a:r>
              <a:rPr lang="en-US" sz="1300" dirty="0">
                <a:solidFill>
                  <a:schemeClr val="accent4">
                    <a:lumMod val="75000"/>
                  </a:schemeClr>
                </a:solidFill>
                <a:latin typeface="Bahnschrift Condensed" panose="020B0502040204020203" pitchFamily="34" charset="0"/>
              </a:rPr>
              <a:t> de-a III-a </a:t>
            </a:r>
            <a:r>
              <a:rPr lang="en-US" sz="1300" dirty="0" err="1">
                <a:solidFill>
                  <a:schemeClr val="accent4">
                    <a:lumMod val="75000"/>
                  </a:schemeClr>
                </a:solidFill>
                <a:latin typeface="Bahnschrift Condensed" panose="020B0502040204020203" pitchFamily="34" charset="0"/>
              </a:rPr>
              <a:t>Convenţie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cazul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care o </a:t>
            </a:r>
            <a:r>
              <a:rPr lang="en-US" sz="1300" dirty="0" err="1">
                <a:solidFill>
                  <a:schemeClr val="accent4">
                    <a:lumMod val="75000"/>
                  </a:schemeClr>
                </a:solidFill>
                <a:latin typeface="Bahnschrift Condensed" panose="020B0502040204020203" pitchFamily="34" charset="0"/>
              </a:rPr>
              <a:t>astfel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persoană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judecată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condamnată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infracţiuni</a:t>
            </a:r>
            <a:r>
              <a:rPr lang="en-US" sz="1300" dirty="0">
                <a:solidFill>
                  <a:schemeClr val="accent4">
                    <a:lumMod val="75000"/>
                  </a:schemeClr>
                </a:solidFill>
                <a:latin typeface="Bahnschrift Condensed" panose="020B0502040204020203" pitchFamily="34" charset="0"/>
              </a:rPr>
              <a:t> pe care le-</a:t>
            </a:r>
            <a:r>
              <a:rPr lang="en-US" sz="1300" dirty="0" err="1">
                <a:solidFill>
                  <a:schemeClr val="accent4">
                    <a:lumMod val="75000"/>
                  </a:schemeClr>
                </a:solidFill>
                <a:latin typeface="Bahnschrift Condensed" panose="020B0502040204020203" pitchFamily="34" charset="0"/>
              </a:rPr>
              <a:t>ar</a:t>
            </a:r>
            <a:r>
              <a:rPr lang="en-US" sz="1300" dirty="0">
                <a:solidFill>
                  <a:schemeClr val="accent4">
                    <a:lumMod val="75000"/>
                  </a:schemeClr>
                </a:solidFill>
                <a:latin typeface="Bahnschrift Condensed" panose="020B0502040204020203" pitchFamily="34" charset="0"/>
              </a:rPr>
              <a:t> fi </a:t>
            </a:r>
            <a:r>
              <a:rPr lang="en-US" sz="1300" dirty="0" err="1">
                <a:solidFill>
                  <a:schemeClr val="accent4">
                    <a:lumMod val="75000"/>
                  </a:schemeClr>
                </a:solidFill>
                <a:latin typeface="Bahnschrift Condensed" panose="020B0502040204020203" pitchFamily="34" charset="0"/>
              </a:rPr>
              <a:t>comis</a:t>
            </a:r>
            <a:r>
              <a:rPr lang="en-US" sz="1300" dirty="0">
                <a:solidFill>
                  <a:schemeClr val="accent4">
                    <a:lumMod val="75000"/>
                  </a:schemeClr>
                </a:solidFill>
                <a:latin typeface="Bahnschrift Condensed" panose="020B0502040204020203" pitchFamily="34" charset="0"/>
              </a:rPr>
              <a:t>.</a:t>
            </a:r>
            <a:endParaRPr sz="1300" dirty="0">
              <a:solidFill>
                <a:schemeClr val="accent4">
                  <a:lumMod val="75000"/>
                </a:schemeClr>
              </a:solidFill>
              <a:latin typeface="Bahnschrift Condensed" panose="020B0502040204020203" pitchFamily="34" charset="0"/>
            </a:endParaRPr>
          </a:p>
        </p:txBody>
      </p:sp>
      <p:grpSp>
        <p:nvGrpSpPr>
          <p:cNvPr id="1854" name="Google Shape;1854;p61"/>
          <p:cNvGrpSpPr/>
          <p:nvPr/>
        </p:nvGrpSpPr>
        <p:grpSpPr>
          <a:xfrm>
            <a:off x="-2765163" y="1467479"/>
            <a:ext cx="3608844" cy="3182365"/>
            <a:chOff x="265500" y="292775"/>
            <a:chExt cx="2307150" cy="2034500"/>
          </a:xfrm>
        </p:grpSpPr>
        <p:sp>
          <p:nvSpPr>
            <p:cNvPr id="1855" name="Google Shape;1855;p61"/>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1"/>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1"/>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1"/>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1"/>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1"/>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1"/>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899;p62">
            <a:extLst>
              <a:ext uri="{FF2B5EF4-FFF2-40B4-BE49-F238E27FC236}">
                <a16:creationId xmlns:a16="http://schemas.microsoft.com/office/drawing/2014/main" xmlns="" id="{8B1394AF-66B9-4169-B7DC-1DCED07425FD}"/>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F21C03E6-3980-4349-9B58-5CAD0E87AD97}"/>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11DB7454-ED76-4A76-8861-2E249BD5F75E}"/>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DCC9380C-3282-47BE-89A4-F0E1A4A6CBB7}"/>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4"/>
                                        </p:tgtEl>
                                        <p:attrNameLst>
                                          <p:attrName>style.visibility</p:attrName>
                                        </p:attrNameLst>
                                      </p:cBhvr>
                                      <p:to>
                                        <p:strVal val="visible"/>
                                      </p:to>
                                    </p:set>
                                    <p:animEffect transition="in" filter="fade">
                                      <p:cBhvr>
                                        <p:cTn id="7" dur="1000"/>
                                        <p:tgtEl>
                                          <p:spTgt spid="18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xmlns="" id="{49F26ED7-8B72-497A-B526-0F3458CCD986}"/>
              </a:ext>
            </a:extLst>
          </p:cNvPr>
          <p:cNvPicPr>
            <a:picLocks noChangeAspect="1"/>
          </p:cNvPicPr>
          <p:nvPr/>
        </p:nvPicPr>
        <p:blipFill>
          <a:blip r:embed="rId3"/>
          <a:stretch>
            <a:fillRect/>
          </a:stretch>
        </p:blipFill>
        <p:spPr>
          <a:xfrm>
            <a:off x="500280" y="225124"/>
            <a:ext cx="4524375" cy="2714625"/>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xmlns="" id="{97FE607C-66BE-4A67-9587-9FD57AB7055B}"/>
              </a:ext>
            </a:extLst>
          </p:cNvPr>
          <p:cNvPicPr>
            <a:picLocks noChangeAspect="1"/>
          </p:cNvPicPr>
          <p:nvPr/>
        </p:nvPicPr>
        <p:blipFill>
          <a:blip r:embed="rId4"/>
          <a:stretch>
            <a:fillRect/>
          </a:stretch>
        </p:blipFill>
        <p:spPr>
          <a:xfrm>
            <a:off x="5340621" y="1272052"/>
            <a:ext cx="3303099" cy="3804594"/>
          </a:xfrm>
          <a:prstGeom prst="rect">
            <a:avLst/>
          </a:prstGeom>
          <a:ln w="228600" cap="sq" cmpd="thickThin">
            <a:solidFill>
              <a:srgbClr val="000000"/>
            </a:solidFill>
            <a:prstDash val="solid"/>
            <a:miter lim="800000"/>
          </a:ln>
          <a:effectLst>
            <a:innerShdw blurRad="76200">
              <a:srgbClr val="000000"/>
            </a:innerShdw>
          </a:effectLst>
        </p:spPr>
      </p:pic>
      <p:grpSp>
        <p:nvGrpSpPr>
          <p:cNvPr id="25" name="Google Shape;1899;p62">
            <a:extLst>
              <a:ext uri="{FF2B5EF4-FFF2-40B4-BE49-F238E27FC236}">
                <a16:creationId xmlns:a16="http://schemas.microsoft.com/office/drawing/2014/main" xmlns="" id="{43ED579D-22C6-4B8B-BC7F-30D366D5C4CB}"/>
              </a:ext>
            </a:extLst>
          </p:cNvPr>
          <p:cNvGrpSpPr/>
          <p:nvPr/>
        </p:nvGrpSpPr>
        <p:grpSpPr>
          <a:xfrm>
            <a:off x="8058629" y="271858"/>
            <a:ext cx="640995" cy="566941"/>
            <a:chOff x="238125" y="1291875"/>
            <a:chExt cx="392550" cy="351875"/>
          </a:xfrm>
        </p:grpSpPr>
        <p:sp>
          <p:nvSpPr>
            <p:cNvPr id="26" name="Google Shape;1900;p62">
              <a:extLst>
                <a:ext uri="{FF2B5EF4-FFF2-40B4-BE49-F238E27FC236}">
                  <a16:creationId xmlns:a16="http://schemas.microsoft.com/office/drawing/2014/main" xmlns="" id="{A5E98299-BB04-442D-9B08-66BFE23E2AE0}"/>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01;p62">
              <a:extLst>
                <a:ext uri="{FF2B5EF4-FFF2-40B4-BE49-F238E27FC236}">
                  <a16:creationId xmlns:a16="http://schemas.microsoft.com/office/drawing/2014/main" xmlns="" id="{53B27618-7BC9-4A86-83A7-68AE4D574722}"/>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02;p62">
              <a:extLst>
                <a:ext uri="{FF2B5EF4-FFF2-40B4-BE49-F238E27FC236}">
                  <a16:creationId xmlns:a16="http://schemas.microsoft.com/office/drawing/2014/main" xmlns="" id="{824AF57F-405C-4712-A14B-95014A44D0A8}"/>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6678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7" name="Google Shape;1897;p62"/>
          <p:cNvSpPr txBox="1">
            <a:spLocks noGrp="1"/>
          </p:cNvSpPr>
          <p:nvPr>
            <p:ph type="subTitle" idx="3"/>
          </p:nvPr>
        </p:nvSpPr>
        <p:spPr>
          <a:xfrm>
            <a:off x="937712" y="255351"/>
            <a:ext cx="5618457" cy="40982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endParaRPr lang="en-US" sz="1300" dirty="0">
              <a:latin typeface="Bahnschrift Condensed" panose="020B0502040204020203" pitchFamily="34" charset="0"/>
            </a:endParaRPr>
          </a:p>
          <a:p>
            <a:pPr marL="0" lvl="0" indent="0" algn="just" rtl="0">
              <a:spcBef>
                <a:spcPts val="0"/>
              </a:spcBef>
              <a:spcAft>
                <a:spcPts val="0"/>
              </a:spcAft>
              <a:buNone/>
            </a:pPr>
            <a:r>
              <a:rPr lang="en-US" sz="1300" dirty="0" err="1">
                <a:solidFill>
                  <a:schemeClr val="accent4">
                    <a:lumMod val="75000"/>
                  </a:schemeClr>
                </a:solidFill>
                <a:latin typeface="Bahnschrift Condensed" panose="020B0502040204020203" pitchFamily="34" charset="0"/>
              </a:rPr>
              <a:t>Combatantul</a:t>
            </a:r>
            <a:r>
              <a:rPr lang="en-US" sz="1300" dirty="0">
                <a:solidFill>
                  <a:schemeClr val="accent4">
                    <a:lumMod val="75000"/>
                  </a:schemeClr>
                </a:solidFill>
                <a:latin typeface="Bahnschrift Condensed" panose="020B0502040204020203" pitchFamily="34" charset="0"/>
              </a:rPr>
              <a:t> care cade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mâinile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adverse,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nu </a:t>
            </a:r>
            <a:r>
              <a:rPr lang="en-US" sz="1300" dirty="0" err="1">
                <a:solidFill>
                  <a:schemeClr val="accent4">
                    <a:lumMod val="75000"/>
                  </a:schemeClr>
                </a:solidFill>
                <a:latin typeface="Bahnschrift Condensed" panose="020B0502040204020203" pitchFamily="34" charset="0"/>
              </a:rPr>
              <a:t>participă</a:t>
            </a:r>
            <a:r>
              <a:rPr lang="en-US" sz="1300" dirty="0">
                <a:solidFill>
                  <a:schemeClr val="accent4">
                    <a:lumMod val="75000"/>
                  </a:schemeClr>
                </a:solidFill>
                <a:latin typeface="Bahnschrift Condensed" panose="020B0502040204020203" pitchFamily="34" charset="0"/>
              </a:rPr>
              <a:t> la un </a:t>
            </a:r>
            <a:r>
              <a:rPr lang="en-US" sz="1300" dirty="0" err="1">
                <a:solidFill>
                  <a:schemeClr val="accent4">
                    <a:lumMod val="75000"/>
                  </a:schemeClr>
                </a:solidFill>
                <a:latin typeface="Bahnschrift Condensed" panose="020B0502040204020203" pitchFamily="34" charset="0"/>
              </a:rPr>
              <a:t>atac</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la o </a:t>
            </a:r>
            <a:r>
              <a:rPr lang="en-US" sz="1300" dirty="0" err="1">
                <a:solidFill>
                  <a:schemeClr val="accent4">
                    <a:lumMod val="75000"/>
                  </a:schemeClr>
                </a:solidFill>
                <a:latin typeface="Bahnschrift Condensed" panose="020B0502040204020203" pitchFamily="34" charset="0"/>
              </a:rPr>
              <a:t>altă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acţiune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pregătitoare</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unui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atac</a:t>
            </a:r>
            <a:r>
              <a:rPr lang="en-US" sz="1300" dirty="0">
                <a:solidFill>
                  <a:schemeClr val="accent4">
                    <a:lumMod val="75000"/>
                  </a:schemeClr>
                </a:solidFill>
                <a:latin typeface="Bahnschrift Condensed" panose="020B0502040204020203" pitchFamily="34" charset="0"/>
              </a:rPr>
              <a:t>, nu </a:t>
            </a:r>
            <a:r>
              <a:rPr lang="en-US" sz="1300" dirty="0" err="1">
                <a:solidFill>
                  <a:schemeClr val="accent4">
                    <a:lumMod val="75000"/>
                  </a:schemeClr>
                </a:solidFill>
                <a:latin typeface="Bahnschrift Condensed" panose="020B0502040204020203" pitchFamily="34" charset="0"/>
              </a:rPr>
              <a:t>pierde</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urmare</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activităţilor</a:t>
            </a:r>
            <a:r>
              <a:rPr lang="en-US" sz="1300" dirty="0">
                <a:solidFill>
                  <a:schemeClr val="accent4">
                    <a:lumMod val="75000"/>
                  </a:schemeClr>
                </a:solidFill>
                <a:latin typeface="Bahnschrift Condensed" panose="020B0502040204020203" pitchFamily="34" charset="0"/>
              </a:rPr>
              <a:t> sale </a:t>
            </a:r>
            <a:r>
              <a:rPr lang="en-US" sz="1300" dirty="0" err="1">
                <a:solidFill>
                  <a:schemeClr val="accent4">
                    <a:lumMod val="75000"/>
                  </a:schemeClr>
                </a:solidFill>
                <a:latin typeface="Bahnschrift Condensed" panose="020B0502040204020203" pitchFamily="34" charset="0"/>
              </a:rPr>
              <a:t>anterioare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de a fi </a:t>
            </a:r>
            <a:r>
              <a:rPr lang="en-US" sz="1300" dirty="0" err="1">
                <a:solidFill>
                  <a:schemeClr val="accent4">
                    <a:lumMod val="75000"/>
                  </a:schemeClr>
                </a:solidFill>
                <a:latin typeface="Bahnschrift Condensed" panose="020B0502040204020203" pitchFamily="34" charset="0"/>
              </a:rPr>
              <a:t>considerat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a:t>
            </a:r>
            <a:r>
              <a:rPr lang="en-US" sz="1300" dirty="0">
                <a:solidFill>
                  <a:schemeClr val="accent4">
                    <a:lumMod val="75000"/>
                  </a:schemeClr>
                </a:solidFill>
                <a:latin typeface="Bahnschrift Condensed" panose="020B0502040204020203" pitchFamily="34" charset="0"/>
              </a:rPr>
              <a:t> combatant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a:t>
            </a:r>
          </a:p>
          <a:p>
            <a:pPr marL="0" lvl="0" indent="0" algn="just" rtl="0">
              <a:spcBef>
                <a:spcPts val="0"/>
              </a:spcBef>
              <a:spcAft>
                <a:spcPts val="0"/>
              </a:spcAft>
              <a:buNone/>
            </a:pPr>
            <a:r>
              <a:rPr lang="en-US" sz="1300" dirty="0">
                <a:solidFill>
                  <a:schemeClr val="accent4">
                    <a:lumMod val="75000"/>
                  </a:schemeClr>
                </a:solidFill>
                <a:latin typeface="Bahnschrift Condensed" panose="020B0502040204020203" pitchFamily="34" charset="0"/>
              </a:rPr>
              <a:t>O </a:t>
            </a:r>
            <a:r>
              <a:rPr lang="en-US" sz="1300" dirty="0" err="1">
                <a:solidFill>
                  <a:schemeClr val="accent4">
                    <a:lumMod val="75000"/>
                  </a:schemeClr>
                </a:solidFill>
                <a:latin typeface="Bahnschrift Condensed" panose="020B0502040204020203" pitchFamily="34" charset="0"/>
              </a:rPr>
              <a:t>persoană</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ostilităţi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cade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mâinile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părţii</a:t>
            </a:r>
            <a:r>
              <a:rPr lang="en-US" sz="1300" dirty="0">
                <a:solidFill>
                  <a:schemeClr val="accent4">
                    <a:lumMod val="75000"/>
                  </a:schemeClr>
                </a:solidFill>
                <a:latin typeface="Bahnschrift Condensed" panose="020B0502040204020203" pitchFamily="34" charset="0"/>
              </a:rPr>
              <a:t> adverse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presupusă</a:t>
            </a:r>
            <a:r>
              <a:rPr lang="en-US" sz="1300" dirty="0">
                <a:solidFill>
                  <a:schemeClr val="accent4">
                    <a:lumMod val="75000"/>
                  </a:schemeClr>
                </a:solidFill>
                <a:latin typeface="Bahnschrift Condensed" panose="020B0502040204020203" pitchFamily="34" charset="0"/>
              </a:rPr>
              <a:t> a fi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consecinţă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protejată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către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cea</a:t>
            </a:r>
            <a:r>
              <a:rPr lang="en-US" sz="1300" dirty="0">
                <a:solidFill>
                  <a:schemeClr val="accent4">
                    <a:lumMod val="75000"/>
                  </a:schemeClr>
                </a:solidFill>
                <a:latin typeface="Bahnschrift Condensed" panose="020B0502040204020203" pitchFamily="34" charset="0"/>
              </a:rPr>
              <a:t> de-a IIIa </a:t>
            </a:r>
            <a:r>
              <a:rPr lang="en-US" sz="1300" dirty="0" err="1">
                <a:solidFill>
                  <a:schemeClr val="accent4">
                    <a:lumMod val="75000"/>
                  </a:schemeClr>
                </a:solidFill>
                <a:latin typeface="Bahnschrift Condensed" panose="020B0502040204020203" pitchFamily="34" charset="0"/>
              </a:rPr>
              <a:t>Convenţie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revendică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rezultă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are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a:t>
            </a:r>
            <a:r>
              <a:rPr lang="en-US" sz="1300" dirty="0">
                <a:solidFill>
                  <a:schemeClr val="accent4">
                    <a:lumMod val="75000"/>
                  </a:schemeClr>
                </a:solidFill>
                <a:latin typeface="Bahnschrift Condensed" panose="020B0502040204020203" pitchFamily="34" charset="0"/>
              </a:rPr>
              <a:t> de care </a:t>
            </a:r>
            <a:r>
              <a:rPr lang="en-US" sz="1300" dirty="0" err="1">
                <a:solidFill>
                  <a:schemeClr val="accent4">
                    <a:lumMod val="75000"/>
                  </a:schemeClr>
                </a:solidFill>
                <a:latin typeface="Bahnschrift Condensed" panose="020B0502040204020203" pitchFamily="34" charset="0"/>
              </a:rPr>
              <a: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depinde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revendică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statut</a:t>
            </a:r>
            <a:r>
              <a:rPr lang="en-US" sz="1300" dirty="0">
                <a:solidFill>
                  <a:schemeClr val="accent4">
                    <a:lumMod val="75000"/>
                  </a:schemeClr>
                </a:solidFill>
                <a:latin typeface="Bahnschrift Condensed" panose="020B0502040204020203" pitchFamily="34" charset="0"/>
              </a:rPr>
              <a:t> pe </a:t>
            </a:r>
            <a:r>
              <a:rPr lang="en-US" sz="1300" dirty="0" err="1">
                <a:solidFill>
                  <a:schemeClr val="accent4">
                    <a:lumMod val="75000"/>
                  </a:schemeClr>
                </a:solidFill>
                <a:latin typeface="Bahnschrift Condensed" panose="020B0502040204020203" pitchFamily="34" charset="0"/>
              </a:rPr>
              <a:t>calea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notificării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adresate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puterii</a:t>
            </a:r>
            <a:r>
              <a:rPr lang="en-US" sz="1300" dirty="0">
                <a:solidFill>
                  <a:schemeClr val="accent4">
                    <a:lumMod val="75000"/>
                  </a:schemeClr>
                </a:solidFill>
                <a:latin typeface="Bahnschrift Condensed" panose="020B0502040204020203" pitchFamily="34" charset="0"/>
              </a:rPr>
              <a:t> care o </a:t>
            </a:r>
            <a:r>
              <a:rPr lang="en-US" sz="1300" dirty="0" err="1">
                <a:solidFill>
                  <a:schemeClr val="accent4">
                    <a:lumMod val="75000"/>
                  </a:schemeClr>
                </a:solidFill>
                <a:latin typeface="Bahnschrift Condensed" panose="020B0502040204020203" pitchFamily="34" charset="0"/>
              </a:rPr>
              <a:t>deţine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protectoare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există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vreo</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îndoială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asupra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său</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această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continuă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beneficieze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statut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urmare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protecţia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celei</a:t>
            </a:r>
            <a:r>
              <a:rPr lang="en-US" sz="1300" dirty="0">
                <a:solidFill>
                  <a:schemeClr val="accent4">
                    <a:lumMod val="75000"/>
                  </a:schemeClr>
                </a:solidFill>
                <a:latin typeface="Bahnschrift Condensed" panose="020B0502040204020203" pitchFamily="34" charset="0"/>
              </a:rPr>
              <a:t> de-a III-a </a:t>
            </a:r>
            <a:r>
              <a:rPr lang="en-US" sz="1300" dirty="0" err="1">
                <a:solidFill>
                  <a:schemeClr val="accent4">
                    <a:lumMod val="75000"/>
                  </a:schemeClr>
                </a:solidFill>
                <a:latin typeface="Bahnschrift Condensed" panose="020B0502040204020203" pitchFamily="34" charset="0"/>
              </a:rPr>
              <a:t>Convenţii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 </a:t>
            </a:r>
            <a:r>
              <a:rPr lang="ro-MD" sz="1300" dirty="0">
                <a:solidFill>
                  <a:schemeClr val="accent4">
                    <a:lumMod val="75000"/>
                  </a:schemeClr>
                </a:solidFill>
                <a:latin typeface="Bahnschrift Condensed" panose="020B0502040204020203" pitchFamily="34" charset="0"/>
              </a:rPr>
              <a:t>AP 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aşteptând</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determinat</a:t>
            </a:r>
            <a:r>
              <a:rPr lang="en-US" sz="1300" dirty="0">
                <a:solidFill>
                  <a:schemeClr val="accent4">
                    <a:lumMod val="75000"/>
                  </a:schemeClr>
                </a:solidFill>
                <a:latin typeface="Bahnschrift Condensed" panose="020B0502040204020203" pitchFamily="34" charset="0"/>
              </a:rPr>
              <a:t> de un Camera competent.</a:t>
            </a:r>
          </a:p>
          <a:p>
            <a:pPr marL="0" lvl="0" indent="0" algn="just" rtl="0">
              <a:spcBef>
                <a:spcPts val="0"/>
              </a:spcBef>
              <a:spcAft>
                <a:spcPts val="0"/>
              </a:spcAft>
              <a:buNone/>
            </a:pPr>
            <a:r>
              <a:rPr lang="en-US" sz="1300" dirty="0" err="1">
                <a:solidFill>
                  <a:schemeClr val="accent4">
                    <a:lumMod val="75000"/>
                  </a:schemeClr>
                </a:solidFill>
                <a:latin typeface="Bahnschrift Condensed" panose="020B0502040204020203" pitchFamily="34" charset="0"/>
              </a:rPr>
              <a:t>Dacă</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persoană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căzută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mâinile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adverse nu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deţinută</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judecată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această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infracţiune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legătură</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ostilităţile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îndreptăţită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valorifice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său</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faţa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unui</a:t>
            </a:r>
            <a:r>
              <a:rPr lang="en-US" sz="1300" dirty="0">
                <a:solidFill>
                  <a:schemeClr val="accent4">
                    <a:lumMod val="75000"/>
                  </a:schemeClr>
                </a:solidFill>
                <a:latin typeface="Bahnschrift Condensed" panose="020B0502040204020203" pitchFamily="34" charset="0"/>
              </a:rPr>
              <a:t> Camera </a:t>
            </a:r>
            <a:r>
              <a:rPr lang="en-US" sz="1300" dirty="0" err="1">
                <a:solidFill>
                  <a:schemeClr val="accent4">
                    <a:lumMod val="75000"/>
                  </a:schemeClr>
                </a:solidFill>
                <a:latin typeface="Bahnschrift Condensed" panose="020B0502040204020203" pitchFamily="34" charset="0"/>
              </a:rPr>
              <a:t>judiciar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obţină</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această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problema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rezolvată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fiecare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procedura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aplicabilă</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permite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problema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soluţionată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înainte</a:t>
            </a:r>
            <a:r>
              <a:rPr lang="en-US" sz="1300" dirty="0">
                <a:solidFill>
                  <a:schemeClr val="accent4">
                    <a:lumMod val="75000"/>
                  </a:schemeClr>
                </a:solidFill>
                <a:latin typeface="Bahnschrift Condensed" panose="020B0502040204020203" pitchFamily="34" charset="0"/>
              </a:rPr>
              <a:t> de a se fi </a:t>
            </a:r>
            <a:r>
              <a:rPr lang="en-US" sz="1300" dirty="0" err="1">
                <a:solidFill>
                  <a:schemeClr val="accent4">
                    <a:lumMod val="75000"/>
                  </a:schemeClr>
                </a:solidFill>
                <a:latin typeface="Bahnschrift Condensed" panose="020B0502040204020203" pitchFamily="34" charset="0"/>
              </a:rPr>
              <a:t>decis</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asupra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infracţiunii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Reprezentanţii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protectoare</a:t>
            </a:r>
            <a:r>
              <a:rPr lang="en-US" sz="1300" dirty="0">
                <a:solidFill>
                  <a:schemeClr val="accent4">
                    <a:lumMod val="75000"/>
                  </a:schemeClr>
                </a:solidFill>
                <a:latin typeface="Bahnschrift Condensed" panose="020B0502040204020203" pitchFamily="34" charset="0"/>
              </a:rPr>
              <a:t> au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asiste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dezbaterile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cursul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cărora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această</a:t>
            </a:r>
            <a:r>
              <a:rPr lang="en-US" sz="1300" dirty="0">
                <a:solidFill>
                  <a:schemeClr val="accent4">
                    <a:lumMod val="75000"/>
                  </a:schemeClr>
                </a:solidFill>
                <a:latin typeface="Bahnschrift Condensed" panose="020B0502040204020203" pitchFamily="34" charset="0"/>
              </a:rPr>
              <a:t> problem</a:t>
            </a:r>
            <a:r>
              <a:rPr lang="ro-RO" sz="1300" dirty="0">
                <a:solidFill>
                  <a:schemeClr val="accent4">
                    <a:lumMod val="75000"/>
                  </a:schemeClr>
                </a:solidFill>
                <a:latin typeface="Bahnschrift Condensed" panose="020B0502040204020203" pitchFamily="34" charset="0"/>
              </a:rPr>
              <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rezolvată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afara </a:t>
            </a:r>
            <a:r>
              <a:rPr lang="en-US" sz="1300" dirty="0" err="1">
                <a:solidFill>
                  <a:schemeClr val="accent4">
                    <a:lumMod val="75000"/>
                  </a:schemeClr>
                </a:solidFill>
                <a:latin typeface="Bahnschrift Condensed" panose="020B0502040204020203" pitchFamily="34" charset="0"/>
              </a:rPr>
              <a:t>cazului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excepţional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aceste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dezbateri</a:t>
            </a:r>
            <a:r>
              <a:rPr lang="en-US" sz="1300" dirty="0">
                <a:solidFill>
                  <a:schemeClr val="accent4">
                    <a:lumMod val="75000"/>
                  </a:schemeClr>
                </a:solidFill>
                <a:latin typeface="Bahnschrift Condensed" panose="020B0502040204020203" pitchFamily="34" charset="0"/>
              </a:rPr>
              <a:t> se</a:t>
            </a:r>
            <a:r>
              <a:rPr lang="ro-RO"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desfăşoară</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uşile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închise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interesul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securităţii</a:t>
            </a:r>
            <a:r>
              <a:rPr lang="en-US" sz="1300" dirty="0">
                <a:solidFill>
                  <a:schemeClr val="accent4">
                    <a:lumMod val="75000"/>
                  </a:schemeClr>
                </a:solidFill>
                <a:latin typeface="Bahnschrift Condensed" panose="020B0502040204020203" pitchFamily="34" charset="0"/>
              </a:rPr>
              <a:t> de stat.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caz</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puterea</a:t>
            </a:r>
            <a:r>
              <a:rPr lang="ro-RO"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deţinătoare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informeze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despre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această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protectoare</a:t>
            </a:r>
            <a:r>
              <a:rPr lang="ro-RO" sz="1300" dirty="0">
                <a:solidFill>
                  <a:schemeClr val="accent4">
                    <a:lumMod val="75000"/>
                  </a:schemeClr>
                </a:solidFill>
                <a:latin typeface="Bahnschrift Condensed" panose="020B0502040204020203" pitchFamily="34" charset="0"/>
              </a:rPr>
              <a:t>.</a:t>
            </a:r>
            <a:endParaRPr lang="en-US" sz="1300" dirty="0">
              <a:solidFill>
                <a:schemeClr val="accent4">
                  <a:lumMod val="75000"/>
                </a:schemeClr>
              </a:solidFill>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lang="en-US" sz="1300" dirty="0">
              <a:latin typeface="Bahnschrift Condensed" panose="020B0502040204020203" pitchFamily="34" charset="0"/>
            </a:endParaRPr>
          </a:p>
          <a:p>
            <a:pPr marL="0" lvl="0" indent="0" algn="l" rtl="0">
              <a:spcBef>
                <a:spcPts val="0"/>
              </a:spcBef>
              <a:spcAft>
                <a:spcPts val="0"/>
              </a:spcAft>
              <a:buNone/>
            </a:pPr>
            <a:endParaRPr sz="1300" dirty="0">
              <a:latin typeface="Bahnschrift Condensed" panose="020B0502040204020203" pitchFamily="34" charset="0"/>
            </a:endParaRPr>
          </a:p>
        </p:txBody>
      </p:sp>
      <p:grpSp>
        <p:nvGrpSpPr>
          <p:cNvPr id="1899" name="Google Shape;1899;p62"/>
          <p:cNvGrpSpPr/>
          <p:nvPr/>
        </p:nvGrpSpPr>
        <p:grpSpPr>
          <a:xfrm>
            <a:off x="157228" y="1270809"/>
            <a:ext cx="640995" cy="566941"/>
            <a:chOff x="238125" y="1291875"/>
            <a:chExt cx="392550" cy="351875"/>
          </a:xfrm>
        </p:grpSpPr>
        <p:sp>
          <p:nvSpPr>
            <p:cNvPr id="1900" name="Google Shape;1900;p62"/>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2"/>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2"/>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2"/>
          <p:cNvGrpSpPr/>
          <p:nvPr/>
        </p:nvGrpSpPr>
        <p:grpSpPr>
          <a:xfrm>
            <a:off x="166808" y="3305750"/>
            <a:ext cx="639934" cy="518041"/>
            <a:chOff x="988325" y="1307375"/>
            <a:chExt cx="391900" cy="321525"/>
          </a:xfrm>
        </p:grpSpPr>
        <p:sp>
          <p:nvSpPr>
            <p:cNvPr id="1904" name="Google Shape;1904;p62"/>
            <p:cNvSpPr/>
            <p:nvPr/>
          </p:nvSpPr>
          <p:spPr>
            <a:xfrm>
              <a:off x="988325" y="1307375"/>
              <a:ext cx="391900" cy="321525"/>
            </a:xfrm>
            <a:custGeom>
              <a:avLst/>
              <a:gdLst/>
              <a:ahLst/>
              <a:cxnLst/>
              <a:rect l="l" t="t" r="r" b="b"/>
              <a:pathLst>
                <a:path w="15676" h="12861" extrusionOk="0">
                  <a:moveTo>
                    <a:pt x="10795" y="594"/>
                  </a:moveTo>
                  <a:lnTo>
                    <a:pt x="10795" y="3048"/>
                  </a:lnTo>
                  <a:lnTo>
                    <a:pt x="10175" y="3048"/>
                  </a:lnTo>
                  <a:lnTo>
                    <a:pt x="10175" y="904"/>
                  </a:lnTo>
                  <a:lnTo>
                    <a:pt x="10201" y="801"/>
                  </a:lnTo>
                  <a:lnTo>
                    <a:pt x="10278" y="698"/>
                  </a:lnTo>
                  <a:lnTo>
                    <a:pt x="10356" y="620"/>
                  </a:lnTo>
                  <a:lnTo>
                    <a:pt x="10485" y="594"/>
                  </a:lnTo>
                  <a:close/>
                  <a:moveTo>
                    <a:pt x="12009" y="3667"/>
                  </a:moveTo>
                  <a:lnTo>
                    <a:pt x="12009" y="4287"/>
                  </a:lnTo>
                  <a:lnTo>
                    <a:pt x="9762" y="4287"/>
                  </a:lnTo>
                  <a:lnTo>
                    <a:pt x="9659" y="4365"/>
                  </a:lnTo>
                  <a:lnTo>
                    <a:pt x="9581" y="4468"/>
                  </a:lnTo>
                  <a:lnTo>
                    <a:pt x="9555" y="4571"/>
                  </a:lnTo>
                  <a:lnTo>
                    <a:pt x="9555" y="5501"/>
                  </a:lnTo>
                  <a:lnTo>
                    <a:pt x="6689" y="5501"/>
                  </a:lnTo>
                  <a:lnTo>
                    <a:pt x="7619" y="3667"/>
                  </a:lnTo>
                  <a:close/>
                  <a:moveTo>
                    <a:pt x="12629" y="4881"/>
                  </a:moveTo>
                  <a:lnTo>
                    <a:pt x="12629" y="5501"/>
                  </a:lnTo>
                  <a:lnTo>
                    <a:pt x="10175" y="5501"/>
                  </a:lnTo>
                  <a:lnTo>
                    <a:pt x="10175" y="4881"/>
                  </a:lnTo>
                  <a:close/>
                  <a:moveTo>
                    <a:pt x="2686" y="7954"/>
                  </a:moveTo>
                  <a:lnTo>
                    <a:pt x="2815" y="7980"/>
                  </a:lnTo>
                  <a:lnTo>
                    <a:pt x="2893" y="8032"/>
                  </a:lnTo>
                  <a:lnTo>
                    <a:pt x="2970" y="8135"/>
                  </a:lnTo>
                  <a:lnTo>
                    <a:pt x="2996" y="8264"/>
                  </a:lnTo>
                  <a:lnTo>
                    <a:pt x="2970" y="8367"/>
                  </a:lnTo>
                  <a:lnTo>
                    <a:pt x="2893" y="8471"/>
                  </a:lnTo>
                  <a:lnTo>
                    <a:pt x="2815" y="8548"/>
                  </a:lnTo>
                  <a:lnTo>
                    <a:pt x="2686" y="8574"/>
                  </a:lnTo>
                  <a:lnTo>
                    <a:pt x="620" y="8574"/>
                  </a:lnTo>
                  <a:lnTo>
                    <a:pt x="620" y="7954"/>
                  </a:lnTo>
                  <a:close/>
                  <a:moveTo>
                    <a:pt x="620" y="9581"/>
                  </a:moveTo>
                  <a:lnTo>
                    <a:pt x="2867" y="10821"/>
                  </a:lnTo>
                  <a:lnTo>
                    <a:pt x="1989" y="12241"/>
                  </a:lnTo>
                  <a:lnTo>
                    <a:pt x="620" y="12241"/>
                  </a:lnTo>
                  <a:lnTo>
                    <a:pt x="620" y="9581"/>
                  </a:lnTo>
                  <a:close/>
                  <a:moveTo>
                    <a:pt x="10304" y="0"/>
                  </a:moveTo>
                  <a:lnTo>
                    <a:pt x="10124" y="52"/>
                  </a:lnTo>
                  <a:lnTo>
                    <a:pt x="9969" y="155"/>
                  </a:lnTo>
                  <a:lnTo>
                    <a:pt x="9839" y="259"/>
                  </a:lnTo>
                  <a:lnTo>
                    <a:pt x="9710" y="388"/>
                  </a:lnTo>
                  <a:lnTo>
                    <a:pt x="9633" y="543"/>
                  </a:lnTo>
                  <a:lnTo>
                    <a:pt x="9581" y="723"/>
                  </a:lnTo>
                  <a:lnTo>
                    <a:pt x="9555" y="904"/>
                  </a:lnTo>
                  <a:lnTo>
                    <a:pt x="9555" y="3048"/>
                  </a:lnTo>
                  <a:lnTo>
                    <a:pt x="8961" y="3048"/>
                  </a:lnTo>
                  <a:lnTo>
                    <a:pt x="8961" y="2738"/>
                  </a:lnTo>
                  <a:lnTo>
                    <a:pt x="8936" y="2634"/>
                  </a:lnTo>
                  <a:lnTo>
                    <a:pt x="8858" y="2531"/>
                  </a:lnTo>
                  <a:lnTo>
                    <a:pt x="8755" y="2454"/>
                  </a:lnTo>
                  <a:lnTo>
                    <a:pt x="8652" y="2428"/>
                  </a:lnTo>
                  <a:lnTo>
                    <a:pt x="8522" y="2454"/>
                  </a:lnTo>
                  <a:lnTo>
                    <a:pt x="8419" y="2531"/>
                  </a:lnTo>
                  <a:lnTo>
                    <a:pt x="8367" y="2634"/>
                  </a:lnTo>
                  <a:lnTo>
                    <a:pt x="8342" y="2738"/>
                  </a:lnTo>
                  <a:lnTo>
                    <a:pt x="8342" y="3048"/>
                  </a:lnTo>
                  <a:lnTo>
                    <a:pt x="7412" y="3048"/>
                  </a:lnTo>
                  <a:lnTo>
                    <a:pt x="7334" y="3073"/>
                  </a:lnTo>
                  <a:lnTo>
                    <a:pt x="7257" y="3099"/>
                  </a:lnTo>
                  <a:lnTo>
                    <a:pt x="7205" y="3151"/>
                  </a:lnTo>
                  <a:lnTo>
                    <a:pt x="7154" y="3228"/>
                  </a:lnTo>
                  <a:lnTo>
                    <a:pt x="6017" y="5501"/>
                  </a:lnTo>
                  <a:lnTo>
                    <a:pt x="3461" y="5501"/>
                  </a:lnTo>
                  <a:lnTo>
                    <a:pt x="2402" y="3797"/>
                  </a:lnTo>
                  <a:lnTo>
                    <a:pt x="2376" y="3745"/>
                  </a:lnTo>
                  <a:lnTo>
                    <a:pt x="2299" y="3693"/>
                  </a:lnTo>
                  <a:lnTo>
                    <a:pt x="2221" y="3667"/>
                  </a:lnTo>
                  <a:lnTo>
                    <a:pt x="310" y="3667"/>
                  </a:lnTo>
                  <a:lnTo>
                    <a:pt x="207" y="3693"/>
                  </a:lnTo>
                  <a:lnTo>
                    <a:pt x="104" y="3745"/>
                  </a:lnTo>
                  <a:lnTo>
                    <a:pt x="26" y="3848"/>
                  </a:lnTo>
                  <a:lnTo>
                    <a:pt x="0" y="3977"/>
                  </a:lnTo>
                  <a:lnTo>
                    <a:pt x="0" y="4287"/>
                  </a:lnTo>
                  <a:lnTo>
                    <a:pt x="26" y="4391"/>
                  </a:lnTo>
                  <a:lnTo>
                    <a:pt x="104" y="4494"/>
                  </a:lnTo>
                  <a:lnTo>
                    <a:pt x="207" y="4545"/>
                  </a:lnTo>
                  <a:lnTo>
                    <a:pt x="310" y="4571"/>
                  </a:lnTo>
                  <a:lnTo>
                    <a:pt x="439" y="4545"/>
                  </a:lnTo>
                  <a:lnTo>
                    <a:pt x="543" y="4494"/>
                  </a:lnTo>
                  <a:lnTo>
                    <a:pt x="594" y="4391"/>
                  </a:lnTo>
                  <a:lnTo>
                    <a:pt x="620" y="4287"/>
                  </a:lnTo>
                  <a:lnTo>
                    <a:pt x="1989" y="4287"/>
                  </a:lnTo>
                  <a:lnTo>
                    <a:pt x="2867" y="5682"/>
                  </a:lnTo>
                  <a:lnTo>
                    <a:pt x="594" y="6921"/>
                  </a:lnTo>
                  <a:lnTo>
                    <a:pt x="568" y="6844"/>
                  </a:lnTo>
                  <a:lnTo>
                    <a:pt x="491" y="6792"/>
                  </a:lnTo>
                  <a:lnTo>
                    <a:pt x="413" y="6741"/>
                  </a:lnTo>
                  <a:lnTo>
                    <a:pt x="310" y="6715"/>
                  </a:lnTo>
                  <a:lnTo>
                    <a:pt x="207" y="6741"/>
                  </a:lnTo>
                  <a:lnTo>
                    <a:pt x="104" y="6818"/>
                  </a:lnTo>
                  <a:lnTo>
                    <a:pt x="26" y="6921"/>
                  </a:lnTo>
                  <a:lnTo>
                    <a:pt x="0" y="7025"/>
                  </a:lnTo>
                  <a:lnTo>
                    <a:pt x="0" y="12551"/>
                  </a:lnTo>
                  <a:lnTo>
                    <a:pt x="26" y="12654"/>
                  </a:lnTo>
                  <a:lnTo>
                    <a:pt x="104" y="12758"/>
                  </a:lnTo>
                  <a:lnTo>
                    <a:pt x="207" y="12835"/>
                  </a:lnTo>
                  <a:lnTo>
                    <a:pt x="310" y="12861"/>
                  </a:lnTo>
                  <a:lnTo>
                    <a:pt x="2144" y="12861"/>
                  </a:lnTo>
                  <a:lnTo>
                    <a:pt x="2221" y="12835"/>
                  </a:lnTo>
                  <a:lnTo>
                    <a:pt x="2299" y="12809"/>
                  </a:lnTo>
                  <a:lnTo>
                    <a:pt x="2376" y="12758"/>
                  </a:lnTo>
                  <a:lnTo>
                    <a:pt x="2402" y="12706"/>
                  </a:lnTo>
                  <a:lnTo>
                    <a:pt x="3461" y="11002"/>
                  </a:lnTo>
                  <a:lnTo>
                    <a:pt x="10175" y="11002"/>
                  </a:lnTo>
                  <a:lnTo>
                    <a:pt x="10304" y="10976"/>
                  </a:lnTo>
                  <a:lnTo>
                    <a:pt x="10382" y="10924"/>
                  </a:lnTo>
                  <a:lnTo>
                    <a:pt x="10459" y="10821"/>
                  </a:lnTo>
                  <a:lnTo>
                    <a:pt x="10485" y="10718"/>
                  </a:lnTo>
                  <a:lnTo>
                    <a:pt x="10459" y="10588"/>
                  </a:lnTo>
                  <a:lnTo>
                    <a:pt x="10382" y="10485"/>
                  </a:lnTo>
                  <a:lnTo>
                    <a:pt x="10304" y="10433"/>
                  </a:lnTo>
                  <a:lnTo>
                    <a:pt x="10175" y="10408"/>
                  </a:lnTo>
                  <a:lnTo>
                    <a:pt x="3383" y="10408"/>
                  </a:lnTo>
                  <a:lnTo>
                    <a:pt x="1137" y="9168"/>
                  </a:lnTo>
                  <a:lnTo>
                    <a:pt x="2867" y="9168"/>
                  </a:lnTo>
                  <a:lnTo>
                    <a:pt x="3048" y="9091"/>
                  </a:lnTo>
                  <a:lnTo>
                    <a:pt x="3203" y="9013"/>
                  </a:lnTo>
                  <a:lnTo>
                    <a:pt x="3332" y="8910"/>
                  </a:lnTo>
                  <a:lnTo>
                    <a:pt x="3435" y="8781"/>
                  </a:lnTo>
                  <a:lnTo>
                    <a:pt x="3538" y="8626"/>
                  </a:lnTo>
                  <a:lnTo>
                    <a:pt x="3590" y="8445"/>
                  </a:lnTo>
                  <a:lnTo>
                    <a:pt x="3616" y="8264"/>
                  </a:lnTo>
                  <a:lnTo>
                    <a:pt x="3590" y="8083"/>
                  </a:lnTo>
                  <a:lnTo>
                    <a:pt x="3538" y="7903"/>
                  </a:lnTo>
                  <a:lnTo>
                    <a:pt x="3435" y="7748"/>
                  </a:lnTo>
                  <a:lnTo>
                    <a:pt x="3332" y="7619"/>
                  </a:lnTo>
                  <a:lnTo>
                    <a:pt x="3203" y="7489"/>
                  </a:lnTo>
                  <a:lnTo>
                    <a:pt x="3048" y="7412"/>
                  </a:lnTo>
                  <a:lnTo>
                    <a:pt x="2867" y="7360"/>
                  </a:lnTo>
                  <a:lnTo>
                    <a:pt x="2686" y="7335"/>
                  </a:lnTo>
                  <a:lnTo>
                    <a:pt x="1137" y="7335"/>
                  </a:lnTo>
                  <a:lnTo>
                    <a:pt x="3383" y="6121"/>
                  </a:lnTo>
                  <a:lnTo>
                    <a:pt x="13145" y="6121"/>
                  </a:lnTo>
                  <a:lnTo>
                    <a:pt x="13352" y="6147"/>
                  </a:lnTo>
                  <a:lnTo>
                    <a:pt x="13558" y="6198"/>
                  </a:lnTo>
                  <a:lnTo>
                    <a:pt x="13765" y="6276"/>
                  </a:lnTo>
                  <a:lnTo>
                    <a:pt x="13946" y="6379"/>
                  </a:lnTo>
                  <a:lnTo>
                    <a:pt x="14126" y="6482"/>
                  </a:lnTo>
                  <a:lnTo>
                    <a:pt x="14307" y="6611"/>
                  </a:lnTo>
                  <a:lnTo>
                    <a:pt x="14436" y="6741"/>
                  </a:lnTo>
                  <a:lnTo>
                    <a:pt x="14591" y="6895"/>
                  </a:lnTo>
                  <a:lnTo>
                    <a:pt x="14720" y="7050"/>
                  </a:lnTo>
                  <a:lnTo>
                    <a:pt x="14824" y="7231"/>
                  </a:lnTo>
                  <a:lnTo>
                    <a:pt x="14901" y="7412"/>
                  </a:lnTo>
                  <a:lnTo>
                    <a:pt x="14979" y="7619"/>
                  </a:lnTo>
                  <a:lnTo>
                    <a:pt x="15030" y="7825"/>
                  </a:lnTo>
                  <a:lnTo>
                    <a:pt x="15056" y="8032"/>
                  </a:lnTo>
                  <a:lnTo>
                    <a:pt x="15082" y="8264"/>
                  </a:lnTo>
                  <a:lnTo>
                    <a:pt x="15056" y="8471"/>
                  </a:lnTo>
                  <a:lnTo>
                    <a:pt x="15030" y="8677"/>
                  </a:lnTo>
                  <a:lnTo>
                    <a:pt x="14979" y="8884"/>
                  </a:lnTo>
                  <a:lnTo>
                    <a:pt x="14901" y="9091"/>
                  </a:lnTo>
                  <a:lnTo>
                    <a:pt x="14824" y="9271"/>
                  </a:lnTo>
                  <a:lnTo>
                    <a:pt x="14720" y="9452"/>
                  </a:lnTo>
                  <a:lnTo>
                    <a:pt x="14591" y="9607"/>
                  </a:lnTo>
                  <a:lnTo>
                    <a:pt x="14436" y="9762"/>
                  </a:lnTo>
                  <a:lnTo>
                    <a:pt x="14307" y="9917"/>
                  </a:lnTo>
                  <a:lnTo>
                    <a:pt x="14126" y="10020"/>
                  </a:lnTo>
                  <a:lnTo>
                    <a:pt x="13946" y="10149"/>
                  </a:lnTo>
                  <a:lnTo>
                    <a:pt x="13765" y="10227"/>
                  </a:lnTo>
                  <a:lnTo>
                    <a:pt x="13558" y="10304"/>
                  </a:lnTo>
                  <a:lnTo>
                    <a:pt x="13352" y="10356"/>
                  </a:lnTo>
                  <a:lnTo>
                    <a:pt x="13145" y="10382"/>
                  </a:lnTo>
                  <a:lnTo>
                    <a:pt x="12938" y="10408"/>
                  </a:lnTo>
                  <a:lnTo>
                    <a:pt x="12809" y="10433"/>
                  </a:lnTo>
                  <a:lnTo>
                    <a:pt x="12706" y="10485"/>
                  </a:lnTo>
                  <a:lnTo>
                    <a:pt x="12654" y="10588"/>
                  </a:lnTo>
                  <a:lnTo>
                    <a:pt x="12629" y="10718"/>
                  </a:lnTo>
                  <a:lnTo>
                    <a:pt x="12654" y="10821"/>
                  </a:lnTo>
                  <a:lnTo>
                    <a:pt x="12706" y="10924"/>
                  </a:lnTo>
                  <a:lnTo>
                    <a:pt x="12809" y="10976"/>
                  </a:lnTo>
                  <a:lnTo>
                    <a:pt x="12938" y="11002"/>
                  </a:lnTo>
                  <a:lnTo>
                    <a:pt x="13223" y="11002"/>
                  </a:lnTo>
                  <a:lnTo>
                    <a:pt x="13481" y="10950"/>
                  </a:lnTo>
                  <a:lnTo>
                    <a:pt x="13739" y="10898"/>
                  </a:lnTo>
                  <a:lnTo>
                    <a:pt x="13997" y="10795"/>
                  </a:lnTo>
                  <a:lnTo>
                    <a:pt x="14255" y="10666"/>
                  </a:lnTo>
                  <a:lnTo>
                    <a:pt x="14462" y="10537"/>
                  </a:lnTo>
                  <a:lnTo>
                    <a:pt x="14695" y="10382"/>
                  </a:lnTo>
                  <a:lnTo>
                    <a:pt x="14875" y="10201"/>
                  </a:lnTo>
                  <a:lnTo>
                    <a:pt x="15056" y="10020"/>
                  </a:lnTo>
                  <a:lnTo>
                    <a:pt x="15211" y="9788"/>
                  </a:lnTo>
                  <a:lnTo>
                    <a:pt x="15366" y="9555"/>
                  </a:lnTo>
                  <a:lnTo>
                    <a:pt x="15469" y="9323"/>
                  </a:lnTo>
                  <a:lnTo>
                    <a:pt x="15573" y="9065"/>
                  </a:lnTo>
                  <a:lnTo>
                    <a:pt x="15624" y="8807"/>
                  </a:lnTo>
                  <a:lnTo>
                    <a:pt x="15676" y="8548"/>
                  </a:lnTo>
                  <a:lnTo>
                    <a:pt x="15676" y="8264"/>
                  </a:lnTo>
                  <a:lnTo>
                    <a:pt x="15676" y="8006"/>
                  </a:lnTo>
                  <a:lnTo>
                    <a:pt x="15650" y="7748"/>
                  </a:lnTo>
                  <a:lnTo>
                    <a:pt x="15573" y="7489"/>
                  </a:lnTo>
                  <a:lnTo>
                    <a:pt x="15495" y="7257"/>
                  </a:lnTo>
                  <a:lnTo>
                    <a:pt x="15392" y="7025"/>
                  </a:lnTo>
                  <a:lnTo>
                    <a:pt x="15263" y="6818"/>
                  </a:lnTo>
                  <a:lnTo>
                    <a:pt x="15134" y="6611"/>
                  </a:lnTo>
                  <a:lnTo>
                    <a:pt x="14979" y="6405"/>
                  </a:lnTo>
                  <a:lnTo>
                    <a:pt x="14798" y="6250"/>
                  </a:lnTo>
                  <a:lnTo>
                    <a:pt x="14617" y="6069"/>
                  </a:lnTo>
                  <a:lnTo>
                    <a:pt x="14410" y="5940"/>
                  </a:lnTo>
                  <a:lnTo>
                    <a:pt x="14204" y="5811"/>
                  </a:lnTo>
                  <a:lnTo>
                    <a:pt x="13971" y="5708"/>
                  </a:lnTo>
                  <a:lnTo>
                    <a:pt x="13739" y="5630"/>
                  </a:lnTo>
                  <a:lnTo>
                    <a:pt x="13481" y="5553"/>
                  </a:lnTo>
                  <a:lnTo>
                    <a:pt x="13248" y="5527"/>
                  </a:lnTo>
                  <a:lnTo>
                    <a:pt x="13248" y="4571"/>
                  </a:lnTo>
                  <a:lnTo>
                    <a:pt x="13223" y="4468"/>
                  </a:lnTo>
                  <a:lnTo>
                    <a:pt x="13145" y="4365"/>
                  </a:lnTo>
                  <a:lnTo>
                    <a:pt x="13042" y="4287"/>
                  </a:lnTo>
                  <a:lnTo>
                    <a:pt x="12629" y="4287"/>
                  </a:lnTo>
                  <a:lnTo>
                    <a:pt x="12629" y="3358"/>
                  </a:lnTo>
                  <a:lnTo>
                    <a:pt x="12603" y="3228"/>
                  </a:lnTo>
                  <a:lnTo>
                    <a:pt x="12525" y="3151"/>
                  </a:lnTo>
                  <a:lnTo>
                    <a:pt x="12448" y="3073"/>
                  </a:lnTo>
                  <a:lnTo>
                    <a:pt x="12319" y="3048"/>
                  </a:lnTo>
                  <a:lnTo>
                    <a:pt x="11389" y="3048"/>
                  </a:lnTo>
                  <a:lnTo>
                    <a:pt x="11389" y="284"/>
                  </a:lnTo>
                  <a:lnTo>
                    <a:pt x="11389" y="181"/>
                  </a:lnTo>
                  <a:lnTo>
                    <a:pt x="11311" y="78"/>
                  </a:lnTo>
                  <a:lnTo>
                    <a:pt x="11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2"/>
            <p:cNvSpPr/>
            <p:nvPr/>
          </p:nvSpPr>
          <p:spPr>
            <a:xfrm>
              <a:off x="1288525" y="1490725"/>
              <a:ext cx="45875" cy="45875"/>
            </a:xfrm>
            <a:custGeom>
              <a:avLst/>
              <a:gdLst/>
              <a:ahLst/>
              <a:cxnLst/>
              <a:rect l="l" t="t" r="r" b="b"/>
              <a:pathLst>
                <a:path w="1835" h="1835" extrusionOk="0">
                  <a:moveTo>
                    <a:pt x="930" y="620"/>
                  </a:moveTo>
                  <a:lnTo>
                    <a:pt x="1034" y="646"/>
                  </a:lnTo>
                  <a:lnTo>
                    <a:pt x="1137" y="698"/>
                  </a:lnTo>
                  <a:lnTo>
                    <a:pt x="1215" y="801"/>
                  </a:lnTo>
                  <a:lnTo>
                    <a:pt x="1240" y="930"/>
                  </a:lnTo>
                  <a:lnTo>
                    <a:pt x="1215" y="1033"/>
                  </a:lnTo>
                  <a:lnTo>
                    <a:pt x="1137" y="1137"/>
                  </a:lnTo>
                  <a:lnTo>
                    <a:pt x="1034" y="1214"/>
                  </a:lnTo>
                  <a:lnTo>
                    <a:pt x="930" y="1240"/>
                  </a:lnTo>
                  <a:lnTo>
                    <a:pt x="801" y="1214"/>
                  </a:lnTo>
                  <a:lnTo>
                    <a:pt x="698" y="1137"/>
                  </a:lnTo>
                  <a:lnTo>
                    <a:pt x="646" y="1033"/>
                  </a:lnTo>
                  <a:lnTo>
                    <a:pt x="621" y="930"/>
                  </a:lnTo>
                  <a:lnTo>
                    <a:pt x="646" y="801"/>
                  </a:lnTo>
                  <a:lnTo>
                    <a:pt x="698" y="698"/>
                  </a:lnTo>
                  <a:lnTo>
                    <a:pt x="801" y="646"/>
                  </a:lnTo>
                  <a:lnTo>
                    <a:pt x="930" y="620"/>
                  </a:lnTo>
                  <a:close/>
                  <a:moveTo>
                    <a:pt x="930" y="1"/>
                  </a:moveTo>
                  <a:lnTo>
                    <a:pt x="750" y="26"/>
                  </a:lnTo>
                  <a:lnTo>
                    <a:pt x="569" y="78"/>
                  </a:lnTo>
                  <a:lnTo>
                    <a:pt x="414" y="155"/>
                  </a:lnTo>
                  <a:lnTo>
                    <a:pt x="285" y="285"/>
                  </a:lnTo>
                  <a:lnTo>
                    <a:pt x="156" y="414"/>
                  </a:lnTo>
                  <a:lnTo>
                    <a:pt x="78" y="569"/>
                  </a:lnTo>
                  <a:lnTo>
                    <a:pt x="27" y="749"/>
                  </a:lnTo>
                  <a:lnTo>
                    <a:pt x="1" y="930"/>
                  </a:lnTo>
                  <a:lnTo>
                    <a:pt x="27" y="1111"/>
                  </a:lnTo>
                  <a:lnTo>
                    <a:pt x="78" y="1292"/>
                  </a:lnTo>
                  <a:lnTo>
                    <a:pt x="156" y="1447"/>
                  </a:lnTo>
                  <a:lnTo>
                    <a:pt x="285" y="1576"/>
                  </a:lnTo>
                  <a:lnTo>
                    <a:pt x="414" y="1679"/>
                  </a:lnTo>
                  <a:lnTo>
                    <a:pt x="569" y="1757"/>
                  </a:lnTo>
                  <a:lnTo>
                    <a:pt x="750" y="1834"/>
                  </a:lnTo>
                  <a:lnTo>
                    <a:pt x="1111" y="1834"/>
                  </a:lnTo>
                  <a:lnTo>
                    <a:pt x="1292" y="1757"/>
                  </a:lnTo>
                  <a:lnTo>
                    <a:pt x="1447" y="1679"/>
                  </a:lnTo>
                  <a:lnTo>
                    <a:pt x="1576" y="1576"/>
                  </a:lnTo>
                  <a:lnTo>
                    <a:pt x="1679" y="1447"/>
                  </a:lnTo>
                  <a:lnTo>
                    <a:pt x="1783" y="1292"/>
                  </a:lnTo>
                  <a:lnTo>
                    <a:pt x="1834" y="1111"/>
                  </a:lnTo>
                  <a:lnTo>
                    <a:pt x="1834" y="930"/>
                  </a:lnTo>
                  <a:lnTo>
                    <a:pt x="1834" y="749"/>
                  </a:lnTo>
                  <a:lnTo>
                    <a:pt x="1783" y="569"/>
                  </a:lnTo>
                  <a:lnTo>
                    <a:pt x="1679" y="414"/>
                  </a:lnTo>
                  <a:lnTo>
                    <a:pt x="1576" y="285"/>
                  </a:lnTo>
                  <a:lnTo>
                    <a:pt x="1447" y="155"/>
                  </a:lnTo>
                  <a:lnTo>
                    <a:pt x="1292" y="78"/>
                  </a:lnTo>
                  <a:lnTo>
                    <a:pt x="1111" y="26"/>
                  </a:lnTo>
                  <a:lnTo>
                    <a:pt x="9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2"/>
            <p:cNvSpPr/>
            <p:nvPr/>
          </p:nvSpPr>
          <p:spPr>
            <a:xfrm>
              <a:off x="1212350" y="1490725"/>
              <a:ext cx="45850" cy="45875"/>
            </a:xfrm>
            <a:custGeom>
              <a:avLst/>
              <a:gdLst/>
              <a:ahLst/>
              <a:cxnLst/>
              <a:rect l="l" t="t" r="r" b="b"/>
              <a:pathLst>
                <a:path w="1834" h="1835" extrusionOk="0">
                  <a:moveTo>
                    <a:pt x="904" y="620"/>
                  </a:moveTo>
                  <a:lnTo>
                    <a:pt x="1033" y="646"/>
                  </a:lnTo>
                  <a:lnTo>
                    <a:pt x="1137" y="698"/>
                  </a:lnTo>
                  <a:lnTo>
                    <a:pt x="1188" y="801"/>
                  </a:lnTo>
                  <a:lnTo>
                    <a:pt x="1214" y="930"/>
                  </a:lnTo>
                  <a:lnTo>
                    <a:pt x="1188" y="1033"/>
                  </a:lnTo>
                  <a:lnTo>
                    <a:pt x="1137" y="1137"/>
                  </a:lnTo>
                  <a:lnTo>
                    <a:pt x="1033" y="1214"/>
                  </a:lnTo>
                  <a:lnTo>
                    <a:pt x="904" y="1240"/>
                  </a:lnTo>
                  <a:lnTo>
                    <a:pt x="801" y="1214"/>
                  </a:lnTo>
                  <a:lnTo>
                    <a:pt x="698" y="1137"/>
                  </a:lnTo>
                  <a:lnTo>
                    <a:pt x="620" y="1033"/>
                  </a:lnTo>
                  <a:lnTo>
                    <a:pt x="594" y="930"/>
                  </a:lnTo>
                  <a:lnTo>
                    <a:pt x="620" y="801"/>
                  </a:lnTo>
                  <a:lnTo>
                    <a:pt x="698" y="698"/>
                  </a:lnTo>
                  <a:lnTo>
                    <a:pt x="801" y="646"/>
                  </a:lnTo>
                  <a:lnTo>
                    <a:pt x="904" y="620"/>
                  </a:lnTo>
                  <a:close/>
                  <a:moveTo>
                    <a:pt x="904" y="1"/>
                  </a:moveTo>
                  <a:lnTo>
                    <a:pt x="724" y="26"/>
                  </a:lnTo>
                  <a:lnTo>
                    <a:pt x="543" y="78"/>
                  </a:lnTo>
                  <a:lnTo>
                    <a:pt x="388" y="155"/>
                  </a:lnTo>
                  <a:lnTo>
                    <a:pt x="259" y="285"/>
                  </a:lnTo>
                  <a:lnTo>
                    <a:pt x="155" y="414"/>
                  </a:lnTo>
                  <a:lnTo>
                    <a:pt x="52" y="569"/>
                  </a:lnTo>
                  <a:lnTo>
                    <a:pt x="0" y="749"/>
                  </a:lnTo>
                  <a:lnTo>
                    <a:pt x="0" y="930"/>
                  </a:lnTo>
                  <a:lnTo>
                    <a:pt x="0" y="1111"/>
                  </a:lnTo>
                  <a:lnTo>
                    <a:pt x="52" y="1292"/>
                  </a:lnTo>
                  <a:lnTo>
                    <a:pt x="155" y="1447"/>
                  </a:lnTo>
                  <a:lnTo>
                    <a:pt x="259" y="1576"/>
                  </a:lnTo>
                  <a:lnTo>
                    <a:pt x="388" y="1679"/>
                  </a:lnTo>
                  <a:lnTo>
                    <a:pt x="543" y="1757"/>
                  </a:lnTo>
                  <a:lnTo>
                    <a:pt x="724" y="1834"/>
                  </a:lnTo>
                  <a:lnTo>
                    <a:pt x="1085" y="1834"/>
                  </a:lnTo>
                  <a:lnTo>
                    <a:pt x="1266" y="1757"/>
                  </a:lnTo>
                  <a:lnTo>
                    <a:pt x="1421" y="1679"/>
                  </a:lnTo>
                  <a:lnTo>
                    <a:pt x="1550" y="1576"/>
                  </a:lnTo>
                  <a:lnTo>
                    <a:pt x="1679" y="1447"/>
                  </a:lnTo>
                  <a:lnTo>
                    <a:pt x="1757" y="1292"/>
                  </a:lnTo>
                  <a:lnTo>
                    <a:pt x="1808" y="1111"/>
                  </a:lnTo>
                  <a:lnTo>
                    <a:pt x="1834" y="930"/>
                  </a:lnTo>
                  <a:lnTo>
                    <a:pt x="1808" y="749"/>
                  </a:lnTo>
                  <a:lnTo>
                    <a:pt x="1757" y="569"/>
                  </a:lnTo>
                  <a:lnTo>
                    <a:pt x="1679" y="414"/>
                  </a:lnTo>
                  <a:lnTo>
                    <a:pt x="1550" y="285"/>
                  </a:lnTo>
                  <a:lnTo>
                    <a:pt x="1421" y="155"/>
                  </a:lnTo>
                  <a:lnTo>
                    <a:pt x="1266" y="78"/>
                  </a:lnTo>
                  <a:lnTo>
                    <a:pt x="1085" y="26"/>
                  </a:lnTo>
                  <a:lnTo>
                    <a:pt x="9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2"/>
            <p:cNvSpPr/>
            <p:nvPr/>
          </p:nvSpPr>
          <p:spPr>
            <a:xfrm>
              <a:off x="1135525" y="1490725"/>
              <a:ext cx="45850" cy="45875"/>
            </a:xfrm>
            <a:custGeom>
              <a:avLst/>
              <a:gdLst/>
              <a:ahLst/>
              <a:cxnLst/>
              <a:rect l="l" t="t" r="r" b="b"/>
              <a:pathLst>
                <a:path w="1834" h="1835" extrusionOk="0">
                  <a:moveTo>
                    <a:pt x="930" y="620"/>
                  </a:moveTo>
                  <a:lnTo>
                    <a:pt x="1033" y="646"/>
                  </a:lnTo>
                  <a:lnTo>
                    <a:pt x="1137" y="698"/>
                  </a:lnTo>
                  <a:lnTo>
                    <a:pt x="1214" y="801"/>
                  </a:lnTo>
                  <a:lnTo>
                    <a:pt x="1214" y="930"/>
                  </a:lnTo>
                  <a:lnTo>
                    <a:pt x="1214" y="1033"/>
                  </a:lnTo>
                  <a:lnTo>
                    <a:pt x="1137" y="1137"/>
                  </a:lnTo>
                  <a:lnTo>
                    <a:pt x="1033" y="1214"/>
                  </a:lnTo>
                  <a:lnTo>
                    <a:pt x="930" y="1240"/>
                  </a:lnTo>
                  <a:lnTo>
                    <a:pt x="801" y="1214"/>
                  </a:lnTo>
                  <a:lnTo>
                    <a:pt x="698" y="1137"/>
                  </a:lnTo>
                  <a:lnTo>
                    <a:pt x="646" y="1033"/>
                  </a:lnTo>
                  <a:lnTo>
                    <a:pt x="620" y="930"/>
                  </a:lnTo>
                  <a:lnTo>
                    <a:pt x="646" y="801"/>
                  </a:lnTo>
                  <a:lnTo>
                    <a:pt x="698" y="698"/>
                  </a:lnTo>
                  <a:lnTo>
                    <a:pt x="801" y="646"/>
                  </a:lnTo>
                  <a:lnTo>
                    <a:pt x="930" y="620"/>
                  </a:lnTo>
                  <a:close/>
                  <a:moveTo>
                    <a:pt x="930" y="1"/>
                  </a:moveTo>
                  <a:lnTo>
                    <a:pt x="723" y="26"/>
                  </a:lnTo>
                  <a:lnTo>
                    <a:pt x="568" y="78"/>
                  </a:lnTo>
                  <a:lnTo>
                    <a:pt x="413" y="155"/>
                  </a:lnTo>
                  <a:lnTo>
                    <a:pt x="259" y="285"/>
                  </a:lnTo>
                  <a:lnTo>
                    <a:pt x="155" y="414"/>
                  </a:lnTo>
                  <a:lnTo>
                    <a:pt x="78" y="569"/>
                  </a:lnTo>
                  <a:lnTo>
                    <a:pt x="26" y="749"/>
                  </a:lnTo>
                  <a:lnTo>
                    <a:pt x="0" y="930"/>
                  </a:lnTo>
                  <a:lnTo>
                    <a:pt x="26" y="1111"/>
                  </a:lnTo>
                  <a:lnTo>
                    <a:pt x="78" y="1292"/>
                  </a:lnTo>
                  <a:lnTo>
                    <a:pt x="155" y="1447"/>
                  </a:lnTo>
                  <a:lnTo>
                    <a:pt x="259" y="1576"/>
                  </a:lnTo>
                  <a:lnTo>
                    <a:pt x="413" y="1679"/>
                  </a:lnTo>
                  <a:lnTo>
                    <a:pt x="568" y="1757"/>
                  </a:lnTo>
                  <a:lnTo>
                    <a:pt x="723" y="1834"/>
                  </a:lnTo>
                  <a:lnTo>
                    <a:pt x="1111" y="1834"/>
                  </a:lnTo>
                  <a:lnTo>
                    <a:pt x="1266" y="1757"/>
                  </a:lnTo>
                  <a:lnTo>
                    <a:pt x="1421" y="1679"/>
                  </a:lnTo>
                  <a:lnTo>
                    <a:pt x="1576" y="1576"/>
                  </a:lnTo>
                  <a:lnTo>
                    <a:pt x="1679" y="1447"/>
                  </a:lnTo>
                  <a:lnTo>
                    <a:pt x="1756" y="1292"/>
                  </a:lnTo>
                  <a:lnTo>
                    <a:pt x="1808" y="1111"/>
                  </a:lnTo>
                  <a:lnTo>
                    <a:pt x="1834" y="930"/>
                  </a:lnTo>
                  <a:lnTo>
                    <a:pt x="1808" y="749"/>
                  </a:lnTo>
                  <a:lnTo>
                    <a:pt x="1756" y="569"/>
                  </a:lnTo>
                  <a:lnTo>
                    <a:pt x="1679" y="414"/>
                  </a:lnTo>
                  <a:lnTo>
                    <a:pt x="1576" y="285"/>
                  </a:lnTo>
                  <a:lnTo>
                    <a:pt x="1421" y="155"/>
                  </a:lnTo>
                  <a:lnTo>
                    <a:pt x="1266" y="78"/>
                  </a:lnTo>
                  <a:lnTo>
                    <a:pt x="1111" y="26"/>
                  </a:lnTo>
                  <a:lnTo>
                    <a:pt x="9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2"/>
            <p:cNvSpPr/>
            <p:nvPr/>
          </p:nvSpPr>
          <p:spPr>
            <a:xfrm>
              <a:off x="1269800" y="1567550"/>
              <a:ext cx="14875" cy="14875"/>
            </a:xfrm>
            <a:custGeom>
              <a:avLst/>
              <a:gdLst/>
              <a:ahLst/>
              <a:cxnLst/>
              <a:rect l="l" t="t" r="r" b="b"/>
              <a:pathLst>
                <a:path w="595" h="595" extrusionOk="0">
                  <a:moveTo>
                    <a:pt x="285" y="1"/>
                  </a:moveTo>
                  <a:lnTo>
                    <a:pt x="182" y="26"/>
                  </a:lnTo>
                  <a:lnTo>
                    <a:pt x="78" y="78"/>
                  </a:lnTo>
                  <a:lnTo>
                    <a:pt x="1" y="181"/>
                  </a:lnTo>
                  <a:lnTo>
                    <a:pt x="1" y="311"/>
                  </a:lnTo>
                  <a:lnTo>
                    <a:pt x="1" y="414"/>
                  </a:lnTo>
                  <a:lnTo>
                    <a:pt x="78" y="517"/>
                  </a:lnTo>
                  <a:lnTo>
                    <a:pt x="182" y="569"/>
                  </a:lnTo>
                  <a:lnTo>
                    <a:pt x="285" y="595"/>
                  </a:lnTo>
                  <a:lnTo>
                    <a:pt x="414" y="569"/>
                  </a:lnTo>
                  <a:lnTo>
                    <a:pt x="517" y="517"/>
                  </a:lnTo>
                  <a:lnTo>
                    <a:pt x="569" y="414"/>
                  </a:lnTo>
                  <a:lnTo>
                    <a:pt x="595" y="311"/>
                  </a:lnTo>
                  <a:lnTo>
                    <a:pt x="569" y="181"/>
                  </a:lnTo>
                  <a:lnTo>
                    <a:pt x="517" y="78"/>
                  </a:lnTo>
                  <a:lnTo>
                    <a:pt x="414" y="26"/>
                  </a:lnTo>
                  <a:lnTo>
                    <a:pt x="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2"/>
            <p:cNvSpPr/>
            <p:nvPr/>
          </p:nvSpPr>
          <p:spPr>
            <a:xfrm>
              <a:off x="988325" y="1441025"/>
              <a:ext cx="15525" cy="15500"/>
            </a:xfrm>
            <a:custGeom>
              <a:avLst/>
              <a:gdLst/>
              <a:ahLst/>
              <a:cxnLst/>
              <a:rect l="l" t="t" r="r" b="b"/>
              <a:pathLst>
                <a:path w="621" h="620" extrusionOk="0">
                  <a:moveTo>
                    <a:pt x="310" y="0"/>
                  </a:moveTo>
                  <a:lnTo>
                    <a:pt x="207" y="26"/>
                  </a:lnTo>
                  <a:lnTo>
                    <a:pt x="104" y="103"/>
                  </a:lnTo>
                  <a:lnTo>
                    <a:pt x="26" y="181"/>
                  </a:lnTo>
                  <a:lnTo>
                    <a:pt x="0" y="310"/>
                  </a:lnTo>
                  <a:lnTo>
                    <a:pt x="26" y="439"/>
                  </a:lnTo>
                  <a:lnTo>
                    <a:pt x="104" y="517"/>
                  </a:lnTo>
                  <a:lnTo>
                    <a:pt x="207" y="594"/>
                  </a:lnTo>
                  <a:lnTo>
                    <a:pt x="310" y="620"/>
                  </a:lnTo>
                  <a:lnTo>
                    <a:pt x="439" y="594"/>
                  </a:lnTo>
                  <a:lnTo>
                    <a:pt x="543" y="517"/>
                  </a:lnTo>
                  <a:lnTo>
                    <a:pt x="594" y="439"/>
                  </a:lnTo>
                  <a:lnTo>
                    <a:pt x="620" y="310"/>
                  </a:lnTo>
                  <a:lnTo>
                    <a:pt x="594" y="181"/>
                  </a:lnTo>
                  <a:lnTo>
                    <a:pt x="543" y="103"/>
                  </a:lnTo>
                  <a:lnTo>
                    <a:pt x="439" y="26"/>
                  </a:lnTo>
                  <a:lnTo>
                    <a:pt x="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0" name="Google Shape;1910;p62"/>
          <p:cNvGrpSpPr/>
          <p:nvPr/>
        </p:nvGrpSpPr>
        <p:grpSpPr>
          <a:xfrm>
            <a:off x="6416011" y="2441566"/>
            <a:ext cx="2643672" cy="1778994"/>
            <a:chOff x="7044186" y="2864350"/>
            <a:chExt cx="2015301" cy="1356147"/>
          </a:xfrm>
        </p:grpSpPr>
        <p:sp>
          <p:nvSpPr>
            <p:cNvPr id="1911" name="Google Shape;1911;p62"/>
            <p:cNvSpPr/>
            <p:nvPr/>
          </p:nvSpPr>
          <p:spPr>
            <a:xfrm flipH="1">
              <a:off x="7586676" y="3550622"/>
              <a:ext cx="1442419" cy="655892"/>
            </a:xfrm>
            <a:custGeom>
              <a:avLst/>
              <a:gdLst/>
              <a:ahLst/>
              <a:cxnLst/>
              <a:rect l="l" t="t" r="r" b="b"/>
              <a:pathLst>
                <a:path w="45657" h="20761" extrusionOk="0">
                  <a:moveTo>
                    <a:pt x="39361" y="1"/>
                  </a:moveTo>
                  <a:lnTo>
                    <a:pt x="38529" y="27"/>
                  </a:lnTo>
                  <a:lnTo>
                    <a:pt x="37644" y="79"/>
                  </a:lnTo>
                  <a:lnTo>
                    <a:pt x="36760" y="157"/>
                  </a:lnTo>
                  <a:lnTo>
                    <a:pt x="35823" y="287"/>
                  </a:lnTo>
                  <a:lnTo>
                    <a:pt x="34887" y="443"/>
                  </a:lnTo>
                  <a:lnTo>
                    <a:pt x="33898" y="599"/>
                  </a:lnTo>
                  <a:lnTo>
                    <a:pt x="32936" y="807"/>
                  </a:lnTo>
                  <a:lnTo>
                    <a:pt x="31947" y="1015"/>
                  </a:lnTo>
                  <a:lnTo>
                    <a:pt x="30932" y="1250"/>
                  </a:lnTo>
                  <a:lnTo>
                    <a:pt x="28955" y="1770"/>
                  </a:lnTo>
                  <a:lnTo>
                    <a:pt x="26978" y="2342"/>
                  </a:lnTo>
                  <a:lnTo>
                    <a:pt x="25079" y="2914"/>
                  </a:lnTo>
                  <a:lnTo>
                    <a:pt x="23258" y="3513"/>
                  </a:lnTo>
                  <a:lnTo>
                    <a:pt x="21593" y="4085"/>
                  </a:lnTo>
                  <a:lnTo>
                    <a:pt x="18731" y="5100"/>
                  </a:lnTo>
                  <a:lnTo>
                    <a:pt x="16806" y="5802"/>
                  </a:lnTo>
                  <a:lnTo>
                    <a:pt x="16052" y="6036"/>
                  </a:lnTo>
                  <a:lnTo>
                    <a:pt x="15115" y="6296"/>
                  </a:lnTo>
                  <a:lnTo>
                    <a:pt x="12930" y="6895"/>
                  </a:lnTo>
                  <a:lnTo>
                    <a:pt x="11707" y="7207"/>
                  </a:lnTo>
                  <a:lnTo>
                    <a:pt x="10459" y="7571"/>
                  </a:lnTo>
                  <a:lnTo>
                    <a:pt x="9158" y="7961"/>
                  </a:lnTo>
                  <a:lnTo>
                    <a:pt x="7857" y="8404"/>
                  </a:lnTo>
                  <a:lnTo>
                    <a:pt x="6582" y="8872"/>
                  </a:lnTo>
                  <a:lnTo>
                    <a:pt x="5958" y="9132"/>
                  </a:lnTo>
                  <a:lnTo>
                    <a:pt x="5360" y="9392"/>
                  </a:lnTo>
                  <a:lnTo>
                    <a:pt x="4787" y="9652"/>
                  </a:lnTo>
                  <a:lnTo>
                    <a:pt x="4215" y="9938"/>
                  </a:lnTo>
                  <a:lnTo>
                    <a:pt x="3669" y="10251"/>
                  </a:lnTo>
                  <a:lnTo>
                    <a:pt x="3149" y="10563"/>
                  </a:lnTo>
                  <a:lnTo>
                    <a:pt x="2680" y="10875"/>
                  </a:lnTo>
                  <a:lnTo>
                    <a:pt x="2212" y="11213"/>
                  </a:lnTo>
                  <a:lnTo>
                    <a:pt x="1822" y="11577"/>
                  </a:lnTo>
                  <a:lnTo>
                    <a:pt x="1432" y="11942"/>
                  </a:lnTo>
                  <a:lnTo>
                    <a:pt x="1093" y="12332"/>
                  </a:lnTo>
                  <a:lnTo>
                    <a:pt x="807" y="12748"/>
                  </a:lnTo>
                  <a:lnTo>
                    <a:pt x="573" y="13164"/>
                  </a:lnTo>
                  <a:lnTo>
                    <a:pt x="391" y="13581"/>
                  </a:lnTo>
                  <a:lnTo>
                    <a:pt x="261" y="14023"/>
                  </a:lnTo>
                  <a:lnTo>
                    <a:pt x="157" y="14439"/>
                  </a:lnTo>
                  <a:lnTo>
                    <a:pt x="79" y="14855"/>
                  </a:lnTo>
                  <a:lnTo>
                    <a:pt x="27" y="15272"/>
                  </a:lnTo>
                  <a:lnTo>
                    <a:pt x="1" y="15662"/>
                  </a:lnTo>
                  <a:lnTo>
                    <a:pt x="1" y="16026"/>
                  </a:lnTo>
                  <a:lnTo>
                    <a:pt x="27" y="16390"/>
                  </a:lnTo>
                  <a:lnTo>
                    <a:pt x="79" y="16728"/>
                  </a:lnTo>
                  <a:lnTo>
                    <a:pt x="157" y="17067"/>
                  </a:lnTo>
                  <a:lnTo>
                    <a:pt x="261" y="17379"/>
                  </a:lnTo>
                  <a:lnTo>
                    <a:pt x="391" y="17691"/>
                  </a:lnTo>
                  <a:lnTo>
                    <a:pt x="521" y="17977"/>
                  </a:lnTo>
                  <a:lnTo>
                    <a:pt x="677" y="18263"/>
                  </a:lnTo>
                  <a:lnTo>
                    <a:pt x="833" y="18523"/>
                  </a:lnTo>
                  <a:lnTo>
                    <a:pt x="1015" y="18784"/>
                  </a:lnTo>
                  <a:lnTo>
                    <a:pt x="1197" y="19018"/>
                  </a:lnTo>
                  <a:lnTo>
                    <a:pt x="1406" y="19252"/>
                  </a:lnTo>
                  <a:lnTo>
                    <a:pt x="1614" y="19460"/>
                  </a:lnTo>
                  <a:lnTo>
                    <a:pt x="1848" y="19642"/>
                  </a:lnTo>
                  <a:lnTo>
                    <a:pt x="2056" y="19824"/>
                  </a:lnTo>
                  <a:lnTo>
                    <a:pt x="2524" y="20136"/>
                  </a:lnTo>
                  <a:lnTo>
                    <a:pt x="2992" y="20370"/>
                  </a:lnTo>
                  <a:lnTo>
                    <a:pt x="3461" y="20579"/>
                  </a:lnTo>
                  <a:lnTo>
                    <a:pt x="3903" y="20683"/>
                  </a:lnTo>
                  <a:lnTo>
                    <a:pt x="4319" y="20761"/>
                  </a:lnTo>
                  <a:lnTo>
                    <a:pt x="4527" y="20761"/>
                  </a:lnTo>
                  <a:lnTo>
                    <a:pt x="4709" y="20735"/>
                  </a:lnTo>
                  <a:lnTo>
                    <a:pt x="5334" y="20631"/>
                  </a:lnTo>
                  <a:lnTo>
                    <a:pt x="6504" y="20370"/>
                  </a:lnTo>
                  <a:lnTo>
                    <a:pt x="10094" y="19486"/>
                  </a:lnTo>
                  <a:lnTo>
                    <a:pt x="14985" y="18237"/>
                  </a:lnTo>
                  <a:lnTo>
                    <a:pt x="20605" y="16754"/>
                  </a:lnTo>
                  <a:lnTo>
                    <a:pt x="26432" y="15167"/>
                  </a:lnTo>
                  <a:lnTo>
                    <a:pt x="31921" y="13659"/>
                  </a:lnTo>
                  <a:lnTo>
                    <a:pt x="34366" y="12956"/>
                  </a:lnTo>
                  <a:lnTo>
                    <a:pt x="36552" y="12306"/>
                  </a:lnTo>
                  <a:lnTo>
                    <a:pt x="38347" y="11760"/>
                  </a:lnTo>
                  <a:lnTo>
                    <a:pt x="39751" y="11291"/>
                  </a:lnTo>
                  <a:lnTo>
                    <a:pt x="40298" y="11083"/>
                  </a:lnTo>
                  <a:lnTo>
                    <a:pt x="40844" y="10875"/>
                  </a:lnTo>
                  <a:lnTo>
                    <a:pt x="41338" y="10641"/>
                  </a:lnTo>
                  <a:lnTo>
                    <a:pt x="41781" y="10433"/>
                  </a:lnTo>
                  <a:lnTo>
                    <a:pt x="42223" y="10199"/>
                  </a:lnTo>
                  <a:lnTo>
                    <a:pt x="42613" y="9938"/>
                  </a:lnTo>
                  <a:lnTo>
                    <a:pt x="42977" y="9704"/>
                  </a:lnTo>
                  <a:lnTo>
                    <a:pt x="43316" y="9444"/>
                  </a:lnTo>
                  <a:lnTo>
                    <a:pt x="43628" y="9210"/>
                  </a:lnTo>
                  <a:lnTo>
                    <a:pt x="43914" y="8950"/>
                  </a:lnTo>
                  <a:lnTo>
                    <a:pt x="44174" y="8690"/>
                  </a:lnTo>
                  <a:lnTo>
                    <a:pt x="44408" y="8430"/>
                  </a:lnTo>
                  <a:lnTo>
                    <a:pt x="44616" y="8169"/>
                  </a:lnTo>
                  <a:lnTo>
                    <a:pt x="44798" y="7909"/>
                  </a:lnTo>
                  <a:lnTo>
                    <a:pt x="44954" y="7649"/>
                  </a:lnTo>
                  <a:lnTo>
                    <a:pt x="45111" y="7389"/>
                  </a:lnTo>
                  <a:lnTo>
                    <a:pt x="45241" y="7129"/>
                  </a:lnTo>
                  <a:lnTo>
                    <a:pt x="45345" y="6869"/>
                  </a:lnTo>
                  <a:lnTo>
                    <a:pt x="45501" y="6348"/>
                  </a:lnTo>
                  <a:lnTo>
                    <a:pt x="45605" y="5854"/>
                  </a:lnTo>
                  <a:lnTo>
                    <a:pt x="45657" y="5386"/>
                  </a:lnTo>
                  <a:lnTo>
                    <a:pt x="45657" y="4944"/>
                  </a:lnTo>
                  <a:lnTo>
                    <a:pt x="45605" y="4527"/>
                  </a:lnTo>
                  <a:lnTo>
                    <a:pt x="45553" y="4163"/>
                  </a:lnTo>
                  <a:lnTo>
                    <a:pt x="45475" y="3825"/>
                  </a:lnTo>
                  <a:lnTo>
                    <a:pt x="45319" y="3331"/>
                  </a:lnTo>
                  <a:lnTo>
                    <a:pt x="45163" y="2914"/>
                  </a:lnTo>
                  <a:lnTo>
                    <a:pt x="44954" y="2524"/>
                  </a:lnTo>
                  <a:lnTo>
                    <a:pt x="44746" y="2186"/>
                  </a:lnTo>
                  <a:lnTo>
                    <a:pt x="44538" y="1874"/>
                  </a:lnTo>
                  <a:lnTo>
                    <a:pt x="44330" y="1614"/>
                  </a:lnTo>
                  <a:lnTo>
                    <a:pt x="44122" y="1380"/>
                  </a:lnTo>
                  <a:lnTo>
                    <a:pt x="43888" y="1197"/>
                  </a:lnTo>
                  <a:lnTo>
                    <a:pt x="43680" y="1015"/>
                  </a:lnTo>
                  <a:lnTo>
                    <a:pt x="43498" y="885"/>
                  </a:lnTo>
                  <a:lnTo>
                    <a:pt x="43159" y="703"/>
                  </a:lnTo>
                  <a:lnTo>
                    <a:pt x="42951" y="599"/>
                  </a:lnTo>
                  <a:lnTo>
                    <a:pt x="42873" y="573"/>
                  </a:lnTo>
                  <a:lnTo>
                    <a:pt x="42561" y="469"/>
                  </a:lnTo>
                  <a:lnTo>
                    <a:pt x="42275" y="365"/>
                  </a:lnTo>
                  <a:lnTo>
                    <a:pt x="41625" y="209"/>
                  </a:lnTo>
                  <a:lnTo>
                    <a:pt x="40896" y="105"/>
                  </a:lnTo>
                  <a:lnTo>
                    <a:pt x="40168" y="27"/>
                  </a:lnTo>
                  <a:lnTo>
                    <a:pt x="393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2"/>
            <p:cNvSpPr/>
            <p:nvPr/>
          </p:nvSpPr>
          <p:spPr>
            <a:xfrm flipH="1">
              <a:off x="7592384" y="3614726"/>
              <a:ext cx="38638" cy="37026"/>
            </a:xfrm>
            <a:custGeom>
              <a:avLst/>
              <a:gdLst/>
              <a:ahLst/>
              <a:cxnLst/>
              <a:rect l="l" t="t" r="r" b="b"/>
              <a:pathLst>
                <a:path w="1223" h="1172" extrusionOk="0">
                  <a:moveTo>
                    <a:pt x="963" y="1"/>
                  </a:moveTo>
                  <a:lnTo>
                    <a:pt x="0" y="235"/>
                  </a:lnTo>
                  <a:lnTo>
                    <a:pt x="754" y="1172"/>
                  </a:lnTo>
                  <a:lnTo>
                    <a:pt x="1223" y="807"/>
                  </a:lnTo>
                  <a:lnTo>
                    <a:pt x="9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2"/>
            <p:cNvSpPr/>
            <p:nvPr/>
          </p:nvSpPr>
          <p:spPr>
            <a:xfrm flipH="1">
              <a:off x="7580062" y="3674753"/>
              <a:ext cx="21388" cy="27959"/>
            </a:xfrm>
            <a:custGeom>
              <a:avLst/>
              <a:gdLst/>
              <a:ahLst/>
              <a:cxnLst/>
              <a:rect l="l" t="t" r="r" b="b"/>
              <a:pathLst>
                <a:path w="677" h="885" extrusionOk="0">
                  <a:moveTo>
                    <a:pt x="1" y="0"/>
                  </a:moveTo>
                  <a:lnTo>
                    <a:pt x="1" y="885"/>
                  </a:lnTo>
                  <a:lnTo>
                    <a:pt x="677" y="728"/>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2"/>
            <p:cNvSpPr/>
            <p:nvPr/>
          </p:nvSpPr>
          <p:spPr>
            <a:xfrm flipH="1">
              <a:off x="8101133" y="3993626"/>
              <a:ext cx="35384" cy="27991"/>
            </a:xfrm>
            <a:custGeom>
              <a:avLst/>
              <a:gdLst/>
              <a:ahLst/>
              <a:cxnLst/>
              <a:rect l="l" t="t" r="r" b="b"/>
              <a:pathLst>
                <a:path w="1120" h="886" extrusionOk="0">
                  <a:moveTo>
                    <a:pt x="833" y="1"/>
                  </a:moveTo>
                  <a:lnTo>
                    <a:pt x="1" y="261"/>
                  </a:lnTo>
                  <a:lnTo>
                    <a:pt x="365" y="885"/>
                  </a:lnTo>
                  <a:lnTo>
                    <a:pt x="1120" y="625"/>
                  </a:lnTo>
                  <a:lnTo>
                    <a:pt x="8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2"/>
            <p:cNvSpPr/>
            <p:nvPr/>
          </p:nvSpPr>
          <p:spPr>
            <a:xfrm flipH="1">
              <a:off x="7580062" y="3719932"/>
              <a:ext cx="21388" cy="30455"/>
            </a:xfrm>
            <a:custGeom>
              <a:avLst/>
              <a:gdLst/>
              <a:ahLst/>
              <a:cxnLst/>
              <a:rect l="l" t="t" r="r" b="b"/>
              <a:pathLst>
                <a:path w="677" h="964" extrusionOk="0">
                  <a:moveTo>
                    <a:pt x="1" y="1"/>
                  </a:moveTo>
                  <a:lnTo>
                    <a:pt x="1" y="885"/>
                  </a:lnTo>
                  <a:lnTo>
                    <a:pt x="677" y="963"/>
                  </a:lnTo>
                  <a:lnTo>
                    <a:pt x="677" y="183"/>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2"/>
            <p:cNvSpPr/>
            <p:nvPr/>
          </p:nvSpPr>
          <p:spPr>
            <a:xfrm flipH="1">
              <a:off x="7592384" y="3762678"/>
              <a:ext cx="23852" cy="34562"/>
            </a:xfrm>
            <a:custGeom>
              <a:avLst/>
              <a:gdLst/>
              <a:ahLst/>
              <a:cxnLst/>
              <a:rect l="l" t="t" r="r" b="b"/>
              <a:pathLst>
                <a:path w="755" h="1094" extrusionOk="0">
                  <a:moveTo>
                    <a:pt x="365" y="1"/>
                  </a:moveTo>
                  <a:lnTo>
                    <a:pt x="0" y="755"/>
                  </a:lnTo>
                  <a:lnTo>
                    <a:pt x="469" y="1093"/>
                  </a:lnTo>
                  <a:lnTo>
                    <a:pt x="755" y="495"/>
                  </a:lnTo>
                  <a:lnTo>
                    <a:pt x="3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2"/>
            <p:cNvSpPr/>
            <p:nvPr/>
          </p:nvSpPr>
          <p:spPr>
            <a:xfrm flipH="1">
              <a:off x="9016742" y="4008443"/>
              <a:ext cx="31245" cy="27959"/>
            </a:xfrm>
            <a:custGeom>
              <a:avLst/>
              <a:gdLst/>
              <a:ahLst/>
              <a:cxnLst/>
              <a:rect l="l" t="t" r="r" b="b"/>
              <a:pathLst>
                <a:path w="989" h="885" extrusionOk="0">
                  <a:moveTo>
                    <a:pt x="989" y="0"/>
                  </a:moveTo>
                  <a:lnTo>
                    <a:pt x="0" y="156"/>
                  </a:lnTo>
                  <a:lnTo>
                    <a:pt x="130" y="885"/>
                  </a:lnTo>
                  <a:lnTo>
                    <a:pt x="781" y="885"/>
                  </a:lnTo>
                  <a:lnTo>
                    <a:pt x="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2"/>
            <p:cNvSpPr/>
            <p:nvPr/>
          </p:nvSpPr>
          <p:spPr>
            <a:xfrm flipH="1">
              <a:off x="9015921" y="4053621"/>
              <a:ext cx="27959" cy="27991"/>
            </a:xfrm>
            <a:custGeom>
              <a:avLst/>
              <a:gdLst/>
              <a:ahLst/>
              <a:cxnLst/>
              <a:rect l="l" t="t" r="r" b="b"/>
              <a:pathLst>
                <a:path w="885" h="886" extrusionOk="0">
                  <a:moveTo>
                    <a:pt x="651" y="1"/>
                  </a:moveTo>
                  <a:lnTo>
                    <a:pt x="0" y="183"/>
                  </a:lnTo>
                  <a:lnTo>
                    <a:pt x="183" y="885"/>
                  </a:lnTo>
                  <a:lnTo>
                    <a:pt x="885" y="859"/>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2"/>
            <p:cNvSpPr/>
            <p:nvPr/>
          </p:nvSpPr>
          <p:spPr>
            <a:xfrm flipH="1">
              <a:off x="9004389" y="4098010"/>
              <a:ext cx="26348" cy="34562"/>
            </a:xfrm>
            <a:custGeom>
              <a:avLst/>
              <a:gdLst/>
              <a:ahLst/>
              <a:cxnLst/>
              <a:rect l="l" t="t" r="r" b="b"/>
              <a:pathLst>
                <a:path w="834" h="1094" extrusionOk="0">
                  <a:moveTo>
                    <a:pt x="625" y="1"/>
                  </a:moveTo>
                  <a:lnTo>
                    <a:pt x="1" y="339"/>
                  </a:lnTo>
                  <a:lnTo>
                    <a:pt x="209" y="1093"/>
                  </a:lnTo>
                  <a:lnTo>
                    <a:pt x="833" y="807"/>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2"/>
            <p:cNvSpPr/>
            <p:nvPr/>
          </p:nvSpPr>
          <p:spPr>
            <a:xfrm flipH="1">
              <a:off x="8978925" y="4137470"/>
              <a:ext cx="25495" cy="34562"/>
            </a:xfrm>
            <a:custGeom>
              <a:avLst/>
              <a:gdLst/>
              <a:ahLst/>
              <a:cxnLst/>
              <a:rect l="l" t="t" r="r" b="b"/>
              <a:pathLst>
                <a:path w="807" h="1094" extrusionOk="0">
                  <a:moveTo>
                    <a:pt x="234" y="0"/>
                  </a:moveTo>
                  <a:lnTo>
                    <a:pt x="0" y="573"/>
                  </a:lnTo>
                  <a:lnTo>
                    <a:pt x="416" y="1093"/>
                  </a:lnTo>
                  <a:lnTo>
                    <a:pt x="807" y="651"/>
                  </a:lnTo>
                  <a:lnTo>
                    <a:pt x="2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2"/>
            <p:cNvSpPr/>
            <p:nvPr/>
          </p:nvSpPr>
          <p:spPr>
            <a:xfrm flipH="1">
              <a:off x="8942750" y="4171181"/>
              <a:ext cx="25527" cy="32888"/>
            </a:xfrm>
            <a:custGeom>
              <a:avLst/>
              <a:gdLst/>
              <a:ahLst/>
              <a:cxnLst/>
              <a:rect l="l" t="t" r="r" b="b"/>
              <a:pathLst>
                <a:path w="808" h="1041" extrusionOk="0">
                  <a:moveTo>
                    <a:pt x="157" y="0"/>
                  </a:moveTo>
                  <a:lnTo>
                    <a:pt x="1" y="598"/>
                  </a:lnTo>
                  <a:lnTo>
                    <a:pt x="521" y="1041"/>
                  </a:lnTo>
                  <a:lnTo>
                    <a:pt x="807" y="546"/>
                  </a:lnTo>
                  <a:lnTo>
                    <a:pt x="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2"/>
            <p:cNvSpPr/>
            <p:nvPr/>
          </p:nvSpPr>
          <p:spPr>
            <a:xfrm flipH="1">
              <a:off x="7681951" y="3858848"/>
              <a:ext cx="25527" cy="27959"/>
            </a:xfrm>
            <a:custGeom>
              <a:avLst/>
              <a:gdLst/>
              <a:ahLst/>
              <a:cxnLst/>
              <a:rect l="l" t="t" r="r" b="b"/>
              <a:pathLst>
                <a:path w="808" h="885" extrusionOk="0">
                  <a:moveTo>
                    <a:pt x="573" y="0"/>
                  </a:moveTo>
                  <a:lnTo>
                    <a:pt x="1" y="365"/>
                  </a:lnTo>
                  <a:lnTo>
                    <a:pt x="235" y="885"/>
                  </a:lnTo>
                  <a:lnTo>
                    <a:pt x="807" y="521"/>
                  </a:lnTo>
                  <a:lnTo>
                    <a:pt x="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2"/>
            <p:cNvSpPr/>
            <p:nvPr/>
          </p:nvSpPr>
          <p:spPr>
            <a:xfrm flipH="1">
              <a:off x="8064958" y="3987876"/>
              <a:ext cx="23063" cy="23063"/>
            </a:xfrm>
            <a:custGeom>
              <a:avLst/>
              <a:gdLst/>
              <a:ahLst/>
              <a:cxnLst/>
              <a:rect l="l" t="t" r="r" b="b"/>
              <a:pathLst>
                <a:path w="730" h="730" extrusionOk="0">
                  <a:moveTo>
                    <a:pt x="651" y="1"/>
                  </a:moveTo>
                  <a:lnTo>
                    <a:pt x="1" y="157"/>
                  </a:lnTo>
                  <a:lnTo>
                    <a:pt x="53" y="729"/>
                  </a:lnTo>
                  <a:lnTo>
                    <a:pt x="729" y="547"/>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2"/>
            <p:cNvSpPr/>
            <p:nvPr/>
          </p:nvSpPr>
          <p:spPr>
            <a:xfrm flipH="1">
              <a:off x="7801153" y="3908987"/>
              <a:ext cx="22210" cy="22210"/>
            </a:xfrm>
            <a:custGeom>
              <a:avLst/>
              <a:gdLst/>
              <a:ahLst/>
              <a:cxnLst/>
              <a:rect l="l" t="t" r="r" b="b"/>
              <a:pathLst>
                <a:path w="703" h="703" extrusionOk="0">
                  <a:moveTo>
                    <a:pt x="651" y="0"/>
                  </a:moveTo>
                  <a:lnTo>
                    <a:pt x="1" y="156"/>
                  </a:lnTo>
                  <a:lnTo>
                    <a:pt x="131" y="703"/>
                  </a:lnTo>
                  <a:lnTo>
                    <a:pt x="703" y="547"/>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2"/>
            <p:cNvSpPr/>
            <p:nvPr/>
          </p:nvSpPr>
          <p:spPr>
            <a:xfrm flipH="1">
              <a:off x="7917038" y="3944308"/>
              <a:ext cx="23031" cy="22241"/>
            </a:xfrm>
            <a:custGeom>
              <a:avLst/>
              <a:gdLst/>
              <a:ahLst/>
              <a:cxnLst/>
              <a:rect l="l" t="t" r="r" b="b"/>
              <a:pathLst>
                <a:path w="729" h="704" extrusionOk="0">
                  <a:moveTo>
                    <a:pt x="651" y="1"/>
                  </a:moveTo>
                  <a:lnTo>
                    <a:pt x="0" y="157"/>
                  </a:lnTo>
                  <a:lnTo>
                    <a:pt x="157" y="703"/>
                  </a:lnTo>
                  <a:lnTo>
                    <a:pt x="729" y="547"/>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2"/>
            <p:cNvSpPr/>
            <p:nvPr/>
          </p:nvSpPr>
          <p:spPr>
            <a:xfrm flipH="1">
              <a:off x="7838939" y="3919665"/>
              <a:ext cx="22241" cy="23031"/>
            </a:xfrm>
            <a:custGeom>
              <a:avLst/>
              <a:gdLst/>
              <a:ahLst/>
              <a:cxnLst/>
              <a:rect l="l" t="t" r="r" b="b"/>
              <a:pathLst>
                <a:path w="704" h="729" extrusionOk="0">
                  <a:moveTo>
                    <a:pt x="651" y="0"/>
                  </a:moveTo>
                  <a:lnTo>
                    <a:pt x="1" y="157"/>
                  </a:lnTo>
                  <a:lnTo>
                    <a:pt x="131" y="729"/>
                  </a:lnTo>
                  <a:lnTo>
                    <a:pt x="703" y="573"/>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2"/>
            <p:cNvSpPr/>
            <p:nvPr/>
          </p:nvSpPr>
          <p:spPr>
            <a:xfrm flipH="1">
              <a:off x="7994284" y="3965697"/>
              <a:ext cx="23031" cy="23031"/>
            </a:xfrm>
            <a:custGeom>
              <a:avLst/>
              <a:gdLst/>
              <a:ahLst/>
              <a:cxnLst/>
              <a:rect l="l" t="t" r="r" b="b"/>
              <a:pathLst>
                <a:path w="729" h="729" extrusionOk="0">
                  <a:moveTo>
                    <a:pt x="650" y="0"/>
                  </a:moveTo>
                  <a:lnTo>
                    <a:pt x="0" y="156"/>
                  </a:lnTo>
                  <a:lnTo>
                    <a:pt x="156" y="729"/>
                  </a:lnTo>
                  <a:lnTo>
                    <a:pt x="728" y="573"/>
                  </a:lnTo>
                  <a:lnTo>
                    <a:pt x="6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2"/>
            <p:cNvSpPr/>
            <p:nvPr/>
          </p:nvSpPr>
          <p:spPr>
            <a:xfrm flipH="1">
              <a:off x="8027173" y="3977197"/>
              <a:ext cx="23031" cy="22210"/>
            </a:xfrm>
            <a:custGeom>
              <a:avLst/>
              <a:gdLst/>
              <a:ahLst/>
              <a:cxnLst/>
              <a:rect l="l" t="t" r="r" b="b"/>
              <a:pathLst>
                <a:path w="729" h="703" extrusionOk="0">
                  <a:moveTo>
                    <a:pt x="651" y="1"/>
                  </a:moveTo>
                  <a:lnTo>
                    <a:pt x="0" y="157"/>
                  </a:lnTo>
                  <a:lnTo>
                    <a:pt x="157" y="703"/>
                  </a:lnTo>
                  <a:lnTo>
                    <a:pt x="729" y="547"/>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2"/>
            <p:cNvSpPr/>
            <p:nvPr/>
          </p:nvSpPr>
          <p:spPr>
            <a:xfrm flipH="1">
              <a:off x="7617027" y="3803781"/>
              <a:ext cx="27991" cy="35384"/>
            </a:xfrm>
            <a:custGeom>
              <a:avLst/>
              <a:gdLst/>
              <a:ahLst/>
              <a:cxnLst/>
              <a:rect l="l" t="t" r="r" b="b"/>
              <a:pathLst>
                <a:path w="886" h="1120" extrusionOk="0">
                  <a:moveTo>
                    <a:pt x="417" y="0"/>
                  </a:moveTo>
                  <a:lnTo>
                    <a:pt x="1" y="547"/>
                  </a:lnTo>
                  <a:lnTo>
                    <a:pt x="417" y="1119"/>
                  </a:lnTo>
                  <a:lnTo>
                    <a:pt x="885" y="443"/>
                  </a:lnTo>
                  <a:lnTo>
                    <a:pt x="4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2"/>
            <p:cNvSpPr/>
            <p:nvPr/>
          </p:nvSpPr>
          <p:spPr>
            <a:xfrm flipH="1">
              <a:off x="7649094" y="3834174"/>
              <a:ext cx="24674" cy="31277"/>
            </a:xfrm>
            <a:custGeom>
              <a:avLst/>
              <a:gdLst/>
              <a:ahLst/>
              <a:cxnLst/>
              <a:rect l="l" t="t" r="r" b="b"/>
              <a:pathLst>
                <a:path w="781" h="990" extrusionOk="0">
                  <a:moveTo>
                    <a:pt x="495" y="1"/>
                  </a:moveTo>
                  <a:lnTo>
                    <a:pt x="0" y="495"/>
                  </a:lnTo>
                  <a:lnTo>
                    <a:pt x="338" y="989"/>
                  </a:lnTo>
                  <a:lnTo>
                    <a:pt x="781" y="521"/>
                  </a:lnTo>
                  <a:lnTo>
                    <a:pt x="4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2"/>
            <p:cNvSpPr/>
            <p:nvPr/>
          </p:nvSpPr>
          <p:spPr>
            <a:xfrm flipH="1">
              <a:off x="7954824" y="3951733"/>
              <a:ext cx="21420" cy="25495"/>
            </a:xfrm>
            <a:custGeom>
              <a:avLst/>
              <a:gdLst/>
              <a:ahLst/>
              <a:cxnLst/>
              <a:rect l="l" t="t" r="r" b="b"/>
              <a:pathLst>
                <a:path w="678" h="807" extrusionOk="0">
                  <a:moveTo>
                    <a:pt x="677" y="0"/>
                  </a:moveTo>
                  <a:lnTo>
                    <a:pt x="1" y="208"/>
                  </a:lnTo>
                  <a:lnTo>
                    <a:pt x="53" y="807"/>
                  </a:lnTo>
                  <a:lnTo>
                    <a:pt x="677" y="624"/>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2"/>
            <p:cNvSpPr/>
            <p:nvPr/>
          </p:nvSpPr>
          <p:spPr>
            <a:xfrm flipH="1">
              <a:off x="7721411" y="3878562"/>
              <a:ext cx="26348" cy="26348"/>
            </a:xfrm>
            <a:custGeom>
              <a:avLst/>
              <a:gdLst/>
              <a:ahLst/>
              <a:cxnLst/>
              <a:rect l="l" t="t" r="r" b="b"/>
              <a:pathLst>
                <a:path w="834" h="834" extrusionOk="0">
                  <a:moveTo>
                    <a:pt x="755" y="1"/>
                  </a:moveTo>
                  <a:lnTo>
                    <a:pt x="1" y="235"/>
                  </a:lnTo>
                  <a:lnTo>
                    <a:pt x="209" y="833"/>
                  </a:lnTo>
                  <a:lnTo>
                    <a:pt x="833" y="599"/>
                  </a:lnTo>
                  <a:lnTo>
                    <a:pt x="7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2"/>
            <p:cNvSpPr/>
            <p:nvPr/>
          </p:nvSpPr>
          <p:spPr>
            <a:xfrm flipH="1">
              <a:off x="7875113" y="3929522"/>
              <a:ext cx="25495" cy="26348"/>
            </a:xfrm>
            <a:custGeom>
              <a:avLst/>
              <a:gdLst/>
              <a:ahLst/>
              <a:cxnLst/>
              <a:rect l="l" t="t" r="r" b="b"/>
              <a:pathLst>
                <a:path w="807" h="834" extrusionOk="0">
                  <a:moveTo>
                    <a:pt x="755" y="1"/>
                  </a:moveTo>
                  <a:lnTo>
                    <a:pt x="0" y="209"/>
                  </a:lnTo>
                  <a:lnTo>
                    <a:pt x="208" y="833"/>
                  </a:lnTo>
                  <a:lnTo>
                    <a:pt x="807" y="599"/>
                  </a:lnTo>
                  <a:lnTo>
                    <a:pt x="7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2"/>
            <p:cNvSpPr/>
            <p:nvPr/>
          </p:nvSpPr>
          <p:spPr>
            <a:xfrm flipH="1">
              <a:off x="8371541" y="4069260"/>
              <a:ext cx="35384" cy="27959"/>
            </a:xfrm>
            <a:custGeom>
              <a:avLst/>
              <a:gdLst/>
              <a:ahLst/>
              <a:cxnLst/>
              <a:rect l="l" t="t" r="r" b="b"/>
              <a:pathLst>
                <a:path w="1120" h="885" extrusionOk="0">
                  <a:moveTo>
                    <a:pt x="859" y="0"/>
                  </a:moveTo>
                  <a:lnTo>
                    <a:pt x="1" y="260"/>
                  </a:lnTo>
                  <a:lnTo>
                    <a:pt x="365" y="885"/>
                  </a:lnTo>
                  <a:lnTo>
                    <a:pt x="1120" y="651"/>
                  </a:lnTo>
                  <a:lnTo>
                    <a:pt x="8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2"/>
            <p:cNvSpPr/>
            <p:nvPr/>
          </p:nvSpPr>
          <p:spPr>
            <a:xfrm flipH="1">
              <a:off x="8335366" y="4063510"/>
              <a:ext cx="22241" cy="23852"/>
            </a:xfrm>
            <a:custGeom>
              <a:avLst/>
              <a:gdLst/>
              <a:ahLst/>
              <a:cxnLst/>
              <a:rect l="l" t="t" r="r" b="b"/>
              <a:pathLst>
                <a:path w="704" h="755" extrusionOk="0">
                  <a:moveTo>
                    <a:pt x="651" y="0"/>
                  </a:moveTo>
                  <a:lnTo>
                    <a:pt x="1" y="156"/>
                  </a:lnTo>
                  <a:lnTo>
                    <a:pt x="53" y="755"/>
                  </a:lnTo>
                  <a:lnTo>
                    <a:pt x="703" y="572"/>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2"/>
            <p:cNvSpPr/>
            <p:nvPr/>
          </p:nvSpPr>
          <p:spPr>
            <a:xfrm flipH="1">
              <a:off x="8187446" y="4019943"/>
              <a:ext cx="22210" cy="22210"/>
            </a:xfrm>
            <a:custGeom>
              <a:avLst/>
              <a:gdLst/>
              <a:ahLst/>
              <a:cxnLst/>
              <a:rect l="l" t="t" r="r" b="b"/>
              <a:pathLst>
                <a:path w="703" h="703" extrusionOk="0">
                  <a:moveTo>
                    <a:pt x="651" y="0"/>
                  </a:moveTo>
                  <a:lnTo>
                    <a:pt x="1" y="156"/>
                  </a:lnTo>
                  <a:lnTo>
                    <a:pt x="131" y="703"/>
                  </a:lnTo>
                  <a:lnTo>
                    <a:pt x="703" y="547"/>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2"/>
            <p:cNvSpPr/>
            <p:nvPr/>
          </p:nvSpPr>
          <p:spPr>
            <a:xfrm flipH="1">
              <a:off x="8264692" y="4042121"/>
              <a:ext cx="22210" cy="22241"/>
            </a:xfrm>
            <a:custGeom>
              <a:avLst/>
              <a:gdLst/>
              <a:ahLst/>
              <a:cxnLst/>
              <a:rect l="l" t="t" r="r" b="b"/>
              <a:pathLst>
                <a:path w="703" h="704" extrusionOk="0">
                  <a:moveTo>
                    <a:pt x="651" y="1"/>
                  </a:moveTo>
                  <a:lnTo>
                    <a:pt x="0" y="131"/>
                  </a:lnTo>
                  <a:lnTo>
                    <a:pt x="156" y="703"/>
                  </a:lnTo>
                  <a:lnTo>
                    <a:pt x="703" y="547"/>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2"/>
            <p:cNvSpPr/>
            <p:nvPr/>
          </p:nvSpPr>
          <p:spPr>
            <a:xfrm flipH="1">
              <a:off x="8297581" y="4052800"/>
              <a:ext cx="22210" cy="22241"/>
            </a:xfrm>
            <a:custGeom>
              <a:avLst/>
              <a:gdLst/>
              <a:ahLst/>
              <a:cxnLst/>
              <a:rect l="l" t="t" r="r" b="b"/>
              <a:pathLst>
                <a:path w="703" h="704" extrusionOk="0">
                  <a:moveTo>
                    <a:pt x="651" y="1"/>
                  </a:moveTo>
                  <a:lnTo>
                    <a:pt x="1" y="157"/>
                  </a:lnTo>
                  <a:lnTo>
                    <a:pt x="131" y="703"/>
                  </a:lnTo>
                  <a:lnTo>
                    <a:pt x="703" y="547"/>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2"/>
            <p:cNvSpPr/>
            <p:nvPr/>
          </p:nvSpPr>
          <p:spPr>
            <a:xfrm flipH="1">
              <a:off x="8225232" y="4028157"/>
              <a:ext cx="20598" cy="24674"/>
            </a:xfrm>
            <a:custGeom>
              <a:avLst/>
              <a:gdLst/>
              <a:ahLst/>
              <a:cxnLst/>
              <a:rect l="l" t="t" r="r" b="b"/>
              <a:pathLst>
                <a:path w="652" h="781" extrusionOk="0">
                  <a:moveTo>
                    <a:pt x="651" y="0"/>
                  </a:moveTo>
                  <a:lnTo>
                    <a:pt x="1" y="183"/>
                  </a:lnTo>
                  <a:lnTo>
                    <a:pt x="27" y="781"/>
                  </a:lnTo>
                  <a:lnTo>
                    <a:pt x="651" y="599"/>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2"/>
            <p:cNvSpPr/>
            <p:nvPr/>
          </p:nvSpPr>
          <p:spPr>
            <a:xfrm flipH="1">
              <a:off x="8144700" y="4005157"/>
              <a:ext cx="26317" cy="26317"/>
            </a:xfrm>
            <a:custGeom>
              <a:avLst/>
              <a:gdLst/>
              <a:ahLst/>
              <a:cxnLst/>
              <a:rect l="l" t="t" r="r" b="b"/>
              <a:pathLst>
                <a:path w="833" h="833" extrusionOk="0">
                  <a:moveTo>
                    <a:pt x="781" y="0"/>
                  </a:moveTo>
                  <a:lnTo>
                    <a:pt x="0" y="208"/>
                  </a:lnTo>
                  <a:lnTo>
                    <a:pt x="208" y="833"/>
                  </a:lnTo>
                  <a:lnTo>
                    <a:pt x="833" y="59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2"/>
            <p:cNvSpPr/>
            <p:nvPr/>
          </p:nvSpPr>
          <p:spPr>
            <a:xfrm flipH="1">
              <a:off x="8613989" y="4137470"/>
              <a:ext cx="22241" cy="23031"/>
            </a:xfrm>
            <a:custGeom>
              <a:avLst/>
              <a:gdLst/>
              <a:ahLst/>
              <a:cxnLst/>
              <a:rect l="l" t="t" r="r" b="b"/>
              <a:pathLst>
                <a:path w="704" h="729" extrusionOk="0">
                  <a:moveTo>
                    <a:pt x="651" y="0"/>
                  </a:moveTo>
                  <a:lnTo>
                    <a:pt x="1" y="130"/>
                  </a:lnTo>
                  <a:lnTo>
                    <a:pt x="53" y="729"/>
                  </a:lnTo>
                  <a:lnTo>
                    <a:pt x="703" y="547"/>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2"/>
            <p:cNvSpPr/>
            <p:nvPr/>
          </p:nvSpPr>
          <p:spPr>
            <a:xfrm flipH="1">
              <a:off x="8464426" y="4098010"/>
              <a:ext cx="22210" cy="21420"/>
            </a:xfrm>
            <a:custGeom>
              <a:avLst/>
              <a:gdLst/>
              <a:ahLst/>
              <a:cxnLst/>
              <a:rect l="l" t="t" r="r" b="b"/>
              <a:pathLst>
                <a:path w="703" h="678" extrusionOk="0">
                  <a:moveTo>
                    <a:pt x="651" y="1"/>
                  </a:moveTo>
                  <a:lnTo>
                    <a:pt x="1" y="131"/>
                  </a:lnTo>
                  <a:lnTo>
                    <a:pt x="131" y="677"/>
                  </a:lnTo>
                  <a:lnTo>
                    <a:pt x="703" y="547"/>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2"/>
            <p:cNvSpPr/>
            <p:nvPr/>
          </p:nvSpPr>
          <p:spPr>
            <a:xfrm flipH="1">
              <a:off x="8542493" y="4117756"/>
              <a:ext cx="22210" cy="21388"/>
            </a:xfrm>
            <a:custGeom>
              <a:avLst/>
              <a:gdLst/>
              <a:ahLst/>
              <a:cxnLst/>
              <a:rect l="l" t="t" r="r" b="b"/>
              <a:pathLst>
                <a:path w="703" h="677" extrusionOk="0">
                  <a:moveTo>
                    <a:pt x="650" y="0"/>
                  </a:moveTo>
                  <a:lnTo>
                    <a:pt x="0" y="130"/>
                  </a:lnTo>
                  <a:lnTo>
                    <a:pt x="130" y="676"/>
                  </a:lnTo>
                  <a:lnTo>
                    <a:pt x="703" y="546"/>
                  </a:lnTo>
                  <a:lnTo>
                    <a:pt x="6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2"/>
            <p:cNvSpPr/>
            <p:nvPr/>
          </p:nvSpPr>
          <p:spPr>
            <a:xfrm flipH="1">
              <a:off x="8575382" y="4127613"/>
              <a:ext cx="22210" cy="22210"/>
            </a:xfrm>
            <a:custGeom>
              <a:avLst/>
              <a:gdLst/>
              <a:ahLst/>
              <a:cxnLst/>
              <a:rect l="l" t="t" r="r" b="b"/>
              <a:pathLst>
                <a:path w="703" h="703" extrusionOk="0">
                  <a:moveTo>
                    <a:pt x="651" y="0"/>
                  </a:moveTo>
                  <a:lnTo>
                    <a:pt x="1" y="130"/>
                  </a:lnTo>
                  <a:lnTo>
                    <a:pt x="131" y="703"/>
                  </a:lnTo>
                  <a:lnTo>
                    <a:pt x="703" y="547"/>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2"/>
            <p:cNvSpPr/>
            <p:nvPr/>
          </p:nvSpPr>
          <p:spPr>
            <a:xfrm flipH="1">
              <a:off x="8502211" y="4104582"/>
              <a:ext cx="21420" cy="24705"/>
            </a:xfrm>
            <a:custGeom>
              <a:avLst/>
              <a:gdLst/>
              <a:ahLst/>
              <a:cxnLst/>
              <a:rect l="l" t="t" r="r" b="b"/>
              <a:pathLst>
                <a:path w="678" h="782" extrusionOk="0">
                  <a:moveTo>
                    <a:pt x="677" y="1"/>
                  </a:moveTo>
                  <a:lnTo>
                    <a:pt x="1" y="183"/>
                  </a:lnTo>
                  <a:lnTo>
                    <a:pt x="27" y="781"/>
                  </a:lnTo>
                  <a:lnTo>
                    <a:pt x="677" y="625"/>
                  </a:lnTo>
                  <a:lnTo>
                    <a:pt x="6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2"/>
            <p:cNvSpPr/>
            <p:nvPr/>
          </p:nvSpPr>
          <p:spPr>
            <a:xfrm flipH="1">
              <a:off x="8421680" y="4084046"/>
              <a:ext cx="26317" cy="25495"/>
            </a:xfrm>
            <a:custGeom>
              <a:avLst/>
              <a:gdLst/>
              <a:ahLst/>
              <a:cxnLst/>
              <a:rect l="l" t="t" r="r" b="b"/>
              <a:pathLst>
                <a:path w="833" h="807" extrusionOk="0">
                  <a:moveTo>
                    <a:pt x="781" y="0"/>
                  </a:moveTo>
                  <a:lnTo>
                    <a:pt x="0" y="183"/>
                  </a:lnTo>
                  <a:lnTo>
                    <a:pt x="208" y="807"/>
                  </a:lnTo>
                  <a:lnTo>
                    <a:pt x="833" y="599"/>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2"/>
            <p:cNvSpPr/>
            <p:nvPr/>
          </p:nvSpPr>
          <p:spPr>
            <a:xfrm flipH="1">
              <a:off x="8858933" y="4198288"/>
              <a:ext cx="22210" cy="22210"/>
            </a:xfrm>
            <a:custGeom>
              <a:avLst/>
              <a:gdLst/>
              <a:ahLst/>
              <a:cxnLst/>
              <a:rect l="l" t="t" r="r" b="b"/>
              <a:pathLst>
                <a:path w="703" h="703" extrusionOk="0">
                  <a:moveTo>
                    <a:pt x="651" y="1"/>
                  </a:moveTo>
                  <a:lnTo>
                    <a:pt x="0" y="105"/>
                  </a:lnTo>
                  <a:lnTo>
                    <a:pt x="26" y="703"/>
                  </a:lnTo>
                  <a:lnTo>
                    <a:pt x="703" y="547"/>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2"/>
            <p:cNvSpPr/>
            <p:nvPr/>
          </p:nvSpPr>
          <p:spPr>
            <a:xfrm flipH="1">
              <a:off x="8900004" y="4195823"/>
              <a:ext cx="26348" cy="24674"/>
            </a:xfrm>
            <a:custGeom>
              <a:avLst/>
              <a:gdLst/>
              <a:ahLst/>
              <a:cxnLst/>
              <a:rect l="l" t="t" r="r" b="b"/>
              <a:pathLst>
                <a:path w="834" h="781" extrusionOk="0">
                  <a:moveTo>
                    <a:pt x="183" y="0"/>
                  </a:moveTo>
                  <a:lnTo>
                    <a:pt x="1" y="573"/>
                  </a:lnTo>
                  <a:lnTo>
                    <a:pt x="625" y="781"/>
                  </a:lnTo>
                  <a:lnTo>
                    <a:pt x="833" y="105"/>
                  </a:lnTo>
                  <a:lnTo>
                    <a:pt x="1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2"/>
            <p:cNvSpPr/>
            <p:nvPr/>
          </p:nvSpPr>
          <p:spPr>
            <a:xfrm flipH="1">
              <a:off x="8698659" y="4158828"/>
              <a:ext cx="22210" cy="22241"/>
            </a:xfrm>
            <a:custGeom>
              <a:avLst/>
              <a:gdLst/>
              <a:ahLst/>
              <a:cxnLst/>
              <a:rect l="l" t="t" r="r" b="b"/>
              <a:pathLst>
                <a:path w="703" h="704" extrusionOk="0">
                  <a:moveTo>
                    <a:pt x="651" y="1"/>
                  </a:moveTo>
                  <a:lnTo>
                    <a:pt x="0" y="131"/>
                  </a:lnTo>
                  <a:lnTo>
                    <a:pt x="130" y="703"/>
                  </a:lnTo>
                  <a:lnTo>
                    <a:pt x="703" y="547"/>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2"/>
            <p:cNvSpPr/>
            <p:nvPr/>
          </p:nvSpPr>
          <p:spPr>
            <a:xfrm flipH="1">
              <a:off x="8776727" y="4177752"/>
              <a:ext cx="22241" cy="21388"/>
            </a:xfrm>
            <a:custGeom>
              <a:avLst/>
              <a:gdLst/>
              <a:ahLst/>
              <a:cxnLst/>
              <a:rect l="l" t="t" r="r" b="b"/>
              <a:pathLst>
                <a:path w="704" h="677" extrusionOk="0">
                  <a:moveTo>
                    <a:pt x="677" y="0"/>
                  </a:moveTo>
                  <a:lnTo>
                    <a:pt x="1" y="130"/>
                  </a:lnTo>
                  <a:lnTo>
                    <a:pt x="131" y="677"/>
                  </a:lnTo>
                  <a:lnTo>
                    <a:pt x="703" y="546"/>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2"/>
            <p:cNvSpPr/>
            <p:nvPr/>
          </p:nvSpPr>
          <p:spPr>
            <a:xfrm flipH="1">
              <a:off x="8816187" y="4188431"/>
              <a:ext cx="21388" cy="21388"/>
            </a:xfrm>
            <a:custGeom>
              <a:avLst/>
              <a:gdLst/>
              <a:ahLst/>
              <a:cxnLst/>
              <a:rect l="l" t="t" r="r" b="b"/>
              <a:pathLst>
                <a:path w="677" h="677" extrusionOk="0">
                  <a:moveTo>
                    <a:pt x="651" y="0"/>
                  </a:moveTo>
                  <a:lnTo>
                    <a:pt x="0" y="130"/>
                  </a:lnTo>
                  <a:lnTo>
                    <a:pt x="130" y="677"/>
                  </a:lnTo>
                  <a:lnTo>
                    <a:pt x="677" y="547"/>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2"/>
            <p:cNvSpPr/>
            <p:nvPr/>
          </p:nvSpPr>
          <p:spPr>
            <a:xfrm flipH="1">
              <a:off x="8736445" y="4165399"/>
              <a:ext cx="20598" cy="23884"/>
            </a:xfrm>
            <a:custGeom>
              <a:avLst/>
              <a:gdLst/>
              <a:ahLst/>
              <a:cxnLst/>
              <a:rect l="l" t="t" r="r" b="b"/>
              <a:pathLst>
                <a:path w="652" h="756" extrusionOk="0">
                  <a:moveTo>
                    <a:pt x="651" y="1"/>
                  </a:moveTo>
                  <a:lnTo>
                    <a:pt x="1" y="157"/>
                  </a:lnTo>
                  <a:lnTo>
                    <a:pt x="27" y="755"/>
                  </a:lnTo>
                  <a:lnTo>
                    <a:pt x="651" y="625"/>
                  </a:lnTo>
                  <a:lnTo>
                    <a:pt x="6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2"/>
            <p:cNvSpPr/>
            <p:nvPr/>
          </p:nvSpPr>
          <p:spPr>
            <a:xfrm flipH="1">
              <a:off x="8655913" y="4145685"/>
              <a:ext cx="25495" cy="25527"/>
            </a:xfrm>
            <a:custGeom>
              <a:avLst/>
              <a:gdLst/>
              <a:ahLst/>
              <a:cxnLst/>
              <a:rect l="l" t="t" r="r" b="b"/>
              <a:pathLst>
                <a:path w="807" h="808" extrusionOk="0">
                  <a:moveTo>
                    <a:pt x="780" y="1"/>
                  </a:moveTo>
                  <a:lnTo>
                    <a:pt x="0" y="183"/>
                  </a:lnTo>
                  <a:lnTo>
                    <a:pt x="182" y="807"/>
                  </a:lnTo>
                  <a:lnTo>
                    <a:pt x="806" y="599"/>
                  </a:lnTo>
                  <a:lnTo>
                    <a:pt x="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2"/>
            <p:cNvSpPr/>
            <p:nvPr/>
          </p:nvSpPr>
          <p:spPr>
            <a:xfrm flipH="1">
              <a:off x="7762514" y="3891705"/>
              <a:ext cx="25495" cy="26348"/>
            </a:xfrm>
            <a:custGeom>
              <a:avLst/>
              <a:gdLst/>
              <a:ahLst/>
              <a:cxnLst/>
              <a:rect l="l" t="t" r="r" b="b"/>
              <a:pathLst>
                <a:path w="807" h="834" extrusionOk="0">
                  <a:moveTo>
                    <a:pt x="781" y="1"/>
                  </a:moveTo>
                  <a:lnTo>
                    <a:pt x="0" y="235"/>
                  </a:lnTo>
                  <a:lnTo>
                    <a:pt x="208" y="833"/>
                  </a:lnTo>
                  <a:lnTo>
                    <a:pt x="807" y="625"/>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2"/>
            <p:cNvSpPr/>
            <p:nvPr/>
          </p:nvSpPr>
          <p:spPr>
            <a:xfrm flipH="1">
              <a:off x="7631030" y="3568726"/>
              <a:ext cx="1358604" cy="609040"/>
            </a:xfrm>
            <a:custGeom>
              <a:avLst/>
              <a:gdLst/>
              <a:ahLst/>
              <a:cxnLst/>
              <a:rect l="l" t="t" r="r" b="b"/>
              <a:pathLst>
                <a:path w="43004" h="19278" extrusionOk="0">
                  <a:moveTo>
                    <a:pt x="36707" y="0"/>
                  </a:moveTo>
                  <a:lnTo>
                    <a:pt x="35953" y="26"/>
                  </a:lnTo>
                  <a:lnTo>
                    <a:pt x="35173" y="78"/>
                  </a:lnTo>
                  <a:lnTo>
                    <a:pt x="34340" y="182"/>
                  </a:lnTo>
                  <a:lnTo>
                    <a:pt x="33482" y="286"/>
                  </a:lnTo>
                  <a:lnTo>
                    <a:pt x="32623" y="442"/>
                  </a:lnTo>
                  <a:lnTo>
                    <a:pt x="31739" y="624"/>
                  </a:lnTo>
                  <a:lnTo>
                    <a:pt x="30828" y="807"/>
                  </a:lnTo>
                  <a:lnTo>
                    <a:pt x="29918" y="1041"/>
                  </a:lnTo>
                  <a:lnTo>
                    <a:pt x="29007" y="1275"/>
                  </a:lnTo>
                  <a:lnTo>
                    <a:pt x="27186" y="1769"/>
                  </a:lnTo>
                  <a:lnTo>
                    <a:pt x="25391" y="2315"/>
                  </a:lnTo>
                  <a:lnTo>
                    <a:pt x="23648" y="2888"/>
                  </a:lnTo>
                  <a:lnTo>
                    <a:pt x="21983" y="3460"/>
                  </a:lnTo>
                  <a:lnTo>
                    <a:pt x="20448" y="4006"/>
                  </a:lnTo>
                  <a:lnTo>
                    <a:pt x="17847" y="4969"/>
                  </a:lnTo>
                  <a:lnTo>
                    <a:pt x="16104" y="5619"/>
                  </a:lnTo>
                  <a:lnTo>
                    <a:pt x="15375" y="5853"/>
                  </a:lnTo>
                  <a:lnTo>
                    <a:pt x="14517" y="6088"/>
                  </a:lnTo>
                  <a:lnTo>
                    <a:pt x="12384" y="6634"/>
                  </a:lnTo>
                  <a:lnTo>
                    <a:pt x="9938" y="7284"/>
                  </a:lnTo>
                  <a:lnTo>
                    <a:pt x="8663" y="7622"/>
                  </a:lnTo>
                  <a:lnTo>
                    <a:pt x="7389" y="8013"/>
                  </a:lnTo>
                  <a:lnTo>
                    <a:pt x="6140" y="8455"/>
                  </a:lnTo>
                  <a:lnTo>
                    <a:pt x="4943" y="8897"/>
                  </a:lnTo>
                  <a:lnTo>
                    <a:pt x="4371" y="9157"/>
                  </a:lnTo>
                  <a:lnTo>
                    <a:pt x="3825" y="9391"/>
                  </a:lnTo>
                  <a:lnTo>
                    <a:pt x="3304" y="9652"/>
                  </a:lnTo>
                  <a:lnTo>
                    <a:pt x="2810" y="9938"/>
                  </a:lnTo>
                  <a:lnTo>
                    <a:pt x="2368" y="10224"/>
                  </a:lnTo>
                  <a:lnTo>
                    <a:pt x="1926" y="10510"/>
                  </a:lnTo>
                  <a:lnTo>
                    <a:pt x="1535" y="10822"/>
                  </a:lnTo>
                  <a:lnTo>
                    <a:pt x="1197" y="11134"/>
                  </a:lnTo>
                  <a:lnTo>
                    <a:pt x="911" y="11473"/>
                  </a:lnTo>
                  <a:lnTo>
                    <a:pt x="651" y="11811"/>
                  </a:lnTo>
                  <a:lnTo>
                    <a:pt x="469" y="12175"/>
                  </a:lnTo>
                  <a:lnTo>
                    <a:pt x="313" y="12539"/>
                  </a:lnTo>
                  <a:lnTo>
                    <a:pt x="209" y="12930"/>
                  </a:lnTo>
                  <a:lnTo>
                    <a:pt x="130" y="13346"/>
                  </a:lnTo>
                  <a:lnTo>
                    <a:pt x="52" y="13710"/>
                  </a:lnTo>
                  <a:lnTo>
                    <a:pt x="26" y="14100"/>
                  </a:lnTo>
                  <a:lnTo>
                    <a:pt x="0" y="14438"/>
                  </a:lnTo>
                  <a:lnTo>
                    <a:pt x="26" y="14803"/>
                  </a:lnTo>
                  <a:lnTo>
                    <a:pt x="26" y="15141"/>
                  </a:lnTo>
                  <a:lnTo>
                    <a:pt x="78" y="15453"/>
                  </a:lnTo>
                  <a:lnTo>
                    <a:pt x="130" y="15765"/>
                  </a:lnTo>
                  <a:lnTo>
                    <a:pt x="209" y="16077"/>
                  </a:lnTo>
                  <a:lnTo>
                    <a:pt x="313" y="16363"/>
                  </a:lnTo>
                  <a:lnTo>
                    <a:pt x="417" y="16650"/>
                  </a:lnTo>
                  <a:lnTo>
                    <a:pt x="521" y="16910"/>
                  </a:lnTo>
                  <a:lnTo>
                    <a:pt x="677" y="17144"/>
                  </a:lnTo>
                  <a:lnTo>
                    <a:pt x="807" y="17404"/>
                  </a:lnTo>
                  <a:lnTo>
                    <a:pt x="963" y="17612"/>
                  </a:lnTo>
                  <a:lnTo>
                    <a:pt x="1275" y="18028"/>
                  </a:lnTo>
                  <a:lnTo>
                    <a:pt x="1639" y="18367"/>
                  </a:lnTo>
                  <a:lnTo>
                    <a:pt x="2030" y="18679"/>
                  </a:lnTo>
                  <a:lnTo>
                    <a:pt x="2394" y="18913"/>
                  </a:lnTo>
                  <a:lnTo>
                    <a:pt x="2784" y="19095"/>
                  </a:lnTo>
                  <a:lnTo>
                    <a:pt x="3174" y="19225"/>
                  </a:lnTo>
                  <a:lnTo>
                    <a:pt x="3538" y="19277"/>
                  </a:lnTo>
                  <a:lnTo>
                    <a:pt x="3877" y="19277"/>
                  </a:lnTo>
                  <a:lnTo>
                    <a:pt x="4475" y="19147"/>
                  </a:lnTo>
                  <a:lnTo>
                    <a:pt x="5568" y="18887"/>
                  </a:lnTo>
                  <a:lnTo>
                    <a:pt x="9002" y="18002"/>
                  </a:lnTo>
                  <a:lnTo>
                    <a:pt x="13684" y="16780"/>
                  </a:lnTo>
                  <a:lnTo>
                    <a:pt x="19069" y="15323"/>
                  </a:lnTo>
                  <a:lnTo>
                    <a:pt x="24663" y="13788"/>
                  </a:lnTo>
                  <a:lnTo>
                    <a:pt x="29892" y="12305"/>
                  </a:lnTo>
                  <a:lnTo>
                    <a:pt x="34262" y="11056"/>
                  </a:lnTo>
                  <a:lnTo>
                    <a:pt x="35979" y="10536"/>
                  </a:lnTo>
                  <a:lnTo>
                    <a:pt x="37254" y="10146"/>
                  </a:lnTo>
                  <a:lnTo>
                    <a:pt x="38216" y="9808"/>
                  </a:lnTo>
                  <a:lnTo>
                    <a:pt x="39075" y="9470"/>
                  </a:lnTo>
                  <a:lnTo>
                    <a:pt x="39829" y="9131"/>
                  </a:lnTo>
                  <a:lnTo>
                    <a:pt x="40506" y="8767"/>
                  </a:lnTo>
                  <a:lnTo>
                    <a:pt x="41078" y="8403"/>
                  </a:lnTo>
                  <a:lnTo>
                    <a:pt x="41572" y="8039"/>
                  </a:lnTo>
                  <a:lnTo>
                    <a:pt x="41962" y="7648"/>
                  </a:lnTo>
                  <a:lnTo>
                    <a:pt x="42145" y="7466"/>
                  </a:lnTo>
                  <a:lnTo>
                    <a:pt x="42301" y="7258"/>
                  </a:lnTo>
                  <a:lnTo>
                    <a:pt x="42457" y="7076"/>
                  </a:lnTo>
                  <a:lnTo>
                    <a:pt x="42561" y="6868"/>
                  </a:lnTo>
                  <a:lnTo>
                    <a:pt x="42691" y="6660"/>
                  </a:lnTo>
                  <a:lnTo>
                    <a:pt x="42769" y="6426"/>
                  </a:lnTo>
                  <a:lnTo>
                    <a:pt x="42847" y="6218"/>
                  </a:lnTo>
                  <a:lnTo>
                    <a:pt x="42899" y="6010"/>
                  </a:lnTo>
                  <a:lnTo>
                    <a:pt x="42977" y="5541"/>
                  </a:lnTo>
                  <a:lnTo>
                    <a:pt x="43003" y="5073"/>
                  </a:lnTo>
                  <a:lnTo>
                    <a:pt x="42977" y="4605"/>
                  </a:lnTo>
                  <a:lnTo>
                    <a:pt x="42925" y="4084"/>
                  </a:lnTo>
                  <a:lnTo>
                    <a:pt x="42795" y="3564"/>
                  </a:lnTo>
                  <a:lnTo>
                    <a:pt x="42665" y="3122"/>
                  </a:lnTo>
                  <a:lnTo>
                    <a:pt x="42509" y="2732"/>
                  </a:lnTo>
                  <a:lnTo>
                    <a:pt x="42327" y="2367"/>
                  </a:lnTo>
                  <a:lnTo>
                    <a:pt x="42093" y="2055"/>
                  </a:lnTo>
                  <a:lnTo>
                    <a:pt x="41858" y="1769"/>
                  </a:lnTo>
                  <a:lnTo>
                    <a:pt x="41624" y="1509"/>
                  </a:lnTo>
                  <a:lnTo>
                    <a:pt x="41390" y="1301"/>
                  </a:lnTo>
                  <a:lnTo>
                    <a:pt x="41130" y="1093"/>
                  </a:lnTo>
                  <a:lnTo>
                    <a:pt x="40896" y="937"/>
                  </a:lnTo>
                  <a:lnTo>
                    <a:pt x="40662" y="807"/>
                  </a:lnTo>
                  <a:lnTo>
                    <a:pt x="40271" y="624"/>
                  </a:lnTo>
                  <a:lnTo>
                    <a:pt x="40011" y="520"/>
                  </a:lnTo>
                  <a:lnTo>
                    <a:pt x="39907" y="494"/>
                  </a:lnTo>
                  <a:lnTo>
                    <a:pt x="39647" y="390"/>
                  </a:lnTo>
                  <a:lnTo>
                    <a:pt x="39361" y="286"/>
                  </a:lnTo>
                  <a:lnTo>
                    <a:pt x="38789" y="156"/>
                  </a:lnTo>
                  <a:lnTo>
                    <a:pt x="38138" y="52"/>
                  </a:lnTo>
                  <a:lnTo>
                    <a:pt x="37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2"/>
            <p:cNvSpPr/>
            <p:nvPr/>
          </p:nvSpPr>
          <p:spPr>
            <a:xfrm flipH="1">
              <a:off x="7656525" y="3599118"/>
              <a:ext cx="1311752" cy="555617"/>
            </a:xfrm>
            <a:custGeom>
              <a:avLst/>
              <a:gdLst/>
              <a:ahLst/>
              <a:cxnLst/>
              <a:rect l="l" t="t" r="r" b="b"/>
              <a:pathLst>
                <a:path w="41521" h="17587" extrusionOk="0">
                  <a:moveTo>
                    <a:pt x="37774" y="1"/>
                  </a:moveTo>
                  <a:lnTo>
                    <a:pt x="37358" y="27"/>
                  </a:lnTo>
                  <a:lnTo>
                    <a:pt x="36916" y="53"/>
                  </a:lnTo>
                  <a:lnTo>
                    <a:pt x="36422" y="105"/>
                  </a:lnTo>
                  <a:lnTo>
                    <a:pt x="35901" y="183"/>
                  </a:lnTo>
                  <a:lnTo>
                    <a:pt x="34731" y="391"/>
                  </a:lnTo>
                  <a:lnTo>
                    <a:pt x="33430" y="677"/>
                  </a:lnTo>
                  <a:lnTo>
                    <a:pt x="32025" y="1015"/>
                  </a:lnTo>
                  <a:lnTo>
                    <a:pt x="30542" y="1405"/>
                  </a:lnTo>
                  <a:lnTo>
                    <a:pt x="28981" y="1848"/>
                  </a:lnTo>
                  <a:lnTo>
                    <a:pt x="27394" y="2316"/>
                  </a:lnTo>
                  <a:lnTo>
                    <a:pt x="24195" y="3279"/>
                  </a:lnTo>
                  <a:lnTo>
                    <a:pt x="21099" y="4293"/>
                  </a:lnTo>
                  <a:lnTo>
                    <a:pt x="18289" y="5204"/>
                  </a:lnTo>
                  <a:lnTo>
                    <a:pt x="15948" y="6010"/>
                  </a:lnTo>
                  <a:lnTo>
                    <a:pt x="14101" y="6608"/>
                  </a:lnTo>
                  <a:lnTo>
                    <a:pt x="11890" y="7285"/>
                  </a:lnTo>
                  <a:lnTo>
                    <a:pt x="7077" y="8794"/>
                  </a:lnTo>
                  <a:lnTo>
                    <a:pt x="4840" y="9496"/>
                  </a:lnTo>
                  <a:lnTo>
                    <a:pt x="2940" y="10120"/>
                  </a:lnTo>
                  <a:lnTo>
                    <a:pt x="2212" y="10381"/>
                  </a:lnTo>
                  <a:lnTo>
                    <a:pt x="1614" y="10615"/>
                  </a:lnTo>
                  <a:lnTo>
                    <a:pt x="1197" y="10823"/>
                  </a:lnTo>
                  <a:lnTo>
                    <a:pt x="1067" y="10875"/>
                  </a:lnTo>
                  <a:lnTo>
                    <a:pt x="1015" y="10953"/>
                  </a:lnTo>
                  <a:lnTo>
                    <a:pt x="755" y="11265"/>
                  </a:lnTo>
                  <a:lnTo>
                    <a:pt x="573" y="11603"/>
                  </a:lnTo>
                  <a:lnTo>
                    <a:pt x="391" y="11915"/>
                  </a:lnTo>
                  <a:lnTo>
                    <a:pt x="261" y="12228"/>
                  </a:lnTo>
                  <a:lnTo>
                    <a:pt x="157" y="12540"/>
                  </a:lnTo>
                  <a:lnTo>
                    <a:pt x="79" y="12852"/>
                  </a:lnTo>
                  <a:lnTo>
                    <a:pt x="27" y="13164"/>
                  </a:lnTo>
                  <a:lnTo>
                    <a:pt x="1" y="13476"/>
                  </a:lnTo>
                  <a:lnTo>
                    <a:pt x="1" y="13763"/>
                  </a:lnTo>
                  <a:lnTo>
                    <a:pt x="27" y="14049"/>
                  </a:lnTo>
                  <a:lnTo>
                    <a:pt x="79" y="14335"/>
                  </a:lnTo>
                  <a:lnTo>
                    <a:pt x="157" y="14621"/>
                  </a:lnTo>
                  <a:lnTo>
                    <a:pt x="235" y="14881"/>
                  </a:lnTo>
                  <a:lnTo>
                    <a:pt x="339" y="15141"/>
                  </a:lnTo>
                  <a:lnTo>
                    <a:pt x="469" y="15401"/>
                  </a:lnTo>
                  <a:lnTo>
                    <a:pt x="599" y="15636"/>
                  </a:lnTo>
                  <a:lnTo>
                    <a:pt x="729" y="15870"/>
                  </a:lnTo>
                  <a:lnTo>
                    <a:pt x="911" y="16078"/>
                  </a:lnTo>
                  <a:lnTo>
                    <a:pt x="1250" y="16468"/>
                  </a:lnTo>
                  <a:lnTo>
                    <a:pt x="1614" y="16832"/>
                  </a:lnTo>
                  <a:lnTo>
                    <a:pt x="2004" y="17118"/>
                  </a:lnTo>
                  <a:lnTo>
                    <a:pt x="2394" y="17353"/>
                  </a:lnTo>
                  <a:lnTo>
                    <a:pt x="2784" y="17509"/>
                  </a:lnTo>
                  <a:lnTo>
                    <a:pt x="2967" y="17561"/>
                  </a:lnTo>
                  <a:lnTo>
                    <a:pt x="3123" y="17587"/>
                  </a:lnTo>
                  <a:lnTo>
                    <a:pt x="3461" y="17587"/>
                  </a:lnTo>
                  <a:lnTo>
                    <a:pt x="4033" y="17483"/>
                  </a:lnTo>
                  <a:lnTo>
                    <a:pt x="5074" y="17223"/>
                  </a:lnTo>
                  <a:lnTo>
                    <a:pt x="8430" y="16364"/>
                  </a:lnTo>
                  <a:lnTo>
                    <a:pt x="12956" y="15141"/>
                  </a:lnTo>
                  <a:lnTo>
                    <a:pt x="18185" y="13737"/>
                  </a:lnTo>
                  <a:lnTo>
                    <a:pt x="23570" y="12228"/>
                  </a:lnTo>
                  <a:lnTo>
                    <a:pt x="28617" y="10797"/>
                  </a:lnTo>
                  <a:lnTo>
                    <a:pt x="32832" y="9574"/>
                  </a:lnTo>
                  <a:lnTo>
                    <a:pt x="34471" y="9080"/>
                  </a:lnTo>
                  <a:lnTo>
                    <a:pt x="35693" y="8690"/>
                  </a:lnTo>
                  <a:lnTo>
                    <a:pt x="36578" y="8403"/>
                  </a:lnTo>
                  <a:lnTo>
                    <a:pt x="37410" y="8091"/>
                  </a:lnTo>
                  <a:lnTo>
                    <a:pt x="38139" y="7779"/>
                  </a:lnTo>
                  <a:lnTo>
                    <a:pt x="38789" y="7467"/>
                  </a:lnTo>
                  <a:lnTo>
                    <a:pt x="39361" y="7155"/>
                  </a:lnTo>
                  <a:lnTo>
                    <a:pt x="39882" y="6817"/>
                  </a:lnTo>
                  <a:lnTo>
                    <a:pt x="40298" y="6504"/>
                  </a:lnTo>
                  <a:lnTo>
                    <a:pt x="40662" y="6166"/>
                  </a:lnTo>
                  <a:lnTo>
                    <a:pt x="40948" y="5802"/>
                  </a:lnTo>
                  <a:lnTo>
                    <a:pt x="41182" y="5438"/>
                  </a:lnTo>
                  <a:lnTo>
                    <a:pt x="41364" y="5048"/>
                  </a:lnTo>
                  <a:lnTo>
                    <a:pt x="41469" y="4657"/>
                  </a:lnTo>
                  <a:lnTo>
                    <a:pt x="41521" y="4241"/>
                  </a:lnTo>
                  <a:lnTo>
                    <a:pt x="41521" y="3799"/>
                  </a:lnTo>
                  <a:lnTo>
                    <a:pt x="41469" y="3331"/>
                  </a:lnTo>
                  <a:lnTo>
                    <a:pt x="41364" y="2836"/>
                  </a:lnTo>
                  <a:lnTo>
                    <a:pt x="41260" y="2420"/>
                  </a:lnTo>
                  <a:lnTo>
                    <a:pt x="41104" y="2056"/>
                  </a:lnTo>
                  <a:lnTo>
                    <a:pt x="40922" y="1718"/>
                  </a:lnTo>
                  <a:lnTo>
                    <a:pt x="40714" y="1405"/>
                  </a:lnTo>
                  <a:lnTo>
                    <a:pt x="40480" y="1145"/>
                  </a:lnTo>
                  <a:lnTo>
                    <a:pt x="40246" y="911"/>
                  </a:lnTo>
                  <a:lnTo>
                    <a:pt x="39986" y="729"/>
                  </a:lnTo>
                  <a:lnTo>
                    <a:pt x="39726" y="547"/>
                  </a:lnTo>
                  <a:lnTo>
                    <a:pt x="39465" y="417"/>
                  </a:lnTo>
                  <a:lnTo>
                    <a:pt x="39205" y="287"/>
                  </a:lnTo>
                  <a:lnTo>
                    <a:pt x="38919" y="183"/>
                  </a:lnTo>
                  <a:lnTo>
                    <a:pt x="38659" y="131"/>
                  </a:lnTo>
                  <a:lnTo>
                    <a:pt x="38425" y="79"/>
                  </a:lnTo>
                  <a:lnTo>
                    <a:pt x="38191" y="27"/>
                  </a:lnTo>
                  <a:lnTo>
                    <a:pt x="37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2"/>
            <p:cNvSpPr/>
            <p:nvPr/>
          </p:nvSpPr>
          <p:spPr>
            <a:xfrm flipH="1">
              <a:off x="8746338" y="3940201"/>
              <a:ext cx="182478" cy="182510"/>
            </a:xfrm>
            <a:custGeom>
              <a:avLst/>
              <a:gdLst/>
              <a:ahLst/>
              <a:cxnLst/>
              <a:rect l="l" t="t" r="r" b="b"/>
              <a:pathLst>
                <a:path w="5776" h="5777" extrusionOk="0">
                  <a:moveTo>
                    <a:pt x="2576" y="1"/>
                  </a:moveTo>
                  <a:lnTo>
                    <a:pt x="2290" y="53"/>
                  </a:lnTo>
                  <a:lnTo>
                    <a:pt x="2030" y="131"/>
                  </a:lnTo>
                  <a:lnTo>
                    <a:pt x="1744" y="235"/>
                  </a:lnTo>
                  <a:lnTo>
                    <a:pt x="1509" y="339"/>
                  </a:lnTo>
                  <a:lnTo>
                    <a:pt x="1275" y="495"/>
                  </a:lnTo>
                  <a:lnTo>
                    <a:pt x="1041" y="651"/>
                  </a:lnTo>
                  <a:lnTo>
                    <a:pt x="833" y="833"/>
                  </a:lnTo>
                  <a:lnTo>
                    <a:pt x="651" y="1041"/>
                  </a:lnTo>
                  <a:lnTo>
                    <a:pt x="495" y="1276"/>
                  </a:lnTo>
                  <a:lnTo>
                    <a:pt x="339" y="1510"/>
                  </a:lnTo>
                  <a:lnTo>
                    <a:pt x="209" y="1770"/>
                  </a:lnTo>
                  <a:lnTo>
                    <a:pt x="131" y="2030"/>
                  </a:lnTo>
                  <a:lnTo>
                    <a:pt x="53" y="2290"/>
                  </a:lnTo>
                  <a:lnTo>
                    <a:pt x="1" y="2576"/>
                  </a:lnTo>
                  <a:lnTo>
                    <a:pt x="1" y="2889"/>
                  </a:lnTo>
                  <a:lnTo>
                    <a:pt x="1" y="3175"/>
                  </a:lnTo>
                  <a:lnTo>
                    <a:pt x="53" y="3461"/>
                  </a:lnTo>
                  <a:lnTo>
                    <a:pt x="131" y="3747"/>
                  </a:lnTo>
                  <a:lnTo>
                    <a:pt x="209" y="4007"/>
                  </a:lnTo>
                  <a:lnTo>
                    <a:pt x="339" y="4267"/>
                  </a:lnTo>
                  <a:lnTo>
                    <a:pt x="495" y="4501"/>
                  </a:lnTo>
                  <a:lnTo>
                    <a:pt x="651" y="4710"/>
                  </a:lnTo>
                  <a:lnTo>
                    <a:pt x="833" y="4918"/>
                  </a:lnTo>
                  <a:lnTo>
                    <a:pt x="1041" y="5100"/>
                  </a:lnTo>
                  <a:lnTo>
                    <a:pt x="1275" y="5282"/>
                  </a:lnTo>
                  <a:lnTo>
                    <a:pt x="1509" y="5412"/>
                  </a:lnTo>
                  <a:lnTo>
                    <a:pt x="1744" y="5542"/>
                  </a:lnTo>
                  <a:lnTo>
                    <a:pt x="2030" y="5646"/>
                  </a:lnTo>
                  <a:lnTo>
                    <a:pt x="2290" y="5724"/>
                  </a:lnTo>
                  <a:lnTo>
                    <a:pt x="2576" y="5750"/>
                  </a:lnTo>
                  <a:lnTo>
                    <a:pt x="2888" y="5776"/>
                  </a:lnTo>
                  <a:lnTo>
                    <a:pt x="3174" y="5750"/>
                  </a:lnTo>
                  <a:lnTo>
                    <a:pt x="3461" y="5724"/>
                  </a:lnTo>
                  <a:lnTo>
                    <a:pt x="3747" y="5646"/>
                  </a:lnTo>
                  <a:lnTo>
                    <a:pt x="4007" y="5542"/>
                  </a:lnTo>
                  <a:lnTo>
                    <a:pt x="4241" y="5412"/>
                  </a:lnTo>
                  <a:lnTo>
                    <a:pt x="4501" y="5282"/>
                  </a:lnTo>
                  <a:lnTo>
                    <a:pt x="4709" y="5100"/>
                  </a:lnTo>
                  <a:lnTo>
                    <a:pt x="4917" y="4918"/>
                  </a:lnTo>
                  <a:lnTo>
                    <a:pt x="5099" y="4710"/>
                  </a:lnTo>
                  <a:lnTo>
                    <a:pt x="5282" y="4501"/>
                  </a:lnTo>
                  <a:lnTo>
                    <a:pt x="5412" y="4267"/>
                  </a:lnTo>
                  <a:lnTo>
                    <a:pt x="5542" y="4007"/>
                  </a:lnTo>
                  <a:lnTo>
                    <a:pt x="5646" y="3747"/>
                  </a:lnTo>
                  <a:lnTo>
                    <a:pt x="5698" y="3461"/>
                  </a:lnTo>
                  <a:lnTo>
                    <a:pt x="5750" y="3175"/>
                  </a:lnTo>
                  <a:lnTo>
                    <a:pt x="5776" y="2889"/>
                  </a:lnTo>
                  <a:lnTo>
                    <a:pt x="5750" y="2576"/>
                  </a:lnTo>
                  <a:lnTo>
                    <a:pt x="5698" y="2290"/>
                  </a:lnTo>
                  <a:lnTo>
                    <a:pt x="5646" y="2030"/>
                  </a:lnTo>
                  <a:lnTo>
                    <a:pt x="5542" y="1770"/>
                  </a:lnTo>
                  <a:lnTo>
                    <a:pt x="5412" y="1510"/>
                  </a:lnTo>
                  <a:lnTo>
                    <a:pt x="5282" y="1276"/>
                  </a:lnTo>
                  <a:lnTo>
                    <a:pt x="5099" y="1041"/>
                  </a:lnTo>
                  <a:lnTo>
                    <a:pt x="4917" y="833"/>
                  </a:lnTo>
                  <a:lnTo>
                    <a:pt x="4709" y="651"/>
                  </a:lnTo>
                  <a:lnTo>
                    <a:pt x="4501" y="495"/>
                  </a:lnTo>
                  <a:lnTo>
                    <a:pt x="4241" y="339"/>
                  </a:lnTo>
                  <a:lnTo>
                    <a:pt x="4007" y="235"/>
                  </a:lnTo>
                  <a:lnTo>
                    <a:pt x="3747" y="131"/>
                  </a:lnTo>
                  <a:lnTo>
                    <a:pt x="3461" y="53"/>
                  </a:lnTo>
                  <a:lnTo>
                    <a:pt x="3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2"/>
            <p:cNvSpPr/>
            <p:nvPr/>
          </p:nvSpPr>
          <p:spPr>
            <a:xfrm flipH="1">
              <a:off x="8544962" y="3885955"/>
              <a:ext cx="182478" cy="182510"/>
            </a:xfrm>
            <a:custGeom>
              <a:avLst/>
              <a:gdLst/>
              <a:ahLst/>
              <a:cxnLst/>
              <a:rect l="l" t="t" r="r" b="b"/>
              <a:pathLst>
                <a:path w="5776" h="5777" extrusionOk="0">
                  <a:moveTo>
                    <a:pt x="2888" y="1"/>
                  </a:moveTo>
                  <a:lnTo>
                    <a:pt x="2602" y="27"/>
                  </a:lnTo>
                  <a:lnTo>
                    <a:pt x="2316" y="53"/>
                  </a:lnTo>
                  <a:lnTo>
                    <a:pt x="2029" y="131"/>
                  </a:lnTo>
                  <a:lnTo>
                    <a:pt x="1769" y="235"/>
                  </a:lnTo>
                  <a:lnTo>
                    <a:pt x="1509" y="339"/>
                  </a:lnTo>
                  <a:lnTo>
                    <a:pt x="1275" y="495"/>
                  </a:lnTo>
                  <a:lnTo>
                    <a:pt x="1067" y="651"/>
                  </a:lnTo>
                  <a:lnTo>
                    <a:pt x="859" y="859"/>
                  </a:lnTo>
                  <a:lnTo>
                    <a:pt x="677" y="1041"/>
                  </a:lnTo>
                  <a:lnTo>
                    <a:pt x="494" y="1276"/>
                  </a:lnTo>
                  <a:lnTo>
                    <a:pt x="364" y="1510"/>
                  </a:lnTo>
                  <a:lnTo>
                    <a:pt x="234" y="1770"/>
                  </a:lnTo>
                  <a:lnTo>
                    <a:pt x="130" y="2030"/>
                  </a:lnTo>
                  <a:lnTo>
                    <a:pt x="78" y="2316"/>
                  </a:lnTo>
                  <a:lnTo>
                    <a:pt x="26" y="2602"/>
                  </a:lnTo>
                  <a:lnTo>
                    <a:pt x="0" y="2889"/>
                  </a:lnTo>
                  <a:lnTo>
                    <a:pt x="26" y="3175"/>
                  </a:lnTo>
                  <a:lnTo>
                    <a:pt x="78" y="3461"/>
                  </a:lnTo>
                  <a:lnTo>
                    <a:pt x="130" y="3747"/>
                  </a:lnTo>
                  <a:lnTo>
                    <a:pt x="234" y="4007"/>
                  </a:lnTo>
                  <a:lnTo>
                    <a:pt x="364" y="4267"/>
                  </a:lnTo>
                  <a:lnTo>
                    <a:pt x="494" y="4501"/>
                  </a:lnTo>
                  <a:lnTo>
                    <a:pt x="677" y="4736"/>
                  </a:lnTo>
                  <a:lnTo>
                    <a:pt x="859" y="4944"/>
                  </a:lnTo>
                  <a:lnTo>
                    <a:pt x="1067" y="5126"/>
                  </a:lnTo>
                  <a:lnTo>
                    <a:pt x="1275" y="5282"/>
                  </a:lnTo>
                  <a:lnTo>
                    <a:pt x="1509" y="5438"/>
                  </a:lnTo>
                  <a:lnTo>
                    <a:pt x="1769" y="5542"/>
                  </a:lnTo>
                  <a:lnTo>
                    <a:pt x="2029" y="5646"/>
                  </a:lnTo>
                  <a:lnTo>
                    <a:pt x="2316" y="5724"/>
                  </a:lnTo>
                  <a:lnTo>
                    <a:pt x="2602" y="5750"/>
                  </a:lnTo>
                  <a:lnTo>
                    <a:pt x="2888" y="5776"/>
                  </a:lnTo>
                  <a:lnTo>
                    <a:pt x="3200" y="5750"/>
                  </a:lnTo>
                  <a:lnTo>
                    <a:pt x="3486" y="5724"/>
                  </a:lnTo>
                  <a:lnTo>
                    <a:pt x="3746" y="5646"/>
                  </a:lnTo>
                  <a:lnTo>
                    <a:pt x="4032" y="5542"/>
                  </a:lnTo>
                  <a:lnTo>
                    <a:pt x="4267" y="5438"/>
                  </a:lnTo>
                  <a:lnTo>
                    <a:pt x="4501" y="5282"/>
                  </a:lnTo>
                  <a:lnTo>
                    <a:pt x="4735" y="5126"/>
                  </a:lnTo>
                  <a:lnTo>
                    <a:pt x="4943" y="4944"/>
                  </a:lnTo>
                  <a:lnTo>
                    <a:pt x="5125" y="4736"/>
                  </a:lnTo>
                  <a:lnTo>
                    <a:pt x="5281" y="4501"/>
                  </a:lnTo>
                  <a:lnTo>
                    <a:pt x="5437" y="4267"/>
                  </a:lnTo>
                  <a:lnTo>
                    <a:pt x="5567" y="4007"/>
                  </a:lnTo>
                  <a:lnTo>
                    <a:pt x="5645" y="3747"/>
                  </a:lnTo>
                  <a:lnTo>
                    <a:pt x="5723" y="3461"/>
                  </a:lnTo>
                  <a:lnTo>
                    <a:pt x="5775" y="3175"/>
                  </a:lnTo>
                  <a:lnTo>
                    <a:pt x="5775" y="2889"/>
                  </a:lnTo>
                  <a:lnTo>
                    <a:pt x="5775" y="2602"/>
                  </a:lnTo>
                  <a:lnTo>
                    <a:pt x="5723" y="2316"/>
                  </a:lnTo>
                  <a:lnTo>
                    <a:pt x="5645" y="2030"/>
                  </a:lnTo>
                  <a:lnTo>
                    <a:pt x="5567" y="1770"/>
                  </a:lnTo>
                  <a:lnTo>
                    <a:pt x="5437" y="1510"/>
                  </a:lnTo>
                  <a:lnTo>
                    <a:pt x="5281" y="1276"/>
                  </a:lnTo>
                  <a:lnTo>
                    <a:pt x="5125" y="1041"/>
                  </a:lnTo>
                  <a:lnTo>
                    <a:pt x="4943" y="859"/>
                  </a:lnTo>
                  <a:lnTo>
                    <a:pt x="4735" y="651"/>
                  </a:lnTo>
                  <a:lnTo>
                    <a:pt x="4501" y="495"/>
                  </a:lnTo>
                  <a:lnTo>
                    <a:pt x="4267" y="339"/>
                  </a:lnTo>
                  <a:lnTo>
                    <a:pt x="4032" y="235"/>
                  </a:lnTo>
                  <a:lnTo>
                    <a:pt x="3746" y="131"/>
                  </a:lnTo>
                  <a:lnTo>
                    <a:pt x="3486" y="53"/>
                  </a:lnTo>
                  <a:lnTo>
                    <a:pt x="3200" y="27"/>
                  </a:lnTo>
                  <a:lnTo>
                    <a:pt x="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2"/>
            <p:cNvSpPr/>
            <p:nvPr/>
          </p:nvSpPr>
          <p:spPr>
            <a:xfrm flipH="1">
              <a:off x="8330443" y="3826781"/>
              <a:ext cx="182478" cy="182510"/>
            </a:xfrm>
            <a:custGeom>
              <a:avLst/>
              <a:gdLst/>
              <a:ahLst/>
              <a:cxnLst/>
              <a:rect l="l" t="t" r="r" b="b"/>
              <a:pathLst>
                <a:path w="5776" h="5777" extrusionOk="0">
                  <a:moveTo>
                    <a:pt x="2888" y="1"/>
                  </a:moveTo>
                  <a:lnTo>
                    <a:pt x="2576" y="27"/>
                  </a:lnTo>
                  <a:lnTo>
                    <a:pt x="2289" y="79"/>
                  </a:lnTo>
                  <a:lnTo>
                    <a:pt x="2029" y="131"/>
                  </a:lnTo>
                  <a:lnTo>
                    <a:pt x="1743" y="235"/>
                  </a:lnTo>
                  <a:lnTo>
                    <a:pt x="1509" y="365"/>
                  </a:lnTo>
                  <a:lnTo>
                    <a:pt x="1249" y="495"/>
                  </a:lnTo>
                  <a:lnTo>
                    <a:pt x="1041" y="677"/>
                  </a:lnTo>
                  <a:lnTo>
                    <a:pt x="833" y="859"/>
                  </a:lnTo>
                  <a:lnTo>
                    <a:pt x="650" y="1067"/>
                  </a:lnTo>
                  <a:lnTo>
                    <a:pt x="468" y="1276"/>
                  </a:lnTo>
                  <a:lnTo>
                    <a:pt x="338" y="1510"/>
                  </a:lnTo>
                  <a:lnTo>
                    <a:pt x="208" y="1770"/>
                  </a:lnTo>
                  <a:lnTo>
                    <a:pt x="130" y="2030"/>
                  </a:lnTo>
                  <a:lnTo>
                    <a:pt x="52" y="2316"/>
                  </a:lnTo>
                  <a:lnTo>
                    <a:pt x="0" y="2602"/>
                  </a:lnTo>
                  <a:lnTo>
                    <a:pt x="0" y="2888"/>
                  </a:lnTo>
                  <a:lnTo>
                    <a:pt x="0" y="3201"/>
                  </a:lnTo>
                  <a:lnTo>
                    <a:pt x="52" y="3487"/>
                  </a:lnTo>
                  <a:lnTo>
                    <a:pt x="130" y="3747"/>
                  </a:lnTo>
                  <a:lnTo>
                    <a:pt x="208" y="4033"/>
                  </a:lnTo>
                  <a:lnTo>
                    <a:pt x="338" y="4267"/>
                  </a:lnTo>
                  <a:lnTo>
                    <a:pt x="468" y="4501"/>
                  </a:lnTo>
                  <a:lnTo>
                    <a:pt x="650" y="4736"/>
                  </a:lnTo>
                  <a:lnTo>
                    <a:pt x="833" y="4944"/>
                  </a:lnTo>
                  <a:lnTo>
                    <a:pt x="1041" y="5126"/>
                  </a:lnTo>
                  <a:lnTo>
                    <a:pt x="1249" y="5282"/>
                  </a:lnTo>
                  <a:lnTo>
                    <a:pt x="1509" y="5438"/>
                  </a:lnTo>
                  <a:lnTo>
                    <a:pt x="1743" y="5568"/>
                  </a:lnTo>
                  <a:lnTo>
                    <a:pt x="2029" y="5646"/>
                  </a:lnTo>
                  <a:lnTo>
                    <a:pt x="2289" y="5724"/>
                  </a:lnTo>
                  <a:lnTo>
                    <a:pt x="2576" y="5776"/>
                  </a:lnTo>
                  <a:lnTo>
                    <a:pt x="3174" y="5776"/>
                  </a:lnTo>
                  <a:lnTo>
                    <a:pt x="3460" y="5724"/>
                  </a:lnTo>
                  <a:lnTo>
                    <a:pt x="3746" y="5646"/>
                  </a:lnTo>
                  <a:lnTo>
                    <a:pt x="4006" y="5568"/>
                  </a:lnTo>
                  <a:lnTo>
                    <a:pt x="4240" y="5438"/>
                  </a:lnTo>
                  <a:lnTo>
                    <a:pt x="4501" y="5282"/>
                  </a:lnTo>
                  <a:lnTo>
                    <a:pt x="4709" y="5126"/>
                  </a:lnTo>
                  <a:lnTo>
                    <a:pt x="4917" y="4944"/>
                  </a:lnTo>
                  <a:lnTo>
                    <a:pt x="5099" y="4736"/>
                  </a:lnTo>
                  <a:lnTo>
                    <a:pt x="5281" y="4501"/>
                  </a:lnTo>
                  <a:lnTo>
                    <a:pt x="5411" y="4267"/>
                  </a:lnTo>
                  <a:lnTo>
                    <a:pt x="5541" y="4033"/>
                  </a:lnTo>
                  <a:lnTo>
                    <a:pt x="5645" y="3747"/>
                  </a:lnTo>
                  <a:lnTo>
                    <a:pt x="5697" y="3487"/>
                  </a:lnTo>
                  <a:lnTo>
                    <a:pt x="5749" y="3201"/>
                  </a:lnTo>
                  <a:lnTo>
                    <a:pt x="5775" y="2888"/>
                  </a:lnTo>
                  <a:lnTo>
                    <a:pt x="5749" y="2602"/>
                  </a:lnTo>
                  <a:lnTo>
                    <a:pt x="5697" y="2316"/>
                  </a:lnTo>
                  <a:lnTo>
                    <a:pt x="5645" y="2030"/>
                  </a:lnTo>
                  <a:lnTo>
                    <a:pt x="5541" y="1770"/>
                  </a:lnTo>
                  <a:lnTo>
                    <a:pt x="5411" y="1510"/>
                  </a:lnTo>
                  <a:lnTo>
                    <a:pt x="5281" y="1276"/>
                  </a:lnTo>
                  <a:lnTo>
                    <a:pt x="5099" y="1067"/>
                  </a:lnTo>
                  <a:lnTo>
                    <a:pt x="4917" y="859"/>
                  </a:lnTo>
                  <a:lnTo>
                    <a:pt x="4709" y="677"/>
                  </a:lnTo>
                  <a:lnTo>
                    <a:pt x="4501" y="495"/>
                  </a:lnTo>
                  <a:lnTo>
                    <a:pt x="4240" y="365"/>
                  </a:lnTo>
                  <a:lnTo>
                    <a:pt x="4006" y="235"/>
                  </a:lnTo>
                  <a:lnTo>
                    <a:pt x="3746" y="131"/>
                  </a:lnTo>
                  <a:lnTo>
                    <a:pt x="3460" y="79"/>
                  </a:lnTo>
                  <a:lnTo>
                    <a:pt x="3174" y="27"/>
                  </a:lnTo>
                  <a:lnTo>
                    <a:pt x="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2"/>
            <p:cNvSpPr/>
            <p:nvPr/>
          </p:nvSpPr>
          <p:spPr>
            <a:xfrm flipH="1">
              <a:off x="8118387" y="3764320"/>
              <a:ext cx="182510" cy="182478"/>
            </a:xfrm>
            <a:custGeom>
              <a:avLst/>
              <a:gdLst/>
              <a:ahLst/>
              <a:cxnLst/>
              <a:rect l="l" t="t" r="r" b="b"/>
              <a:pathLst>
                <a:path w="5777" h="5776" extrusionOk="0">
                  <a:moveTo>
                    <a:pt x="2889" y="1"/>
                  </a:moveTo>
                  <a:lnTo>
                    <a:pt x="2576" y="27"/>
                  </a:lnTo>
                  <a:lnTo>
                    <a:pt x="2290" y="53"/>
                  </a:lnTo>
                  <a:lnTo>
                    <a:pt x="2030" y="131"/>
                  </a:lnTo>
                  <a:lnTo>
                    <a:pt x="1744" y="235"/>
                  </a:lnTo>
                  <a:lnTo>
                    <a:pt x="1510" y="339"/>
                  </a:lnTo>
                  <a:lnTo>
                    <a:pt x="1276" y="495"/>
                  </a:lnTo>
                  <a:lnTo>
                    <a:pt x="1042" y="651"/>
                  </a:lnTo>
                  <a:lnTo>
                    <a:pt x="833" y="833"/>
                  </a:lnTo>
                  <a:lnTo>
                    <a:pt x="651" y="1041"/>
                  </a:lnTo>
                  <a:lnTo>
                    <a:pt x="495" y="1275"/>
                  </a:lnTo>
                  <a:lnTo>
                    <a:pt x="339" y="1510"/>
                  </a:lnTo>
                  <a:lnTo>
                    <a:pt x="209" y="1770"/>
                  </a:lnTo>
                  <a:lnTo>
                    <a:pt x="131" y="2030"/>
                  </a:lnTo>
                  <a:lnTo>
                    <a:pt x="53" y="2316"/>
                  </a:lnTo>
                  <a:lnTo>
                    <a:pt x="1" y="2602"/>
                  </a:lnTo>
                  <a:lnTo>
                    <a:pt x="1" y="2888"/>
                  </a:lnTo>
                  <a:lnTo>
                    <a:pt x="1" y="3174"/>
                  </a:lnTo>
                  <a:lnTo>
                    <a:pt x="53" y="3461"/>
                  </a:lnTo>
                  <a:lnTo>
                    <a:pt x="131" y="3747"/>
                  </a:lnTo>
                  <a:lnTo>
                    <a:pt x="209" y="4007"/>
                  </a:lnTo>
                  <a:lnTo>
                    <a:pt x="339" y="4267"/>
                  </a:lnTo>
                  <a:lnTo>
                    <a:pt x="495" y="4501"/>
                  </a:lnTo>
                  <a:lnTo>
                    <a:pt x="651" y="4735"/>
                  </a:lnTo>
                  <a:lnTo>
                    <a:pt x="833" y="4917"/>
                  </a:lnTo>
                  <a:lnTo>
                    <a:pt x="1042" y="5126"/>
                  </a:lnTo>
                  <a:lnTo>
                    <a:pt x="1276" y="5282"/>
                  </a:lnTo>
                  <a:lnTo>
                    <a:pt x="1510" y="5438"/>
                  </a:lnTo>
                  <a:lnTo>
                    <a:pt x="1744" y="5542"/>
                  </a:lnTo>
                  <a:lnTo>
                    <a:pt x="2030" y="5646"/>
                  </a:lnTo>
                  <a:lnTo>
                    <a:pt x="2290" y="5724"/>
                  </a:lnTo>
                  <a:lnTo>
                    <a:pt x="2576" y="5750"/>
                  </a:lnTo>
                  <a:lnTo>
                    <a:pt x="2889" y="5776"/>
                  </a:lnTo>
                  <a:lnTo>
                    <a:pt x="3175" y="5750"/>
                  </a:lnTo>
                  <a:lnTo>
                    <a:pt x="3461" y="5724"/>
                  </a:lnTo>
                  <a:lnTo>
                    <a:pt x="3747" y="5646"/>
                  </a:lnTo>
                  <a:lnTo>
                    <a:pt x="4007" y="5542"/>
                  </a:lnTo>
                  <a:lnTo>
                    <a:pt x="4267" y="5438"/>
                  </a:lnTo>
                  <a:lnTo>
                    <a:pt x="4501" y="5282"/>
                  </a:lnTo>
                  <a:lnTo>
                    <a:pt x="4710" y="5126"/>
                  </a:lnTo>
                  <a:lnTo>
                    <a:pt x="4918" y="4917"/>
                  </a:lnTo>
                  <a:lnTo>
                    <a:pt x="5100" y="4735"/>
                  </a:lnTo>
                  <a:lnTo>
                    <a:pt x="5282" y="4501"/>
                  </a:lnTo>
                  <a:lnTo>
                    <a:pt x="5412" y="4267"/>
                  </a:lnTo>
                  <a:lnTo>
                    <a:pt x="5542" y="4007"/>
                  </a:lnTo>
                  <a:lnTo>
                    <a:pt x="5646" y="3747"/>
                  </a:lnTo>
                  <a:lnTo>
                    <a:pt x="5698" y="3461"/>
                  </a:lnTo>
                  <a:lnTo>
                    <a:pt x="5750" y="3174"/>
                  </a:lnTo>
                  <a:lnTo>
                    <a:pt x="5776" y="2888"/>
                  </a:lnTo>
                  <a:lnTo>
                    <a:pt x="5750" y="2602"/>
                  </a:lnTo>
                  <a:lnTo>
                    <a:pt x="5698" y="2316"/>
                  </a:lnTo>
                  <a:lnTo>
                    <a:pt x="5646" y="2030"/>
                  </a:lnTo>
                  <a:lnTo>
                    <a:pt x="5542" y="1770"/>
                  </a:lnTo>
                  <a:lnTo>
                    <a:pt x="5412" y="1510"/>
                  </a:lnTo>
                  <a:lnTo>
                    <a:pt x="5282" y="1275"/>
                  </a:lnTo>
                  <a:lnTo>
                    <a:pt x="5100" y="1041"/>
                  </a:lnTo>
                  <a:lnTo>
                    <a:pt x="4918" y="833"/>
                  </a:lnTo>
                  <a:lnTo>
                    <a:pt x="4710" y="651"/>
                  </a:lnTo>
                  <a:lnTo>
                    <a:pt x="4501" y="495"/>
                  </a:lnTo>
                  <a:lnTo>
                    <a:pt x="4267" y="339"/>
                  </a:lnTo>
                  <a:lnTo>
                    <a:pt x="4007" y="235"/>
                  </a:lnTo>
                  <a:lnTo>
                    <a:pt x="3747" y="131"/>
                  </a:lnTo>
                  <a:lnTo>
                    <a:pt x="3461" y="53"/>
                  </a:lnTo>
                  <a:lnTo>
                    <a:pt x="3175" y="27"/>
                  </a:lnTo>
                  <a:lnTo>
                    <a:pt x="2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2"/>
            <p:cNvSpPr/>
            <p:nvPr/>
          </p:nvSpPr>
          <p:spPr>
            <a:xfrm flipH="1">
              <a:off x="7914578" y="3705967"/>
              <a:ext cx="182478" cy="182478"/>
            </a:xfrm>
            <a:custGeom>
              <a:avLst/>
              <a:gdLst/>
              <a:ahLst/>
              <a:cxnLst/>
              <a:rect l="l" t="t" r="r" b="b"/>
              <a:pathLst>
                <a:path w="5776" h="5776" extrusionOk="0">
                  <a:moveTo>
                    <a:pt x="2888" y="1"/>
                  </a:moveTo>
                  <a:lnTo>
                    <a:pt x="2602" y="27"/>
                  </a:lnTo>
                  <a:lnTo>
                    <a:pt x="2316" y="79"/>
                  </a:lnTo>
                  <a:lnTo>
                    <a:pt x="2030" y="131"/>
                  </a:lnTo>
                  <a:lnTo>
                    <a:pt x="1770" y="235"/>
                  </a:lnTo>
                  <a:lnTo>
                    <a:pt x="1509" y="365"/>
                  </a:lnTo>
                  <a:lnTo>
                    <a:pt x="1275" y="495"/>
                  </a:lnTo>
                  <a:lnTo>
                    <a:pt x="1067" y="677"/>
                  </a:lnTo>
                  <a:lnTo>
                    <a:pt x="859" y="859"/>
                  </a:lnTo>
                  <a:lnTo>
                    <a:pt x="677" y="1067"/>
                  </a:lnTo>
                  <a:lnTo>
                    <a:pt x="495" y="1275"/>
                  </a:lnTo>
                  <a:lnTo>
                    <a:pt x="365" y="1509"/>
                  </a:lnTo>
                  <a:lnTo>
                    <a:pt x="235" y="1770"/>
                  </a:lnTo>
                  <a:lnTo>
                    <a:pt x="131" y="2030"/>
                  </a:lnTo>
                  <a:lnTo>
                    <a:pt x="53" y="2316"/>
                  </a:lnTo>
                  <a:lnTo>
                    <a:pt x="27" y="2602"/>
                  </a:lnTo>
                  <a:lnTo>
                    <a:pt x="1" y="2888"/>
                  </a:lnTo>
                  <a:lnTo>
                    <a:pt x="27" y="3200"/>
                  </a:lnTo>
                  <a:lnTo>
                    <a:pt x="53" y="3487"/>
                  </a:lnTo>
                  <a:lnTo>
                    <a:pt x="131" y="3747"/>
                  </a:lnTo>
                  <a:lnTo>
                    <a:pt x="235" y="4033"/>
                  </a:lnTo>
                  <a:lnTo>
                    <a:pt x="365" y="4267"/>
                  </a:lnTo>
                  <a:lnTo>
                    <a:pt x="495" y="4501"/>
                  </a:lnTo>
                  <a:lnTo>
                    <a:pt x="677" y="4735"/>
                  </a:lnTo>
                  <a:lnTo>
                    <a:pt x="859" y="4943"/>
                  </a:lnTo>
                  <a:lnTo>
                    <a:pt x="1067" y="5126"/>
                  </a:lnTo>
                  <a:lnTo>
                    <a:pt x="1275" y="5282"/>
                  </a:lnTo>
                  <a:lnTo>
                    <a:pt x="1509" y="5438"/>
                  </a:lnTo>
                  <a:lnTo>
                    <a:pt x="1770" y="5568"/>
                  </a:lnTo>
                  <a:lnTo>
                    <a:pt x="2030" y="5646"/>
                  </a:lnTo>
                  <a:lnTo>
                    <a:pt x="2316" y="5724"/>
                  </a:lnTo>
                  <a:lnTo>
                    <a:pt x="2602" y="5776"/>
                  </a:lnTo>
                  <a:lnTo>
                    <a:pt x="3200" y="5776"/>
                  </a:lnTo>
                  <a:lnTo>
                    <a:pt x="3487" y="5724"/>
                  </a:lnTo>
                  <a:lnTo>
                    <a:pt x="3747" y="5646"/>
                  </a:lnTo>
                  <a:lnTo>
                    <a:pt x="4007" y="5568"/>
                  </a:lnTo>
                  <a:lnTo>
                    <a:pt x="4267" y="5438"/>
                  </a:lnTo>
                  <a:lnTo>
                    <a:pt x="4501" y="5282"/>
                  </a:lnTo>
                  <a:lnTo>
                    <a:pt x="4735" y="5126"/>
                  </a:lnTo>
                  <a:lnTo>
                    <a:pt x="4943" y="4943"/>
                  </a:lnTo>
                  <a:lnTo>
                    <a:pt x="5126" y="4735"/>
                  </a:lnTo>
                  <a:lnTo>
                    <a:pt x="5282" y="4501"/>
                  </a:lnTo>
                  <a:lnTo>
                    <a:pt x="5438" y="4267"/>
                  </a:lnTo>
                  <a:lnTo>
                    <a:pt x="5542" y="4033"/>
                  </a:lnTo>
                  <a:lnTo>
                    <a:pt x="5646" y="3747"/>
                  </a:lnTo>
                  <a:lnTo>
                    <a:pt x="5724" y="3487"/>
                  </a:lnTo>
                  <a:lnTo>
                    <a:pt x="5776" y="3200"/>
                  </a:lnTo>
                  <a:lnTo>
                    <a:pt x="5776" y="2888"/>
                  </a:lnTo>
                  <a:lnTo>
                    <a:pt x="5776" y="2602"/>
                  </a:lnTo>
                  <a:lnTo>
                    <a:pt x="5724" y="2316"/>
                  </a:lnTo>
                  <a:lnTo>
                    <a:pt x="5646" y="2030"/>
                  </a:lnTo>
                  <a:lnTo>
                    <a:pt x="5542" y="1770"/>
                  </a:lnTo>
                  <a:lnTo>
                    <a:pt x="5438" y="1509"/>
                  </a:lnTo>
                  <a:lnTo>
                    <a:pt x="5282" y="1275"/>
                  </a:lnTo>
                  <a:lnTo>
                    <a:pt x="5126" y="1067"/>
                  </a:lnTo>
                  <a:lnTo>
                    <a:pt x="4943" y="859"/>
                  </a:lnTo>
                  <a:lnTo>
                    <a:pt x="4735" y="677"/>
                  </a:lnTo>
                  <a:lnTo>
                    <a:pt x="4501" y="495"/>
                  </a:lnTo>
                  <a:lnTo>
                    <a:pt x="4267" y="365"/>
                  </a:lnTo>
                  <a:lnTo>
                    <a:pt x="4007" y="235"/>
                  </a:lnTo>
                  <a:lnTo>
                    <a:pt x="3747" y="131"/>
                  </a:lnTo>
                  <a:lnTo>
                    <a:pt x="3487" y="79"/>
                  </a:lnTo>
                  <a:lnTo>
                    <a:pt x="3200" y="27"/>
                  </a:lnTo>
                  <a:lnTo>
                    <a:pt x="28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2"/>
            <p:cNvSpPr/>
            <p:nvPr/>
          </p:nvSpPr>
          <p:spPr>
            <a:xfrm flipH="1">
              <a:off x="7709916" y="3644329"/>
              <a:ext cx="182478" cy="182478"/>
            </a:xfrm>
            <a:custGeom>
              <a:avLst/>
              <a:gdLst/>
              <a:ahLst/>
              <a:cxnLst/>
              <a:rect l="l" t="t" r="r" b="b"/>
              <a:pathLst>
                <a:path w="5776" h="5776" extrusionOk="0">
                  <a:moveTo>
                    <a:pt x="2602" y="0"/>
                  </a:moveTo>
                  <a:lnTo>
                    <a:pt x="2316" y="53"/>
                  </a:lnTo>
                  <a:lnTo>
                    <a:pt x="2029" y="131"/>
                  </a:lnTo>
                  <a:lnTo>
                    <a:pt x="1769" y="209"/>
                  </a:lnTo>
                  <a:lnTo>
                    <a:pt x="1509" y="339"/>
                  </a:lnTo>
                  <a:lnTo>
                    <a:pt x="1275" y="495"/>
                  </a:lnTo>
                  <a:lnTo>
                    <a:pt x="1041" y="651"/>
                  </a:lnTo>
                  <a:lnTo>
                    <a:pt x="833" y="833"/>
                  </a:lnTo>
                  <a:lnTo>
                    <a:pt x="651" y="1041"/>
                  </a:lnTo>
                  <a:lnTo>
                    <a:pt x="495" y="1275"/>
                  </a:lnTo>
                  <a:lnTo>
                    <a:pt x="339" y="1509"/>
                  </a:lnTo>
                  <a:lnTo>
                    <a:pt x="234" y="1743"/>
                  </a:lnTo>
                  <a:lnTo>
                    <a:pt x="130" y="2030"/>
                  </a:lnTo>
                  <a:lnTo>
                    <a:pt x="52" y="2290"/>
                  </a:lnTo>
                  <a:lnTo>
                    <a:pt x="26" y="2576"/>
                  </a:lnTo>
                  <a:lnTo>
                    <a:pt x="0" y="2888"/>
                  </a:lnTo>
                  <a:lnTo>
                    <a:pt x="26" y="3174"/>
                  </a:lnTo>
                  <a:lnTo>
                    <a:pt x="52" y="3460"/>
                  </a:lnTo>
                  <a:lnTo>
                    <a:pt x="130" y="3747"/>
                  </a:lnTo>
                  <a:lnTo>
                    <a:pt x="234" y="4007"/>
                  </a:lnTo>
                  <a:lnTo>
                    <a:pt x="339" y="4267"/>
                  </a:lnTo>
                  <a:lnTo>
                    <a:pt x="495" y="4501"/>
                  </a:lnTo>
                  <a:lnTo>
                    <a:pt x="651" y="4709"/>
                  </a:lnTo>
                  <a:lnTo>
                    <a:pt x="833" y="4917"/>
                  </a:lnTo>
                  <a:lnTo>
                    <a:pt x="1041" y="5099"/>
                  </a:lnTo>
                  <a:lnTo>
                    <a:pt x="1275" y="5282"/>
                  </a:lnTo>
                  <a:lnTo>
                    <a:pt x="1509" y="5412"/>
                  </a:lnTo>
                  <a:lnTo>
                    <a:pt x="1769" y="5542"/>
                  </a:lnTo>
                  <a:lnTo>
                    <a:pt x="2029" y="5646"/>
                  </a:lnTo>
                  <a:lnTo>
                    <a:pt x="2316" y="5698"/>
                  </a:lnTo>
                  <a:lnTo>
                    <a:pt x="2602" y="5750"/>
                  </a:lnTo>
                  <a:lnTo>
                    <a:pt x="2888" y="5776"/>
                  </a:lnTo>
                  <a:lnTo>
                    <a:pt x="3174" y="5750"/>
                  </a:lnTo>
                  <a:lnTo>
                    <a:pt x="3460" y="5698"/>
                  </a:lnTo>
                  <a:lnTo>
                    <a:pt x="3746" y="5646"/>
                  </a:lnTo>
                  <a:lnTo>
                    <a:pt x="4007" y="5542"/>
                  </a:lnTo>
                  <a:lnTo>
                    <a:pt x="4267" y="5412"/>
                  </a:lnTo>
                  <a:lnTo>
                    <a:pt x="4501" y="5282"/>
                  </a:lnTo>
                  <a:lnTo>
                    <a:pt x="4735" y="5099"/>
                  </a:lnTo>
                  <a:lnTo>
                    <a:pt x="4917" y="4917"/>
                  </a:lnTo>
                  <a:lnTo>
                    <a:pt x="5125" y="4709"/>
                  </a:lnTo>
                  <a:lnTo>
                    <a:pt x="5281" y="4501"/>
                  </a:lnTo>
                  <a:lnTo>
                    <a:pt x="5437" y="4267"/>
                  </a:lnTo>
                  <a:lnTo>
                    <a:pt x="5541" y="4007"/>
                  </a:lnTo>
                  <a:lnTo>
                    <a:pt x="5646" y="3747"/>
                  </a:lnTo>
                  <a:lnTo>
                    <a:pt x="5724" y="3460"/>
                  </a:lnTo>
                  <a:lnTo>
                    <a:pt x="5750" y="3174"/>
                  </a:lnTo>
                  <a:lnTo>
                    <a:pt x="5776" y="2888"/>
                  </a:lnTo>
                  <a:lnTo>
                    <a:pt x="5750" y="2576"/>
                  </a:lnTo>
                  <a:lnTo>
                    <a:pt x="5724" y="2290"/>
                  </a:lnTo>
                  <a:lnTo>
                    <a:pt x="5646" y="2030"/>
                  </a:lnTo>
                  <a:lnTo>
                    <a:pt x="5541" y="1743"/>
                  </a:lnTo>
                  <a:lnTo>
                    <a:pt x="5437" y="1509"/>
                  </a:lnTo>
                  <a:lnTo>
                    <a:pt x="5281" y="1275"/>
                  </a:lnTo>
                  <a:lnTo>
                    <a:pt x="5125" y="1041"/>
                  </a:lnTo>
                  <a:lnTo>
                    <a:pt x="4917" y="833"/>
                  </a:lnTo>
                  <a:lnTo>
                    <a:pt x="4735" y="651"/>
                  </a:lnTo>
                  <a:lnTo>
                    <a:pt x="4501" y="495"/>
                  </a:lnTo>
                  <a:lnTo>
                    <a:pt x="4267" y="339"/>
                  </a:lnTo>
                  <a:lnTo>
                    <a:pt x="4007" y="209"/>
                  </a:lnTo>
                  <a:lnTo>
                    <a:pt x="3746" y="131"/>
                  </a:lnTo>
                  <a:lnTo>
                    <a:pt x="3460" y="53"/>
                  </a:lnTo>
                  <a:lnTo>
                    <a:pt x="31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2"/>
            <p:cNvSpPr/>
            <p:nvPr/>
          </p:nvSpPr>
          <p:spPr>
            <a:xfrm flipH="1">
              <a:off x="7892392" y="3401059"/>
              <a:ext cx="991215" cy="454521"/>
            </a:xfrm>
            <a:custGeom>
              <a:avLst/>
              <a:gdLst/>
              <a:ahLst/>
              <a:cxnLst/>
              <a:rect l="l" t="t" r="r" b="b"/>
              <a:pathLst>
                <a:path w="31375" h="14387" extrusionOk="0">
                  <a:moveTo>
                    <a:pt x="26796" y="0"/>
                  </a:moveTo>
                  <a:lnTo>
                    <a:pt x="24662" y="598"/>
                  </a:lnTo>
                  <a:lnTo>
                    <a:pt x="21202" y="1613"/>
                  </a:lnTo>
                  <a:lnTo>
                    <a:pt x="12279" y="4293"/>
                  </a:lnTo>
                  <a:lnTo>
                    <a:pt x="365" y="7883"/>
                  </a:lnTo>
                  <a:lnTo>
                    <a:pt x="0" y="14386"/>
                  </a:lnTo>
                  <a:lnTo>
                    <a:pt x="3018" y="13450"/>
                  </a:lnTo>
                  <a:lnTo>
                    <a:pt x="7337" y="12071"/>
                  </a:lnTo>
                  <a:lnTo>
                    <a:pt x="17847" y="8741"/>
                  </a:lnTo>
                  <a:lnTo>
                    <a:pt x="31374" y="4397"/>
                  </a:lnTo>
                  <a:lnTo>
                    <a:pt x="30984" y="4006"/>
                  </a:lnTo>
                  <a:lnTo>
                    <a:pt x="30386" y="3408"/>
                  </a:lnTo>
                  <a:lnTo>
                    <a:pt x="28851" y="1925"/>
                  </a:lnTo>
                  <a:lnTo>
                    <a:pt x="26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2"/>
            <p:cNvSpPr/>
            <p:nvPr/>
          </p:nvSpPr>
          <p:spPr>
            <a:xfrm flipH="1">
              <a:off x="7592426" y="3504591"/>
              <a:ext cx="1467061" cy="503047"/>
            </a:xfrm>
            <a:custGeom>
              <a:avLst/>
              <a:gdLst/>
              <a:ahLst/>
              <a:cxnLst/>
              <a:rect l="l" t="t" r="r" b="b"/>
              <a:pathLst>
                <a:path w="46437" h="15923" extrusionOk="0">
                  <a:moveTo>
                    <a:pt x="39335" y="1"/>
                  </a:moveTo>
                  <a:lnTo>
                    <a:pt x="38788" y="105"/>
                  </a:lnTo>
                  <a:lnTo>
                    <a:pt x="38086" y="261"/>
                  </a:lnTo>
                  <a:lnTo>
                    <a:pt x="37253" y="469"/>
                  </a:lnTo>
                  <a:lnTo>
                    <a:pt x="36317" y="703"/>
                  </a:lnTo>
                  <a:lnTo>
                    <a:pt x="34106" y="1354"/>
                  </a:lnTo>
                  <a:lnTo>
                    <a:pt x="31504" y="2108"/>
                  </a:lnTo>
                  <a:lnTo>
                    <a:pt x="28643" y="3019"/>
                  </a:lnTo>
                  <a:lnTo>
                    <a:pt x="25599" y="3981"/>
                  </a:lnTo>
                  <a:lnTo>
                    <a:pt x="19225" y="6062"/>
                  </a:lnTo>
                  <a:lnTo>
                    <a:pt x="13112" y="8092"/>
                  </a:lnTo>
                  <a:lnTo>
                    <a:pt x="7909" y="9861"/>
                  </a:lnTo>
                  <a:lnTo>
                    <a:pt x="2914" y="11552"/>
                  </a:lnTo>
                  <a:lnTo>
                    <a:pt x="2654" y="11656"/>
                  </a:lnTo>
                  <a:lnTo>
                    <a:pt x="2420" y="11760"/>
                  </a:lnTo>
                  <a:lnTo>
                    <a:pt x="2211" y="11890"/>
                  </a:lnTo>
                  <a:lnTo>
                    <a:pt x="2003" y="12020"/>
                  </a:lnTo>
                  <a:lnTo>
                    <a:pt x="1613" y="12306"/>
                  </a:lnTo>
                  <a:lnTo>
                    <a:pt x="1301" y="12644"/>
                  </a:lnTo>
                  <a:lnTo>
                    <a:pt x="1015" y="12982"/>
                  </a:lnTo>
                  <a:lnTo>
                    <a:pt x="781" y="13347"/>
                  </a:lnTo>
                  <a:lnTo>
                    <a:pt x="572" y="13737"/>
                  </a:lnTo>
                  <a:lnTo>
                    <a:pt x="416" y="14101"/>
                  </a:lnTo>
                  <a:lnTo>
                    <a:pt x="286" y="14439"/>
                  </a:lnTo>
                  <a:lnTo>
                    <a:pt x="182" y="14777"/>
                  </a:lnTo>
                  <a:lnTo>
                    <a:pt x="52" y="15376"/>
                  </a:lnTo>
                  <a:lnTo>
                    <a:pt x="0" y="15766"/>
                  </a:lnTo>
                  <a:lnTo>
                    <a:pt x="0" y="15922"/>
                  </a:lnTo>
                  <a:lnTo>
                    <a:pt x="1899" y="15506"/>
                  </a:lnTo>
                  <a:lnTo>
                    <a:pt x="2029" y="15194"/>
                  </a:lnTo>
                  <a:lnTo>
                    <a:pt x="2185" y="14855"/>
                  </a:lnTo>
                  <a:lnTo>
                    <a:pt x="2368" y="14465"/>
                  </a:lnTo>
                  <a:lnTo>
                    <a:pt x="2576" y="14075"/>
                  </a:lnTo>
                  <a:lnTo>
                    <a:pt x="2810" y="13711"/>
                  </a:lnTo>
                  <a:lnTo>
                    <a:pt x="2940" y="13555"/>
                  </a:lnTo>
                  <a:lnTo>
                    <a:pt x="3044" y="13451"/>
                  </a:lnTo>
                  <a:lnTo>
                    <a:pt x="3174" y="13347"/>
                  </a:lnTo>
                  <a:lnTo>
                    <a:pt x="3304" y="13295"/>
                  </a:lnTo>
                  <a:lnTo>
                    <a:pt x="8819" y="11526"/>
                  </a:lnTo>
                  <a:lnTo>
                    <a:pt x="20552" y="7753"/>
                  </a:lnTo>
                  <a:lnTo>
                    <a:pt x="26926" y="5750"/>
                  </a:lnTo>
                  <a:lnTo>
                    <a:pt x="32675" y="3955"/>
                  </a:lnTo>
                  <a:lnTo>
                    <a:pt x="35068" y="3227"/>
                  </a:lnTo>
                  <a:lnTo>
                    <a:pt x="37045" y="2628"/>
                  </a:lnTo>
                  <a:lnTo>
                    <a:pt x="38502" y="2238"/>
                  </a:lnTo>
                  <a:lnTo>
                    <a:pt x="38996" y="2108"/>
                  </a:lnTo>
                  <a:lnTo>
                    <a:pt x="39335" y="2030"/>
                  </a:lnTo>
                  <a:lnTo>
                    <a:pt x="39829" y="1978"/>
                  </a:lnTo>
                  <a:lnTo>
                    <a:pt x="40297" y="1952"/>
                  </a:lnTo>
                  <a:lnTo>
                    <a:pt x="40765" y="2004"/>
                  </a:lnTo>
                  <a:lnTo>
                    <a:pt x="41234" y="2056"/>
                  </a:lnTo>
                  <a:lnTo>
                    <a:pt x="41650" y="2160"/>
                  </a:lnTo>
                  <a:lnTo>
                    <a:pt x="42066" y="2264"/>
                  </a:lnTo>
                  <a:lnTo>
                    <a:pt x="42456" y="2420"/>
                  </a:lnTo>
                  <a:lnTo>
                    <a:pt x="42795" y="2550"/>
                  </a:lnTo>
                  <a:lnTo>
                    <a:pt x="43133" y="2707"/>
                  </a:lnTo>
                  <a:lnTo>
                    <a:pt x="43419" y="2863"/>
                  </a:lnTo>
                  <a:lnTo>
                    <a:pt x="43887" y="3149"/>
                  </a:lnTo>
                  <a:lnTo>
                    <a:pt x="44173" y="3357"/>
                  </a:lnTo>
                  <a:lnTo>
                    <a:pt x="44278" y="3435"/>
                  </a:lnTo>
                  <a:lnTo>
                    <a:pt x="46437" y="2759"/>
                  </a:lnTo>
                  <a:lnTo>
                    <a:pt x="46229" y="2498"/>
                  </a:lnTo>
                  <a:lnTo>
                    <a:pt x="45994" y="2264"/>
                  </a:lnTo>
                  <a:lnTo>
                    <a:pt x="45734" y="2030"/>
                  </a:lnTo>
                  <a:lnTo>
                    <a:pt x="45500" y="1822"/>
                  </a:lnTo>
                  <a:lnTo>
                    <a:pt x="45214" y="1614"/>
                  </a:lnTo>
                  <a:lnTo>
                    <a:pt x="44954" y="1458"/>
                  </a:lnTo>
                  <a:lnTo>
                    <a:pt x="44382" y="1120"/>
                  </a:lnTo>
                  <a:lnTo>
                    <a:pt x="43783" y="859"/>
                  </a:lnTo>
                  <a:lnTo>
                    <a:pt x="43211" y="625"/>
                  </a:lnTo>
                  <a:lnTo>
                    <a:pt x="42613" y="443"/>
                  </a:lnTo>
                  <a:lnTo>
                    <a:pt x="42040" y="313"/>
                  </a:lnTo>
                  <a:lnTo>
                    <a:pt x="41494" y="209"/>
                  </a:lnTo>
                  <a:lnTo>
                    <a:pt x="41000" y="131"/>
                  </a:lnTo>
                  <a:lnTo>
                    <a:pt x="40115" y="27"/>
                  </a:lnTo>
                  <a:lnTo>
                    <a:pt x="395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2"/>
            <p:cNvSpPr/>
            <p:nvPr/>
          </p:nvSpPr>
          <p:spPr>
            <a:xfrm flipH="1">
              <a:off x="8137322" y="3266250"/>
              <a:ext cx="530944" cy="308248"/>
            </a:xfrm>
            <a:custGeom>
              <a:avLst/>
              <a:gdLst/>
              <a:ahLst/>
              <a:cxnLst/>
              <a:rect l="l" t="t" r="r" b="b"/>
              <a:pathLst>
                <a:path w="16806" h="9757" extrusionOk="0">
                  <a:moveTo>
                    <a:pt x="12201" y="1"/>
                  </a:moveTo>
                  <a:lnTo>
                    <a:pt x="11941" y="27"/>
                  </a:lnTo>
                  <a:lnTo>
                    <a:pt x="11317" y="131"/>
                  </a:lnTo>
                  <a:lnTo>
                    <a:pt x="10536" y="287"/>
                  </a:lnTo>
                  <a:lnTo>
                    <a:pt x="9652" y="521"/>
                  </a:lnTo>
                  <a:lnTo>
                    <a:pt x="8689" y="807"/>
                  </a:lnTo>
                  <a:lnTo>
                    <a:pt x="7649" y="1119"/>
                  </a:lnTo>
                  <a:lnTo>
                    <a:pt x="5541" y="1822"/>
                  </a:lnTo>
                  <a:lnTo>
                    <a:pt x="3538" y="2550"/>
                  </a:lnTo>
                  <a:lnTo>
                    <a:pt x="1821" y="3174"/>
                  </a:lnTo>
                  <a:lnTo>
                    <a:pt x="208" y="3773"/>
                  </a:lnTo>
                  <a:lnTo>
                    <a:pt x="156" y="4605"/>
                  </a:lnTo>
                  <a:lnTo>
                    <a:pt x="78" y="5490"/>
                  </a:lnTo>
                  <a:lnTo>
                    <a:pt x="26" y="6478"/>
                  </a:lnTo>
                  <a:lnTo>
                    <a:pt x="0" y="7493"/>
                  </a:lnTo>
                  <a:lnTo>
                    <a:pt x="26" y="8429"/>
                  </a:lnTo>
                  <a:lnTo>
                    <a:pt x="26" y="8794"/>
                  </a:lnTo>
                  <a:lnTo>
                    <a:pt x="78" y="9106"/>
                  </a:lnTo>
                  <a:lnTo>
                    <a:pt x="130" y="9340"/>
                  </a:lnTo>
                  <a:lnTo>
                    <a:pt x="156" y="9418"/>
                  </a:lnTo>
                  <a:lnTo>
                    <a:pt x="208" y="9470"/>
                  </a:lnTo>
                  <a:lnTo>
                    <a:pt x="312" y="9522"/>
                  </a:lnTo>
                  <a:lnTo>
                    <a:pt x="469" y="9600"/>
                  </a:lnTo>
                  <a:lnTo>
                    <a:pt x="651" y="9652"/>
                  </a:lnTo>
                  <a:lnTo>
                    <a:pt x="885" y="9678"/>
                  </a:lnTo>
                  <a:lnTo>
                    <a:pt x="1171" y="9730"/>
                  </a:lnTo>
                  <a:lnTo>
                    <a:pt x="1483" y="9756"/>
                  </a:lnTo>
                  <a:lnTo>
                    <a:pt x="2316" y="9756"/>
                  </a:lnTo>
                  <a:lnTo>
                    <a:pt x="3330" y="9678"/>
                  </a:lnTo>
                  <a:lnTo>
                    <a:pt x="4605" y="9548"/>
                  </a:lnTo>
                  <a:lnTo>
                    <a:pt x="6114" y="9314"/>
                  </a:lnTo>
                  <a:lnTo>
                    <a:pt x="7909" y="8950"/>
                  </a:lnTo>
                  <a:lnTo>
                    <a:pt x="8845" y="8742"/>
                  </a:lnTo>
                  <a:lnTo>
                    <a:pt x="9756" y="8481"/>
                  </a:lnTo>
                  <a:lnTo>
                    <a:pt x="10614" y="8221"/>
                  </a:lnTo>
                  <a:lnTo>
                    <a:pt x="11447" y="7909"/>
                  </a:lnTo>
                  <a:lnTo>
                    <a:pt x="12227" y="7597"/>
                  </a:lnTo>
                  <a:lnTo>
                    <a:pt x="12982" y="7259"/>
                  </a:lnTo>
                  <a:lnTo>
                    <a:pt x="13658" y="6947"/>
                  </a:lnTo>
                  <a:lnTo>
                    <a:pt x="14282" y="6608"/>
                  </a:lnTo>
                  <a:lnTo>
                    <a:pt x="14829" y="6296"/>
                  </a:lnTo>
                  <a:lnTo>
                    <a:pt x="15349" y="6010"/>
                  </a:lnTo>
                  <a:lnTo>
                    <a:pt x="16129" y="5516"/>
                  </a:lnTo>
                  <a:lnTo>
                    <a:pt x="16650" y="5178"/>
                  </a:lnTo>
                  <a:lnTo>
                    <a:pt x="16806" y="5074"/>
                  </a:lnTo>
                  <a:lnTo>
                    <a:pt x="16676" y="4839"/>
                  </a:lnTo>
                  <a:lnTo>
                    <a:pt x="16468" y="4527"/>
                  </a:lnTo>
                  <a:lnTo>
                    <a:pt x="15895" y="3825"/>
                  </a:lnTo>
                  <a:lnTo>
                    <a:pt x="15193" y="2992"/>
                  </a:lnTo>
                  <a:lnTo>
                    <a:pt x="14413" y="2134"/>
                  </a:lnTo>
                  <a:lnTo>
                    <a:pt x="13034" y="651"/>
                  </a:lnTo>
                  <a:lnTo>
                    <a:pt x="12409" y="27"/>
                  </a:lnTo>
                  <a:lnTo>
                    <a:pt x="12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2"/>
            <p:cNvSpPr/>
            <p:nvPr/>
          </p:nvSpPr>
          <p:spPr>
            <a:xfrm flipH="1">
              <a:off x="7654040" y="3110084"/>
              <a:ext cx="601648" cy="267146"/>
            </a:xfrm>
            <a:custGeom>
              <a:avLst/>
              <a:gdLst/>
              <a:ahLst/>
              <a:cxnLst/>
              <a:rect l="l" t="t" r="r" b="b"/>
              <a:pathLst>
                <a:path w="19044" h="8456" extrusionOk="0">
                  <a:moveTo>
                    <a:pt x="18523" y="1"/>
                  </a:moveTo>
                  <a:lnTo>
                    <a:pt x="1" y="7259"/>
                  </a:lnTo>
                  <a:lnTo>
                    <a:pt x="911" y="8456"/>
                  </a:lnTo>
                  <a:lnTo>
                    <a:pt x="19044" y="1484"/>
                  </a:lnTo>
                  <a:lnTo>
                    <a:pt x="18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2"/>
            <p:cNvSpPr/>
            <p:nvPr/>
          </p:nvSpPr>
          <p:spPr>
            <a:xfrm flipH="1">
              <a:off x="7415689" y="2997485"/>
              <a:ext cx="267115" cy="179224"/>
            </a:xfrm>
            <a:custGeom>
              <a:avLst/>
              <a:gdLst/>
              <a:ahLst/>
              <a:cxnLst/>
              <a:rect l="l" t="t" r="r" b="b"/>
              <a:pathLst>
                <a:path w="8455" h="5673" extrusionOk="0">
                  <a:moveTo>
                    <a:pt x="7154" y="1"/>
                  </a:moveTo>
                  <a:lnTo>
                    <a:pt x="0" y="2992"/>
                  </a:lnTo>
                  <a:lnTo>
                    <a:pt x="1223" y="5672"/>
                  </a:lnTo>
                  <a:lnTo>
                    <a:pt x="8455" y="3669"/>
                  </a:lnTo>
                  <a:lnTo>
                    <a:pt x="7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2"/>
            <p:cNvSpPr/>
            <p:nvPr/>
          </p:nvSpPr>
          <p:spPr>
            <a:xfrm flipH="1">
              <a:off x="8297583" y="3225147"/>
              <a:ext cx="106024" cy="69093"/>
            </a:xfrm>
            <a:custGeom>
              <a:avLst/>
              <a:gdLst/>
              <a:ahLst/>
              <a:cxnLst/>
              <a:rect l="l" t="t" r="r" b="b"/>
              <a:pathLst>
                <a:path w="3356" h="2187" extrusionOk="0">
                  <a:moveTo>
                    <a:pt x="1535" y="1"/>
                  </a:moveTo>
                  <a:lnTo>
                    <a:pt x="1249" y="27"/>
                  </a:lnTo>
                  <a:lnTo>
                    <a:pt x="911" y="131"/>
                  </a:lnTo>
                  <a:lnTo>
                    <a:pt x="702" y="209"/>
                  </a:lnTo>
                  <a:lnTo>
                    <a:pt x="546" y="339"/>
                  </a:lnTo>
                  <a:lnTo>
                    <a:pt x="390" y="469"/>
                  </a:lnTo>
                  <a:lnTo>
                    <a:pt x="286" y="625"/>
                  </a:lnTo>
                  <a:lnTo>
                    <a:pt x="182" y="781"/>
                  </a:lnTo>
                  <a:lnTo>
                    <a:pt x="104" y="963"/>
                  </a:lnTo>
                  <a:lnTo>
                    <a:pt x="52" y="1146"/>
                  </a:lnTo>
                  <a:lnTo>
                    <a:pt x="26" y="1328"/>
                  </a:lnTo>
                  <a:lnTo>
                    <a:pt x="0" y="1640"/>
                  </a:lnTo>
                  <a:lnTo>
                    <a:pt x="0" y="1926"/>
                  </a:lnTo>
                  <a:lnTo>
                    <a:pt x="26" y="2186"/>
                  </a:lnTo>
                  <a:lnTo>
                    <a:pt x="3356" y="1354"/>
                  </a:lnTo>
                  <a:lnTo>
                    <a:pt x="3330" y="1276"/>
                  </a:lnTo>
                  <a:lnTo>
                    <a:pt x="3226" y="1067"/>
                  </a:lnTo>
                  <a:lnTo>
                    <a:pt x="3070" y="807"/>
                  </a:lnTo>
                  <a:lnTo>
                    <a:pt x="2966" y="651"/>
                  </a:lnTo>
                  <a:lnTo>
                    <a:pt x="2810" y="495"/>
                  </a:lnTo>
                  <a:lnTo>
                    <a:pt x="2680" y="365"/>
                  </a:lnTo>
                  <a:lnTo>
                    <a:pt x="2497" y="235"/>
                  </a:lnTo>
                  <a:lnTo>
                    <a:pt x="2289" y="131"/>
                  </a:lnTo>
                  <a:lnTo>
                    <a:pt x="2055" y="53"/>
                  </a:lnTo>
                  <a:lnTo>
                    <a:pt x="18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2"/>
            <p:cNvSpPr/>
            <p:nvPr/>
          </p:nvSpPr>
          <p:spPr>
            <a:xfrm flipH="1">
              <a:off x="8574566" y="3266250"/>
              <a:ext cx="217799" cy="104413"/>
            </a:xfrm>
            <a:custGeom>
              <a:avLst/>
              <a:gdLst/>
              <a:ahLst/>
              <a:cxnLst/>
              <a:rect l="l" t="t" r="r" b="b"/>
              <a:pathLst>
                <a:path w="6894" h="3305" extrusionOk="0">
                  <a:moveTo>
                    <a:pt x="0" y="1"/>
                  </a:moveTo>
                  <a:lnTo>
                    <a:pt x="0" y="469"/>
                  </a:lnTo>
                  <a:lnTo>
                    <a:pt x="5411" y="3305"/>
                  </a:lnTo>
                  <a:lnTo>
                    <a:pt x="6894" y="2758"/>
                  </a:lnTo>
                  <a:lnTo>
                    <a:pt x="5905" y="2342"/>
                  </a:lnTo>
                  <a:lnTo>
                    <a:pt x="3720" y="1405"/>
                  </a:lnTo>
                  <a:lnTo>
                    <a:pt x="2497" y="911"/>
                  </a:lnTo>
                  <a:lnTo>
                    <a:pt x="1405" y="469"/>
                  </a:lnTo>
                  <a:lnTo>
                    <a:pt x="520" y="157"/>
                  </a:lnTo>
                  <a:lnTo>
                    <a:pt x="208" y="5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2"/>
            <p:cNvSpPr/>
            <p:nvPr/>
          </p:nvSpPr>
          <p:spPr>
            <a:xfrm flipH="1">
              <a:off x="8245802" y="3318853"/>
              <a:ext cx="136448" cy="136480"/>
            </a:xfrm>
            <a:custGeom>
              <a:avLst/>
              <a:gdLst/>
              <a:ahLst/>
              <a:cxnLst/>
              <a:rect l="l" t="t" r="r" b="b"/>
              <a:pathLst>
                <a:path w="4319" h="4320" extrusionOk="0">
                  <a:moveTo>
                    <a:pt x="1665" y="1"/>
                  </a:moveTo>
                  <a:lnTo>
                    <a:pt x="1431" y="1640"/>
                  </a:lnTo>
                  <a:lnTo>
                    <a:pt x="0" y="2056"/>
                  </a:lnTo>
                  <a:lnTo>
                    <a:pt x="1483" y="2888"/>
                  </a:lnTo>
                  <a:lnTo>
                    <a:pt x="989" y="4319"/>
                  </a:lnTo>
                  <a:lnTo>
                    <a:pt x="989" y="4319"/>
                  </a:lnTo>
                  <a:lnTo>
                    <a:pt x="2524" y="3226"/>
                  </a:lnTo>
                  <a:lnTo>
                    <a:pt x="4319" y="3226"/>
                  </a:lnTo>
                  <a:lnTo>
                    <a:pt x="2992" y="2394"/>
                  </a:lnTo>
                  <a:lnTo>
                    <a:pt x="3877" y="1249"/>
                  </a:lnTo>
                  <a:lnTo>
                    <a:pt x="2446" y="1327"/>
                  </a:lnTo>
                  <a:lnTo>
                    <a:pt x="1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2"/>
            <p:cNvSpPr/>
            <p:nvPr/>
          </p:nvSpPr>
          <p:spPr>
            <a:xfrm flipH="1">
              <a:off x="7044186" y="2864350"/>
              <a:ext cx="412598" cy="300824"/>
            </a:xfrm>
            <a:custGeom>
              <a:avLst/>
              <a:gdLst/>
              <a:ahLst/>
              <a:cxnLst/>
              <a:rect l="l" t="t" r="r" b="b"/>
              <a:pathLst>
                <a:path w="13060" h="9522" extrusionOk="0">
                  <a:moveTo>
                    <a:pt x="234" y="1041"/>
                  </a:moveTo>
                  <a:lnTo>
                    <a:pt x="234" y="1041"/>
                  </a:lnTo>
                  <a:lnTo>
                    <a:pt x="234" y="1041"/>
                  </a:lnTo>
                  <a:close/>
                  <a:moveTo>
                    <a:pt x="3694" y="0"/>
                  </a:moveTo>
                  <a:lnTo>
                    <a:pt x="755" y="3851"/>
                  </a:lnTo>
                  <a:lnTo>
                    <a:pt x="234" y="1041"/>
                  </a:lnTo>
                  <a:lnTo>
                    <a:pt x="0" y="4215"/>
                  </a:lnTo>
                  <a:lnTo>
                    <a:pt x="1301" y="7883"/>
                  </a:lnTo>
                  <a:lnTo>
                    <a:pt x="4631" y="9522"/>
                  </a:lnTo>
                  <a:lnTo>
                    <a:pt x="3590" y="7050"/>
                  </a:lnTo>
                  <a:lnTo>
                    <a:pt x="7154" y="8325"/>
                  </a:lnTo>
                  <a:lnTo>
                    <a:pt x="4163" y="5776"/>
                  </a:lnTo>
                  <a:lnTo>
                    <a:pt x="13060" y="1041"/>
                  </a:lnTo>
                  <a:lnTo>
                    <a:pt x="13060" y="1041"/>
                  </a:lnTo>
                  <a:lnTo>
                    <a:pt x="2550" y="3382"/>
                  </a:lnTo>
                  <a:lnTo>
                    <a:pt x="36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10"/>
                                        </p:tgtEl>
                                        <p:attrNameLst>
                                          <p:attrName>style.visibility</p:attrName>
                                        </p:attrNameLst>
                                      </p:cBhvr>
                                      <p:to>
                                        <p:strVal val="visible"/>
                                      </p:to>
                                    </p:set>
                                    <p:animEffect transition="in" filter="fade">
                                      <p:cBhvr>
                                        <p:cTn id="7" dur="1000"/>
                                        <p:tgtEl>
                                          <p:spTgt spid="19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99"/>
                                        </p:tgtEl>
                                        <p:attrNameLst>
                                          <p:attrName>style.visibility</p:attrName>
                                        </p:attrNameLst>
                                      </p:cBhvr>
                                      <p:to>
                                        <p:strVal val="visible"/>
                                      </p:to>
                                    </p:set>
                                    <p:animEffect transition="in" filter="fade">
                                      <p:cBhvr>
                                        <p:cTn id="11" dur="1000"/>
                                        <p:tgtEl>
                                          <p:spTgt spid="1899"/>
                                        </p:tgtEl>
                                      </p:cBhvr>
                                    </p:animEffect>
                                  </p:childTnLst>
                                </p:cTn>
                              </p:par>
                              <p:par>
                                <p:cTn id="12" presetID="10" presetClass="entr" presetSubtype="0" fill="hold" nodeType="withEffect">
                                  <p:stCondLst>
                                    <p:cond delay="0"/>
                                  </p:stCondLst>
                                  <p:childTnLst>
                                    <p:set>
                                      <p:cBhvr>
                                        <p:cTn id="13" dur="1" fill="hold">
                                          <p:stCondLst>
                                            <p:cond delay="0"/>
                                          </p:stCondLst>
                                        </p:cTn>
                                        <p:tgtEl>
                                          <p:spTgt spid="1903"/>
                                        </p:tgtEl>
                                        <p:attrNameLst>
                                          <p:attrName>style.visibility</p:attrName>
                                        </p:attrNameLst>
                                      </p:cBhvr>
                                      <p:to>
                                        <p:strVal val="visible"/>
                                      </p:to>
                                    </p:set>
                                    <p:animEffect transition="in" filter="fade">
                                      <p:cBhvr>
                                        <p:cTn id="14" dur="1000"/>
                                        <p:tgtEl>
                                          <p:spTgt spid="1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72"/>
          <p:cNvSpPr txBox="1">
            <a:spLocks noGrp="1"/>
          </p:cNvSpPr>
          <p:nvPr>
            <p:ph type="title"/>
          </p:nvPr>
        </p:nvSpPr>
        <p:spPr>
          <a:xfrm>
            <a:off x="241164" y="540401"/>
            <a:ext cx="5762725" cy="298140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accent4">
                    <a:lumMod val="75000"/>
                  </a:schemeClr>
                </a:solidFill>
                <a:latin typeface="Bahnschrift Condensed" panose="020B0502040204020203" pitchFamily="34" charset="0"/>
              </a:rPr>
              <a:t>U</a:t>
            </a:r>
            <a:r>
              <a:rPr lang="en-US" sz="1300" b="0" dirty="0">
                <a:solidFill>
                  <a:schemeClr val="accent4">
                    <a:lumMod val="75000"/>
                  </a:schemeClr>
                </a:solidFill>
                <a:latin typeface="Bahnschrift Condensed" panose="020B0502040204020203" pitchFamily="34" charset="0"/>
              </a:rPr>
              <a:t>n </a:t>
            </a:r>
            <a:r>
              <a:rPr lang="en-US" sz="1300" b="0" dirty="0" err="1">
                <a:solidFill>
                  <a:schemeClr val="accent4">
                    <a:lumMod val="75000"/>
                  </a:schemeClr>
                </a:solidFill>
                <a:latin typeface="Bahnschrift Condensed" panose="020B0502040204020203" pitchFamily="34" charset="0"/>
              </a:rPr>
              <a:t>membru</a:t>
            </a:r>
            <a:r>
              <a:rPr lang="en-US" sz="1300" b="0" dirty="0">
                <a:solidFill>
                  <a:schemeClr val="accent4">
                    <a:lumMod val="75000"/>
                  </a:schemeClr>
                </a:solidFill>
                <a:latin typeface="Bahnschrift Condensed" panose="020B0502040204020203" pitchFamily="34" charset="0"/>
              </a:rPr>
              <a:t> al </a:t>
            </a:r>
            <a:r>
              <a:rPr lang="en-US" sz="1300" b="0" dirty="0" err="1">
                <a:solidFill>
                  <a:schemeClr val="accent4">
                    <a:lumMod val="75000"/>
                  </a:schemeClr>
                </a:solidFill>
                <a:latin typeface="Bahnschrift Condensed" panose="020B0502040204020203" pitchFamily="34" charset="0"/>
              </a:rPr>
              <a:t>forţelor</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armate</a:t>
            </a:r>
            <a:r>
              <a:rPr lang="en-US" sz="1300" b="0" dirty="0">
                <a:solidFill>
                  <a:schemeClr val="accent4">
                    <a:lumMod val="75000"/>
                  </a:schemeClr>
                </a:solidFill>
                <a:latin typeface="Bahnschrift Condensed" panose="020B0502040204020203" pitchFamily="34" charset="0"/>
              </a:rPr>
              <a:t> ale </a:t>
            </a:r>
            <a:r>
              <a:rPr lang="en-US" sz="1300" b="0" dirty="0" err="1">
                <a:solidFill>
                  <a:schemeClr val="accent4">
                    <a:lumMod val="75000"/>
                  </a:schemeClr>
                </a:solidFill>
                <a:latin typeface="Bahnschrift Condensed" panose="020B0502040204020203" pitchFamily="34" charset="0"/>
              </a:rPr>
              <a:t>unei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părţi</a:t>
            </a:r>
            <a:r>
              <a:rPr lang="en-US" sz="1300" b="0" dirty="0">
                <a:solidFill>
                  <a:schemeClr val="accent4">
                    <a:lumMod val="75000"/>
                  </a:schemeClr>
                </a:solidFill>
                <a:latin typeface="Bahnschrift Condensed" panose="020B0502040204020203" pitchFamily="34" charset="0"/>
              </a:rPr>
              <a:t> la conflict care cade </a:t>
            </a:r>
            <a:r>
              <a:rPr lang="en-US" sz="1300" b="0" dirty="0" err="1">
                <a:solidFill>
                  <a:schemeClr val="accent4">
                    <a:lumMod val="75000"/>
                  </a:schemeClr>
                </a:solidFill>
                <a:latin typeface="Bahnschrift Condensed" panose="020B0502040204020203" pitchFamily="34" charset="0"/>
              </a:rPr>
              <a:t>în</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mâinile</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unei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părţi</a:t>
            </a:r>
            <a:r>
              <a:rPr lang="en-US" sz="1300" b="0" dirty="0">
                <a:solidFill>
                  <a:schemeClr val="accent4">
                    <a:lumMod val="75000"/>
                  </a:schemeClr>
                </a:solidFill>
                <a:latin typeface="Bahnschrift Condensed" panose="020B0502040204020203" pitchFamily="34" charset="0"/>
              </a:rPr>
              <a:t> adverse </a:t>
            </a:r>
            <a:r>
              <a:rPr lang="en-US" sz="1300" b="0" dirty="0" err="1">
                <a:solidFill>
                  <a:schemeClr val="accent4">
                    <a:lumMod val="75000"/>
                  </a:schemeClr>
                </a:solidFill>
                <a:latin typeface="Bahnschrift Condensed" panose="020B0502040204020203" pitchFamily="34" charset="0"/>
              </a:rPr>
              <a:t>atunci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când</a:t>
            </a:r>
            <a:r>
              <a:rPr lang="en-US" sz="1300" b="0" dirty="0">
                <a:solidFill>
                  <a:schemeClr val="accent4">
                    <a:lumMod val="75000"/>
                  </a:schemeClr>
                </a:solidFill>
                <a:latin typeface="Bahnschrift Condensed" panose="020B0502040204020203" pitchFamily="34" charset="0"/>
              </a:rPr>
              <a:t> se </a:t>
            </a:r>
            <a:r>
              <a:rPr lang="en-US" sz="1300" b="0" dirty="0" err="1">
                <a:solidFill>
                  <a:schemeClr val="accent4">
                    <a:lumMod val="75000"/>
                  </a:schemeClr>
                </a:solidFill>
                <a:latin typeface="Bahnschrift Condensed" panose="020B0502040204020203" pitchFamily="34" charset="0"/>
              </a:rPr>
              <a:t>dedă</a:t>
            </a:r>
            <a:r>
              <a:rPr lang="en-US" sz="1300" b="0" dirty="0">
                <a:solidFill>
                  <a:schemeClr val="accent4">
                    <a:lumMod val="75000"/>
                  </a:schemeClr>
                </a:solidFill>
                <a:latin typeface="Bahnschrift Condensed" panose="020B0502040204020203" pitchFamily="34" charset="0"/>
              </a:rPr>
              <a:t> la </a:t>
            </a:r>
            <a:r>
              <a:rPr lang="en-US" sz="1300" b="0" dirty="0" err="1">
                <a:solidFill>
                  <a:schemeClr val="accent4">
                    <a:lumMod val="75000"/>
                  </a:schemeClr>
                </a:solidFill>
                <a:latin typeface="Bahnschrift Condensed" panose="020B0502040204020203" pitchFamily="34" charset="0"/>
              </a:rPr>
              <a:t>activităţi</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spionaj</a:t>
            </a:r>
            <a:r>
              <a:rPr lang="en-US" sz="1300" b="0" dirty="0">
                <a:solidFill>
                  <a:schemeClr val="accent4">
                    <a:lumMod val="75000"/>
                  </a:schemeClr>
                </a:solidFill>
                <a:latin typeface="Bahnschrift Condensed" panose="020B0502040204020203" pitchFamily="34" charset="0"/>
              </a:rPr>
              <a:t>, nu are </a:t>
            </a:r>
            <a:r>
              <a:rPr lang="en-US" sz="1300" b="0" dirty="0" err="1">
                <a:solidFill>
                  <a:schemeClr val="accent4">
                    <a:lumMod val="75000"/>
                  </a:schemeClr>
                </a:solidFill>
                <a:latin typeface="Bahnschrift Condensed" panose="020B0502040204020203" pitchFamily="34" charset="0"/>
              </a:rPr>
              <a:t>dreptul</a:t>
            </a:r>
            <a:r>
              <a:rPr lang="en-US" sz="1300" b="0" dirty="0">
                <a:solidFill>
                  <a:schemeClr val="accent4">
                    <a:lumMod val="75000"/>
                  </a:schemeClr>
                </a:solidFill>
                <a:latin typeface="Bahnschrift Condensed" panose="020B0502040204020203" pitchFamily="34" charset="0"/>
              </a:rPr>
              <a:t> la </a:t>
            </a:r>
            <a:r>
              <a:rPr lang="en-US" sz="1300" b="0" dirty="0" err="1">
                <a:solidFill>
                  <a:schemeClr val="accent4">
                    <a:lumMod val="75000"/>
                  </a:schemeClr>
                </a:solidFill>
                <a:latin typeface="Bahnschrift Condensed" panose="020B0502040204020203" pitchFamily="34" charset="0"/>
              </a:rPr>
              <a:t>statutul</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prizonier</a:t>
            </a:r>
            <a:r>
              <a:rPr lang="en-US" sz="1300" b="0" dirty="0">
                <a:solidFill>
                  <a:schemeClr val="accent4">
                    <a:lumMod val="75000"/>
                  </a:schemeClr>
                </a:solidFill>
                <a:latin typeface="Bahnschrift Condensed" panose="020B0502040204020203" pitchFamily="34" charset="0"/>
              </a:rPr>
              <a:t> de </a:t>
            </a:r>
            <a:r>
              <a:rPr lang="en-US" sz="1300" b="0" dirty="0" err="1">
                <a:solidFill>
                  <a:schemeClr val="accent4">
                    <a:lumMod val="75000"/>
                  </a:schemeClr>
                </a:solidFill>
                <a:latin typeface="Bahnschrift Condensed" panose="020B0502040204020203" pitchFamily="34" charset="0"/>
              </a:rPr>
              <a:t>război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şi</a:t>
            </a:r>
            <a:r>
              <a:rPr lang="en-US" sz="1300" b="0" dirty="0">
                <a:solidFill>
                  <a:schemeClr val="accent4">
                    <a:lumMod val="75000"/>
                  </a:schemeClr>
                </a:solidFill>
                <a:latin typeface="Bahnschrift Condensed" panose="020B0502040204020203" pitchFamily="34" charset="0"/>
              </a:rPr>
              <a:t> </a:t>
            </a:r>
            <a:r>
              <a:rPr lang="en-US" sz="1300" b="0" dirty="0" err="1">
                <a:solidFill>
                  <a:schemeClr val="accent4">
                    <a:lumMod val="75000"/>
                  </a:schemeClr>
                </a:solidFill>
                <a:latin typeface="Bahnschrift Condensed" panose="020B0502040204020203" pitchFamily="34" charset="0"/>
              </a:rPr>
              <a:t>poate</a:t>
            </a:r>
            <a:r>
              <a:rPr lang="en-US" sz="1300" b="0" dirty="0">
                <a:solidFill>
                  <a:schemeClr val="accent4">
                    <a:lumMod val="75000"/>
                  </a:schemeClr>
                </a:solidFill>
                <a:latin typeface="Bahnschrift Condensed" panose="020B0502040204020203" pitchFamily="34" charset="0"/>
              </a:rPr>
              <a:t> fi </a:t>
            </a:r>
            <a:r>
              <a:rPr lang="en-US" sz="1300" b="0" dirty="0" err="1">
                <a:solidFill>
                  <a:schemeClr val="accent4">
                    <a:lumMod val="75000"/>
                  </a:schemeClr>
                </a:solidFill>
                <a:latin typeface="Bahnschrift Condensed" panose="020B0502040204020203" pitchFamily="34" charset="0"/>
              </a:rPr>
              <a:t>tratat</a:t>
            </a:r>
            <a:r>
              <a:rPr lang="en-US" sz="1300" b="0" dirty="0">
                <a:solidFill>
                  <a:schemeClr val="accent4">
                    <a:lumMod val="75000"/>
                  </a:schemeClr>
                </a:solidFill>
                <a:latin typeface="Bahnschrift Condensed" panose="020B0502040204020203" pitchFamily="34" charset="0"/>
              </a:rPr>
              <a:t> ca </a:t>
            </a:r>
            <a:r>
              <a:rPr lang="en-US" sz="1300" b="0" dirty="0" err="1">
                <a:solidFill>
                  <a:schemeClr val="accent4">
                    <a:lumMod val="75000"/>
                  </a:schemeClr>
                </a:solidFill>
                <a:latin typeface="Bahnschrift Condensed" panose="020B0502040204020203" pitchFamily="34" charset="0"/>
              </a:rPr>
              <a:t>spion</a:t>
            </a:r>
            <a:r>
              <a:rPr lang="en-US" sz="1300" b="0" dirty="0">
                <a:solidFill>
                  <a:schemeClr val="accent4">
                    <a:lumMod val="75000"/>
                  </a:schemeClr>
                </a:solidFill>
                <a:latin typeface="Bahnschrift Condensed" panose="020B0502040204020203" pitchFamily="34" charset="0"/>
              </a:rPr>
              <a:t>.</a:t>
            </a:r>
            <a:r>
              <a:rPr lang="ro-RO" sz="1300" b="0" dirty="0">
                <a:solidFill>
                  <a:schemeClr val="accent4">
                    <a:lumMod val="75000"/>
                  </a:schemeClr>
                </a:solidFill>
                <a:latin typeface="Bahnschrift Condensed" panose="020B0502040204020203" pitchFamily="34" charset="0"/>
              </a:rPr>
              <a:t> Un membru al </a:t>
            </a:r>
            <a:r>
              <a:rPr lang="ro-RO" sz="1300" b="0" dirty="0" err="1">
                <a:solidFill>
                  <a:schemeClr val="accent4">
                    <a:lumMod val="75000"/>
                  </a:schemeClr>
                </a:solidFill>
                <a:latin typeface="Bahnschrift Condensed" panose="020B0502040204020203" pitchFamily="34" charset="0"/>
              </a:rPr>
              <a:t>forţelor</a:t>
            </a:r>
            <a:r>
              <a:rPr lang="ro-RO" sz="1300" b="0" dirty="0">
                <a:solidFill>
                  <a:schemeClr val="accent4">
                    <a:lumMod val="75000"/>
                  </a:schemeClr>
                </a:solidFill>
                <a:latin typeface="Bahnschrift Condensed" panose="020B0502040204020203" pitchFamily="34" charset="0"/>
              </a:rPr>
              <a:t> armate ale unei </a:t>
            </a:r>
            <a:r>
              <a:rPr lang="ro-RO" sz="1300" b="0" dirty="0" err="1">
                <a:solidFill>
                  <a:schemeClr val="accent4">
                    <a:lumMod val="75000"/>
                  </a:schemeClr>
                </a:solidFill>
                <a:latin typeface="Bahnschrift Condensed" panose="020B0502040204020203" pitchFamily="34" charset="0"/>
              </a:rPr>
              <a:t>părţi</a:t>
            </a:r>
            <a:r>
              <a:rPr lang="ro-RO" sz="1300" b="0" dirty="0">
                <a:solidFill>
                  <a:schemeClr val="accent4">
                    <a:lumMod val="75000"/>
                  </a:schemeClr>
                </a:solidFill>
                <a:latin typeface="Bahnschrift Condensed" panose="020B0502040204020203" pitchFamily="34" charset="0"/>
              </a:rPr>
              <a:t> în conflict care culege sau caută să culeagă, în folosul acestei </a:t>
            </a:r>
            <a:r>
              <a:rPr lang="ro-RO" sz="1300" b="0" dirty="0" err="1">
                <a:solidFill>
                  <a:schemeClr val="accent4">
                    <a:lumMod val="75000"/>
                  </a:schemeClr>
                </a:solidFill>
                <a:latin typeface="Bahnschrift Condensed" panose="020B0502040204020203" pitchFamily="34" charset="0"/>
              </a:rPr>
              <a:t>părţi</a:t>
            </a:r>
            <a:r>
              <a:rPr lang="ro-RO" sz="1300" b="0" dirty="0">
                <a:solidFill>
                  <a:schemeClr val="accent4">
                    <a:lumMod val="75000"/>
                  </a:schemeClr>
                </a:solidFill>
                <a:latin typeface="Bahnschrift Condensed" panose="020B0502040204020203" pitchFamily="34" charset="0"/>
              </a:rPr>
              <a:t>, </a:t>
            </a:r>
            <a:r>
              <a:rPr lang="ro-RO" sz="1300" b="0" dirty="0" err="1">
                <a:solidFill>
                  <a:schemeClr val="accent4">
                    <a:lumMod val="75000"/>
                  </a:schemeClr>
                </a:solidFill>
                <a:latin typeface="Bahnschrift Condensed" panose="020B0502040204020203" pitchFamily="34" charset="0"/>
              </a:rPr>
              <a:t>informaţii</a:t>
            </a:r>
            <a:r>
              <a:rPr lang="ro-RO" sz="1300" b="0" dirty="0">
                <a:solidFill>
                  <a:schemeClr val="accent4">
                    <a:lumMod val="75000"/>
                  </a:schemeClr>
                </a:solidFill>
                <a:latin typeface="Bahnschrift Condensed" panose="020B0502040204020203" pitchFamily="34" charset="0"/>
              </a:rPr>
              <a:t> într-un teritoriu controlat de către o parte adversă nu va fi considerat că se dedă unor </a:t>
            </a:r>
            <a:r>
              <a:rPr lang="ro-RO" sz="1300" b="0" dirty="0" err="1">
                <a:solidFill>
                  <a:schemeClr val="accent4">
                    <a:lumMod val="75000"/>
                  </a:schemeClr>
                </a:solidFill>
                <a:latin typeface="Bahnschrift Condensed" panose="020B0502040204020203" pitchFamily="34" charset="0"/>
              </a:rPr>
              <a:t>activităţi</a:t>
            </a:r>
            <a:r>
              <a:rPr lang="ro-RO" sz="1300" b="0" dirty="0">
                <a:solidFill>
                  <a:schemeClr val="accent4">
                    <a:lumMod val="75000"/>
                  </a:schemeClr>
                </a:solidFill>
                <a:latin typeface="Bahnschrift Condensed" panose="020B0502040204020203" pitchFamily="34" charset="0"/>
              </a:rPr>
              <a:t> de spionaj dacă, făcând aceasta, este îmbrăcat în uniforma </a:t>
            </a:r>
            <a:r>
              <a:rPr lang="ro-RO" sz="1300" b="0" dirty="0" err="1">
                <a:solidFill>
                  <a:schemeClr val="accent4">
                    <a:lumMod val="75000"/>
                  </a:schemeClr>
                </a:solidFill>
                <a:latin typeface="Bahnschrift Condensed" panose="020B0502040204020203" pitchFamily="34" charset="0"/>
              </a:rPr>
              <a:t>forţelor</a:t>
            </a:r>
            <a:r>
              <a:rPr lang="ro-RO" sz="1300" b="0" dirty="0">
                <a:solidFill>
                  <a:schemeClr val="accent4">
                    <a:lumMod val="75000"/>
                  </a:schemeClr>
                </a:solidFill>
                <a:latin typeface="Bahnschrift Condensed" panose="020B0502040204020203" pitchFamily="34" charset="0"/>
              </a:rPr>
              <a:t> sale armate. Un membru al </a:t>
            </a:r>
            <a:r>
              <a:rPr lang="ro-RO" sz="1300" b="0" dirty="0" err="1">
                <a:solidFill>
                  <a:schemeClr val="accent4">
                    <a:lumMod val="75000"/>
                  </a:schemeClr>
                </a:solidFill>
                <a:latin typeface="Bahnschrift Condensed" panose="020B0502040204020203" pitchFamily="34" charset="0"/>
              </a:rPr>
              <a:t>forţelor</a:t>
            </a:r>
            <a:r>
              <a:rPr lang="ro-RO" sz="1300" b="0" dirty="0">
                <a:solidFill>
                  <a:schemeClr val="accent4">
                    <a:lumMod val="75000"/>
                  </a:schemeClr>
                </a:solidFill>
                <a:latin typeface="Bahnschrift Condensed" panose="020B0502040204020203" pitchFamily="34" charset="0"/>
              </a:rPr>
              <a:t> armate ale unei </a:t>
            </a:r>
            <a:r>
              <a:rPr lang="ro-RO" sz="1300" b="0" dirty="0" err="1">
                <a:solidFill>
                  <a:schemeClr val="accent4">
                    <a:lumMod val="75000"/>
                  </a:schemeClr>
                </a:solidFill>
                <a:latin typeface="Bahnschrift Condensed" panose="020B0502040204020203" pitchFamily="34" charset="0"/>
              </a:rPr>
              <a:t>părţi</a:t>
            </a:r>
            <a:r>
              <a:rPr lang="ro-RO" sz="1300" b="0" dirty="0">
                <a:solidFill>
                  <a:schemeClr val="accent4">
                    <a:lumMod val="75000"/>
                  </a:schemeClr>
                </a:solidFill>
                <a:latin typeface="Bahnschrift Condensed" panose="020B0502040204020203" pitchFamily="34" charset="0"/>
              </a:rPr>
              <a:t> la conflict, care este rezident al unui</a:t>
            </a:r>
            <a:br>
              <a:rPr lang="ro-RO" sz="1300" b="0" dirty="0">
                <a:solidFill>
                  <a:schemeClr val="accent4">
                    <a:lumMod val="75000"/>
                  </a:schemeClr>
                </a:solidFill>
                <a:latin typeface="Bahnschrift Condensed" panose="020B0502040204020203" pitchFamily="34" charset="0"/>
              </a:rPr>
            </a:br>
            <a:r>
              <a:rPr lang="ro-RO" sz="1300" b="0" dirty="0">
                <a:solidFill>
                  <a:schemeClr val="accent4">
                    <a:lumMod val="75000"/>
                  </a:schemeClr>
                </a:solidFill>
                <a:latin typeface="Bahnschrift Condensed" panose="020B0502040204020203" pitchFamily="34" charset="0"/>
              </a:rPr>
              <a:t>teritoriu ocupat de către o parte adversă </a:t>
            </a:r>
            <a:r>
              <a:rPr lang="ro-RO" sz="1300" b="0" dirty="0" err="1">
                <a:solidFill>
                  <a:schemeClr val="accent4">
                    <a:lumMod val="75000"/>
                  </a:schemeClr>
                </a:solidFill>
                <a:latin typeface="Bahnschrift Condensed" panose="020B0502040204020203" pitchFamily="34" charset="0"/>
              </a:rPr>
              <a:t>şi</a:t>
            </a:r>
            <a:r>
              <a:rPr lang="ro-RO" sz="1300" b="0" dirty="0">
                <a:solidFill>
                  <a:schemeClr val="accent4">
                    <a:lumMod val="75000"/>
                  </a:schemeClr>
                </a:solidFill>
                <a:latin typeface="Bahnschrift Condensed" panose="020B0502040204020203" pitchFamily="34" charset="0"/>
              </a:rPr>
              <a:t> care culege sau caută să culeagă, în folosul</a:t>
            </a:r>
            <a:br>
              <a:rPr lang="ro-RO" sz="1300" b="0" dirty="0">
                <a:solidFill>
                  <a:schemeClr val="accent4">
                    <a:lumMod val="75000"/>
                  </a:schemeClr>
                </a:solidFill>
                <a:latin typeface="Bahnschrift Condensed" panose="020B0502040204020203" pitchFamily="34" charset="0"/>
              </a:rPr>
            </a:br>
            <a:r>
              <a:rPr lang="ro-RO" sz="1300" b="0" dirty="0" err="1">
                <a:solidFill>
                  <a:schemeClr val="accent4">
                    <a:lumMod val="75000"/>
                  </a:schemeClr>
                </a:solidFill>
                <a:latin typeface="Bahnschrift Condensed" panose="020B0502040204020203" pitchFamily="34" charset="0"/>
              </a:rPr>
              <a:t>părţii</a:t>
            </a:r>
            <a:r>
              <a:rPr lang="ro-RO" sz="1300" b="0" dirty="0">
                <a:solidFill>
                  <a:schemeClr val="accent4">
                    <a:lumMod val="75000"/>
                  </a:schemeClr>
                </a:solidFill>
                <a:latin typeface="Bahnschrift Condensed" panose="020B0502040204020203" pitchFamily="34" charset="0"/>
              </a:rPr>
              <a:t> de care depinde, </a:t>
            </a:r>
            <a:r>
              <a:rPr lang="ro-RO" sz="1300" b="0" dirty="0" err="1">
                <a:solidFill>
                  <a:schemeClr val="accent4">
                    <a:lumMod val="75000"/>
                  </a:schemeClr>
                </a:solidFill>
                <a:latin typeface="Bahnschrift Condensed" panose="020B0502040204020203" pitchFamily="34" charset="0"/>
              </a:rPr>
              <a:t>informaţii</a:t>
            </a:r>
            <a:r>
              <a:rPr lang="ro-RO" sz="1300" b="0" dirty="0">
                <a:solidFill>
                  <a:schemeClr val="accent4">
                    <a:lumMod val="75000"/>
                  </a:schemeClr>
                </a:solidFill>
                <a:latin typeface="Bahnschrift Condensed" panose="020B0502040204020203" pitchFamily="34" charset="0"/>
              </a:rPr>
              <a:t> de interes militar în acest teritoriu, nu va fi considerat ca dedicându-se unor </a:t>
            </a:r>
            <a:r>
              <a:rPr lang="ro-RO" sz="1300" b="0" dirty="0" err="1">
                <a:solidFill>
                  <a:schemeClr val="accent4">
                    <a:lumMod val="75000"/>
                  </a:schemeClr>
                </a:solidFill>
                <a:latin typeface="Bahnschrift Condensed" panose="020B0502040204020203" pitchFamily="34" charset="0"/>
              </a:rPr>
              <a:t>activităţi</a:t>
            </a:r>
            <a:r>
              <a:rPr lang="ro-RO" sz="1300" b="0" dirty="0">
                <a:solidFill>
                  <a:schemeClr val="accent4">
                    <a:lumMod val="75000"/>
                  </a:schemeClr>
                </a:solidFill>
                <a:latin typeface="Bahnschrift Condensed" panose="020B0502040204020203" pitchFamily="34" charset="0"/>
              </a:rPr>
              <a:t> de spionaj, în cazul în care, făcând aceasta, nu </a:t>
            </a:r>
            <a:r>
              <a:rPr lang="ro-RO" sz="1300" b="0" dirty="0" err="1">
                <a:solidFill>
                  <a:schemeClr val="accent4">
                    <a:lumMod val="75000"/>
                  </a:schemeClr>
                </a:solidFill>
                <a:latin typeface="Bahnschrift Condensed" panose="020B0502040204020203" pitchFamily="34" charset="0"/>
              </a:rPr>
              <a:t>acţionează</a:t>
            </a:r>
            <a:r>
              <a:rPr lang="ro-RO" sz="1300" b="0" dirty="0">
                <a:solidFill>
                  <a:schemeClr val="accent4">
                    <a:lumMod val="75000"/>
                  </a:schemeClr>
                </a:solidFill>
                <a:latin typeface="Bahnschrift Condensed" panose="020B0502040204020203" pitchFamily="34" charset="0"/>
              </a:rPr>
              <a:t> sub pretexte </a:t>
            </a:r>
            <a:r>
              <a:rPr lang="ro-RO" sz="1300" b="0" dirty="0" err="1">
                <a:solidFill>
                  <a:schemeClr val="accent4">
                    <a:lumMod val="75000"/>
                  </a:schemeClr>
                </a:solidFill>
                <a:latin typeface="Bahnschrift Condensed" panose="020B0502040204020203" pitchFamily="34" charset="0"/>
              </a:rPr>
              <a:t>înşelătoare</a:t>
            </a:r>
            <a:r>
              <a:rPr lang="ro-RO" sz="1300" b="0" dirty="0">
                <a:solidFill>
                  <a:schemeClr val="accent4">
                    <a:lumMod val="75000"/>
                  </a:schemeClr>
                </a:solidFill>
                <a:latin typeface="Bahnschrift Condensed" panose="020B0502040204020203" pitchFamily="34" charset="0"/>
              </a:rPr>
              <a:t> sau într-un mod deliberat clandestin. În plus, acest rezident nu pierde dreptul la statutul de prizonier de război </a:t>
            </a:r>
            <a:r>
              <a:rPr lang="ro-RO" sz="1300" b="0" dirty="0" err="1">
                <a:solidFill>
                  <a:schemeClr val="accent4">
                    <a:lumMod val="75000"/>
                  </a:schemeClr>
                </a:solidFill>
                <a:latin typeface="Bahnschrift Condensed" panose="020B0502040204020203" pitchFamily="34" charset="0"/>
              </a:rPr>
              <a:t>şi</a:t>
            </a:r>
            <a:r>
              <a:rPr lang="ro-RO" sz="1300" b="0" dirty="0">
                <a:solidFill>
                  <a:schemeClr val="accent4">
                    <a:lumMod val="75000"/>
                  </a:schemeClr>
                </a:solidFill>
                <a:latin typeface="Bahnschrift Condensed" panose="020B0502040204020203" pitchFamily="34" charset="0"/>
              </a:rPr>
              <a:t> nu poate fi tratat ca spion decât în cazul unic în care este capturat atunci când execută nemijlocit </a:t>
            </a:r>
            <a:r>
              <a:rPr lang="ro-RO" sz="1300" b="0" dirty="0" err="1">
                <a:solidFill>
                  <a:schemeClr val="accent4">
                    <a:lumMod val="75000"/>
                  </a:schemeClr>
                </a:solidFill>
                <a:latin typeface="Bahnschrift Condensed" panose="020B0502040204020203" pitchFamily="34" charset="0"/>
              </a:rPr>
              <a:t>activităţi</a:t>
            </a:r>
            <a:r>
              <a:rPr lang="ro-RO" sz="1300" b="0" dirty="0">
                <a:solidFill>
                  <a:schemeClr val="accent4">
                    <a:lumMod val="75000"/>
                  </a:schemeClr>
                </a:solidFill>
                <a:latin typeface="Bahnschrift Condensed" panose="020B0502040204020203" pitchFamily="34" charset="0"/>
              </a:rPr>
              <a:t> de spionaj.</a:t>
            </a: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r>
              <a:rPr lang="ro-RO" sz="1300" b="0" dirty="0">
                <a:solidFill>
                  <a:schemeClr val="tx1"/>
                </a:solidFill>
                <a:latin typeface="Bahnschrift Condensed" panose="020B0502040204020203" pitchFamily="34" charset="0"/>
              </a:rPr>
              <a:t/>
            </a:r>
            <a:br>
              <a:rPr lang="ro-RO" sz="1300" b="0" dirty="0">
                <a:solidFill>
                  <a:schemeClr val="tx1"/>
                </a:solidFill>
                <a:latin typeface="Bahnschrift Condensed" panose="020B0502040204020203" pitchFamily="34" charset="0"/>
              </a:rPr>
            </a:br>
            <a:endParaRPr sz="1300" b="0" dirty="0">
              <a:solidFill>
                <a:schemeClr val="tx1"/>
              </a:solidFill>
              <a:latin typeface="Bahnschrift Condensed" panose="020B0502040204020203" pitchFamily="34" charset="0"/>
            </a:endParaRPr>
          </a:p>
        </p:txBody>
      </p:sp>
      <p:grpSp>
        <p:nvGrpSpPr>
          <p:cNvPr id="2377" name="Google Shape;2377;p72"/>
          <p:cNvGrpSpPr/>
          <p:nvPr/>
        </p:nvGrpSpPr>
        <p:grpSpPr>
          <a:xfrm>
            <a:off x="4811847" y="3105462"/>
            <a:ext cx="4334636" cy="1673237"/>
            <a:chOff x="5248162" y="3273930"/>
            <a:chExt cx="3898756" cy="1504980"/>
          </a:xfrm>
        </p:grpSpPr>
        <p:sp>
          <p:nvSpPr>
            <p:cNvPr id="2378" name="Google Shape;2378;p72"/>
            <p:cNvSpPr/>
            <p:nvPr/>
          </p:nvSpPr>
          <p:spPr>
            <a:xfrm>
              <a:off x="5627490" y="4561494"/>
              <a:ext cx="215629" cy="124104"/>
            </a:xfrm>
            <a:custGeom>
              <a:avLst/>
              <a:gdLst/>
              <a:ahLst/>
              <a:cxnLst/>
              <a:rect l="l" t="t" r="r" b="b"/>
              <a:pathLst>
                <a:path w="4825" h="2777" extrusionOk="0">
                  <a:moveTo>
                    <a:pt x="3269" y="0"/>
                  </a:moveTo>
                  <a:lnTo>
                    <a:pt x="3112" y="59"/>
                  </a:lnTo>
                  <a:lnTo>
                    <a:pt x="2954" y="118"/>
                  </a:lnTo>
                  <a:lnTo>
                    <a:pt x="2777" y="236"/>
                  </a:lnTo>
                  <a:lnTo>
                    <a:pt x="2600" y="374"/>
                  </a:lnTo>
                  <a:lnTo>
                    <a:pt x="2501" y="473"/>
                  </a:lnTo>
                  <a:lnTo>
                    <a:pt x="2265" y="689"/>
                  </a:lnTo>
                  <a:lnTo>
                    <a:pt x="2107" y="788"/>
                  </a:lnTo>
                  <a:lnTo>
                    <a:pt x="1950" y="886"/>
                  </a:lnTo>
                  <a:lnTo>
                    <a:pt x="1792" y="965"/>
                  </a:lnTo>
                  <a:lnTo>
                    <a:pt x="867" y="965"/>
                  </a:lnTo>
                  <a:lnTo>
                    <a:pt x="650" y="985"/>
                  </a:lnTo>
                  <a:lnTo>
                    <a:pt x="453" y="1024"/>
                  </a:lnTo>
                  <a:lnTo>
                    <a:pt x="296" y="1063"/>
                  </a:lnTo>
                  <a:lnTo>
                    <a:pt x="197" y="1142"/>
                  </a:lnTo>
                  <a:lnTo>
                    <a:pt x="158" y="1182"/>
                  </a:lnTo>
                  <a:lnTo>
                    <a:pt x="138" y="1260"/>
                  </a:lnTo>
                  <a:lnTo>
                    <a:pt x="79" y="1457"/>
                  </a:lnTo>
                  <a:lnTo>
                    <a:pt x="40" y="1713"/>
                  </a:lnTo>
                  <a:lnTo>
                    <a:pt x="20" y="1969"/>
                  </a:lnTo>
                  <a:lnTo>
                    <a:pt x="0" y="2442"/>
                  </a:lnTo>
                  <a:lnTo>
                    <a:pt x="0" y="2659"/>
                  </a:lnTo>
                  <a:lnTo>
                    <a:pt x="3446" y="2659"/>
                  </a:lnTo>
                  <a:lnTo>
                    <a:pt x="3643" y="2698"/>
                  </a:lnTo>
                  <a:lnTo>
                    <a:pt x="4096" y="2757"/>
                  </a:lnTo>
                  <a:lnTo>
                    <a:pt x="4313" y="2777"/>
                  </a:lnTo>
                  <a:lnTo>
                    <a:pt x="4490" y="2757"/>
                  </a:lnTo>
                  <a:lnTo>
                    <a:pt x="4569" y="2757"/>
                  </a:lnTo>
                  <a:lnTo>
                    <a:pt x="4628" y="2737"/>
                  </a:lnTo>
                  <a:lnTo>
                    <a:pt x="4667" y="2698"/>
                  </a:lnTo>
                  <a:lnTo>
                    <a:pt x="4687" y="2659"/>
                  </a:lnTo>
                  <a:lnTo>
                    <a:pt x="4746" y="2304"/>
                  </a:lnTo>
                  <a:lnTo>
                    <a:pt x="4785" y="2048"/>
                  </a:lnTo>
                  <a:lnTo>
                    <a:pt x="4825" y="1772"/>
                  </a:lnTo>
                  <a:lnTo>
                    <a:pt x="4825" y="1477"/>
                  </a:lnTo>
                  <a:lnTo>
                    <a:pt x="4825" y="1201"/>
                  </a:lnTo>
                  <a:lnTo>
                    <a:pt x="4766" y="945"/>
                  </a:lnTo>
                  <a:lnTo>
                    <a:pt x="4726" y="827"/>
                  </a:lnTo>
                  <a:lnTo>
                    <a:pt x="4687" y="748"/>
                  </a:lnTo>
                  <a:lnTo>
                    <a:pt x="4549" y="551"/>
                  </a:lnTo>
                  <a:lnTo>
                    <a:pt x="4372" y="374"/>
                  </a:lnTo>
                  <a:lnTo>
                    <a:pt x="4254" y="276"/>
                  </a:lnTo>
                  <a:lnTo>
                    <a:pt x="4136" y="197"/>
                  </a:lnTo>
                  <a:lnTo>
                    <a:pt x="4017" y="118"/>
                  </a:lnTo>
                  <a:lnTo>
                    <a:pt x="3880" y="59"/>
                  </a:lnTo>
                  <a:lnTo>
                    <a:pt x="3742" y="20"/>
                  </a:lnTo>
                  <a:lnTo>
                    <a:pt x="35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2"/>
            <p:cNvSpPr/>
            <p:nvPr/>
          </p:nvSpPr>
          <p:spPr>
            <a:xfrm>
              <a:off x="5735730" y="4060698"/>
              <a:ext cx="412802" cy="586199"/>
            </a:xfrm>
            <a:custGeom>
              <a:avLst/>
              <a:gdLst/>
              <a:ahLst/>
              <a:cxnLst/>
              <a:rect l="l" t="t" r="r" b="b"/>
              <a:pathLst>
                <a:path w="9237" h="13117" extrusionOk="0">
                  <a:moveTo>
                    <a:pt x="3762" y="1"/>
                  </a:moveTo>
                  <a:lnTo>
                    <a:pt x="3624" y="21"/>
                  </a:lnTo>
                  <a:lnTo>
                    <a:pt x="3506" y="60"/>
                  </a:lnTo>
                  <a:lnTo>
                    <a:pt x="3387" y="119"/>
                  </a:lnTo>
                  <a:lnTo>
                    <a:pt x="3289" y="198"/>
                  </a:lnTo>
                  <a:lnTo>
                    <a:pt x="3171" y="277"/>
                  </a:lnTo>
                  <a:lnTo>
                    <a:pt x="3072" y="375"/>
                  </a:lnTo>
                  <a:lnTo>
                    <a:pt x="2856" y="592"/>
                  </a:lnTo>
                  <a:lnTo>
                    <a:pt x="2679" y="867"/>
                  </a:lnTo>
                  <a:lnTo>
                    <a:pt x="2501" y="1182"/>
                  </a:lnTo>
                  <a:lnTo>
                    <a:pt x="2344" y="1537"/>
                  </a:lnTo>
                  <a:lnTo>
                    <a:pt x="2206" y="1931"/>
                  </a:lnTo>
                  <a:lnTo>
                    <a:pt x="2088" y="2344"/>
                  </a:lnTo>
                  <a:lnTo>
                    <a:pt x="1970" y="2797"/>
                  </a:lnTo>
                  <a:lnTo>
                    <a:pt x="1891" y="3270"/>
                  </a:lnTo>
                  <a:lnTo>
                    <a:pt x="1812" y="3762"/>
                  </a:lnTo>
                  <a:lnTo>
                    <a:pt x="1733" y="4274"/>
                  </a:lnTo>
                  <a:lnTo>
                    <a:pt x="1674" y="4806"/>
                  </a:lnTo>
                  <a:lnTo>
                    <a:pt x="1576" y="5357"/>
                  </a:lnTo>
                  <a:lnTo>
                    <a:pt x="1477" y="5928"/>
                  </a:lnTo>
                  <a:lnTo>
                    <a:pt x="1339" y="6499"/>
                  </a:lnTo>
                  <a:lnTo>
                    <a:pt x="1044" y="7642"/>
                  </a:lnTo>
                  <a:lnTo>
                    <a:pt x="749" y="8744"/>
                  </a:lnTo>
                  <a:lnTo>
                    <a:pt x="217" y="10576"/>
                  </a:lnTo>
                  <a:lnTo>
                    <a:pt x="40" y="11186"/>
                  </a:lnTo>
                  <a:lnTo>
                    <a:pt x="0" y="11383"/>
                  </a:lnTo>
                  <a:lnTo>
                    <a:pt x="0" y="11521"/>
                  </a:lnTo>
                  <a:lnTo>
                    <a:pt x="20" y="11620"/>
                  </a:lnTo>
                  <a:lnTo>
                    <a:pt x="79" y="11738"/>
                  </a:lnTo>
                  <a:lnTo>
                    <a:pt x="178" y="11876"/>
                  </a:lnTo>
                  <a:lnTo>
                    <a:pt x="296" y="12013"/>
                  </a:lnTo>
                  <a:lnTo>
                    <a:pt x="434" y="12171"/>
                  </a:lnTo>
                  <a:lnTo>
                    <a:pt x="591" y="12309"/>
                  </a:lnTo>
                  <a:lnTo>
                    <a:pt x="768" y="12466"/>
                  </a:lnTo>
                  <a:lnTo>
                    <a:pt x="965" y="12604"/>
                  </a:lnTo>
                  <a:lnTo>
                    <a:pt x="1182" y="12742"/>
                  </a:lnTo>
                  <a:lnTo>
                    <a:pt x="1379" y="12860"/>
                  </a:lnTo>
                  <a:lnTo>
                    <a:pt x="1595" y="12959"/>
                  </a:lnTo>
                  <a:lnTo>
                    <a:pt x="1832" y="13037"/>
                  </a:lnTo>
                  <a:lnTo>
                    <a:pt x="2029" y="13097"/>
                  </a:lnTo>
                  <a:lnTo>
                    <a:pt x="2245" y="13116"/>
                  </a:lnTo>
                  <a:lnTo>
                    <a:pt x="2442" y="13116"/>
                  </a:lnTo>
                  <a:lnTo>
                    <a:pt x="2639" y="13057"/>
                  </a:lnTo>
                  <a:lnTo>
                    <a:pt x="2718" y="13018"/>
                  </a:lnTo>
                  <a:lnTo>
                    <a:pt x="2816" y="12959"/>
                  </a:lnTo>
                  <a:lnTo>
                    <a:pt x="2915" y="12860"/>
                  </a:lnTo>
                  <a:lnTo>
                    <a:pt x="3013" y="12762"/>
                  </a:lnTo>
                  <a:lnTo>
                    <a:pt x="3230" y="12486"/>
                  </a:lnTo>
                  <a:lnTo>
                    <a:pt x="3447" y="12151"/>
                  </a:lnTo>
                  <a:lnTo>
                    <a:pt x="3663" y="11757"/>
                  </a:lnTo>
                  <a:lnTo>
                    <a:pt x="3880" y="11324"/>
                  </a:lnTo>
                  <a:lnTo>
                    <a:pt x="4077" y="10852"/>
                  </a:lnTo>
                  <a:lnTo>
                    <a:pt x="4293" y="10359"/>
                  </a:lnTo>
                  <a:lnTo>
                    <a:pt x="4490" y="9828"/>
                  </a:lnTo>
                  <a:lnTo>
                    <a:pt x="4668" y="9296"/>
                  </a:lnTo>
                  <a:lnTo>
                    <a:pt x="4825" y="8784"/>
                  </a:lnTo>
                  <a:lnTo>
                    <a:pt x="4963" y="8252"/>
                  </a:lnTo>
                  <a:lnTo>
                    <a:pt x="5081" y="7760"/>
                  </a:lnTo>
                  <a:lnTo>
                    <a:pt x="5180" y="7287"/>
                  </a:lnTo>
                  <a:lnTo>
                    <a:pt x="5239" y="6874"/>
                  </a:lnTo>
                  <a:lnTo>
                    <a:pt x="5278" y="6480"/>
                  </a:lnTo>
                  <a:lnTo>
                    <a:pt x="5376" y="6933"/>
                  </a:lnTo>
                  <a:lnTo>
                    <a:pt x="5495" y="7386"/>
                  </a:lnTo>
                  <a:lnTo>
                    <a:pt x="5672" y="7937"/>
                  </a:lnTo>
                  <a:lnTo>
                    <a:pt x="5790" y="8213"/>
                  </a:lnTo>
                  <a:lnTo>
                    <a:pt x="5908" y="8488"/>
                  </a:lnTo>
                  <a:lnTo>
                    <a:pt x="6046" y="8764"/>
                  </a:lnTo>
                  <a:lnTo>
                    <a:pt x="6184" y="9020"/>
                  </a:lnTo>
                  <a:lnTo>
                    <a:pt x="6341" y="9256"/>
                  </a:lnTo>
                  <a:lnTo>
                    <a:pt x="6519" y="9453"/>
                  </a:lnTo>
                  <a:lnTo>
                    <a:pt x="6696" y="9591"/>
                  </a:lnTo>
                  <a:lnTo>
                    <a:pt x="6794" y="9650"/>
                  </a:lnTo>
                  <a:lnTo>
                    <a:pt x="6893" y="9709"/>
                  </a:lnTo>
                  <a:lnTo>
                    <a:pt x="7090" y="9768"/>
                  </a:lnTo>
                  <a:lnTo>
                    <a:pt x="7287" y="9808"/>
                  </a:lnTo>
                  <a:lnTo>
                    <a:pt x="7484" y="9828"/>
                  </a:lnTo>
                  <a:lnTo>
                    <a:pt x="7680" y="9808"/>
                  </a:lnTo>
                  <a:lnTo>
                    <a:pt x="7877" y="9768"/>
                  </a:lnTo>
                  <a:lnTo>
                    <a:pt x="8074" y="9709"/>
                  </a:lnTo>
                  <a:lnTo>
                    <a:pt x="8252" y="9631"/>
                  </a:lnTo>
                  <a:lnTo>
                    <a:pt x="8429" y="9532"/>
                  </a:lnTo>
                  <a:lnTo>
                    <a:pt x="8586" y="9434"/>
                  </a:lnTo>
                  <a:lnTo>
                    <a:pt x="8744" y="9296"/>
                  </a:lnTo>
                  <a:lnTo>
                    <a:pt x="8862" y="9158"/>
                  </a:lnTo>
                  <a:lnTo>
                    <a:pt x="8980" y="9020"/>
                  </a:lnTo>
                  <a:lnTo>
                    <a:pt x="9079" y="8863"/>
                  </a:lnTo>
                  <a:lnTo>
                    <a:pt x="9157" y="8705"/>
                  </a:lnTo>
                  <a:lnTo>
                    <a:pt x="9197" y="8528"/>
                  </a:lnTo>
                  <a:lnTo>
                    <a:pt x="9236" y="8351"/>
                  </a:lnTo>
                  <a:lnTo>
                    <a:pt x="8724" y="7208"/>
                  </a:lnTo>
                  <a:lnTo>
                    <a:pt x="8173" y="6007"/>
                  </a:lnTo>
                  <a:lnTo>
                    <a:pt x="7503" y="4589"/>
                  </a:lnTo>
                  <a:lnTo>
                    <a:pt x="7129" y="3861"/>
                  </a:lnTo>
                  <a:lnTo>
                    <a:pt x="6755" y="3152"/>
                  </a:lnTo>
                  <a:lnTo>
                    <a:pt x="6361" y="2462"/>
                  </a:lnTo>
                  <a:lnTo>
                    <a:pt x="5967" y="1832"/>
                  </a:lnTo>
                  <a:lnTo>
                    <a:pt x="5593" y="1261"/>
                  </a:lnTo>
                  <a:lnTo>
                    <a:pt x="5416" y="1005"/>
                  </a:lnTo>
                  <a:lnTo>
                    <a:pt x="5239" y="789"/>
                  </a:lnTo>
                  <a:lnTo>
                    <a:pt x="5061" y="592"/>
                  </a:lnTo>
                  <a:lnTo>
                    <a:pt x="4884" y="414"/>
                  </a:lnTo>
                  <a:lnTo>
                    <a:pt x="4727" y="277"/>
                  </a:lnTo>
                  <a:lnTo>
                    <a:pt x="4589" y="178"/>
                  </a:lnTo>
                  <a:lnTo>
                    <a:pt x="4431" y="119"/>
                  </a:lnTo>
                  <a:lnTo>
                    <a:pt x="4293" y="60"/>
                  </a:lnTo>
                  <a:lnTo>
                    <a:pt x="4156" y="21"/>
                  </a:lnTo>
                  <a:lnTo>
                    <a:pt x="40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72"/>
            <p:cNvSpPr/>
            <p:nvPr/>
          </p:nvSpPr>
          <p:spPr>
            <a:xfrm>
              <a:off x="6390483" y="4171618"/>
              <a:ext cx="227115" cy="111814"/>
            </a:xfrm>
            <a:custGeom>
              <a:avLst/>
              <a:gdLst/>
              <a:ahLst/>
              <a:cxnLst/>
              <a:rect l="l" t="t" r="r" b="b"/>
              <a:pathLst>
                <a:path w="5082" h="2502" extrusionOk="0">
                  <a:moveTo>
                    <a:pt x="3348" y="0"/>
                  </a:moveTo>
                  <a:lnTo>
                    <a:pt x="2580" y="20"/>
                  </a:lnTo>
                  <a:lnTo>
                    <a:pt x="1773" y="59"/>
                  </a:lnTo>
                  <a:lnTo>
                    <a:pt x="1379" y="99"/>
                  </a:lnTo>
                  <a:lnTo>
                    <a:pt x="1025" y="158"/>
                  </a:lnTo>
                  <a:lnTo>
                    <a:pt x="690" y="236"/>
                  </a:lnTo>
                  <a:lnTo>
                    <a:pt x="414" y="315"/>
                  </a:lnTo>
                  <a:lnTo>
                    <a:pt x="296" y="374"/>
                  </a:lnTo>
                  <a:lnTo>
                    <a:pt x="198" y="414"/>
                  </a:lnTo>
                  <a:lnTo>
                    <a:pt x="119" y="492"/>
                  </a:lnTo>
                  <a:lnTo>
                    <a:pt x="60" y="552"/>
                  </a:lnTo>
                  <a:lnTo>
                    <a:pt x="20" y="630"/>
                  </a:lnTo>
                  <a:lnTo>
                    <a:pt x="1" y="689"/>
                  </a:lnTo>
                  <a:lnTo>
                    <a:pt x="1" y="768"/>
                  </a:lnTo>
                  <a:lnTo>
                    <a:pt x="40" y="847"/>
                  </a:lnTo>
                  <a:lnTo>
                    <a:pt x="99" y="926"/>
                  </a:lnTo>
                  <a:lnTo>
                    <a:pt x="178" y="1005"/>
                  </a:lnTo>
                  <a:lnTo>
                    <a:pt x="375" y="1162"/>
                  </a:lnTo>
                  <a:lnTo>
                    <a:pt x="651" y="1339"/>
                  </a:lnTo>
                  <a:lnTo>
                    <a:pt x="985" y="1497"/>
                  </a:lnTo>
                  <a:lnTo>
                    <a:pt x="1359" y="1654"/>
                  </a:lnTo>
                  <a:lnTo>
                    <a:pt x="1753" y="1792"/>
                  </a:lnTo>
                  <a:lnTo>
                    <a:pt x="2167" y="1950"/>
                  </a:lnTo>
                  <a:lnTo>
                    <a:pt x="2600" y="2068"/>
                  </a:lnTo>
                  <a:lnTo>
                    <a:pt x="3427" y="2285"/>
                  </a:lnTo>
                  <a:lnTo>
                    <a:pt x="4136" y="2442"/>
                  </a:lnTo>
                  <a:lnTo>
                    <a:pt x="4412" y="2481"/>
                  </a:lnTo>
                  <a:lnTo>
                    <a:pt x="4648" y="2501"/>
                  </a:lnTo>
                  <a:lnTo>
                    <a:pt x="4727" y="2501"/>
                  </a:lnTo>
                  <a:lnTo>
                    <a:pt x="4806" y="2481"/>
                  </a:lnTo>
                  <a:lnTo>
                    <a:pt x="4865" y="2462"/>
                  </a:lnTo>
                  <a:lnTo>
                    <a:pt x="4924" y="2403"/>
                  </a:lnTo>
                  <a:lnTo>
                    <a:pt x="4983" y="2363"/>
                  </a:lnTo>
                  <a:lnTo>
                    <a:pt x="5003" y="2285"/>
                  </a:lnTo>
                  <a:lnTo>
                    <a:pt x="5062" y="2127"/>
                  </a:lnTo>
                  <a:lnTo>
                    <a:pt x="5081" y="1950"/>
                  </a:lnTo>
                  <a:lnTo>
                    <a:pt x="5081" y="1733"/>
                  </a:lnTo>
                  <a:lnTo>
                    <a:pt x="5062" y="1517"/>
                  </a:lnTo>
                  <a:lnTo>
                    <a:pt x="5022" y="1280"/>
                  </a:lnTo>
                  <a:lnTo>
                    <a:pt x="4904" y="827"/>
                  </a:lnTo>
                  <a:lnTo>
                    <a:pt x="4786" y="433"/>
                  </a:lnTo>
                  <a:lnTo>
                    <a:pt x="4648" y="40"/>
                  </a:lnTo>
                  <a:lnTo>
                    <a:pt x="4018" y="20"/>
                  </a:lnTo>
                  <a:lnTo>
                    <a:pt x="3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72"/>
            <p:cNvSpPr/>
            <p:nvPr/>
          </p:nvSpPr>
          <p:spPr>
            <a:xfrm>
              <a:off x="6011199" y="4202410"/>
              <a:ext cx="607292" cy="525420"/>
            </a:xfrm>
            <a:custGeom>
              <a:avLst/>
              <a:gdLst/>
              <a:ahLst/>
              <a:cxnLst/>
              <a:rect l="l" t="t" r="r" b="b"/>
              <a:pathLst>
                <a:path w="13589" h="11757" extrusionOk="0">
                  <a:moveTo>
                    <a:pt x="9866" y="0"/>
                  </a:moveTo>
                  <a:lnTo>
                    <a:pt x="9551" y="119"/>
                  </a:lnTo>
                  <a:lnTo>
                    <a:pt x="9197" y="237"/>
                  </a:lnTo>
                  <a:lnTo>
                    <a:pt x="8763" y="414"/>
                  </a:lnTo>
                  <a:lnTo>
                    <a:pt x="8291" y="631"/>
                  </a:lnTo>
                  <a:lnTo>
                    <a:pt x="7798" y="887"/>
                  </a:lnTo>
                  <a:lnTo>
                    <a:pt x="7562" y="1044"/>
                  </a:lnTo>
                  <a:lnTo>
                    <a:pt x="7326" y="1182"/>
                  </a:lnTo>
                  <a:lnTo>
                    <a:pt x="7109" y="1359"/>
                  </a:lnTo>
                  <a:lnTo>
                    <a:pt x="6893" y="1517"/>
                  </a:lnTo>
                  <a:lnTo>
                    <a:pt x="6400" y="1930"/>
                  </a:lnTo>
                  <a:lnTo>
                    <a:pt x="5711" y="2462"/>
                  </a:lnTo>
                  <a:lnTo>
                    <a:pt x="4943" y="3033"/>
                  </a:lnTo>
                  <a:lnTo>
                    <a:pt x="4096" y="3624"/>
                  </a:lnTo>
                  <a:lnTo>
                    <a:pt x="3269" y="4175"/>
                  </a:lnTo>
                  <a:lnTo>
                    <a:pt x="2875" y="4412"/>
                  </a:lnTo>
                  <a:lnTo>
                    <a:pt x="2521" y="4628"/>
                  </a:lnTo>
                  <a:lnTo>
                    <a:pt x="2166" y="4805"/>
                  </a:lnTo>
                  <a:lnTo>
                    <a:pt x="1871" y="4943"/>
                  </a:lnTo>
                  <a:lnTo>
                    <a:pt x="1635" y="5042"/>
                  </a:lnTo>
                  <a:lnTo>
                    <a:pt x="1438" y="5081"/>
                  </a:lnTo>
                  <a:lnTo>
                    <a:pt x="1359" y="5101"/>
                  </a:lnTo>
                  <a:lnTo>
                    <a:pt x="1260" y="5140"/>
                  </a:lnTo>
                  <a:lnTo>
                    <a:pt x="1182" y="5199"/>
                  </a:lnTo>
                  <a:lnTo>
                    <a:pt x="1083" y="5298"/>
                  </a:lnTo>
                  <a:lnTo>
                    <a:pt x="906" y="5534"/>
                  </a:lnTo>
                  <a:lnTo>
                    <a:pt x="729" y="5829"/>
                  </a:lnTo>
                  <a:lnTo>
                    <a:pt x="552" y="6184"/>
                  </a:lnTo>
                  <a:lnTo>
                    <a:pt x="394" y="6578"/>
                  </a:lnTo>
                  <a:lnTo>
                    <a:pt x="256" y="7011"/>
                  </a:lnTo>
                  <a:lnTo>
                    <a:pt x="138" y="7484"/>
                  </a:lnTo>
                  <a:lnTo>
                    <a:pt x="59" y="7956"/>
                  </a:lnTo>
                  <a:lnTo>
                    <a:pt x="0" y="8449"/>
                  </a:lnTo>
                  <a:lnTo>
                    <a:pt x="0" y="8921"/>
                  </a:lnTo>
                  <a:lnTo>
                    <a:pt x="0" y="9158"/>
                  </a:lnTo>
                  <a:lnTo>
                    <a:pt x="40" y="9374"/>
                  </a:lnTo>
                  <a:lnTo>
                    <a:pt x="59" y="9591"/>
                  </a:lnTo>
                  <a:lnTo>
                    <a:pt x="118" y="9807"/>
                  </a:lnTo>
                  <a:lnTo>
                    <a:pt x="177" y="10004"/>
                  </a:lnTo>
                  <a:lnTo>
                    <a:pt x="276" y="10201"/>
                  </a:lnTo>
                  <a:lnTo>
                    <a:pt x="374" y="10378"/>
                  </a:lnTo>
                  <a:lnTo>
                    <a:pt x="473" y="10536"/>
                  </a:lnTo>
                  <a:lnTo>
                    <a:pt x="611" y="10694"/>
                  </a:lnTo>
                  <a:lnTo>
                    <a:pt x="748" y="10831"/>
                  </a:lnTo>
                  <a:lnTo>
                    <a:pt x="1083" y="11048"/>
                  </a:lnTo>
                  <a:lnTo>
                    <a:pt x="1457" y="11245"/>
                  </a:lnTo>
                  <a:lnTo>
                    <a:pt x="1851" y="11422"/>
                  </a:lnTo>
                  <a:lnTo>
                    <a:pt x="2265" y="11560"/>
                  </a:lnTo>
                  <a:lnTo>
                    <a:pt x="2718" y="11658"/>
                  </a:lnTo>
                  <a:lnTo>
                    <a:pt x="3171" y="11718"/>
                  </a:lnTo>
                  <a:lnTo>
                    <a:pt x="3624" y="11757"/>
                  </a:lnTo>
                  <a:lnTo>
                    <a:pt x="4096" y="11737"/>
                  </a:lnTo>
                  <a:lnTo>
                    <a:pt x="4549" y="11698"/>
                  </a:lnTo>
                  <a:lnTo>
                    <a:pt x="5022" y="11619"/>
                  </a:lnTo>
                  <a:lnTo>
                    <a:pt x="5475" y="11481"/>
                  </a:lnTo>
                  <a:lnTo>
                    <a:pt x="5908" y="11324"/>
                  </a:lnTo>
                  <a:lnTo>
                    <a:pt x="6322" y="11127"/>
                  </a:lnTo>
                  <a:lnTo>
                    <a:pt x="6518" y="11009"/>
                  </a:lnTo>
                  <a:lnTo>
                    <a:pt x="6715" y="10871"/>
                  </a:lnTo>
                  <a:lnTo>
                    <a:pt x="6912" y="10733"/>
                  </a:lnTo>
                  <a:lnTo>
                    <a:pt x="7090" y="10595"/>
                  </a:lnTo>
                  <a:lnTo>
                    <a:pt x="7267" y="10438"/>
                  </a:lnTo>
                  <a:lnTo>
                    <a:pt x="7424" y="10260"/>
                  </a:lnTo>
                  <a:lnTo>
                    <a:pt x="9138" y="8390"/>
                  </a:lnTo>
                  <a:lnTo>
                    <a:pt x="10181" y="7228"/>
                  </a:lnTo>
                  <a:lnTo>
                    <a:pt x="11225" y="6007"/>
                  </a:lnTo>
                  <a:lnTo>
                    <a:pt x="11717" y="5396"/>
                  </a:lnTo>
                  <a:lnTo>
                    <a:pt x="12190" y="4805"/>
                  </a:lnTo>
                  <a:lnTo>
                    <a:pt x="12603" y="4234"/>
                  </a:lnTo>
                  <a:lnTo>
                    <a:pt x="12958" y="3722"/>
                  </a:lnTo>
                  <a:lnTo>
                    <a:pt x="13253" y="3230"/>
                  </a:lnTo>
                  <a:lnTo>
                    <a:pt x="13352" y="3013"/>
                  </a:lnTo>
                  <a:lnTo>
                    <a:pt x="13450" y="2797"/>
                  </a:lnTo>
                  <a:lnTo>
                    <a:pt x="13529" y="2620"/>
                  </a:lnTo>
                  <a:lnTo>
                    <a:pt x="13568" y="2442"/>
                  </a:lnTo>
                  <a:lnTo>
                    <a:pt x="13588" y="2285"/>
                  </a:lnTo>
                  <a:lnTo>
                    <a:pt x="13568" y="2147"/>
                  </a:lnTo>
                  <a:lnTo>
                    <a:pt x="13529" y="2029"/>
                  </a:lnTo>
                  <a:lnTo>
                    <a:pt x="13490" y="1911"/>
                  </a:lnTo>
                  <a:lnTo>
                    <a:pt x="13411" y="1792"/>
                  </a:lnTo>
                  <a:lnTo>
                    <a:pt x="13332" y="1674"/>
                  </a:lnTo>
                  <a:lnTo>
                    <a:pt x="13135" y="1458"/>
                  </a:lnTo>
                  <a:lnTo>
                    <a:pt x="12879" y="1241"/>
                  </a:lnTo>
                  <a:lnTo>
                    <a:pt x="12584" y="1064"/>
                  </a:lnTo>
                  <a:lnTo>
                    <a:pt x="12288" y="887"/>
                  </a:lnTo>
                  <a:lnTo>
                    <a:pt x="11954" y="729"/>
                  </a:lnTo>
                  <a:lnTo>
                    <a:pt x="11619" y="572"/>
                  </a:lnTo>
                  <a:lnTo>
                    <a:pt x="10969" y="335"/>
                  </a:lnTo>
                  <a:lnTo>
                    <a:pt x="10398" y="158"/>
                  </a:lnTo>
                  <a:lnTo>
                    <a:pt x="98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a:off x="5248162" y="4568510"/>
              <a:ext cx="312472" cy="143500"/>
            </a:xfrm>
            <a:custGeom>
              <a:avLst/>
              <a:gdLst/>
              <a:ahLst/>
              <a:cxnLst/>
              <a:rect l="l" t="t" r="r" b="b"/>
              <a:pathLst>
                <a:path w="6992" h="3211" extrusionOk="0">
                  <a:moveTo>
                    <a:pt x="4215" y="1"/>
                  </a:moveTo>
                  <a:lnTo>
                    <a:pt x="3959" y="99"/>
                  </a:lnTo>
                  <a:lnTo>
                    <a:pt x="3407" y="316"/>
                  </a:lnTo>
                  <a:lnTo>
                    <a:pt x="3073" y="434"/>
                  </a:lnTo>
                  <a:lnTo>
                    <a:pt x="2758" y="552"/>
                  </a:lnTo>
                  <a:lnTo>
                    <a:pt x="2482" y="631"/>
                  </a:lnTo>
                  <a:lnTo>
                    <a:pt x="2305" y="650"/>
                  </a:lnTo>
                  <a:lnTo>
                    <a:pt x="1812" y="631"/>
                  </a:lnTo>
                  <a:lnTo>
                    <a:pt x="1478" y="611"/>
                  </a:lnTo>
                  <a:lnTo>
                    <a:pt x="1123" y="591"/>
                  </a:lnTo>
                  <a:lnTo>
                    <a:pt x="769" y="611"/>
                  </a:lnTo>
                  <a:lnTo>
                    <a:pt x="454" y="650"/>
                  </a:lnTo>
                  <a:lnTo>
                    <a:pt x="335" y="670"/>
                  </a:lnTo>
                  <a:lnTo>
                    <a:pt x="217" y="729"/>
                  </a:lnTo>
                  <a:lnTo>
                    <a:pt x="138" y="769"/>
                  </a:lnTo>
                  <a:lnTo>
                    <a:pt x="79" y="847"/>
                  </a:lnTo>
                  <a:lnTo>
                    <a:pt x="60" y="926"/>
                  </a:lnTo>
                  <a:lnTo>
                    <a:pt x="20" y="1025"/>
                  </a:lnTo>
                  <a:lnTo>
                    <a:pt x="1" y="1281"/>
                  </a:lnTo>
                  <a:lnTo>
                    <a:pt x="1" y="1556"/>
                  </a:lnTo>
                  <a:lnTo>
                    <a:pt x="20" y="1852"/>
                  </a:lnTo>
                  <a:lnTo>
                    <a:pt x="60" y="2344"/>
                  </a:lnTo>
                  <a:lnTo>
                    <a:pt x="79" y="2561"/>
                  </a:lnTo>
                  <a:lnTo>
                    <a:pt x="513" y="2659"/>
                  </a:lnTo>
                  <a:lnTo>
                    <a:pt x="966" y="2738"/>
                  </a:lnTo>
                  <a:lnTo>
                    <a:pt x="1556" y="2817"/>
                  </a:lnTo>
                  <a:lnTo>
                    <a:pt x="2206" y="2895"/>
                  </a:lnTo>
                  <a:lnTo>
                    <a:pt x="3250" y="2895"/>
                  </a:lnTo>
                  <a:lnTo>
                    <a:pt x="3585" y="2856"/>
                  </a:lnTo>
                  <a:lnTo>
                    <a:pt x="3900" y="2797"/>
                  </a:lnTo>
                  <a:lnTo>
                    <a:pt x="4215" y="2738"/>
                  </a:lnTo>
                  <a:lnTo>
                    <a:pt x="4510" y="2836"/>
                  </a:lnTo>
                  <a:lnTo>
                    <a:pt x="4845" y="2935"/>
                  </a:lnTo>
                  <a:lnTo>
                    <a:pt x="5239" y="3053"/>
                  </a:lnTo>
                  <a:lnTo>
                    <a:pt x="5652" y="3151"/>
                  </a:lnTo>
                  <a:lnTo>
                    <a:pt x="6046" y="3210"/>
                  </a:lnTo>
                  <a:lnTo>
                    <a:pt x="6381" y="3210"/>
                  </a:lnTo>
                  <a:lnTo>
                    <a:pt x="6519" y="3191"/>
                  </a:lnTo>
                  <a:lnTo>
                    <a:pt x="6617" y="3132"/>
                  </a:lnTo>
                  <a:lnTo>
                    <a:pt x="6696" y="3073"/>
                  </a:lnTo>
                  <a:lnTo>
                    <a:pt x="6755" y="2974"/>
                  </a:lnTo>
                  <a:lnTo>
                    <a:pt x="6814" y="2876"/>
                  </a:lnTo>
                  <a:lnTo>
                    <a:pt x="6873" y="2777"/>
                  </a:lnTo>
                  <a:lnTo>
                    <a:pt x="6932" y="2521"/>
                  </a:lnTo>
                  <a:lnTo>
                    <a:pt x="6972" y="2246"/>
                  </a:lnTo>
                  <a:lnTo>
                    <a:pt x="6992" y="2009"/>
                  </a:lnTo>
                  <a:lnTo>
                    <a:pt x="6992" y="1793"/>
                  </a:lnTo>
                  <a:lnTo>
                    <a:pt x="6972" y="1596"/>
                  </a:lnTo>
                  <a:lnTo>
                    <a:pt x="42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5410118" y="4143464"/>
              <a:ext cx="688226" cy="565016"/>
            </a:xfrm>
            <a:custGeom>
              <a:avLst/>
              <a:gdLst/>
              <a:ahLst/>
              <a:cxnLst/>
              <a:rect l="l" t="t" r="r" b="b"/>
              <a:pathLst>
                <a:path w="15400" h="12643" extrusionOk="0">
                  <a:moveTo>
                    <a:pt x="9393" y="0"/>
                  </a:moveTo>
                  <a:lnTo>
                    <a:pt x="9216" y="20"/>
                  </a:lnTo>
                  <a:lnTo>
                    <a:pt x="9000" y="98"/>
                  </a:lnTo>
                  <a:lnTo>
                    <a:pt x="8783" y="197"/>
                  </a:lnTo>
                  <a:lnTo>
                    <a:pt x="8547" y="354"/>
                  </a:lnTo>
                  <a:lnTo>
                    <a:pt x="8291" y="532"/>
                  </a:lnTo>
                  <a:lnTo>
                    <a:pt x="8015" y="768"/>
                  </a:lnTo>
                  <a:lnTo>
                    <a:pt x="7739" y="1004"/>
                  </a:lnTo>
                  <a:lnTo>
                    <a:pt x="7444" y="1280"/>
                  </a:lnTo>
                  <a:lnTo>
                    <a:pt x="6833" y="1910"/>
                  </a:lnTo>
                  <a:lnTo>
                    <a:pt x="6223" y="2599"/>
                  </a:lnTo>
                  <a:lnTo>
                    <a:pt x="5573" y="3348"/>
                  </a:lnTo>
                  <a:lnTo>
                    <a:pt x="4943" y="4096"/>
                  </a:lnTo>
                  <a:lnTo>
                    <a:pt x="3722" y="5612"/>
                  </a:lnTo>
                  <a:lnTo>
                    <a:pt x="2678" y="6932"/>
                  </a:lnTo>
                  <a:lnTo>
                    <a:pt x="2245" y="7464"/>
                  </a:lnTo>
                  <a:lnTo>
                    <a:pt x="1891" y="7877"/>
                  </a:lnTo>
                  <a:lnTo>
                    <a:pt x="1635" y="8153"/>
                  </a:lnTo>
                  <a:lnTo>
                    <a:pt x="1536" y="8232"/>
                  </a:lnTo>
                  <a:lnTo>
                    <a:pt x="1477" y="8251"/>
                  </a:lnTo>
                  <a:lnTo>
                    <a:pt x="1379" y="8271"/>
                  </a:lnTo>
                  <a:lnTo>
                    <a:pt x="1260" y="8310"/>
                  </a:lnTo>
                  <a:lnTo>
                    <a:pt x="1024" y="8409"/>
                  </a:lnTo>
                  <a:lnTo>
                    <a:pt x="768" y="8566"/>
                  </a:lnTo>
                  <a:lnTo>
                    <a:pt x="532" y="8744"/>
                  </a:lnTo>
                  <a:lnTo>
                    <a:pt x="315" y="8940"/>
                  </a:lnTo>
                  <a:lnTo>
                    <a:pt x="138" y="9118"/>
                  </a:lnTo>
                  <a:lnTo>
                    <a:pt x="79" y="9216"/>
                  </a:lnTo>
                  <a:lnTo>
                    <a:pt x="20" y="9295"/>
                  </a:lnTo>
                  <a:lnTo>
                    <a:pt x="0" y="9374"/>
                  </a:lnTo>
                  <a:lnTo>
                    <a:pt x="0" y="9433"/>
                  </a:lnTo>
                  <a:lnTo>
                    <a:pt x="20" y="9531"/>
                  </a:lnTo>
                  <a:lnTo>
                    <a:pt x="79" y="9649"/>
                  </a:lnTo>
                  <a:lnTo>
                    <a:pt x="335" y="10004"/>
                  </a:lnTo>
                  <a:lnTo>
                    <a:pt x="689" y="10437"/>
                  </a:lnTo>
                  <a:lnTo>
                    <a:pt x="1123" y="10890"/>
                  </a:lnTo>
                  <a:lnTo>
                    <a:pt x="1339" y="11126"/>
                  </a:lnTo>
                  <a:lnTo>
                    <a:pt x="1575" y="11323"/>
                  </a:lnTo>
                  <a:lnTo>
                    <a:pt x="1831" y="11520"/>
                  </a:lnTo>
                  <a:lnTo>
                    <a:pt x="2048" y="11697"/>
                  </a:lnTo>
                  <a:lnTo>
                    <a:pt x="2284" y="11835"/>
                  </a:lnTo>
                  <a:lnTo>
                    <a:pt x="2501" y="11934"/>
                  </a:lnTo>
                  <a:lnTo>
                    <a:pt x="2678" y="11973"/>
                  </a:lnTo>
                  <a:lnTo>
                    <a:pt x="2777" y="11993"/>
                  </a:lnTo>
                  <a:lnTo>
                    <a:pt x="2855" y="11973"/>
                  </a:lnTo>
                  <a:lnTo>
                    <a:pt x="2954" y="11953"/>
                  </a:lnTo>
                  <a:lnTo>
                    <a:pt x="3072" y="11894"/>
                  </a:lnTo>
                  <a:lnTo>
                    <a:pt x="3348" y="11697"/>
                  </a:lnTo>
                  <a:lnTo>
                    <a:pt x="3702" y="11402"/>
                  </a:lnTo>
                  <a:lnTo>
                    <a:pt x="4096" y="11048"/>
                  </a:lnTo>
                  <a:lnTo>
                    <a:pt x="4549" y="10614"/>
                  </a:lnTo>
                  <a:lnTo>
                    <a:pt x="5022" y="10142"/>
                  </a:lnTo>
                  <a:lnTo>
                    <a:pt x="6006" y="9157"/>
                  </a:lnTo>
                  <a:lnTo>
                    <a:pt x="6971" y="8172"/>
                  </a:lnTo>
                  <a:lnTo>
                    <a:pt x="7798" y="7326"/>
                  </a:lnTo>
                  <a:lnTo>
                    <a:pt x="8133" y="6991"/>
                  </a:lnTo>
                  <a:lnTo>
                    <a:pt x="8389" y="6755"/>
                  </a:lnTo>
                  <a:lnTo>
                    <a:pt x="8586" y="6597"/>
                  </a:lnTo>
                  <a:lnTo>
                    <a:pt x="8625" y="6577"/>
                  </a:lnTo>
                  <a:lnTo>
                    <a:pt x="8665" y="6558"/>
                  </a:lnTo>
                  <a:lnTo>
                    <a:pt x="8724" y="6676"/>
                  </a:lnTo>
                  <a:lnTo>
                    <a:pt x="8842" y="6892"/>
                  </a:lnTo>
                  <a:lnTo>
                    <a:pt x="9236" y="7641"/>
                  </a:lnTo>
                  <a:lnTo>
                    <a:pt x="9768" y="8645"/>
                  </a:lnTo>
                  <a:lnTo>
                    <a:pt x="10083" y="9216"/>
                  </a:lnTo>
                  <a:lnTo>
                    <a:pt x="10437" y="9787"/>
                  </a:lnTo>
                  <a:lnTo>
                    <a:pt x="10811" y="10358"/>
                  </a:lnTo>
                  <a:lnTo>
                    <a:pt x="11205" y="10910"/>
                  </a:lnTo>
                  <a:lnTo>
                    <a:pt x="11619" y="11402"/>
                  </a:lnTo>
                  <a:lnTo>
                    <a:pt x="11816" y="11638"/>
                  </a:lnTo>
                  <a:lnTo>
                    <a:pt x="12032" y="11855"/>
                  </a:lnTo>
                  <a:lnTo>
                    <a:pt x="12249" y="12052"/>
                  </a:lnTo>
                  <a:lnTo>
                    <a:pt x="12466" y="12209"/>
                  </a:lnTo>
                  <a:lnTo>
                    <a:pt x="12682" y="12367"/>
                  </a:lnTo>
                  <a:lnTo>
                    <a:pt x="12899" y="12485"/>
                  </a:lnTo>
                  <a:lnTo>
                    <a:pt x="13115" y="12564"/>
                  </a:lnTo>
                  <a:lnTo>
                    <a:pt x="13332" y="12623"/>
                  </a:lnTo>
                  <a:lnTo>
                    <a:pt x="13549" y="12643"/>
                  </a:lnTo>
                  <a:lnTo>
                    <a:pt x="13765" y="12643"/>
                  </a:lnTo>
                  <a:lnTo>
                    <a:pt x="13962" y="12584"/>
                  </a:lnTo>
                  <a:lnTo>
                    <a:pt x="14139" y="12525"/>
                  </a:lnTo>
                  <a:lnTo>
                    <a:pt x="14317" y="12406"/>
                  </a:lnTo>
                  <a:lnTo>
                    <a:pt x="14474" y="12288"/>
                  </a:lnTo>
                  <a:lnTo>
                    <a:pt x="14612" y="12131"/>
                  </a:lnTo>
                  <a:lnTo>
                    <a:pt x="14750" y="11953"/>
                  </a:lnTo>
                  <a:lnTo>
                    <a:pt x="14848" y="11757"/>
                  </a:lnTo>
                  <a:lnTo>
                    <a:pt x="14947" y="11560"/>
                  </a:lnTo>
                  <a:lnTo>
                    <a:pt x="15045" y="11323"/>
                  </a:lnTo>
                  <a:lnTo>
                    <a:pt x="15124" y="11087"/>
                  </a:lnTo>
                  <a:lnTo>
                    <a:pt x="15183" y="10831"/>
                  </a:lnTo>
                  <a:lnTo>
                    <a:pt x="15242" y="10575"/>
                  </a:lnTo>
                  <a:lnTo>
                    <a:pt x="15321" y="10043"/>
                  </a:lnTo>
                  <a:lnTo>
                    <a:pt x="15380" y="9472"/>
                  </a:lnTo>
                  <a:lnTo>
                    <a:pt x="15400" y="8921"/>
                  </a:lnTo>
                  <a:lnTo>
                    <a:pt x="15380" y="8369"/>
                  </a:lnTo>
                  <a:lnTo>
                    <a:pt x="15360" y="7857"/>
                  </a:lnTo>
                  <a:lnTo>
                    <a:pt x="15321" y="7404"/>
                  </a:lnTo>
                  <a:lnTo>
                    <a:pt x="15282" y="7011"/>
                  </a:lnTo>
                  <a:lnTo>
                    <a:pt x="15242" y="6676"/>
                  </a:lnTo>
                  <a:lnTo>
                    <a:pt x="15183" y="6459"/>
                  </a:lnTo>
                  <a:lnTo>
                    <a:pt x="15144" y="6341"/>
                  </a:lnTo>
                  <a:lnTo>
                    <a:pt x="14986" y="6065"/>
                  </a:lnTo>
                  <a:lnTo>
                    <a:pt x="14514" y="5356"/>
                  </a:lnTo>
                  <a:lnTo>
                    <a:pt x="13824" y="4332"/>
                  </a:lnTo>
                  <a:lnTo>
                    <a:pt x="13411" y="3761"/>
                  </a:lnTo>
                  <a:lnTo>
                    <a:pt x="12958" y="3171"/>
                  </a:lnTo>
                  <a:lnTo>
                    <a:pt x="12505" y="2580"/>
                  </a:lnTo>
                  <a:lnTo>
                    <a:pt x="12032" y="2009"/>
                  </a:lnTo>
                  <a:lnTo>
                    <a:pt x="11540" y="1477"/>
                  </a:lnTo>
                  <a:lnTo>
                    <a:pt x="11067" y="985"/>
                  </a:lnTo>
                  <a:lnTo>
                    <a:pt x="10831" y="788"/>
                  </a:lnTo>
                  <a:lnTo>
                    <a:pt x="10614" y="591"/>
                  </a:lnTo>
                  <a:lnTo>
                    <a:pt x="10378" y="414"/>
                  </a:lnTo>
                  <a:lnTo>
                    <a:pt x="10161" y="276"/>
                  </a:lnTo>
                  <a:lnTo>
                    <a:pt x="9965" y="158"/>
                  </a:lnTo>
                  <a:lnTo>
                    <a:pt x="9768" y="79"/>
                  </a:lnTo>
                  <a:lnTo>
                    <a:pt x="9571" y="20"/>
                  </a:lnTo>
                  <a:lnTo>
                    <a:pt x="9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72"/>
            <p:cNvSpPr/>
            <p:nvPr/>
          </p:nvSpPr>
          <p:spPr>
            <a:xfrm>
              <a:off x="6693213" y="4039604"/>
              <a:ext cx="501690" cy="223584"/>
            </a:xfrm>
            <a:custGeom>
              <a:avLst/>
              <a:gdLst/>
              <a:ahLst/>
              <a:cxnLst/>
              <a:rect l="l" t="t" r="r" b="b"/>
              <a:pathLst>
                <a:path w="11226" h="5003" extrusionOk="0">
                  <a:moveTo>
                    <a:pt x="5751" y="0"/>
                  </a:moveTo>
                  <a:lnTo>
                    <a:pt x="5160" y="40"/>
                  </a:lnTo>
                  <a:lnTo>
                    <a:pt x="4609" y="99"/>
                  </a:lnTo>
                  <a:lnTo>
                    <a:pt x="4077" y="178"/>
                  </a:lnTo>
                  <a:lnTo>
                    <a:pt x="3565" y="296"/>
                  </a:lnTo>
                  <a:lnTo>
                    <a:pt x="3073" y="414"/>
                  </a:lnTo>
                  <a:lnTo>
                    <a:pt x="2620" y="571"/>
                  </a:lnTo>
                  <a:lnTo>
                    <a:pt x="2187" y="749"/>
                  </a:lnTo>
                  <a:lnTo>
                    <a:pt x="1813" y="946"/>
                  </a:lnTo>
                  <a:lnTo>
                    <a:pt x="1439" y="1142"/>
                  </a:lnTo>
                  <a:lnTo>
                    <a:pt x="1123" y="1379"/>
                  </a:lnTo>
                  <a:lnTo>
                    <a:pt x="848" y="1615"/>
                  </a:lnTo>
                  <a:lnTo>
                    <a:pt x="611" y="1851"/>
                  </a:lnTo>
                  <a:lnTo>
                    <a:pt x="415" y="2107"/>
                  </a:lnTo>
                  <a:lnTo>
                    <a:pt x="277" y="2383"/>
                  </a:lnTo>
                  <a:lnTo>
                    <a:pt x="218" y="2521"/>
                  </a:lnTo>
                  <a:lnTo>
                    <a:pt x="178" y="2659"/>
                  </a:lnTo>
                  <a:lnTo>
                    <a:pt x="60" y="3151"/>
                  </a:lnTo>
                  <a:lnTo>
                    <a:pt x="21" y="3368"/>
                  </a:lnTo>
                  <a:lnTo>
                    <a:pt x="1" y="3565"/>
                  </a:lnTo>
                  <a:lnTo>
                    <a:pt x="1" y="3742"/>
                  </a:lnTo>
                  <a:lnTo>
                    <a:pt x="21" y="3899"/>
                  </a:lnTo>
                  <a:lnTo>
                    <a:pt x="40" y="4018"/>
                  </a:lnTo>
                  <a:lnTo>
                    <a:pt x="80" y="4136"/>
                  </a:lnTo>
                  <a:lnTo>
                    <a:pt x="139" y="4254"/>
                  </a:lnTo>
                  <a:lnTo>
                    <a:pt x="218" y="4333"/>
                  </a:lnTo>
                  <a:lnTo>
                    <a:pt x="296" y="4411"/>
                  </a:lnTo>
                  <a:lnTo>
                    <a:pt x="375" y="4471"/>
                  </a:lnTo>
                  <a:lnTo>
                    <a:pt x="493" y="4510"/>
                  </a:lnTo>
                  <a:lnTo>
                    <a:pt x="611" y="4530"/>
                  </a:lnTo>
                  <a:lnTo>
                    <a:pt x="867" y="4569"/>
                  </a:lnTo>
                  <a:lnTo>
                    <a:pt x="1281" y="4569"/>
                  </a:lnTo>
                  <a:lnTo>
                    <a:pt x="1911" y="4530"/>
                  </a:lnTo>
                  <a:lnTo>
                    <a:pt x="3605" y="4451"/>
                  </a:lnTo>
                  <a:lnTo>
                    <a:pt x="4530" y="4431"/>
                  </a:lnTo>
                  <a:lnTo>
                    <a:pt x="5456" y="4431"/>
                  </a:lnTo>
                  <a:lnTo>
                    <a:pt x="5889" y="4451"/>
                  </a:lnTo>
                  <a:lnTo>
                    <a:pt x="6303" y="4471"/>
                  </a:lnTo>
                  <a:lnTo>
                    <a:pt x="6677" y="4510"/>
                  </a:lnTo>
                  <a:lnTo>
                    <a:pt x="7012" y="4569"/>
                  </a:lnTo>
                  <a:lnTo>
                    <a:pt x="7642" y="4687"/>
                  </a:lnTo>
                  <a:lnTo>
                    <a:pt x="8311" y="4805"/>
                  </a:lnTo>
                  <a:lnTo>
                    <a:pt x="8961" y="4884"/>
                  </a:lnTo>
                  <a:lnTo>
                    <a:pt x="9591" y="4963"/>
                  </a:lnTo>
                  <a:lnTo>
                    <a:pt x="10143" y="5002"/>
                  </a:lnTo>
                  <a:lnTo>
                    <a:pt x="10596" y="5002"/>
                  </a:lnTo>
                  <a:lnTo>
                    <a:pt x="10773" y="4983"/>
                  </a:lnTo>
                  <a:lnTo>
                    <a:pt x="10930" y="4963"/>
                  </a:lnTo>
                  <a:lnTo>
                    <a:pt x="11029" y="4923"/>
                  </a:lnTo>
                  <a:lnTo>
                    <a:pt x="11088" y="4864"/>
                  </a:lnTo>
                  <a:lnTo>
                    <a:pt x="11127" y="4766"/>
                  </a:lnTo>
                  <a:lnTo>
                    <a:pt x="11167" y="4589"/>
                  </a:lnTo>
                  <a:lnTo>
                    <a:pt x="11206" y="4333"/>
                  </a:lnTo>
                  <a:lnTo>
                    <a:pt x="11226" y="3998"/>
                  </a:lnTo>
                  <a:lnTo>
                    <a:pt x="11206" y="3643"/>
                  </a:lnTo>
                  <a:lnTo>
                    <a:pt x="11147" y="3250"/>
                  </a:lnTo>
                  <a:lnTo>
                    <a:pt x="11108" y="3033"/>
                  </a:lnTo>
                  <a:lnTo>
                    <a:pt x="11049" y="2816"/>
                  </a:lnTo>
                  <a:lnTo>
                    <a:pt x="10970" y="2600"/>
                  </a:lnTo>
                  <a:lnTo>
                    <a:pt x="10891" y="2383"/>
                  </a:lnTo>
                  <a:lnTo>
                    <a:pt x="10773" y="2166"/>
                  </a:lnTo>
                  <a:lnTo>
                    <a:pt x="10655" y="1950"/>
                  </a:lnTo>
                  <a:lnTo>
                    <a:pt x="10517" y="1733"/>
                  </a:lnTo>
                  <a:lnTo>
                    <a:pt x="10340" y="1536"/>
                  </a:lnTo>
                  <a:lnTo>
                    <a:pt x="10162" y="1339"/>
                  </a:lnTo>
                  <a:lnTo>
                    <a:pt x="9946" y="1142"/>
                  </a:lnTo>
                  <a:lnTo>
                    <a:pt x="9729" y="965"/>
                  </a:lnTo>
                  <a:lnTo>
                    <a:pt x="9473" y="788"/>
                  </a:lnTo>
                  <a:lnTo>
                    <a:pt x="9178" y="630"/>
                  </a:lnTo>
                  <a:lnTo>
                    <a:pt x="8863" y="493"/>
                  </a:lnTo>
                  <a:lnTo>
                    <a:pt x="8528" y="355"/>
                  </a:lnTo>
                  <a:lnTo>
                    <a:pt x="8154" y="256"/>
                  </a:lnTo>
                  <a:lnTo>
                    <a:pt x="7760" y="158"/>
                  </a:lnTo>
                  <a:lnTo>
                    <a:pt x="7307" y="79"/>
                  </a:lnTo>
                  <a:lnTo>
                    <a:pt x="6854" y="40"/>
                  </a:lnTo>
                  <a:lnTo>
                    <a:pt x="63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2"/>
            <p:cNvSpPr/>
            <p:nvPr/>
          </p:nvSpPr>
          <p:spPr>
            <a:xfrm>
              <a:off x="6582337" y="4220017"/>
              <a:ext cx="541285" cy="214780"/>
            </a:xfrm>
            <a:custGeom>
              <a:avLst/>
              <a:gdLst/>
              <a:ahLst/>
              <a:cxnLst/>
              <a:rect l="l" t="t" r="r" b="b"/>
              <a:pathLst>
                <a:path w="12112" h="4806" extrusionOk="0">
                  <a:moveTo>
                    <a:pt x="6814" y="0"/>
                  </a:moveTo>
                  <a:lnTo>
                    <a:pt x="6105" y="40"/>
                  </a:lnTo>
                  <a:lnTo>
                    <a:pt x="5121" y="138"/>
                  </a:lnTo>
                  <a:lnTo>
                    <a:pt x="4550" y="197"/>
                  </a:lnTo>
                  <a:lnTo>
                    <a:pt x="3959" y="296"/>
                  </a:lnTo>
                  <a:lnTo>
                    <a:pt x="3368" y="394"/>
                  </a:lnTo>
                  <a:lnTo>
                    <a:pt x="2777" y="532"/>
                  </a:lnTo>
                  <a:lnTo>
                    <a:pt x="2206" y="690"/>
                  </a:lnTo>
                  <a:lnTo>
                    <a:pt x="1675" y="867"/>
                  </a:lnTo>
                  <a:lnTo>
                    <a:pt x="1438" y="965"/>
                  </a:lnTo>
                  <a:lnTo>
                    <a:pt x="1202" y="1083"/>
                  </a:lnTo>
                  <a:lnTo>
                    <a:pt x="985" y="1202"/>
                  </a:lnTo>
                  <a:lnTo>
                    <a:pt x="788" y="1320"/>
                  </a:lnTo>
                  <a:lnTo>
                    <a:pt x="611" y="1458"/>
                  </a:lnTo>
                  <a:lnTo>
                    <a:pt x="473" y="1595"/>
                  </a:lnTo>
                  <a:lnTo>
                    <a:pt x="355" y="1733"/>
                  </a:lnTo>
                  <a:lnTo>
                    <a:pt x="257" y="1891"/>
                  </a:lnTo>
                  <a:lnTo>
                    <a:pt x="178" y="2068"/>
                  </a:lnTo>
                  <a:lnTo>
                    <a:pt x="119" y="2226"/>
                  </a:lnTo>
                  <a:lnTo>
                    <a:pt x="60" y="2383"/>
                  </a:lnTo>
                  <a:lnTo>
                    <a:pt x="40" y="2521"/>
                  </a:lnTo>
                  <a:lnTo>
                    <a:pt x="1" y="2678"/>
                  </a:lnTo>
                  <a:lnTo>
                    <a:pt x="1" y="2816"/>
                  </a:lnTo>
                  <a:lnTo>
                    <a:pt x="20" y="3112"/>
                  </a:lnTo>
                  <a:lnTo>
                    <a:pt x="79" y="3368"/>
                  </a:lnTo>
                  <a:lnTo>
                    <a:pt x="178" y="3624"/>
                  </a:lnTo>
                  <a:lnTo>
                    <a:pt x="316" y="3840"/>
                  </a:lnTo>
                  <a:lnTo>
                    <a:pt x="473" y="4057"/>
                  </a:lnTo>
                  <a:lnTo>
                    <a:pt x="670" y="4234"/>
                  </a:lnTo>
                  <a:lnTo>
                    <a:pt x="867" y="4411"/>
                  </a:lnTo>
                  <a:lnTo>
                    <a:pt x="1084" y="4549"/>
                  </a:lnTo>
                  <a:lnTo>
                    <a:pt x="1320" y="4648"/>
                  </a:lnTo>
                  <a:lnTo>
                    <a:pt x="1556" y="4727"/>
                  </a:lnTo>
                  <a:lnTo>
                    <a:pt x="1793" y="4786"/>
                  </a:lnTo>
                  <a:lnTo>
                    <a:pt x="2029" y="4805"/>
                  </a:lnTo>
                  <a:lnTo>
                    <a:pt x="2265" y="4786"/>
                  </a:lnTo>
                  <a:lnTo>
                    <a:pt x="2502" y="4746"/>
                  </a:lnTo>
                  <a:lnTo>
                    <a:pt x="2777" y="4667"/>
                  </a:lnTo>
                  <a:lnTo>
                    <a:pt x="3073" y="4549"/>
                  </a:lnTo>
                  <a:lnTo>
                    <a:pt x="3388" y="4431"/>
                  </a:lnTo>
                  <a:lnTo>
                    <a:pt x="4097" y="4116"/>
                  </a:lnTo>
                  <a:lnTo>
                    <a:pt x="4884" y="3781"/>
                  </a:lnTo>
                  <a:lnTo>
                    <a:pt x="5692" y="3427"/>
                  </a:lnTo>
                  <a:lnTo>
                    <a:pt x="6105" y="3269"/>
                  </a:lnTo>
                  <a:lnTo>
                    <a:pt x="6519" y="3112"/>
                  </a:lnTo>
                  <a:lnTo>
                    <a:pt x="6913" y="2974"/>
                  </a:lnTo>
                  <a:lnTo>
                    <a:pt x="7326" y="2856"/>
                  </a:lnTo>
                  <a:lnTo>
                    <a:pt x="7720" y="2777"/>
                  </a:lnTo>
                  <a:lnTo>
                    <a:pt x="8094" y="2718"/>
                  </a:lnTo>
                  <a:lnTo>
                    <a:pt x="8882" y="2600"/>
                  </a:lnTo>
                  <a:lnTo>
                    <a:pt x="9729" y="2442"/>
                  </a:lnTo>
                  <a:lnTo>
                    <a:pt x="10142" y="2344"/>
                  </a:lnTo>
                  <a:lnTo>
                    <a:pt x="10556" y="2245"/>
                  </a:lnTo>
                  <a:lnTo>
                    <a:pt x="10930" y="2147"/>
                  </a:lnTo>
                  <a:lnTo>
                    <a:pt x="11265" y="2029"/>
                  </a:lnTo>
                  <a:lnTo>
                    <a:pt x="11560" y="1891"/>
                  </a:lnTo>
                  <a:lnTo>
                    <a:pt x="11816" y="1753"/>
                  </a:lnTo>
                  <a:lnTo>
                    <a:pt x="11895" y="1694"/>
                  </a:lnTo>
                  <a:lnTo>
                    <a:pt x="11994" y="1615"/>
                  </a:lnTo>
                  <a:lnTo>
                    <a:pt x="12053" y="1536"/>
                  </a:lnTo>
                  <a:lnTo>
                    <a:pt x="12092" y="1477"/>
                  </a:lnTo>
                  <a:lnTo>
                    <a:pt x="12112" y="1398"/>
                  </a:lnTo>
                  <a:lnTo>
                    <a:pt x="12112" y="1320"/>
                  </a:lnTo>
                  <a:lnTo>
                    <a:pt x="12092" y="1241"/>
                  </a:lnTo>
                  <a:lnTo>
                    <a:pt x="12053" y="1162"/>
                  </a:lnTo>
                  <a:lnTo>
                    <a:pt x="11974" y="1083"/>
                  </a:lnTo>
                  <a:lnTo>
                    <a:pt x="11875" y="1005"/>
                  </a:lnTo>
                  <a:lnTo>
                    <a:pt x="11757" y="926"/>
                  </a:lnTo>
                  <a:lnTo>
                    <a:pt x="11600" y="827"/>
                  </a:lnTo>
                  <a:lnTo>
                    <a:pt x="11265" y="670"/>
                  </a:lnTo>
                  <a:lnTo>
                    <a:pt x="10930" y="552"/>
                  </a:lnTo>
                  <a:lnTo>
                    <a:pt x="10615" y="434"/>
                  </a:lnTo>
                  <a:lnTo>
                    <a:pt x="10300" y="335"/>
                  </a:lnTo>
                  <a:lnTo>
                    <a:pt x="10005" y="256"/>
                  </a:lnTo>
                  <a:lnTo>
                    <a:pt x="9709" y="197"/>
                  </a:lnTo>
                  <a:lnTo>
                    <a:pt x="9158" y="118"/>
                  </a:lnTo>
                  <a:lnTo>
                    <a:pt x="8606" y="79"/>
                  </a:lnTo>
                  <a:lnTo>
                    <a:pt x="8094" y="40"/>
                  </a:lnTo>
                  <a:lnTo>
                    <a:pt x="7602" y="20"/>
                  </a:lnTo>
                  <a:lnTo>
                    <a:pt x="71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2"/>
            <p:cNvSpPr/>
            <p:nvPr/>
          </p:nvSpPr>
          <p:spPr>
            <a:xfrm>
              <a:off x="6721412" y="4279857"/>
              <a:ext cx="496372" cy="205976"/>
            </a:xfrm>
            <a:custGeom>
              <a:avLst/>
              <a:gdLst/>
              <a:ahLst/>
              <a:cxnLst/>
              <a:rect l="l" t="t" r="r" b="b"/>
              <a:pathLst>
                <a:path w="11107" h="4609" extrusionOk="0">
                  <a:moveTo>
                    <a:pt x="7267" y="0"/>
                  </a:moveTo>
                  <a:lnTo>
                    <a:pt x="6991" y="20"/>
                  </a:lnTo>
                  <a:lnTo>
                    <a:pt x="6715" y="59"/>
                  </a:lnTo>
                  <a:lnTo>
                    <a:pt x="6085" y="178"/>
                  </a:lnTo>
                  <a:lnTo>
                    <a:pt x="5416" y="335"/>
                  </a:lnTo>
                  <a:lnTo>
                    <a:pt x="4707" y="512"/>
                  </a:lnTo>
                  <a:lnTo>
                    <a:pt x="3978" y="749"/>
                  </a:lnTo>
                  <a:lnTo>
                    <a:pt x="3249" y="985"/>
                  </a:lnTo>
                  <a:lnTo>
                    <a:pt x="2560" y="1241"/>
                  </a:lnTo>
                  <a:lnTo>
                    <a:pt x="1910" y="1517"/>
                  </a:lnTo>
                  <a:lnTo>
                    <a:pt x="1320" y="1773"/>
                  </a:lnTo>
                  <a:lnTo>
                    <a:pt x="827" y="2029"/>
                  </a:lnTo>
                  <a:lnTo>
                    <a:pt x="414" y="2245"/>
                  </a:lnTo>
                  <a:lnTo>
                    <a:pt x="256" y="2363"/>
                  </a:lnTo>
                  <a:lnTo>
                    <a:pt x="138" y="2462"/>
                  </a:lnTo>
                  <a:lnTo>
                    <a:pt x="59" y="2541"/>
                  </a:lnTo>
                  <a:lnTo>
                    <a:pt x="0" y="2620"/>
                  </a:lnTo>
                  <a:lnTo>
                    <a:pt x="0" y="2698"/>
                  </a:lnTo>
                  <a:lnTo>
                    <a:pt x="40" y="2757"/>
                  </a:lnTo>
                  <a:lnTo>
                    <a:pt x="177" y="2856"/>
                  </a:lnTo>
                  <a:lnTo>
                    <a:pt x="335" y="2935"/>
                  </a:lnTo>
                  <a:lnTo>
                    <a:pt x="532" y="2994"/>
                  </a:lnTo>
                  <a:lnTo>
                    <a:pt x="748" y="3053"/>
                  </a:lnTo>
                  <a:lnTo>
                    <a:pt x="1280" y="3132"/>
                  </a:lnTo>
                  <a:lnTo>
                    <a:pt x="1910" y="3191"/>
                  </a:lnTo>
                  <a:lnTo>
                    <a:pt x="2639" y="3289"/>
                  </a:lnTo>
                  <a:lnTo>
                    <a:pt x="3446" y="3407"/>
                  </a:lnTo>
                  <a:lnTo>
                    <a:pt x="3899" y="3486"/>
                  </a:lnTo>
                  <a:lnTo>
                    <a:pt x="4352" y="3604"/>
                  </a:lnTo>
                  <a:lnTo>
                    <a:pt x="4825" y="3722"/>
                  </a:lnTo>
                  <a:lnTo>
                    <a:pt x="5317" y="3880"/>
                  </a:lnTo>
                  <a:lnTo>
                    <a:pt x="6282" y="4175"/>
                  </a:lnTo>
                  <a:lnTo>
                    <a:pt x="6755" y="4313"/>
                  </a:lnTo>
                  <a:lnTo>
                    <a:pt x="7188" y="4412"/>
                  </a:lnTo>
                  <a:lnTo>
                    <a:pt x="7621" y="4490"/>
                  </a:lnTo>
                  <a:lnTo>
                    <a:pt x="8015" y="4569"/>
                  </a:lnTo>
                  <a:lnTo>
                    <a:pt x="8409" y="4589"/>
                  </a:lnTo>
                  <a:lnTo>
                    <a:pt x="8783" y="4608"/>
                  </a:lnTo>
                  <a:lnTo>
                    <a:pt x="9118" y="4589"/>
                  </a:lnTo>
                  <a:lnTo>
                    <a:pt x="9453" y="4530"/>
                  </a:lnTo>
                  <a:lnTo>
                    <a:pt x="9748" y="4451"/>
                  </a:lnTo>
                  <a:lnTo>
                    <a:pt x="10024" y="4333"/>
                  </a:lnTo>
                  <a:lnTo>
                    <a:pt x="10299" y="4175"/>
                  </a:lnTo>
                  <a:lnTo>
                    <a:pt x="10536" y="3978"/>
                  </a:lnTo>
                  <a:lnTo>
                    <a:pt x="10733" y="3742"/>
                  </a:lnTo>
                  <a:lnTo>
                    <a:pt x="10930" y="3466"/>
                  </a:lnTo>
                  <a:lnTo>
                    <a:pt x="11008" y="3309"/>
                  </a:lnTo>
                  <a:lnTo>
                    <a:pt x="11048" y="3171"/>
                  </a:lnTo>
                  <a:lnTo>
                    <a:pt x="11087" y="3013"/>
                  </a:lnTo>
                  <a:lnTo>
                    <a:pt x="11107" y="2876"/>
                  </a:lnTo>
                  <a:lnTo>
                    <a:pt x="11107" y="2738"/>
                  </a:lnTo>
                  <a:lnTo>
                    <a:pt x="11087" y="2600"/>
                  </a:lnTo>
                  <a:lnTo>
                    <a:pt x="11067" y="2462"/>
                  </a:lnTo>
                  <a:lnTo>
                    <a:pt x="11028" y="2324"/>
                  </a:lnTo>
                  <a:lnTo>
                    <a:pt x="10969" y="2186"/>
                  </a:lnTo>
                  <a:lnTo>
                    <a:pt x="10890" y="2068"/>
                  </a:lnTo>
                  <a:lnTo>
                    <a:pt x="10713" y="1812"/>
                  </a:lnTo>
                  <a:lnTo>
                    <a:pt x="10496" y="1576"/>
                  </a:lnTo>
                  <a:lnTo>
                    <a:pt x="10260" y="1339"/>
                  </a:lnTo>
                  <a:lnTo>
                    <a:pt x="9984" y="1123"/>
                  </a:lnTo>
                  <a:lnTo>
                    <a:pt x="9689" y="926"/>
                  </a:lnTo>
                  <a:lnTo>
                    <a:pt x="9394" y="749"/>
                  </a:lnTo>
                  <a:lnTo>
                    <a:pt x="9098" y="571"/>
                  </a:lnTo>
                  <a:lnTo>
                    <a:pt x="8527" y="296"/>
                  </a:lnTo>
                  <a:lnTo>
                    <a:pt x="8054" y="79"/>
                  </a:lnTo>
                  <a:lnTo>
                    <a:pt x="7897" y="40"/>
                  </a:lnTo>
                  <a:lnTo>
                    <a:pt x="7720" y="20"/>
                  </a:lnTo>
                  <a:lnTo>
                    <a:pt x="75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2"/>
            <p:cNvSpPr/>
            <p:nvPr/>
          </p:nvSpPr>
          <p:spPr>
            <a:xfrm>
              <a:off x="6512799" y="4397794"/>
              <a:ext cx="514024" cy="217417"/>
            </a:xfrm>
            <a:custGeom>
              <a:avLst/>
              <a:gdLst/>
              <a:ahLst/>
              <a:cxnLst/>
              <a:rect l="l" t="t" r="r" b="b"/>
              <a:pathLst>
                <a:path w="11502" h="4865" extrusionOk="0">
                  <a:moveTo>
                    <a:pt x="6677" y="0"/>
                  </a:moveTo>
                  <a:lnTo>
                    <a:pt x="5968" y="40"/>
                  </a:lnTo>
                  <a:lnTo>
                    <a:pt x="5298" y="79"/>
                  </a:lnTo>
                  <a:lnTo>
                    <a:pt x="4668" y="138"/>
                  </a:lnTo>
                  <a:lnTo>
                    <a:pt x="4117" y="197"/>
                  </a:lnTo>
                  <a:lnTo>
                    <a:pt x="3270" y="296"/>
                  </a:lnTo>
                  <a:lnTo>
                    <a:pt x="2915" y="355"/>
                  </a:lnTo>
                  <a:lnTo>
                    <a:pt x="2502" y="453"/>
                  </a:lnTo>
                  <a:lnTo>
                    <a:pt x="2128" y="571"/>
                  </a:lnTo>
                  <a:lnTo>
                    <a:pt x="1773" y="689"/>
                  </a:lnTo>
                  <a:lnTo>
                    <a:pt x="1458" y="827"/>
                  </a:lnTo>
                  <a:lnTo>
                    <a:pt x="1183" y="985"/>
                  </a:lnTo>
                  <a:lnTo>
                    <a:pt x="946" y="1123"/>
                  </a:lnTo>
                  <a:lnTo>
                    <a:pt x="730" y="1280"/>
                  </a:lnTo>
                  <a:lnTo>
                    <a:pt x="552" y="1457"/>
                  </a:lnTo>
                  <a:lnTo>
                    <a:pt x="395" y="1615"/>
                  </a:lnTo>
                  <a:lnTo>
                    <a:pt x="277" y="1792"/>
                  </a:lnTo>
                  <a:lnTo>
                    <a:pt x="178" y="1969"/>
                  </a:lnTo>
                  <a:lnTo>
                    <a:pt x="99" y="2147"/>
                  </a:lnTo>
                  <a:lnTo>
                    <a:pt x="40" y="2344"/>
                  </a:lnTo>
                  <a:lnTo>
                    <a:pt x="1" y="2521"/>
                  </a:lnTo>
                  <a:lnTo>
                    <a:pt x="1" y="2698"/>
                  </a:lnTo>
                  <a:lnTo>
                    <a:pt x="1" y="2875"/>
                  </a:lnTo>
                  <a:lnTo>
                    <a:pt x="40" y="3053"/>
                  </a:lnTo>
                  <a:lnTo>
                    <a:pt x="80" y="3230"/>
                  </a:lnTo>
                  <a:lnTo>
                    <a:pt x="139" y="3407"/>
                  </a:lnTo>
                  <a:lnTo>
                    <a:pt x="198" y="3565"/>
                  </a:lnTo>
                  <a:lnTo>
                    <a:pt x="277" y="3722"/>
                  </a:lnTo>
                  <a:lnTo>
                    <a:pt x="375" y="3880"/>
                  </a:lnTo>
                  <a:lnTo>
                    <a:pt x="592" y="4155"/>
                  </a:lnTo>
                  <a:lnTo>
                    <a:pt x="828" y="4392"/>
                  </a:lnTo>
                  <a:lnTo>
                    <a:pt x="1064" y="4608"/>
                  </a:lnTo>
                  <a:lnTo>
                    <a:pt x="1320" y="4746"/>
                  </a:lnTo>
                  <a:lnTo>
                    <a:pt x="1439" y="4805"/>
                  </a:lnTo>
                  <a:lnTo>
                    <a:pt x="1557" y="4825"/>
                  </a:lnTo>
                  <a:lnTo>
                    <a:pt x="1675" y="4864"/>
                  </a:lnTo>
                  <a:lnTo>
                    <a:pt x="1793" y="4864"/>
                  </a:lnTo>
                  <a:lnTo>
                    <a:pt x="2069" y="4845"/>
                  </a:lnTo>
                  <a:lnTo>
                    <a:pt x="2344" y="4805"/>
                  </a:lnTo>
                  <a:lnTo>
                    <a:pt x="2640" y="4726"/>
                  </a:lnTo>
                  <a:lnTo>
                    <a:pt x="2955" y="4608"/>
                  </a:lnTo>
                  <a:lnTo>
                    <a:pt x="3290" y="4470"/>
                  </a:lnTo>
                  <a:lnTo>
                    <a:pt x="3959" y="4155"/>
                  </a:lnTo>
                  <a:lnTo>
                    <a:pt x="4668" y="3821"/>
                  </a:lnTo>
                  <a:lnTo>
                    <a:pt x="5377" y="3486"/>
                  </a:lnTo>
                  <a:lnTo>
                    <a:pt x="5732" y="3348"/>
                  </a:lnTo>
                  <a:lnTo>
                    <a:pt x="6086" y="3210"/>
                  </a:lnTo>
                  <a:lnTo>
                    <a:pt x="6421" y="3112"/>
                  </a:lnTo>
                  <a:lnTo>
                    <a:pt x="6756" y="3053"/>
                  </a:lnTo>
                  <a:lnTo>
                    <a:pt x="7504" y="2974"/>
                  </a:lnTo>
                  <a:lnTo>
                    <a:pt x="8370" y="2875"/>
                  </a:lnTo>
                  <a:lnTo>
                    <a:pt x="9276" y="2777"/>
                  </a:lnTo>
                  <a:lnTo>
                    <a:pt x="9729" y="2718"/>
                  </a:lnTo>
                  <a:lnTo>
                    <a:pt x="10143" y="2619"/>
                  </a:lnTo>
                  <a:lnTo>
                    <a:pt x="10517" y="2521"/>
                  </a:lnTo>
                  <a:lnTo>
                    <a:pt x="10852" y="2403"/>
                  </a:lnTo>
                  <a:lnTo>
                    <a:pt x="10989" y="2344"/>
                  </a:lnTo>
                  <a:lnTo>
                    <a:pt x="11127" y="2265"/>
                  </a:lnTo>
                  <a:lnTo>
                    <a:pt x="11245" y="2166"/>
                  </a:lnTo>
                  <a:lnTo>
                    <a:pt x="11344" y="2088"/>
                  </a:lnTo>
                  <a:lnTo>
                    <a:pt x="11423" y="1989"/>
                  </a:lnTo>
                  <a:lnTo>
                    <a:pt x="11462" y="1871"/>
                  </a:lnTo>
                  <a:lnTo>
                    <a:pt x="11501" y="1753"/>
                  </a:lnTo>
                  <a:lnTo>
                    <a:pt x="11501" y="1635"/>
                  </a:lnTo>
                  <a:lnTo>
                    <a:pt x="11482" y="1497"/>
                  </a:lnTo>
                  <a:lnTo>
                    <a:pt x="11442" y="1359"/>
                  </a:lnTo>
                  <a:lnTo>
                    <a:pt x="11364" y="1201"/>
                  </a:lnTo>
                  <a:lnTo>
                    <a:pt x="11265" y="1044"/>
                  </a:lnTo>
                  <a:lnTo>
                    <a:pt x="11127" y="886"/>
                  </a:lnTo>
                  <a:lnTo>
                    <a:pt x="10970" y="729"/>
                  </a:lnTo>
                  <a:lnTo>
                    <a:pt x="10773" y="611"/>
                  </a:lnTo>
                  <a:lnTo>
                    <a:pt x="10556" y="493"/>
                  </a:lnTo>
                  <a:lnTo>
                    <a:pt x="10320" y="394"/>
                  </a:lnTo>
                  <a:lnTo>
                    <a:pt x="10044" y="296"/>
                  </a:lnTo>
                  <a:lnTo>
                    <a:pt x="9769" y="217"/>
                  </a:lnTo>
                  <a:lnTo>
                    <a:pt x="9453" y="158"/>
                  </a:lnTo>
                  <a:lnTo>
                    <a:pt x="9138" y="118"/>
                  </a:lnTo>
                  <a:lnTo>
                    <a:pt x="8804" y="79"/>
                  </a:lnTo>
                  <a:lnTo>
                    <a:pt x="8114" y="20"/>
                  </a:lnTo>
                  <a:lnTo>
                    <a:pt x="74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2"/>
            <p:cNvSpPr/>
            <p:nvPr/>
          </p:nvSpPr>
          <p:spPr>
            <a:xfrm>
              <a:off x="6662421" y="4464651"/>
              <a:ext cx="525465" cy="217417"/>
            </a:xfrm>
            <a:custGeom>
              <a:avLst/>
              <a:gdLst/>
              <a:ahLst/>
              <a:cxnLst/>
              <a:rect l="l" t="t" r="r" b="b"/>
              <a:pathLst>
                <a:path w="11758" h="4865" extrusionOk="0">
                  <a:moveTo>
                    <a:pt x="4885" y="1"/>
                  </a:moveTo>
                  <a:lnTo>
                    <a:pt x="4609" y="21"/>
                  </a:lnTo>
                  <a:lnTo>
                    <a:pt x="4274" y="60"/>
                  </a:lnTo>
                  <a:lnTo>
                    <a:pt x="3900" y="119"/>
                  </a:lnTo>
                  <a:lnTo>
                    <a:pt x="3486" y="198"/>
                  </a:lnTo>
                  <a:lnTo>
                    <a:pt x="3073" y="316"/>
                  </a:lnTo>
                  <a:lnTo>
                    <a:pt x="2620" y="473"/>
                  </a:lnTo>
                  <a:lnTo>
                    <a:pt x="2187" y="631"/>
                  </a:lnTo>
                  <a:lnTo>
                    <a:pt x="1773" y="808"/>
                  </a:lnTo>
                  <a:lnTo>
                    <a:pt x="1360" y="1005"/>
                  </a:lnTo>
                  <a:lnTo>
                    <a:pt x="1005" y="1222"/>
                  </a:lnTo>
                  <a:lnTo>
                    <a:pt x="670" y="1438"/>
                  </a:lnTo>
                  <a:lnTo>
                    <a:pt x="395" y="1675"/>
                  </a:lnTo>
                  <a:lnTo>
                    <a:pt x="276" y="1813"/>
                  </a:lnTo>
                  <a:lnTo>
                    <a:pt x="178" y="1931"/>
                  </a:lnTo>
                  <a:lnTo>
                    <a:pt x="99" y="2049"/>
                  </a:lnTo>
                  <a:lnTo>
                    <a:pt x="40" y="2187"/>
                  </a:lnTo>
                  <a:lnTo>
                    <a:pt x="20" y="2325"/>
                  </a:lnTo>
                  <a:lnTo>
                    <a:pt x="1" y="2443"/>
                  </a:lnTo>
                  <a:lnTo>
                    <a:pt x="1" y="2581"/>
                  </a:lnTo>
                  <a:lnTo>
                    <a:pt x="40" y="2718"/>
                  </a:lnTo>
                  <a:lnTo>
                    <a:pt x="99" y="2837"/>
                  </a:lnTo>
                  <a:lnTo>
                    <a:pt x="158" y="2955"/>
                  </a:lnTo>
                  <a:lnTo>
                    <a:pt x="257" y="3053"/>
                  </a:lnTo>
                  <a:lnTo>
                    <a:pt x="355" y="3152"/>
                  </a:lnTo>
                  <a:lnTo>
                    <a:pt x="473" y="3230"/>
                  </a:lnTo>
                  <a:lnTo>
                    <a:pt x="592" y="3309"/>
                  </a:lnTo>
                  <a:lnTo>
                    <a:pt x="749" y="3368"/>
                  </a:lnTo>
                  <a:lnTo>
                    <a:pt x="887" y="3427"/>
                  </a:lnTo>
                  <a:lnTo>
                    <a:pt x="1241" y="3506"/>
                  </a:lnTo>
                  <a:lnTo>
                    <a:pt x="1616" y="3585"/>
                  </a:lnTo>
                  <a:lnTo>
                    <a:pt x="2029" y="3644"/>
                  </a:lnTo>
                  <a:lnTo>
                    <a:pt x="2462" y="3683"/>
                  </a:lnTo>
                  <a:lnTo>
                    <a:pt x="3368" y="3762"/>
                  </a:lnTo>
                  <a:lnTo>
                    <a:pt x="3841" y="3802"/>
                  </a:lnTo>
                  <a:lnTo>
                    <a:pt x="4333" y="3861"/>
                  </a:lnTo>
                  <a:lnTo>
                    <a:pt x="4786" y="3939"/>
                  </a:lnTo>
                  <a:lnTo>
                    <a:pt x="5259" y="4038"/>
                  </a:lnTo>
                  <a:lnTo>
                    <a:pt x="5692" y="4156"/>
                  </a:lnTo>
                  <a:lnTo>
                    <a:pt x="5909" y="4235"/>
                  </a:lnTo>
                  <a:lnTo>
                    <a:pt x="6105" y="4333"/>
                  </a:lnTo>
                  <a:lnTo>
                    <a:pt x="6519" y="4491"/>
                  </a:lnTo>
                  <a:lnTo>
                    <a:pt x="6933" y="4629"/>
                  </a:lnTo>
                  <a:lnTo>
                    <a:pt x="7366" y="4727"/>
                  </a:lnTo>
                  <a:lnTo>
                    <a:pt x="7779" y="4806"/>
                  </a:lnTo>
                  <a:lnTo>
                    <a:pt x="8213" y="4845"/>
                  </a:lnTo>
                  <a:lnTo>
                    <a:pt x="8626" y="4865"/>
                  </a:lnTo>
                  <a:lnTo>
                    <a:pt x="9040" y="4845"/>
                  </a:lnTo>
                  <a:lnTo>
                    <a:pt x="9434" y="4786"/>
                  </a:lnTo>
                  <a:lnTo>
                    <a:pt x="9808" y="4727"/>
                  </a:lnTo>
                  <a:lnTo>
                    <a:pt x="10162" y="4629"/>
                  </a:lnTo>
                  <a:lnTo>
                    <a:pt x="10477" y="4510"/>
                  </a:lnTo>
                  <a:lnTo>
                    <a:pt x="10773" y="4373"/>
                  </a:lnTo>
                  <a:lnTo>
                    <a:pt x="11048" y="4215"/>
                  </a:lnTo>
                  <a:lnTo>
                    <a:pt x="11265" y="4038"/>
                  </a:lnTo>
                  <a:lnTo>
                    <a:pt x="11442" y="3841"/>
                  </a:lnTo>
                  <a:lnTo>
                    <a:pt x="11521" y="3723"/>
                  </a:lnTo>
                  <a:lnTo>
                    <a:pt x="11580" y="3624"/>
                  </a:lnTo>
                  <a:lnTo>
                    <a:pt x="11678" y="3388"/>
                  </a:lnTo>
                  <a:lnTo>
                    <a:pt x="11738" y="3171"/>
                  </a:lnTo>
                  <a:lnTo>
                    <a:pt x="11757" y="2935"/>
                  </a:lnTo>
                  <a:lnTo>
                    <a:pt x="11757" y="2718"/>
                  </a:lnTo>
                  <a:lnTo>
                    <a:pt x="11718" y="2502"/>
                  </a:lnTo>
                  <a:lnTo>
                    <a:pt x="11659" y="2285"/>
                  </a:lnTo>
                  <a:lnTo>
                    <a:pt x="11580" y="2069"/>
                  </a:lnTo>
                  <a:lnTo>
                    <a:pt x="11482" y="1872"/>
                  </a:lnTo>
                  <a:lnTo>
                    <a:pt x="11363" y="1675"/>
                  </a:lnTo>
                  <a:lnTo>
                    <a:pt x="11245" y="1497"/>
                  </a:lnTo>
                  <a:lnTo>
                    <a:pt x="11107" y="1320"/>
                  </a:lnTo>
                  <a:lnTo>
                    <a:pt x="10950" y="1143"/>
                  </a:lnTo>
                  <a:lnTo>
                    <a:pt x="10792" y="1005"/>
                  </a:lnTo>
                  <a:lnTo>
                    <a:pt x="10635" y="867"/>
                  </a:lnTo>
                  <a:lnTo>
                    <a:pt x="10477" y="749"/>
                  </a:lnTo>
                  <a:lnTo>
                    <a:pt x="10320" y="631"/>
                  </a:lnTo>
                  <a:lnTo>
                    <a:pt x="10123" y="533"/>
                  </a:lnTo>
                  <a:lnTo>
                    <a:pt x="9867" y="454"/>
                  </a:lnTo>
                  <a:lnTo>
                    <a:pt x="9532" y="375"/>
                  </a:lnTo>
                  <a:lnTo>
                    <a:pt x="9138" y="316"/>
                  </a:lnTo>
                  <a:lnTo>
                    <a:pt x="8272" y="198"/>
                  </a:lnTo>
                  <a:lnTo>
                    <a:pt x="7346" y="119"/>
                  </a:lnTo>
                  <a:lnTo>
                    <a:pt x="6440" y="80"/>
                  </a:lnTo>
                  <a:lnTo>
                    <a:pt x="5672" y="40"/>
                  </a:lnTo>
                  <a:lnTo>
                    <a:pt x="4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2"/>
            <p:cNvSpPr/>
            <p:nvPr/>
          </p:nvSpPr>
          <p:spPr>
            <a:xfrm>
              <a:off x="6434502" y="4582587"/>
              <a:ext cx="741050" cy="192793"/>
            </a:xfrm>
            <a:custGeom>
              <a:avLst/>
              <a:gdLst/>
              <a:ahLst/>
              <a:cxnLst/>
              <a:rect l="l" t="t" r="r" b="b"/>
              <a:pathLst>
                <a:path w="16582" h="4314" extrusionOk="0">
                  <a:moveTo>
                    <a:pt x="7661" y="1"/>
                  </a:moveTo>
                  <a:lnTo>
                    <a:pt x="6932" y="20"/>
                  </a:lnTo>
                  <a:lnTo>
                    <a:pt x="6223" y="40"/>
                  </a:lnTo>
                  <a:lnTo>
                    <a:pt x="5514" y="79"/>
                  </a:lnTo>
                  <a:lnTo>
                    <a:pt x="4864" y="119"/>
                  </a:lnTo>
                  <a:lnTo>
                    <a:pt x="4234" y="198"/>
                  </a:lnTo>
                  <a:lnTo>
                    <a:pt x="3663" y="296"/>
                  </a:lnTo>
                  <a:lnTo>
                    <a:pt x="3131" y="434"/>
                  </a:lnTo>
                  <a:lnTo>
                    <a:pt x="2580" y="572"/>
                  </a:lnTo>
                  <a:lnTo>
                    <a:pt x="1950" y="788"/>
                  </a:lnTo>
                  <a:lnTo>
                    <a:pt x="1635" y="926"/>
                  </a:lnTo>
                  <a:lnTo>
                    <a:pt x="1300" y="1064"/>
                  </a:lnTo>
                  <a:lnTo>
                    <a:pt x="1005" y="1222"/>
                  </a:lnTo>
                  <a:lnTo>
                    <a:pt x="709" y="1399"/>
                  </a:lnTo>
                  <a:lnTo>
                    <a:pt x="473" y="1576"/>
                  </a:lnTo>
                  <a:lnTo>
                    <a:pt x="276" y="1773"/>
                  </a:lnTo>
                  <a:lnTo>
                    <a:pt x="178" y="1871"/>
                  </a:lnTo>
                  <a:lnTo>
                    <a:pt x="118" y="1990"/>
                  </a:lnTo>
                  <a:lnTo>
                    <a:pt x="59" y="2108"/>
                  </a:lnTo>
                  <a:lnTo>
                    <a:pt x="20" y="2226"/>
                  </a:lnTo>
                  <a:lnTo>
                    <a:pt x="0" y="2324"/>
                  </a:lnTo>
                  <a:lnTo>
                    <a:pt x="0" y="2443"/>
                  </a:lnTo>
                  <a:lnTo>
                    <a:pt x="0" y="2561"/>
                  </a:lnTo>
                  <a:lnTo>
                    <a:pt x="20" y="2659"/>
                  </a:lnTo>
                  <a:lnTo>
                    <a:pt x="59" y="2758"/>
                  </a:lnTo>
                  <a:lnTo>
                    <a:pt x="99" y="2876"/>
                  </a:lnTo>
                  <a:lnTo>
                    <a:pt x="217" y="3053"/>
                  </a:lnTo>
                  <a:lnTo>
                    <a:pt x="374" y="3230"/>
                  </a:lnTo>
                  <a:lnTo>
                    <a:pt x="571" y="3408"/>
                  </a:lnTo>
                  <a:lnTo>
                    <a:pt x="808" y="3545"/>
                  </a:lnTo>
                  <a:lnTo>
                    <a:pt x="1083" y="3683"/>
                  </a:lnTo>
                  <a:lnTo>
                    <a:pt x="1379" y="3801"/>
                  </a:lnTo>
                  <a:lnTo>
                    <a:pt x="1714" y="3900"/>
                  </a:lnTo>
                  <a:lnTo>
                    <a:pt x="2068" y="3998"/>
                  </a:lnTo>
                  <a:lnTo>
                    <a:pt x="2442" y="4057"/>
                  </a:lnTo>
                  <a:lnTo>
                    <a:pt x="2836" y="4116"/>
                  </a:lnTo>
                  <a:lnTo>
                    <a:pt x="3250" y="4156"/>
                  </a:lnTo>
                  <a:lnTo>
                    <a:pt x="3663" y="4176"/>
                  </a:lnTo>
                  <a:lnTo>
                    <a:pt x="4096" y="4156"/>
                  </a:lnTo>
                  <a:lnTo>
                    <a:pt x="5002" y="4116"/>
                  </a:lnTo>
                  <a:lnTo>
                    <a:pt x="5928" y="4057"/>
                  </a:lnTo>
                  <a:lnTo>
                    <a:pt x="6873" y="3998"/>
                  </a:lnTo>
                  <a:lnTo>
                    <a:pt x="7818" y="3939"/>
                  </a:lnTo>
                  <a:lnTo>
                    <a:pt x="8724" y="3920"/>
                  </a:lnTo>
                  <a:lnTo>
                    <a:pt x="9157" y="3920"/>
                  </a:lnTo>
                  <a:lnTo>
                    <a:pt x="9571" y="3939"/>
                  </a:lnTo>
                  <a:lnTo>
                    <a:pt x="9965" y="3959"/>
                  </a:lnTo>
                  <a:lnTo>
                    <a:pt x="10319" y="4018"/>
                  </a:lnTo>
                  <a:lnTo>
                    <a:pt x="10674" y="4077"/>
                  </a:lnTo>
                  <a:lnTo>
                    <a:pt x="10969" y="4176"/>
                  </a:lnTo>
                  <a:lnTo>
                    <a:pt x="11304" y="4254"/>
                  </a:lnTo>
                  <a:lnTo>
                    <a:pt x="11678" y="4294"/>
                  </a:lnTo>
                  <a:lnTo>
                    <a:pt x="12092" y="4313"/>
                  </a:lnTo>
                  <a:lnTo>
                    <a:pt x="12545" y="4313"/>
                  </a:lnTo>
                  <a:lnTo>
                    <a:pt x="13017" y="4274"/>
                  </a:lnTo>
                  <a:lnTo>
                    <a:pt x="13490" y="4215"/>
                  </a:lnTo>
                  <a:lnTo>
                    <a:pt x="13982" y="4136"/>
                  </a:lnTo>
                  <a:lnTo>
                    <a:pt x="14455" y="4038"/>
                  </a:lnTo>
                  <a:lnTo>
                    <a:pt x="14888" y="3920"/>
                  </a:lnTo>
                  <a:lnTo>
                    <a:pt x="15321" y="3782"/>
                  </a:lnTo>
                  <a:lnTo>
                    <a:pt x="15695" y="3644"/>
                  </a:lnTo>
                  <a:lnTo>
                    <a:pt x="16010" y="3486"/>
                  </a:lnTo>
                  <a:lnTo>
                    <a:pt x="16266" y="3329"/>
                  </a:lnTo>
                  <a:lnTo>
                    <a:pt x="16385" y="3250"/>
                  </a:lnTo>
                  <a:lnTo>
                    <a:pt x="16463" y="3171"/>
                  </a:lnTo>
                  <a:lnTo>
                    <a:pt x="16522" y="3073"/>
                  </a:lnTo>
                  <a:lnTo>
                    <a:pt x="16562" y="2994"/>
                  </a:lnTo>
                  <a:lnTo>
                    <a:pt x="16582" y="2915"/>
                  </a:lnTo>
                  <a:lnTo>
                    <a:pt x="16582" y="2817"/>
                  </a:lnTo>
                  <a:lnTo>
                    <a:pt x="16483" y="2462"/>
                  </a:lnTo>
                  <a:lnTo>
                    <a:pt x="16404" y="2265"/>
                  </a:lnTo>
                  <a:lnTo>
                    <a:pt x="16326" y="2068"/>
                  </a:lnTo>
                  <a:lnTo>
                    <a:pt x="16207" y="1871"/>
                  </a:lnTo>
                  <a:lnTo>
                    <a:pt x="16089" y="1655"/>
                  </a:lnTo>
                  <a:lnTo>
                    <a:pt x="15951" y="1458"/>
                  </a:lnTo>
                  <a:lnTo>
                    <a:pt x="15794" y="1281"/>
                  </a:lnTo>
                  <a:lnTo>
                    <a:pt x="15597" y="1084"/>
                  </a:lnTo>
                  <a:lnTo>
                    <a:pt x="15400" y="926"/>
                  </a:lnTo>
                  <a:lnTo>
                    <a:pt x="15183" y="769"/>
                  </a:lnTo>
                  <a:lnTo>
                    <a:pt x="14947" y="631"/>
                  </a:lnTo>
                  <a:lnTo>
                    <a:pt x="14671" y="513"/>
                  </a:lnTo>
                  <a:lnTo>
                    <a:pt x="14396" y="414"/>
                  </a:lnTo>
                  <a:lnTo>
                    <a:pt x="14081" y="335"/>
                  </a:lnTo>
                  <a:lnTo>
                    <a:pt x="13746" y="296"/>
                  </a:lnTo>
                  <a:lnTo>
                    <a:pt x="11796" y="158"/>
                  </a:lnTo>
                  <a:lnTo>
                    <a:pt x="10516" y="79"/>
                  </a:lnTo>
                  <a:lnTo>
                    <a:pt x="9118" y="40"/>
                  </a:lnTo>
                  <a:lnTo>
                    <a:pt x="7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72"/>
            <p:cNvSpPr/>
            <p:nvPr/>
          </p:nvSpPr>
          <p:spPr>
            <a:xfrm>
              <a:off x="5991803" y="4413615"/>
              <a:ext cx="103010" cy="209507"/>
            </a:xfrm>
            <a:custGeom>
              <a:avLst/>
              <a:gdLst/>
              <a:ahLst/>
              <a:cxnLst/>
              <a:rect l="l" t="t" r="r" b="b"/>
              <a:pathLst>
                <a:path w="2305" h="4688" extrusionOk="0">
                  <a:moveTo>
                    <a:pt x="2305" y="1"/>
                  </a:moveTo>
                  <a:lnTo>
                    <a:pt x="2108" y="60"/>
                  </a:lnTo>
                  <a:lnTo>
                    <a:pt x="1931" y="158"/>
                  </a:lnTo>
                  <a:lnTo>
                    <a:pt x="1754" y="257"/>
                  </a:lnTo>
                  <a:lnTo>
                    <a:pt x="1596" y="375"/>
                  </a:lnTo>
                  <a:lnTo>
                    <a:pt x="1438" y="493"/>
                  </a:lnTo>
                  <a:lnTo>
                    <a:pt x="1301" y="651"/>
                  </a:lnTo>
                  <a:lnTo>
                    <a:pt x="1163" y="788"/>
                  </a:lnTo>
                  <a:lnTo>
                    <a:pt x="1045" y="966"/>
                  </a:lnTo>
                  <a:lnTo>
                    <a:pt x="828" y="1300"/>
                  </a:lnTo>
                  <a:lnTo>
                    <a:pt x="631" y="1675"/>
                  </a:lnTo>
                  <a:lnTo>
                    <a:pt x="474" y="2049"/>
                  </a:lnTo>
                  <a:lnTo>
                    <a:pt x="355" y="2443"/>
                  </a:lnTo>
                  <a:lnTo>
                    <a:pt x="237" y="2817"/>
                  </a:lnTo>
                  <a:lnTo>
                    <a:pt x="158" y="3171"/>
                  </a:lnTo>
                  <a:lnTo>
                    <a:pt x="99" y="3506"/>
                  </a:lnTo>
                  <a:lnTo>
                    <a:pt x="60" y="3782"/>
                  </a:lnTo>
                  <a:lnTo>
                    <a:pt x="1" y="4215"/>
                  </a:lnTo>
                  <a:lnTo>
                    <a:pt x="1" y="4372"/>
                  </a:lnTo>
                  <a:lnTo>
                    <a:pt x="218" y="4471"/>
                  </a:lnTo>
                  <a:lnTo>
                    <a:pt x="434" y="4569"/>
                  </a:lnTo>
                  <a:lnTo>
                    <a:pt x="670" y="4648"/>
                  </a:lnTo>
                  <a:lnTo>
                    <a:pt x="907" y="4688"/>
                  </a:lnTo>
                  <a:lnTo>
                    <a:pt x="1025" y="4688"/>
                  </a:lnTo>
                  <a:lnTo>
                    <a:pt x="1123" y="4668"/>
                  </a:lnTo>
                  <a:lnTo>
                    <a:pt x="1182" y="4648"/>
                  </a:lnTo>
                  <a:lnTo>
                    <a:pt x="1242" y="4589"/>
                  </a:lnTo>
                  <a:lnTo>
                    <a:pt x="1261" y="4491"/>
                  </a:lnTo>
                  <a:lnTo>
                    <a:pt x="1261" y="4372"/>
                  </a:lnTo>
                  <a:lnTo>
                    <a:pt x="1242" y="4215"/>
                  </a:lnTo>
                  <a:lnTo>
                    <a:pt x="1261" y="3998"/>
                  </a:lnTo>
                  <a:lnTo>
                    <a:pt x="1301" y="3723"/>
                  </a:lnTo>
                  <a:lnTo>
                    <a:pt x="1360" y="3408"/>
                  </a:lnTo>
                  <a:lnTo>
                    <a:pt x="1537" y="2699"/>
                  </a:lnTo>
                  <a:lnTo>
                    <a:pt x="1734" y="1931"/>
                  </a:lnTo>
                  <a:lnTo>
                    <a:pt x="2128" y="591"/>
                  </a:lnTo>
                  <a:lnTo>
                    <a:pt x="2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72"/>
            <p:cNvSpPr/>
            <p:nvPr/>
          </p:nvSpPr>
          <p:spPr>
            <a:xfrm>
              <a:off x="5919674" y="4512201"/>
              <a:ext cx="348537" cy="266710"/>
            </a:xfrm>
            <a:custGeom>
              <a:avLst/>
              <a:gdLst/>
              <a:ahLst/>
              <a:cxnLst/>
              <a:rect l="l" t="t" r="r" b="b"/>
              <a:pathLst>
                <a:path w="7799" h="5968" extrusionOk="0">
                  <a:moveTo>
                    <a:pt x="3052" y="0"/>
                  </a:moveTo>
                  <a:lnTo>
                    <a:pt x="2737" y="40"/>
                  </a:lnTo>
                  <a:lnTo>
                    <a:pt x="2383" y="138"/>
                  </a:lnTo>
                  <a:lnTo>
                    <a:pt x="1989" y="276"/>
                  </a:lnTo>
                  <a:lnTo>
                    <a:pt x="1595" y="453"/>
                  </a:lnTo>
                  <a:lnTo>
                    <a:pt x="1221" y="650"/>
                  </a:lnTo>
                  <a:lnTo>
                    <a:pt x="1064" y="768"/>
                  </a:lnTo>
                  <a:lnTo>
                    <a:pt x="906" y="886"/>
                  </a:lnTo>
                  <a:lnTo>
                    <a:pt x="768" y="1005"/>
                  </a:lnTo>
                  <a:lnTo>
                    <a:pt x="670" y="1123"/>
                  </a:lnTo>
                  <a:lnTo>
                    <a:pt x="571" y="1261"/>
                  </a:lnTo>
                  <a:lnTo>
                    <a:pt x="473" y="1438"/>
                  </a:lnTo>
                  <a:lnTo>
                    <a:pt x="414" y="1654"/>
                  </a:lnTo>
                  <a:lnTo>
                    <a:pt x="335" y="1871"/>
                  </a:lnTo>
                  <a:lnTo>
                    <a:pt x="217" y="2383"/>
                  </a:lnTo>
                  <a:lnTo>
                    <a:pt x="138" y="2895"/>
                  </a:lnTo>
                  <a:lnTo>
                    <a:pt x="79" y="3387"/>
                  </a:lnTo>
                  <a:lnTo>
                    <a:pt x="40" y="3801"/>
                  </a:lnTo>
                  <a:lnTo>
                    <a:pt x="0" y="4195"/>
                  </a:lnTo>
                  <a:lnTo>
                    <a:pt x="236" y="4470"/>
                  </a:lnTo>
                  <a:lnTo>
                    <a:pt x="512" y="4726"/>
                  </a:lnTo>
                  <a:lnTo>
                    <a:pt x="768" y="4943"/>
                  </a:lnTo>
                  <a:lnTo>
                    <a:pt x="1044" y="5140"/>
                  </a:lnTo>
                  <a:lnTo>
                    <a:pt x="1339" y="5317"/>
                  </a:lnTo>
                  <a:lnTo>
                    <a:pt x="1635" y="5455"/>
                  </a:lnTo>
                  <a:lnTo>
                    <a:pt x="1930" y="5593"/>
                  </a:lnTo>
                  <a:lnTo>
                    <a:pt x="2225" y="5691"/>
                  </a:lnTo>
                  <a:lnTo>
                    <a:pt x="2540" y="5790"/>
                  </a:lnTo>
                  <a:lnTo>
                    <a:pt x="2836" y="5849"/>
                  </a:lnTo>
                  <a:lnTo>
                    <a:pt x="3151" y="5908"/>
                  </a:lnTo>
                  <a:lnTo>
                    <a:pt x="3466" y="5928"/>
                  </a:lnTo>
                  <a:lnTo>
                    <a:pt x="3761" y="5947"/>
                  </a:lnTo>
                  <a:lnTo>
                    <a:pt x="4057" y="5967"/>
                  </a:lnTo>
                  <a:lnTo>
                    <a:pt x="4648" y="5947"/>
                  </a:lnTo>
                  <a:lnTo>
                    <a:pt x="5219" y="5888"/>
                  </a:lnTo>
                  <a:lnTo>
                    <a:pt x="5731" y="5810"/>
                  </a:lnTo>
                  <a:lnTo>
                    <a:pt x="6203" y="5711"/>
                  </a:lnTo>
                  <a:lnTo>
                    <a:pt x="6597" y="5613"/>
                  </a:lnTo>
                  <a:lnTo>
                    <a:pt x="6932" y="5514"/>
                  </a:lnTo>
                  <a:lnTo>
                    <a:pt x="7188" y="5416"/>
                  </a:lnTo>
                  <a:lnTo>
                    <a:pt x="7405" y="5337"/>
                  </a:lnTo>
                  <a:lnTo>
                    <a:pt x="7503" y="5022"/>
                  </a:lnTo>
                  <a:lnTo>
                    <a:pt x="7621" y="4667"/>
                  </a:lnTo>
                  <a:lnTo>
                    <a:pt x="7720" y="4254"/>
                  </a:lnTo>
                  <a:lnTo>
                    <a:pt x="7779" y="3840"/>
                  </a:lnTo>
                  <a:lnTo>
                    <a:pt x="7798" y="3624"/>
                  </a:lnTo>
                  <a:lnTo>
                    <a:pt x="7798" y="3427"/>
                  </a:lnTo>
                  <a:lnTo>
                    <a:pt x="7779" y="3230"/>
                  </a:lnTo>
                  <a:lnTo>
                    <a:pt x="7739" y="3072"/>
                  </a:lnTo>
                  <a:lnTo>
                    <a:pt x="7680" y="2934"/>
                  </a:lnTo>
                  <a:lnTo>
                    <a:pt x="7582" y="2836"/>
                  </a:lnTo>
                  <a:lnTo>
                    <a:pt x="6715" y="2226"/>
                  </a:lnTo>
                  <a:lnTo>
                    <a:pt x="5376" y="1300"/>
                  </a:lnTo>
                  <a:lnTo>
                    <a:pt x="4687" y="827"/>
                  </a:lnTo>
                  <a:lnTo>
                    <a:pt x="4057" y="433"/>
                  </a:lnTo>
                  <a:lnTo>
                    <a:pt x="3564" y="158"/>
                  </a:lnTo>
                  <a:lnTo>
                    <a:pt x="3387" y="59"/>
                  </a:lnTo>
                  <a:lnTo>
                    <a:pt x="3269" y="20"/>
                  </a:lnTo>
                  <a:lnTo>
                    <a:pt x="3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2"/>
            <p:cNvSpPr/>
            <p:nvPr/>
          </p:nvSpPr>
          <p:spPr>
            <a:xfrm>
              <a:off x="6106210" y="3886451"/>
              <a:ext cx="257906" cy="390814"/>
            </a:xfrm>
            <a:custGeom>
              <a:avLst/>
              <a:gdLst/>
              <a:ahLst/>
              <a:cxnLst/>
              <a:rect l="l" t="t" r="r" b="b"/>
              <a:pathLst>
                <a:path w="5771" h="8745" extrusionOk="0">
                  <a:moveTo>
                    <a:pt x="2364" y="1"/>
                  </a:moveTo>
                  <a:lnTo>
                    <a:pt x="1" y="788"/>
                  </a:lnTo>
                  <a:lnTo>
                    <a:pt x="3211" y="8744"/>
                  </a:lnTo>
                  <a:lnTo>
                    <a:pt x="5771" y="7819"/>
                  </a:lnTo>
                  <a:lnTo>
                    <a:pt x="2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2"/>
            <p:cNvSpPr/>
            <p:nvPr/>
          </p:nvSpPr>
          <p:spPr>
            <a:xfrm>
              <a:off x="5974240" y="3520351"/>
              <a:ext cx="249951" cy="405741"/>
            </a:xfrm>
            <a:custGeom>
              <a:avLst/>
              <a:gdLst/>
              <a:ahLst/>
              <a:cxnLst/>
              <a:rect l="l" t="t" r="r" b="b"/>
              <a:pathLst>
                <a:path w="5593" h="9079" extrusionOk="0">
                  <a:moveTo>
                    <a:pt x="1418" y="1"/>
                  </a:moveTo>
                  <a:lnTo>
                    <a:pt x="0" y="532"/>
                  </a:lnTo>
                  <a:lnTo>
                    <a:pt x="1221" y="4333"/>
                  </a:lnTo>
                  <a:lnTo>
                    <a:pt x="2107" y="7070"/>
                  </a:lnTo>
                  <a:lnTo>
                    <a:pt x="2599" y="8567"/>
                  </a:lnTo>
                  <a:lnTo>
                    <a:pt x="2678" y="8744"/>
                  </a:lnTo>
                  <a:lnTo>
                    <a:pt x="2757" y="8882"/>
                  </a:lnTo>
                  <a:lnTo>
                    <a:pt x="2836" y="8961"/>
                  </a:lnTo>
                  <a:lnTo>
                    <a:pt x="2915" y="9020"/>
                  </a:lnTo>
                  <a:lnTo>
                    <a:pt x="2993" y="9059"/>
                  </a:lnTo>
                  <a:lnTo>
                    <a:pt x="3033" y="9079"/>
                  </a:lnTo>
                  <a:lnTo>
                    <a:pt x="3092" y="9079"/>
                  </a:lnTo>
                  <a:lnTo>
                    <a:pt x="5416" y="8232"/>
                  </a:lnTo>
                  <a:lnTo>
                    <a:pt x="5455" y="8212"/>
                  </a:lnTo>
                  <a:lnTo>
                    <a:pt x="5534" y="8134"/>
                  </a:lnTo>
                  <a:lnTo>
                    <a:pt x="5573" y="8075"/>
                  </a:lnTo>
                  <a:lnTo>
                    <a:pt x="5593" y="7996"/>
                  </a:lnTo>
                  <a:lnTo>
                    <a:pt x="5593" y="7897"/>
                  </a:lnTo>
                  <a:lnTo>
                    <a:pt x="5573" y="7779"/>
                  </a:lnTo>
                  <a:lnTo>
                    <a:pt x="5356" y="7346"/>
                  </a:lnTo>
                  <a:lnTo>
                    <a:pt x="4864" y="6420"/>
                  </a:lnTo>
                  <a:lnTo>
                    <a:pt x="3446" y="3762"/>
                  </a:lnTo>
                  <a:lnTo>
                    <a:pt x="14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2"/>
            <p:cNvSpPr/>
            <p:nvPr/>
          </p:nvSpPr>
          <p:spPr>
            <a:xfrm>
              <a:off x="5879185" y="3273930"/>
              <a:ext cx="145243" cy="276408"/>
            </a:xfrm>
            <a:custGeom>
              <a:avLst/>
              <a:gdLst/>
              <a:ahLst/>
              <a:cxnLst/>
              <a:rect l="l" t="t" r="r" b="b"/>
              <a:pathLst>
                <a:path w="3250" h="6185" extrusionOk="0">
                  <a:moveTo>
                    <a:pt x="1398" y="1"/>
                  </a:moveTo>
                  <a:lnTo>
                    <a:pt x="0" y="552"/>
                  </a:lnTo>
                  <a:lnTo>
                    <a:pt x="1320" y="3388"/>
                  </a:lnTo>
                  <a:lnTo>
                    <a:pt x="1635" y="3329"/>
                  </a:lnTo>
                  <a:lnTo>
                    <a:pt x="2797" y="6184"/>
                  </a:lnTo>
                  <a:lnTo>
                    <a:pt x="3250" y="6086"/>
                  </a:lnTo>
                  <a:lnTo>
                    <a:pt x="2127" y="3250"/>
                  </a:lnTo>
                  <a:lnTo>
                    <a:pt x="2482" y="3014"/>
                  </a:lnTo>
                  <a:lnTo>
                    <a:pt x="13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2"/>
            <p:cNvSpPr/>
            <p:nvPr/>
          </p:nvSpPr>
          <p:spPr>
            <a:xfrm>
              <a:off x="6307762" y="4051045"/>
              <a:ext cx="113557" cy="167230"/>
            </a:xfrm>
            <a:custGeom>
              <a:avLst/>
              <a:gdLst/>
              <a:ahLst/>
              <a:cxnLst/>
              <a:rect l="l" t="t" r="r" b="b"/>
              <a:pathLst>
                <a:path w="2541" h="3742" extrusionOk="0">
                  <a:moveTo>
                    <a:pt x="1162" y="0"/>
                  </a:moveTo>
                  <a:lnTo>
                    <a:pt x="1123" y="20"/>
                  </a:lnTo>
                  <a:lnTo>
                    <a:pt x="985" y="59"/>
                  </a:lnTo>
                  <a:lnTo>
                    <a:pt x="591" y="256"/>
                  </a:lnTo>
                  <a:lnTo>
                    <a:pt x="1" y="611"/>
                  </a:lnTo>
                  <a:lnTo>
                    <a:pt x="316" y="1654"/>
                  </a:lnTo>
                  <a:lnTo>
                    <a:pt x="79" y="1694"/>
                  </a:lnTo>
                  <a:lnTo>
                    <a:pt x="237" y="2541"/>
                  </a:lnTo>
                  <a:lnTo>
                    <a:pt x="690" y="2324"/>
                  </a:lnTo>
                  <a:lnTo>
                    <a:pt x="1418" y="3742"/>
                  </a:lnTo>
                  <a:lnTo>
                    <a:pt x="2541" y="3525"/>
                  </a:lnTo>
                  <a:lnTo>
                    <a:pt x="1852" y="1832"/>
                  </a:lnTo>
                  <a:lnTo>
                    <a:pt x="1379" y="630"/>
                  </a:lnTo>
                  <a:lnTo>
                    <a:pt x="1222" y="217"/>
                  </a:lnTo>
                  <a:lnTo>
                    <a:pt x="1162" y="20"/>
                  </a:lnTo>
                  <a:lnTo>
                    <a:pt x="1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2"/>
            <p:cNvSpPr/>
            <p:nvPr/>
          </p:nvSpPr>
          <p:spPr>
            <a:xfrm>
              <a:off x="6198629" y="3998221"/>
              <a:ext cx="95100" cy="176928"/>
            </a:xfrm>
            <a:custGeom>
              <a:avLst/>
              <a:gdLst/>
              <a:ahLst/>
              <a:cxnLst/>
              <a:rect l="l" t="t" r="r" b="b"/>
              <a:pathLst>
                <a:path w="2128" h="3959" extrusionOk="0">
                  <a:moveTo>
                    <a:pt x="907" y="1"/>
                  </a:moveTo>
                  <a:lnTo>
                    <a:pt x="1" y="276"/>
                  </a:lnTo>
                  <a:lnTo>
                    <a:pt x="611" y="2068"/>
                  </a:lnTo>
                  <a:lnTo>
                    <a:pt x="1044" y="3329"/>
                  </a:lnTo>
                  <a:lnTo>
                    <a:pt x="1202" y="3762"/>
                  </a:lnTo>
                  <a:lnTo>
                    <a:pt x="1300" y="3939"/>
                  </a:lnTo>
                  <a:lnTo>
                    <a:pt x="1359" y="3959"/>
                  </a:lnTo>
                  <a:lnTo>
                    <a:pt x="1458" y="3939"/>
                  </a:lnTo>
                  <a:lnTo>
                    <a:pt x="1753" y="3860"/>
                  </a:lnTo>
                  <a:lnTo>
                    <a:pt x="2128" y="3723"/>
                  </a:lnTo>
                  <a:lnTo>
                    <a:pt x="9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2"/>
            <p:cNvSpPr/>
            <p:nvPr/>
          </p:nvSpPr>
          <p:spPr>
            <a:xfrm>
              <a:off x="6067508" y="4084473"/>
              <a:ext cx="178715" cy="299289"/>
            </a:xfrm>
            <a:custGeom>
              <a:avLst/>
              <a:gdLst/>
              <a:ahLst/>
              <a:cxnLst/>
              <a:rect l="l" t="t" r="r" b="b"/>
              <a:pathLst>
                <a:path w="3999" h="6697" extrusionOk="0">
                  <a:moveTo>
                    <a:pt x="2521" y="1"/>
                  </a:moveTo>
                  <a:lnTo>
                    <a:pt x="2049" y="434"/>
                  </a:lnTo>
                  <a:lnTo>
                    <a:pt x="1733" y="769"/>
                  </a:lnTo>
                  <a:lnTo>
                    <a:pt x="1635" y="887"/>
                  </a:lnTo>
                  <a:lnTo>
                    <a:pt x="1596" y="985"/>
                  </a:lnTo>
                  <a:lnTo>
                    <a:pt x="1615" y="1103"/>
                  </a:lnTo>
                  <a:lnTo>
                    <a:pt x="1655" y="1300"/>
                  </a:lnTo>
                  <a:lnTo>
                    <a:pt x="1812" y="1852"/>
                  </a:lnTo>
                  <a:lnTo>
                    <a:pt x="2029" y="2600"/>
                  </a:lnTo>
                  <a:lnTo>
                    <a:pt x="1812" y="2856"/>
                  </a:lnTo>
                  <a:lnTo>
                    <a:pt x="1340" y="3407"/>
                  </a:lnTo>
                  <a:lnTo>
                    <a:pt x="1084" y="3703"/>
                  </a:lnTo>
                  <a:lnTo>
                    <a:pt x="828" y="3959"/>
                  </a:lnTo>
                  <a:lnTo>
                    <a:pt x="611" y="4156"/>
                  </a:lnTo>
                  <a:lnTo>
                    <a:pt x="532" y="4235"/>
                  </a:lnTo>
                  <a:lnTo>
                    <a:pt x="473" y="4254"/>
                  </a:lnTo>
                  <a:lnTo>
                    <a:pt x="394" y="4274"/>
                  </a:lnTo>
                  <a:lnTo>
                    <a:pt x="296" y="4235"/>
                  </a:lnTo>
                  <a:lnTo>
                    <a:pt x="138" y="4175"/>
                  </a:lnTo>
                  <a:lnTo>
                    <a:pt x="79" y="4156"/>
                  </a:lnTo>
                  <a:lnTo>
                    <a:pt x="20" y="4156"/>
                  </a:lnTo>
                  <a:lnTo>
                    <a:pt x="0" y="4215"/>
                  </a:lnTo>
                  <a:lnTo>
                    <a:pt x="0" y="4353"/>
                  </a:lnTo>
                  <a:lnTo>
                    <a:pt x="20" y="4569"/>
                  </a:lnTo>
                  <a:lnTo>
                    <a:pt x="99" y="4884"/>
                  </a:lnTo>
                  <a:lnTo>
                    <a:pt x="178" y="5259"/>
                  </a:lnTo>
                  <a:lnTo>
                    <a:pt x="296" y="5652"/>
                  </a:lnTo>
                  <a:lnTo>
                    <a:pt x="414" y="6027"/>
                  </a:lnTo>
                  <a:lnTo>
                    <a:pt x="532" y="6361"/>
                  </a:lnTo>
                  <a:lnTo>
                    <a:pt x="650" y="6598"/>
                  </a:lnTo>
                  <a:lnTo>
                    <a:pt x="690" y="6657"/>
                  </a:lnTo>
                  <a:lnTo>
                    <a:pt x="729" y="6696"/>
                  </a:lnTo>
                  <a:lnTo>
                    <a:pt x="808" y="6696"/>
                  </a:lnTo>
                  <a:lnTo>
                    <a:pt x="906" y="6637"/>
                  </a:lnTo>
                  <a:lnTo>
                    <a:pt x="1005" y="6539"/>
                  </a:lnTo>
                  <a:lnTo>
                    <a:pt x="1103" y="6420"/>
                  </a:lnTo>
                  <a:lnTo>
                    <a:pt x="1261" y="6223"/>
                  </a:lnTo>
                  <a:lnTo>
                    <a:pt x="1320" y="6105"/>
                  </a:lnTo>
                  <a:lnTo>
                    <a:pt x="2580" y="4904"/>
                  </a:lnTo>
                  <a:lnTo>
                    <a:pt x="3486" y="4057"/>
                  </a:lnTo>
                  <a:lnTo>
                    <a:pt x="3978" y="3604"/>
                  </a:lnTo>
                  <a:lnTo>
                    <a:pt x="3998" y="3585"/>
                  </a:lnTo>
                  <a:lnTo>
                    <a:pt x="3998" y="3545"/>
                  </a:lnTo>
                  <a:lnTo>
                    <a:pt x="3978" y="3427"/>
                  </a:lnTo>
                  <a:lnTo>
                    <a:pt x="3821" y="2994"/>
                  </a:lnTo>
                  <a:lnTo>
                    <a:pt x="3604" y="2403"/>
                  </a:lnTo>
                  <a:lnTo>
                    <a:pt x="3309" y="1753"/>
                  </a:lnTo>
                  <a:lnTo>
                    <a:pt x="2777" y="532"/>
                  </a:lnTo>
                  <a:lnTo>
                    <a:pt x="2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2"/>
            <p:cNvSpPr/>
            <p:nvPr/>
          </p:nvSpPr>
          <p:spPr>
            <a:xfrm>
              <a:off x="5932857" y="3936638"/>
              <a:ext cx="230600" cy="114451"/>
            </a:xfrm>
            <a:custGeom>
              <a:avLst/>
              <a:gdLst/>
              <a:ahLst/>
              <a:cxnLst/>
              <a:rect l="l" t="t" r="r" b="b"/>
              <a:pathLst>
                <a:path w="5160" h="2561" extrusionOk="0">
                  <a:moveTo>
                    <a:pt x="99" y="0"/>
                  </a:moveTo>
                  <a:lnTo>
                    <a:pt x="60" y="40"/>
                  </a:lnTo>
                  <a:lnTo>
                    <a:pt x="40" y="118"/>
                  </a:lnTo>
                  <a:lnTo>
                    <a:pt x="20" y="394"/>
                  </a:lnTo>
                  <a:lnTo>
                    <a:pt x="1" y="768"/>
                  </a:lnTo>
                  <a:lnTo>
                    <a:pt x="1" y="1221"/>
                  </a:lnTo>
                  <a:lnTo>
                    <a:pt x="20" y="1654"/>
                  </a:lnTo>
                  <a:lnTo>
                    <a:pt x="60" y="2068"/>
                  </a:lnTo>
                  <a:lnTo>
                    <a:pt x="119" y="2363"/>
                  </a:lnTo>
                  <a:lnTo>
                    <a:pt x="158" y="2462"/>
                  </a:lnTo>
                  <a:lnTo>
                    <a:pt x="178" y="2521"/>
                  </a:lnTo>
                  <a:lnTo>
                    <a:pt x="257" y="2560"/>
                  </a:lnTo>
                  <a:lnTo>
                    <a:pt x="394" y="2560"/>
                  </a:lnTo>
                  <a:lnTo>
                    <a:pt x="453" y="2541"/>
                  </a:lnTo>
                  <a:lnTo>
                    <a:pt x="552" y="2482"/>
                  </a:lnTo>
                  <a:lnTo>
                    <a:pt x="572" y="2442"/>
                  </a:lnTo>
                  <a:lnTo>
                    <a:pt x="2679" y="2324"/>
                  </a:lnTo>
                  <a:lnTo>
                    <a:pt x="4195" y="2245"/>
                  </a:lnTo>
                  <a:lnTo>
                    <a:pt x="5081" y="2166"/>
                  </a:lnTo>
                  <a:lnTo>
                    <a:pt x="5121" y="2166"/>
                  </a:lnTo>
                  <a:lnTo>
                    <a:pt x="5140" y="2147"/>
                  </a:lnTo>
                  <a:lnTo>
                    <a:pt x="5160" y="2088"/>
                  </a:lnTo>
                  <a:lnTo>
                    <a:pt x="5160" y="1989"/>
                  </a:lnTo>
                  <a:lnTo>
                    <a:pt x="5121" y="1851"/>
                  </a:lnTo>
                  <a:lnTo>
                    <a:pt x="4983" y="1556"/>
                  </a:lnTo>
                  <a:lnTo>
                    <a:pt x="4766" y="1221"/>
                  </a:lnTo>
                  <a:lnTo>
                    <a:pt x="4550" y="867"/>
                  </a:lnTo>
                  <a:lnTo>
                    <a:pt x="4353" y="571"/>
                  </a:lnTo>
                  <a:lnTo>
                    <a:pt x="4136" y="276"/>
                  </a:lnTo>
                  <a:lnTo>
                    <a:pt x="2364" y="197"/>
                  </a:lnTo>
                  <a:lnTo>
                    <a:pt x="1005" y="118"/>
                  </a:lnTo>
                  <a:lnTo>
                    <a:pt x="453" y="59"/>
                  </a:lnTo>
                  <a:lnTo>
                    <a:pt x="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2"/>
            <p:cNvSpPr/>
            <p:nvPr/>
          </p:nvSpPr>
          <p:spPr>
            <a:xfrm>
              <a:off x="5958375" y="3912863"/>
              <a:ext cx="124149" cy="106541"/>
            </a:xfrm>
            <a:custGeom>
              <a:avLst/>
              <a:gdLst/>
              <a:ahLst/>
              <a:cxnLst/>
              <a:rect l="l" t="t" r="r" b="b"/>
              <a:pathLst>
                <a:path w="2778" h="2384" extrusionOk="0">
                  <a:moveTo>
                    <a:pt x="906" y="1"/>
                  </a:moveTo>
                  <a:lnTo>
                    <a:pt x="828" y="40"/>
                  </a:lnTo>
                  <a:lnTo>
                    <a:pt x="749" y="79"/>
                  </a:lnTo>
                  <a:lnTo>
                    <a:pt x="670" y="158"/>
                  </a:lnTo>
                  <a:lnTo>
                    <a:pt x="513" y="79"/>
                  </a:lnTo>
                  <a:lnTo>
                    <a:pt x="454" y="60"/>
                  </a:lnTo>
                  <a:lnTo>
                    <a:pt x="394" y="40"/>
                  </a:lnTo>
                  <a:lnTo>
                    <a:pt x="296" y="60"/>
                  </a:lnTo>
                  <a:lnTo>
                    <a:pt x="237" y="119"/>
                  </a:lnTo>
                  <a:lnTo>
                    <a:pt x="158" y="197"/>
                  </a:lnTo>
                  <a:lnTo>
                    <a:pt x="119" y="296"/>
                  </a:lnTo>
                  <a:lnTo>
                    <a:pt x="40" y="434"/>
                  </a:lnTo>
                  <a:lnTo>
                    <a:pt x="20" y="552"/>
                  </a:lnTo>
                  <a:lnTo>
                    <a:pt x="1" y="729"/>
                  </a:lnTo>
                  <a:lnTo>
                    <a:pt x="1" y="965"/>
                  </a:lnTo>
                  <a:lnTo>
                    <a:pt x="20" y="1241"/>
                  </a:lnTo>
                  <a:lnTo>
                    <a:pt x="60" y="1477"/>
                  </a:lnTo>
                  <a:lnTo>
                    <a:pt x="138" y="1714"/>
                  </a:lnTo>
                  <a:lnTo>
                    <a:pt x="158" y="1793"/>
                  </a:lnTo>
                  <a:lnTo>
                    <a:pt x="217" y="1871"/>
                  </a:lnTo>
                  <a:lnTo>
                    <a:pt x="257" y="1911"/>
                  </a:lnTo>
                  <a:lnTo>
                    <a:pt x="316" y="1930"/>
                  </a:lnTo>
                  <a:lnTo>
                    <a:pt x="434" y="1950"/>
                  </a:lnTo>
                  <a:lnTo>
                    <a:pt x="552" y="1930"/>
                  </a:lnTo>
                  <a:lnTo>
                    <a:pt x="749" y="1891"/>
                  </a:lnTo>
                  <a:lnTo>
                    <a:pt x="906" y="1832"/>
                  </a:lnTo>
                  <a:lnTo>
                    <a:pt x="966" y="1812"/>
                  </a:lnTo>
                  <a:lnTo>
                    <a:pt x="985" y="1911"/>
                  </a:lnTo>
                  <a:lnTo>
                    <a:pt x="1064" y="2108"/>
                  </a:lnTo>
                  <a:lnTo>
                    <a:pt x="1103" y="2226"/>
                  </a:lnTo>
                  <a:lnTo>
                    <a:pt x="1182" y="2305"/>
                  </a:lnTo>
                  <a:lnTo>
                    <a:pt x="1261" y="2364"/>
                  </a:lnTo>
                  <a:lnTo>
                    <a:pt x="1300" y="2383"/>
                  </a:lnTo>
                  <a:lnTo>
                    <a:pt x="1359" y="2383"/>
                  </a:lnTo>
                  <a:lnTo>
                    <a:pt x="1458" y="2344"/>
                  </a:lnTo>
                  <a:lnTo>
                    <a:pt x="1556" y="2305"/>
                  </a:lnTo>
                  <a:lnTo>
                    <a:pt x="1753" y="2206"/>
                  </a:lnTo>
                  <a:lnTo>
                    <a:pt x="1950" y="2068"/>
                  </a:lnTo>
                  <a:lnTo>
                    <a:pt x="2009" y="2127"/>
                  </a:lnTo>
                  <a:lnTo>
                    <a:pt x="2147" y="2245"/>
                  </a:lnTo>
                  <a:lnTo>
                    <a:pt x="2246" y="2305"/>
                  </a:lnTo>
                  <a:lnTo>
                    <a:pt x="2344" y="2344"/>
                  </a:lnTo>
                  <a:lnTo>
                    <a:pt x="2462" y="2344"/>
                  </a:lnTo>
                  <a:lnTo>
                    <a:pt x="2561" y="2324"/>
                  </a:lnTo>
                  <a:lnTo>
                    <a:pt x="2620" y="2285"/>
                  </a:lnTo>
                  <a:lnTo>
                    <a:pt x="2659" y="2226"/>
                  </a:lnTo>
                  <a:lnTo>
                    <a:pt x="2698" y="2127"/>
                  </a:lnTo>
                  <a:lnTo>
                    <a:pt x="2718" y="2009"/>
                  </a:lnTo>
                  <a:lnTo>
                    <a:pt x="2758" y="1733"/>
                  </a:lnTo>
                  <a:lnTo>
                    <a:pt x="2777" y="1418"/>
                  </a:lnTo>
                  <a:lnTo>
                    <a:pt x="2758" y="1084"/>
                  </a:lnTo>
                  <a:lnTo>
                    <a:pt x="2718" y="788"/>
                  </a:lnTo>
                  <a:lnTo>
                    <a:pt x="2659" y="552"/>
                  </a:lnTo>
                  <a:lnTo>
                    <a:pt x="2620" y="473"/>
                  </a:lnTo>
                  <a:lnTo>
                    <a:pt x="2580" y="414"/>
                  </a:lnTo>
                  <a:lnTo>
                    <a:pt x="2541" y="375"/>
                  </a:lnTo>
                  <a:lnTo>
                    <a:pt x="2482" y="335"/>
                  </a:lnTo>
                  <a:lnTo>
                    <a:pt x="2324" y="296"/>
                  </a:lnTo>
                  <a:lnTo>
                    <a:pt x="2167" y="276"/>
                  </a:lnTo>
                  <a:lnTo>
                    <a:pt x="2009" y="276"/>
                  </a:lnTo>
                  <a:lnTo>
                    <a:pt x="1753" y="296"/>
                  </a:lnTo>
                  <a:lnTo>
                    <a:pt x="1635" y="316"/>
                  </a:lnTo>
                  <a:lnTo>
                    <a:pt x="1537" y="237"/>
                  </a:lnTo>
                  <a:lnTo>
                    <a:pt x="1438" y="138"/>
                  </a:lnTo>
                  <a:lnTo>
                    <a:pt x="1300" y="60"/>
                  </a:lnTo>
                  <a:lnTo>
                    <a:pt x="11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2"/>
            <p:cNvSpPr/>
            <p:nvPr/>
          </p:nvSpPr>
          <p:spPr>
            <a:xfrm>
              <a:off x="5975089" y="4029906"/>
              <a:ext cx="440107" cy="388177"/>
            </a:xfrm>
            <a:custGeom>
              <a:avLst/>
              <a:gdLst/>
              <a:ahLst/>
              <a:cxnLst/>
              <a:rect l="l" t="t" r="r" b="b"/>
              <a:pathLst>
                <a:path w="9848" h="8686" extrusionOk="0">
                  <a:moveTo>
                    <a:pt x="946" y="1"/>
                  </a:moveTo>
                  <a:lnTo>
                    <a:pt x="729" y="20"/>
                  </a:lnTo>
                  <a:lnTo>
                    <a:pt x="552" y="40"/>
                  </a:lnTo>
                  <a:lnTo>
                    <a:pt x="375" y="99"/>
                  </a:lnTo>
                  <a:lnTo>
                    <a:pt x="217" y="178"/>
                  </a:lnTo>
                  <a:lnTo>
                    <a:pt x="158" y="217"/>
                  </a:lnTo>
                  <a:lnTo>
                    <a:pt x="119" y="276"/>
                  </a:lnTo>
                  <a:lnTo>
                    <a:pt x="60" y="335"/>
                  </a:lnTo>
                  <a:lnTo>
                    <a:pt x="40" y="414"/>
                  </a:lnTo>
                  <a:lnTo>
                    <a:pt x="20" y="493"/>
                  </a:lnTo>
                  <a:lnTo>
                    <a:pt x="1" y="591"/>
                  </a:lnTo>
                  <a:lnTo>
                    <a:pt x="40" y="828"/>
                  </a:lnTo>
                  <a:lnTo>
                    <a:pt x="99" y="1163"/>
                  </a:lnTo>
                  <a:lnTo>
                    <a:pt x="217" y="1576"/>
                  </a:lnTo>
                  <a:lnTo>
                    <a:pt x="355" y="2068"/>
                  </a:lnTo>
                  <a:lnTo>
                    <a:pt x="552" y="2620"/>
                  </a:lnTo>
                  <a:lnTo>
                    <a:pt x="769" y="3191"/>
                  </a:lnTo>
                  <a:lnTo>
                    <a:pt x="1005" y="3801"/>
                  </a:lnTo>
                  <a:lnTo>
                    <a:pt x="1281" y="4432"/>
                  </a:lnTo>
                  <a:lnTo>
                    <a:pt x="1576" y="5042"/>
                  </a:lnTo>
                  <a:lnTo>
                    <a:pt x="1891" y="5672"/>
                  </a:lnTo>
                  <a:lnTo>
                    <a:pt x="2226" y="6263"/>
                  </a:lnTo>
                  <a:lnTo>
                    <a:pt x="2561" y="6795"/>
                  </a:lnTo>
                  <a:lnTo>
                    <a:pt x="2915" y="7307"/>
                  </a:lnTo>
                  <a:lnTo>
                    <a:pt x="3093" y="7523"/>
                  </a:lnTo>
                  <a:lnTo>
                    <a:pt x="3270" y="7740"/>
                  </a:lnTo>
                  <a:lnTo>
                    <a:pt x="3447" y="7937"/>
                  </a:lnTo>
                  <a:lnTo>
                    <a:pt x="3624" y="8094"/>
                  </a:lnTo>
                  <a:lnTo>
                    <a:pt x="3801" y="8252"/>
                  </a:lnTo>
                  <a:lnTo>
                    <a:pt x="3979" y="8370"/>
                  </a:lnTo>
                  <a:lnTo>
                    <a:pt x="4176" y="8469"/>
                  </a:lnTo>
                  <a:lnTo>
                    <a:pt x="4353" y="8547"/>
                  </a:lnTo>
                  <a:lnTo>
                    <a:pt x="4550" y="8606"/>
                  </a:lnTo>
                  <a:lnTo>
                    <a:pt x="4747" y="8646"/>
                  </a:lnTo>
                  <a:lnTo>
                    <a:pt x="4944" y="8665"/>
                  </a:lnTo>
                  <a:lnTo>
                    <a:pt x="5160" y="8685"/>
                  </a:lnTo>
                  <a:lnTo>
                    <a:pt x="5377" y="8665"/>
                  </a:lnTo>
                  <a:lnTo>
                    <a:pt x="5574" y="8646"/>
                  </a:lnTo>
                  <a:lnTo>
                    <a:pt x="5790" y="8606"/>
                  </a:lnTo>
                  <a:lnTo>
                    <a:pt x="6007" y="8567"/>
                  </a:lnTo>
                  <a:lnTo>
                    <a:pt x="6243" y="8508"/>
                  </a:lnTo>
                  <a:lnTo>
                    <a:pt x="6460" y="8429"/>
                  </a:lnTo>
                  <a:lnTo>
                    <a:pt x="6873" y="8232"/>
                  </a:lnTo>
                  <a:lnTo>
                    <a:pt x="7307" y="7996"/>
                  </a:lnTo>
                  <a:lnTo>
                    <a:pt x="7720" y="7740"/>
                  </a:lnTo>
                  <a:lnTo>
                    <a:pt x="8094" y="7444"/>
                  </a:lnTo>
                  <a:lnTo>
                    <a:pt x="8469" y="7129"/>
                  </a:lnTo>
                  <a:lnTo>
                    <a:pt x="8803" y="6795"/>
                  </a:lnTo>
                  <a:lnTo>
                    <a:pt x="9099" y="6440"/>
                  </a:lnTo>
                  <a:lnTo>
                    <a:pt x="9355" y="6086"/>
                  </a:lnTo>
                  <a:lnTo>
                    <a:pt x="9552" y="5731"/>
                  </a:lnTo>
                  <a:lnTo>
                    <a:pt x="9630" y="5554"/>
                  </a:lnTo>
                  <a:lnTo>
                    <a:pt x="9709" y="5377"/>
                  </a:lnTo>
                  <a:lnTo>
                    <a:pt x="9808" y="5042"/>
                  </a:lnTo>
                  <a:lnTo>
                    <a:pt x="9847" y="4766"/>
                  </a:lnTo>
                  <a:lnTo>
                    <a:pt x="9847" y="4550"/>
                  </a:lnTo>
                  <a:lnTo>
                    <a:pt x="9808" y="4353"/>
                  </a:lnTo>
                  <a:lnTo>
                    <a:pt x="9749" y="4195"/>
                  </a:lnTo>
                  <a:lnTo>
                    <a:pt x="9650" y="4077"/>
                  </a:lnTo>
                  <a:lnTo>
                    <a:pt x="9532" y="3998"/>
                  </a:lnTo>
                  <a:lnTo>
                    <a:pt x="9394" y="3939"/>
                  </a:lnTo>
                  <a:lnTo>
                    <a:pt x="9256" y="3900"/>
                  </a:lnTo>
                  <a:lnTo>
                    <a:pt x="9118" y="3860"/>
                  </a:lnTo>
                  <a:lnTo>
                    <a:pt x="8862" y="3860"/>
                  </a:lnTo>
                  <a:lnTo>
                    <a:pt x="8666" y="3880"/>
                  </a:lnTo>
                  <a:lnTo>
                    <a:pt x="8587" y="3900"/>
                  </a:lnTo>
                  <a:lnTo>
                    <a:pt x="8173" y="4156"/>
                  </a:lnTo>
                  <a:lnTo>
                    <a:pt x="7720" y="4432"/>
                  </a:lnTo>
                  <a:lnTo>
                    <a:pt x="7169" y="4747"/>
                  </a:lnTo>
                  <a:lnTo>
                    <a:pt x="6578" y="5042"/>
                  </a:lnTo>
                  <a:lnTo>
                    <a:pt x="6263" y="5160"/>
                  </a:lnTo>
                  <a:lnTo>
                    <a:pt x="5968" y="5278"/>
                  </a:lnTo>
                  <a:lnTo>
                    <a:pt x="5692" y="5357"/>
                  </a:lnTo>
                  <a:lnTo>
                    <a:pt x="5436" y="5396"/>
                  </a:lnTo>
                  <a:lnTo>
                    <a:pt x="5180" y="5416"/>
                  </a:lnTo>
                  <a:lnTo>
                    <a:pt x="5081" y="5416"/>
                  </a:lnTo>
                  <a:lnTo>
                    <a:pt x="4983" y="5377"/>
                  </a:lnTo>
                  <a:lnTo>
                    <a:pt x="4885" y="5337"/>
                  </a:lnTo>
                  <a:lnTo>
                    <a:pt x="4786" y="5278"/>
                  </a:lnTo>
                  <a:lnTo>
                    <a:pt x="4668" y="5200"/>
                  </a:lnTo>
                  <a:lnTo>
                    <a:pt x="4569" y="5081"/>
                  </a:lnTo>
                  <a:lnTo>
                    <a:pt x="4353" y="4806"/>
                  </a:lnTo>
                  <a:lnTo>
                    <a:pt x="4136" y="4451"/>
                  </a:lnTo>
                  <a:lnTo>
                    <a:pt x="3900" y="4057"/>
                  </a:lnTo>
                  <a:lnTo>
                    <a:pt x="3683" y="3624"/>
                  </a:lnTo>
                  <a:lnTo>
                    <a:pt x="3467" y="3151"/>
                  </a:lnTo>
                  <a:lnTo>
                    <a:pt x="3250" y="2679"/>
                  </a:lnTo>
                  <a:lnTo>
                    <a:pt x="2876" y="1773"/>
                  </a:lnTo>
                  <a:lnTo>
                    <a:pt x="2561" y="966"/>
                  </a:lnTo>
                  <a:lnTo>
                    <a:pt x="2285" y="198"/>
                  </a:lnTo>
                  <a:lnTo>
                    <a:pt x="1931" y="119"/>
                  </a:lnTo>
                  <a:lnTo>
                    <a:pt x="1576" y="60"/>
                  </a:lnTo>
                  <a:lnTo>
                    <a:pt x="1143" y="20"/>
                  </a:lnTo>
                  <a:lnTo>
                    <a:pt x="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72"/>
            <p:cNvSpPr/>
            <p:nvPr/>
          </p:nvSpPr>
          <p:spPr>
            <a:xfrm>
              <a:off x="5973346" y="3982401"/>
              <a:ext cx="123255" cy="95100"/>
            </a:xfrm>
            <a:custGeom>
              <a:avLst/>
              <a:gdLst/>
              <a:ahLst/>
              <a:cxnLst/>
              <a:rect l="l" t="t" r="r" b="b"/>
              <a:pathLst>
                <a:path w="2758" h="2128" extrusionOk="0">
                  <a:moveTo>
                    <a:pt x="1280" y="0"/>
                  </a:moveTo>
                  <a:lnTo>
                    <a:pt x="1221" y="20"/>
                  </a:lnTo>
                  <a:lnTo>
                    <a:pt x="1182" y="59"/>
                  </a:lnTo>
                  <a:lnTo>
                    <a:pt x="1103" y="138"/>
                  </a:lnTo>
                  <a:lnTo>
                    <a:pt x="1044" y="256"/>
                  </a:lnTo>
                  <a:lnTo>
                    <a:pt x="1005" y="374"/>
                  </a:lnTo>
                  <a:lnTo>
                    <a:pt x="985" y="493"/>
                  </a:lnTo>
                  <a:lnTo>
                    <a:pt x="985" y="591"/>
                  </a:lnTo>
                  <a:lnTo>
                    <a:pt x="1005" y="689"/>
                  </a:lnTo>
                  <a:lnTo>
                    <a:pt x="1064" y="768"/>
                  </a:lnTo>
                  <a:lnTo>
                    <a:pt x="1182" y="945"/>
                  </a:lnTo>
                  <a:lnTo>
                    <a:pt x="1359" y="1103"/>
                  </a:lnTo>
                  <a:lnTo>
                    <a:pt x="0" y="1359"/>
                  </a:lnTo>
                  <a:lnTo>
                    <a:pt x="59" y="1477"/>
                  </a:lnTo>
                  <a:lnTo>
                    <a:pt x="158" y="1615"/>
                  </a:lnTo>
                  <a:lnTo>
                    <a:pt x="276" y="1753"/>
                  </a:lnTo>
                  <a:lnTo>
                    <a:pt x="434" y="1891"/>
                  </a:lnTo>
                  <a:lnTo>
                    <a:pt x="611" y="2009"/>
                  </a:lnTo>
                  <a:lnTo>
                    <a:pt x="709" y="2068"/>
                  </a:lnTo>
                  <a:lnTo>
                    <a:pt x="808" y="2107"/>
                  </a:lnTo>
                  <a:lnTo>
                    <a:pt x="926" y="2127"/>
                  </a:lnTo>
                  <a:lnTo>
                    <a:pt x="1044" y="2127"/>
                  </a:lnTo>
                  <a:lnTo>
                    <a:pt x="1300" y="2107"/>
                  </a:lnTo>
                  <a:lnTo>
                    <a:pt x="1556" y="2029"/>
                  </a:lnTo>
                  <a:lnTo>
                    <a:pt x="1832" y="1930"/>
                  </a:lnTo>
                  <a:lnTo>
                    <a:pt x="2107" y="1812"/>
                  </a:lnTo>
                  <a:lnTo>
                    <a:pt x="2344" y="1674"/>
                  </a:lnTo>
                  <a:lnTo>
                    <a:pt x="2541" y="1536"/>
                  </a:lnTo>
                  <a:lnTo>
                    <a:pt x="2679" y="1379"/>
                  </a:lnTo>
                  <a:lnTo>
                    <a:pt x="2738" y="1320"/>
                  </a:lnTo>
                  <a:lnTo>
                    <a:pt x="2757" y="1241"/>
                  </a:lnTo>
                  <a:lnTo>
                    <a:pt x="2757" y="1182"/>
                  </a:lnTo>
                  <a:lnTo>
                    <a:pt x="2757" y="1103"/>
                  </a:lnTo>
                  <a:lnTo>
                    <a:pt x="2718" y="1044"/>
                  </a:lnTo>
                  <a:lnTo>
                    <a:pt x="2659" y="965"/>
                  </a:lnTo>
                  <a:lnTo>
                    <a:pt x="2521" y="808"/>
                  </a:lnTo>
                  <a:lnTo>
                    <a:pt x="2324" y="670"/>
                  </a:lnTo>
                  <a:lnTo>
                    <a:pt x="1911" y="355"/>
                  </a:lnTo>
                  <a:lnTo>
                    <a:pt x="1714" y="217"/>
                  </a:lnTo>
                  <a:lnTo>
                    <a:pt x="1536" y="99"/>
                  </a:lnTo>
                  <a:lnTo>
                    <a:pt x="1458" y="40"/>
                  </a:lnTo>
                  <a:lnTo>
                    <a:pt x="1399" y="20"/>
                  </a:lnTo>
                  <a:lnTo>
                    <a:pt x="1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72"/>
            <p:cNvSpPr/>
            <p:nvPr/>
          </p:nvSpPr>
          <p:spPr>
            <a:xfrm>
              <a:off x="6270803" y="4221760"/>
              <a:ext cx="153153" cy="261436"/>
            </a:xfrm>
            <a:custGeom>
              <a:avLst/>
              <a:gdLst/>
              <a:ahLst/>
              <a:cxnLst/>
              <a:rect l="l" t="t" r="r" b="b"/>
              <a:pathLst>
                <a:path w="3427" h="5850" extrusionOk="0">
                  <a:moveTo>
                    <a:pt x="1261" y="1"/>
                  </a:moveTo>
                  <a:lnTo>
                    <a:pt x="0" y="257"/>
                  </a:lnTo>
                  <a:lnTo>
                    <a:pt x="1891" y="5849"/>
                  </a:lnTo>
                  <a:lnTo>
                    <a:pt x="2147" y="5712"/>
                  </a:lnTo>
                  <a:lnTo>
                    <a:pt x="2679" y="5416"/>
                  </a:lnTo>
                  <a:lnTo>
                    <a:pt x="2974" y="5239"/>
                  </a:lnTo>
                  <a:lnTo>
                    <a:pt x="3210" y="5062"/>
                  </a:lnTo>
                  <a:lnTo>
                    <a:pt x="3309" y="4983"/>
                  </a:lnTo>
                  <a:lnTo>
                    <a:pt x="3388" y="4924"/>
                  </a:lnTo>
                  <a:lnTo>
                    <a:pt x="3427" y="4845"/>
                  </a:lnTo>
                  <a:lnTo>
                    <a:pt x="3427" y="4806"/>
                  </a:lnTo>
                  <a:lnTo>
                    <a:pt x="3329" y="4510"/>
                  </a:lnTo>
                  <a:lnTo>
                    <a:pt x="3073" y="3939"/>
                  </a:lnTo>
                  <a:lnTo>
                    <a:pt x="2324" y="2305"/>
                  </a:lnTo>
                  <a:lnTo>
                    <a:pt x="1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72"/>
            <p:cNvSpPr/>
            <p:nvPr/>
          </p:nvSpPr>
          <p:spPr>
            <a:xfrm>
              <a:off x="6107997" y="4118795"/>
              <a:ext cx="138226" cy="228857"/>
            </a:xfrm>
            <a:custGeom>
              <a:avLst/>
              <a:gdLst/>
              <a:ahLst/>
              <a:cxnLst/>
              <a:rect l="l" t="t" r="r" b="b"/>
              <a:pathLst>
                <a:path w="3093" h="5121" extrusionOk="0">
                  <a:moveTo>
                    <a:pt x="1694" y="1"/>
                  </a:moveTo>
                  <a:lnTo>
                    <a:pt x="1615" y="20"/>
                  </a:lnTo>
                  <a:lnTo>
                    <a:pt x="1418" y="99"/>
                  </a:lnTo>
                  <a:lnTo>
                    <a:pt x="1320" y="138"/>
                  </a:lnTo>
                  <a:lnTo>
                    <a:pt x="1241" y="198"/>
                  </a:lnTo>
                  <a:lnTo>
                    <a:pt x="1182" y="257"/>
                  </a:lnTo>
                  <a:lnTo>
                    <a:pt x="1182" y="276"/>
                  </a:lnTo>
                  <a:lnTo>
                    <a:pt x="1162" y="316"/>
                  </a:lnTo>
                  <a:lnTo>
                    <a:pt x="1359" y="1359"/>
                  </a:lnTo>
                  <a:lnTo>
                    <a:pt x="1280" y="1379"/>
                  </a:lnTo>
                  <a:lnTo>
                    <a:pt x="1123" y="1418"/>
                  </a:lnTo>
                  <a:lnTo>
                    <a:pt x="1024" y="1438"/>
                  </a:lnTo>
                  <a:lnTo>
                    <a:pt x="926" y="1497"/>
                  </a:lnTo>
                  <a:lnTo>
                    <a:pt x="827" y="1556"/>
                  </a:lnTo>
                  <a:lnTo>
                    <a:pt x="729" y="1655"/>
                  </a:lnTo>
                  <a:lnTo>
                    <a:pt x="670" y="1753"/>
                  </a:lnTo>
                  <a:lnTo>
                    <a:pt x="611" y="1852"/>
                  </a:lnTo>
                  <a:lnTo>
                    <a:pt x="591" y="1950"/>
                  </a:lnTo>
                  <a:lnTo>
                    <a:pt x="571" y="2029"/>
                  </a:lnTo>
                  <a:lnTo>
                    <a:pt x="552" y="2167"/>
                  </a:lnTo>
                  <a:lnTo>
                    <a:pt x="571" y="2206"/>
                  </a:lnTo>
                  <a:lnTo>
                    <a:pt x="473" y="2226"/>
                  </a:lnTo>
                  <a:lnTo>
                    <a:pt x="375" y="2246"/>
                  </a:lnTo>
                  <a:lnTo>
                    <a:pt x="276" y="2285"/>
                  </a:lnTo>
                  <a:lnTo>
                    <a:pt x="178" y="2344"/>
                  </a:lnTo>
                  <a:lnTo>
                    <a:pt x="79" y="2423"/>
                  </a:lnTo>
                  <a:lnTo>
                    <a:pt x="40" y="2462"/>
                  </a:lnTo>
                  <a:lnTo>
                    <a:pt x="20" y="2521"/>
                  </a:lnTo>
                  <a:lnTo>
                    <a:pt x="0" y="2580"/>
                  </a:lnTo>
                  <a:lnTo>
                    <a:pt x="0" y="2659"/>
                  </a:lnTo>
                  <a:lnTo>
                    <a:pt x="40" y="2876"/>
                  </a:lnTo>
                  <a:lnTo>
                    <a:pt x="99" y="3171"/>
                  </a:lnTo>
                  <a:lnTo>
                    <a:pt x="276" y="3959"/>
                  </a:lnTo>
                  <a:lnTo>
                    <a:pt x="375" y="4333"/>
                  </a:lnTo>
                  <a:lnTo>
                    <a:pt x="493" y="4668"/>
                  </a:lnTo>
                  <a:lnTo>
                    <a:pt x="571" y="4943"/>
                  </a:lnTo>
                  <a:lnTo>
                    <a:pt x="631" y="5022"/>
                  </a:lnTo>
                  <a:lnTo>
                    <a:pt x="670" y="5081"/>
                  </a:lnTo>
                  <a:lnTo>
                    <a:pt x="729" y="5101"/>
                  </a:lnTo>
                  <a:lnTo>
                    <a:pt x="808" y="5121"/>
                  </a:lnTo>
                  <a:lnTo>
                    <a:pt x="1103" y="5121"/>
                  </a:lnTo>
                  <a:lnTo>
                    <a:pt x="1458" y="5101"/>
                  </a:lnTo>
                  <a:lnTo>
                    <a:pt x="1871" y="5042"/>
                  </a:lnTo>
                  <a:lnTo>
                    <a:pt x="2265" y="4963"/>
                  </a:lnTo>
                  <a:lnTo>
                    <a:pt x="2619" y="4865"/>
                  </a:lnTo>
                  <a:lnTo>
                    <a:pt x="2895" y="4766"/>
                  </a:lnTo>
                  <a:lnTo>
                    <a:pt x="2974" y="4707"/>
                  </a:lnTo>
                  <a:lnTo>
                    <a:pt x="3033" y="4668"/>
                  </a:lnTo>
                  <a:lnTo>
                    <a:pt x="3053" y="4589"/>
                  </a:lnTo>
                  <a:lnTo>
                    <a:pt x="3072" y="4510"/>
                  </a:lnTo>
                  <a:lnTo>
                    <a:pt x="3092" y="4274"/>
                  </a:lnTo>
                  <a:lnTo>
                    <a:pt x="3072" y="3998"/>
                  </a:lnTo>
                  <a:lnTo>
                    <a:pt x="3053" y="3683"/>
                  </a:lnTo>
                  <a:lnTo>
                    <a:pt x="3013" y="3171"/>
                  </a:lnTo>
                  <a:lnTo>
                    <a:pt x="2974" y="2935"/>
                  </a:lnTo>
                  <a:lnTo>
                    <a:pt x="2935" y="2974"/>
                  </a:lnTo>
                  <a:lnTo>
                    <a:pt x="2856" y="3014"/>
                  </a:lnTo>
                  <a:lnTo>
                    <a:pt x="2757" y="3014"/>
                  </a:lnTo>
                  <a:lnTo>
                    <a:pt x="2698" y="2974"/>
                  </a:lnTo>
                  <a:lnTo>
                    <a:pt x="2659" y="2895"/>
                  </a:lnTo>
                  <a:lnTo>
                    <a:pt x="2462" y="2344"/>
                  </a:lnTo>
                  <a:lnTo>
                    <a:pt x="2127" y="1359"/>
                  </a:lnTo>
                  <a:lnTo>
                    <a:pt x="1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72"/>
            <p:cNvSpPr/>
            <p:nvPr/>
          </p:nvSpPr>
          <p:spPr>
            <a:xfrm>
              <a:off x="6137046" y="4252552"/>
              <a:ext cx="469111" cy="469156"/>
            </a:xfrm>
            <a:custGeom>
              <a:avLst/>
              <a:gdLst/>
              <a:ahLst/>
              <a:cxnLst/>
              <a:rect l="l" t="t" r="r" b="b"/>
              <a:pathLst>
                <a:path w="10497" h="10498" extrusionOk="0">
                  <a:moveTo>
                    <a:pt x="8212" y="1"/>
                  </a:moveTo>
                  <a:lnTo>
                    <a:pt x="8094" y="21"/>
                  </a:lnTo>
                  <a:lnTo>
                    <a:pt x="7976" y="40"/>
                  </a:lnTo>
                  <a:lnTo>
                    <a:pt x="7877" y="60"/>
                  </a:lnTo>
                  <a:lnTo>
                    <a:pt x="7779" y="119"/>
                  </a:lnTo>
                  <a:lnTo>
                    <a:pt x="7680" y="178"/>
                  </a:lnTo>
                  <a:lnTo>
                    <a:pt x="7503" y="316"/>
                  </a:lnTo>
                  <a:lnTo>
                    <a:pt x="7346" y="493"/>
                  </a:lnTo>
                  <a:lnTo>
                    <a:pt x="7188" y="710"/>
                  </a:lnTo>
                  <a:lnTo>
                    <a:pt x="7050" y="926"/>
                  </a:lnTo>
                  <a:lnTo>
                    <a:pt x="6932" y="1182"/>
                  </a:lnTo>
                  <a:lnTo>
                    <a:pt x="6834" y="1458"/>
                  </a:lnTo>
                  <a:lnTo>
                    <a:pt x="6735" y="1734"/>
                  </a:lnTo>
                  <a:lnTo>
                    <a:pt x="6597" y="2266"/>
                  </a:lnTo>
                  <a:lnTo>
                    <a:pt x="6479" y="2778"/>
                  </a:lnTo>
                  <a:lnTo>
                    <a:pt x="6420" y="3191"/>
                  </a:lnTo>
                  <a:lnTo>
                    <a:pt x="6400" y="3388"/>
                  </a:lnTo>
                  <a:lnTo>
                    <a:pt x="6341" y="3605"/>
                  </a:lnTo>
                  <a:lnTo>
                    <a:pt x="6243" y="3821"/>
                  </a:lnTo>
                  <a:lnTo>
                    <a:pt x="6144" y="4077"/>
                  </a:lnTo>
                  <a:lnTo>
                    <a:pt x="5908" y="4589"/>
                  </a:lnTo>
                  <a:lnTo>
                    <a:pt x="5632" y="5101"/>
                  </a:lnTo>
                  <a:lnTo>
                    <a:pt x="5357" y="5554"/>
                  </a:lnTo>
                  <a:lnTo>
                    <a:pt x="5120" y="5909"/>
                  </a:lnTo>
                  <a:lnTo>
                    <a:pt x="4963" y="6145"/>
                  </a:lnTo>
                  <a:lnTo>
                    <a:pt x="4923" y="6204"/>
                  </a:lnTo>
                  <a:lnTo>
                    <a:pt x="4904" y="6204"/>
                  </a:lnTo>
                  <a:lnTo>
                    <a:pt x="4884" y="6106"/>
                  </a:lnTo>
                  <a:lnTo>
                    <a:pt x="4805" y="5987"/>
                  </a:lnTo>
                  <a:lnTo>
                    <a:pt x="4569" y="5594"/>
                  </a:lnTo>
                  <a:lnTo>
                    <a:pt x="4254" y="5121"/>
                  </a:lnTo>
                  <a:lnTo>
                    <a:pt x="3939" y="4629"/>
                  </a:lnTo>
                  <a:lnTo>
                    <a:pt x="3762" y="4314"/>
                  </a:lnTo>
                  <a:lnTo>
                    <a:pt x="3565" y="3861"/>
                  </a:lnTo>
                  <a:lnTo>
                    <a:pt x="3131" y="2837"/>
                  </a:lnTo>
                  <a:lnTo>
                    <a:pt x="2600" y="1517"/>
                  </a:lnTo>
                  <a:lnTo>
                    <a:pt x="2403" y="1478"/>
                  </a:lnTo>
                  <a:lnTo>
                    <a:pt x="2206" y="1478"/>
                  </a:lnTo>
                  <a:lnTo>
                    <a:pt x="1989" y="1498"/>
                  </a:lnTo>
                  <a:lnTo>
                    <a:pt x="1773" y="1557"/>
                  </a:lnTo>
                  <a:lnTo>
                    <a:pt x="1556" y="1616"/>
                  </a:lnTo>
                  <a:lnTo>
                    <a:pt x="1359" y="1694"/>
                  </a:lnTo>
                  <a:lnTo>
                    <a:pt x="945" y="1872"/>
                  </a:lnTo>
                  <a:lnTo>
                    <a:pt x="571" y="2069"/>
                  </a:lnTo>
                  <a:lnTo>
                    <a:pt x="276" y="2246"/>
                  </a:lnTo>
                  <a:lnTo>
                    <a:pt x="0" y="2423"/>
                  </a:lnTo>
                  <a:lnTo>
                    <a:pt x="118" y="3034"/>
                  </a:lnTo>
                  <a:lnTo>
                    <a:pt x="256" y="3605"/>
                  </a:lnTo>
                  <a:lnTo>
                    <a:pt x="414" y="4156"/>
                  </a:lnTo>
                  <a:lnTo>
                    <a:pt x="552" y="4688"/>
                  </a:lnTo>
                  <a:lnTo>
                    <a:pt x="729" y="5180"/>
                  </a:lnTo>
                  <a:lnTo>
                    <a:pt x="886" y="5653"/>
                  </a:lnTo>
                  <a:lnTo>
                    <a:pt x="1064" y="6086"/>
                  </a:lnTo>
                  <a:lnTo>
                    <a:pt x="1261" y="6499"/>
                  </a:lnTo>
                  <a:lnTo>
                    <a:pt x="1438" y="6893"/>
                  </a:lnTo>
                  <a:lnTo>
                    <a:pt x="1635" y="7248"/>
                  </a:lnTo>
                  <a:lnTo>
                    <a:pt x="1832" y="7602"/>
                  </a:lnTo>
                  <a:lnTo>
                    <a:pt x="2048" y="7917"/>
                  </a:lnTo>
                  <a:lnTo>
                    <a:pt x="2245" y="8213"/>
                  </a:lnTo>
                  <a:lnTo>
                    <a:pt x="2462" y="8488"/>
                  </a:lnTo>
                  <a:lnTo>
                    <a:pt x="2659" y="8744"/>
                  </a:lnTo>
                  <a:lnTo>
                    <a:pt x="2875" y="8981"/>
                  </a:lnTo>
                  <a:lnTo>
                    <a:pt x="3092" y="9197"/>
                  </a:lnTo>
                  <a:lnTo>
                    <a:pt x="3289" y="9394"/>
                  </a:lnTo>
                  <a:lnTo>
                    <a:pt x="3506" y="9572"/>
                  </a:lnTo>
                  <a:lnTo>
                    <a:pt x="3702" y="9729"/>
                  </a:lnTo>
                  <a:lnTo>
                    <a:pt x="4096" y="9985"/>
                  </a:lnTo>
                  <a:lnTo>
                    <a:pt x="4490" y="10202"/>
                  </a:lnTo>
                  <a:lnTo>
                    <a:pt x="4845" y="10340"/>
                  </a:lnTo>
                  <a:lnTo>
                    <a:pt x="5179" y="10438"/>
                  </a:lnTo>
                  <a:lnTo>
                    <a:pt x="5475" y="10497"/>
                  </a:lnTo>
                  <a:lnTo>
                    <a:pt x="5731" y="10497"/>
                  </a:lnTo>
                  <a:lnTo>
                    <a:pt x="5849" y="10477"/>
                  </a:lnTo>
                  <a:lnTo>
                    <a:pt x="5987" y="10418"/>
                  </a:lnTo>
                  <a:lnTo>
                    <a:pt x="6125" y="10320"/>
                  </a:lnTo>
                  <a:lnTo>
                    <a:pt x="6282" y="10202"/>
                  </a:lnTo>
                  <a:lnTo>
                    <a:pt x="6440" y="10044"/>
                  </a:lnTo>
                  <a:lnTo>
                    <a:pt x="6617" y="9867"/>
                  </a:lnTo>
                  <a:lnTo>
                    <a:pt x="6971" y="9414"/>
                  </a:lnTo>
                  <a:lnTo>
                    <a:pt x="7346" y="8882"/>
                  </a:lnTo>
                  <a:lnTo>
                    <a:pt x="7739" y="8292"/>
                  </a:lnTo>
                  <a:lnTo>
                    <a:pt x="8133" y="7622"/>
                  </a:lnTo>
                  <a:lnTo>
                    <a:pt x="8527" y="6933"/>
                  </a:lnTo>
                  <a:lnTo>
                    <a:pt x="8901" y="6224"/>
                  </a:lnTo>
                  <a:lnTo>
                    <a:pt x="9256" y="5495"/>
                  </a:lnTo>
                  <a:lnTo>
                    <a:pt x="9571" y="4786"/>
                  </a:lnTo>
                  <a:lnTo>
                    <a:pt x="9866" y="4117"/>
                  </a:lnTo>
                  <a:lnTo>
                    <a:pt x="10103" y="3487"/>
                  </a:lnTo>
                  <a:lnTo>
                    <a:pt x="10299" y="2915"/>
                  </a:lnTo>
                  <a:lnTo>
                    <a:pt x="10418" y="2443"/>
                  </a:lnTo>
                  <a:lnTo>
                    <a:pt x="10457" y="2226"/>
                  </a:lnTo>
                  <a:lnTo>
                    <a:pt x="10477" y="2049"/>
                  </a:lnTo>
                  <a:lnTo>
                    <a:pt x="10496" y="1734"/>
                  </a:lnTo>
                  <a:lnTo>
                    <a:pt x="10477" y="1458"/>
                  </a:lnTo>
                  <a:lnTo>
                    <a:pt x="10437" y="1202"/>
                  </a:lnTo>
                  <a:lnTo>
                    <a:pt x="10378" y="986"/>
                  </a:lnTo>
                  <a:lnTo>
                    <a:pt x="10299" y="808"/>
                  </a:lnTo>
                  <a:lnTo>
                    <a:pt x="10181" y="651"/>
                  </a:lnTo>
                  <a:lnTo>
                    <a:pt x="10063" y="513"/>
                  </a:lnTo>
                  <a:lnTo>
                    <a:pt x="9925" y="414"/>
                  </a:lnTo>
                  <a:lnTo>
                    <a:pt x="9768" y="316"/>
                  </a:lnTo>
                  <a:lnTo>
                    <a:pt x="9591" y="257"/>
                  </a:lnTo>
                  <a:lnTo>
                    <a:pt x="9413" y="198"/>
                  </a:lnTo>
                  <a:lnTo>
                    <a:pt x="9216" y="139"/>
                  </a:lnTo>
                  <a:lnTo>
                    <a:pt x="8783" y="80"/>
                  </a:lnTo>
                  <a:lnTo>
                    <a:pt x="8330" y="21"/>
                  </a:lnTo>
                  <a:lnTo>
                    <a:pt x="82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72"/>
            <p:cNvSpPr/>
            <p:nvPr/>
          </p:nvSpPr>
          <p:spPr>
            <a:xfrm>
              <a:off x="6372875" y="3957732"/>
              <a:ext cx="268498" cy="276408"/>
            </a:xfrm>
            <a:custGeom>
              <a:avLst/>
              <a:gdLst/>
              <a:ahLst/>
              <a:cxnLst/>
              <a:rect l="l" t="t" r="r" b="b"/>
              <a:pathLst>
                <a:path w="6008" h="6185" extrusionOk="0">
                  <a:moveTo>
                    <a:pt x="1655" y="1"/>
                  </a:moveTo>
                  <a:lnTo>
                    <a:pt x="1399" y="40"/>
                  </a:lnTo>
                  <a:lnTo>
                    <a:pt x="1222" y="80"/>
                  </a:lnTo>
                  <a:lnTo>
                    <a:pt x="1143" y="119"/>
                  </a:lnTo>
                  <a:lnTo>
                    <a:pt x="1104" y="158"/>
                  </a:lnTo>
                  <a:lnTo>
                    <a:pt x="1045" y="277"/>
                  </a:lnTo>
                  <a:lnTo>
                    <a:pt x="966" y="473"/>
                  </a:lnTo>
                  <a:lnTo>
                    <a:pt x="789" y="1005"/>
                  </a:lnTo>
                  <a:lnTo>
                    <a:pt x="592" y="1694"/>
                  </a:lnTo>
                  <a:lnTo>
                    <a:pt x="395" y="2462"/>
                  </a:lnTo>
                  <a:lnTo>
                    <a:pt x="217" y="3230"/>
                  </a:lnTo>
                  <a:lnTo>
                    <a:pt x="80" y="3900"/>
                  </a:lnTo>
                  <a:lnTo>
                    <a:pt x="21" y="4195"/>
                  </a:lnTo>
                  <a:lnTo>
                    <a:pt x="1" y="4432"/>
                  </a:lnTo>
                  <a:lnTo>
                    <a:pt x="1" y="4629"/>
                  </a:lnTo>
                  <a:lnTo>
                    <a:pt x="21" y="4747"/>
                  </a:lnTo>
                  <a:lnTo>
                    <a:pt x="40" y="4786"/>
                  </a:lnTo>
                  <a:lnTo>
                    <a:pt x="80" y="4826"/>
                  </a:lnTo>
                  <a:lnTo>
                    <a:pt x="217" y="4924"/>
                  </a:lnTo>
                  <a:lnTo>
                    <a:pt x="414" y="5042"/>
                  </a:lnTo>
                  <a:lnTo>
                    <a:pt x="651" y="5160"/>
                  </a:lnTo>
                  <a:lnTo>
                    <a:pt x="1222" y="5397"/>
                  </a:lnTo>
                  <a:lnTo>
                    <a:pt x="1872" y="5653"/>
                  </a:lnTo>
                  <a:lnTo>
                    <a:pt x="2541" y="5869"/>
                  </a:lnTo>
                  <a:lnTo>
                    <a:pt x="3132" y="6047"/>
                  </a:lnTo>
                  <a:lnTo>
                    <a:pt x="3585" y="6165"/>
                  </a:lnTo>
                  <a:lnTo>
                    <a:pt x="3723" y="6184"/>
                  </a:lnTo>
                  <a:lnTo>
                    <a:pt x="3821" y="6184"/>
                  </a:lnTo>
                  <a:lnTo>
                    <a:pt x="3900" y="6145"/>
                  </a:lnTo>
                  <a:lnTo>
                    <a:pt x="3998" y="6007"/>
                  </a:lnTo>
                  <a:lnTo>
                    <a:pt x="4274" y="5554"/>
                  </a:lnTo>
                  <a:lnTo>
                    <a:pt x="4629" y="4944"/>
                  </a:lnTo>
                  <a:lnTo>
                    <a:pt x="5022" y="4235"/>
                  </a:lnTo>
                  <a:lnTo>
                    <a:pt x="5712" y="2915"/>
                  </a:lnTo>
                  <a:lnTo>
                    <a:pt x="6007" y="2325"/>
                  </a:lnTo>
                  <a:lnTo>
                    <a:pt x="5987" y="2128"/>
                  </a:lnTo>
                  <a:lnTo>
                    <a:pt x="5928" y="1931"/>
                  </a:lnTo>
                  <a:lnTo>
                    <a:pt x="5850" y="1753"/>
                  </a:lnTo>
                  <a:lnTo>
                    <a:pt x="5751" y="1576"/>
                  </a:lnTo>
                  <a:lnTo>
                    <a:pt x="5653" y="1419"/>
                  </a:lnTo>
                  <a:lnTo>
                    <a:pt x="5515" y="1261"/>
                  </a:lnTo>
                  <a:lnTo>
                    <a:pt x="5377" y="1104"/>
                  </a:lnTo>
                  <a:lnTo>
                    <a:pt x="5219" y="985"/>
                  </a:lnTo>
                  <a:lnTo>
                    <a:pt x="5042" y="848"/>
                  </a:lnTo>
                  <a:lnTo>
                    <a:pt x="4845" y="729"/>
                  </a:lnTo>
                  <a:lnTo>
                    <a:pt x="4668" y="631"/>
                  </a:lnTo>
                  <a:lnTo>
                    <a:pt x="4451" y="533"/>
                  </a:lnTo>
                  <a:lnTo>
                    <a:pt x="4038" y="375"/>
                  </a:lnTo>
                  <a:lnTo>
                    <a:pt x="3605" y="237"/>
                  </a:lnTo>
                  <a:lnTo>
                    <a:pt x="3171" y="119"/>
                  </a:lnTo>
                  <a:lnTo>
                    <a:pt x="2738" y="60"/>
                  </a:lnTo>
                  <a:lnTo>
                    <a:pt x="23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72"/>
            <p:cNvSpPr/>
            <p:nvPr/>
          </p:nvSpPr>
          <p:spPr>
            <a:xfrm>
              <a:off x="6326263" y="3810791"/>
              <a:ext cx="396937" cy="331823"/>
            </a:xfrm>
            <a:custGeom>
              <a:avLst/>
              <a:gdLst/>
              <a:ahLst/>
              <a:cxnLst/>
              <a:rect l="l" t="t" r="r" b="b"/>
              <a:pathLst>
                <a:path w="8882" h="7425" extrusionOk="0">
                  <a:moveTo>
                    <a:pt x="4293" y="0"/>
                  </a:moveTo>
                  <a:lnTo>
                    <a:pt x="3939" y="20"/>
                  </a:lnTo>
                  <a:lnTo>
                    <a:pt x="3604" y="59"/>
                  </a:lnTo>
                  <a:lnTo>
                    <a:pt x="3289" y="118"/>
                  </a:lnTo>
                  <a:lnTo>
                    <a:pt x="3013" y="177"/>
                  </a:lnTo>
                  <a:lnTo>
                    <a:pt x="2777" y="256"/>
                  </a:lnTo>
                  <a:lnTo>
                    <a:pt x="2698" y="296"/>
                  </a:lnTo>
                  <a:lnTo>
                    <a:pt x="2600" y="355"/>
                  </a:lnTo>
                  <a:lnTo>
                    <a:pt x="2383" y="532"/>
                  </a:lnTo>
                  <a:lnTo>
                    <a:pt x="2166" y="788"/>
                  </a:lnTo>
                  <a:lnTo>
                    <a:pt x="1930" y="1083"/>
                  </a:lnTo>
                  <a:lnTo>
                    <a:pt x="1674" y="1438"/>
                  </a:lnTo>
                  <a:lnTo>
                    <a:pt x="1418" y="1812"/>
                  </a:lnTo>
                  <a:lnTo>
                    <a:pt x="1162" y="2225"/>
                  </a:lnTo>
                  <a:lnTo>
                    <a:pt x="926" y="2639"/>
                  </a:lnTo>
                  <a:lnTo>
                    <a:pt x="709" y="3053"/>
                  </a:lnTo>
                  <a:lnTo>
                    <a:pt x="492" y="3446"/>
                  </a:lnTo>
                  <a:lnTo>
                    <a:pt x="315" y="3821"/>
                  </a:lnTo>
                  <a:lnTo>
                    <a:pt x="177" y="4155"/>
                  </a:lnTo>
                  <a:lnTo>
                    <a:pt x="79" y="4451"/>
                  </a:lnTo>
                  <a:lnTo>
                    <a:pt x="20" y="4687"/>
                  </a:lnTo>
                  <a:lnTo>
                    <a:pt x="0" y="4785"/>
                  </a:lnTo>
                  <a:lnTo>
                    <a:pt x="0" y="4845"/>
                  </a:lnTo>
                  <a:lnTo>
                    <a:pt x="20" y="4904"/>
                  </a:lnTo>
                  <a:lnTo>
                    <a:pt x="59" y="4943"/>
                  </a:lnTo>
                  <a:lnTo>
                    <a:pt x="414" y="5101"/>
                  </a:lnTo>
                  <a:lnTo>
                    <a:pt x="788" y="5238"/>
                  </a:lnTo>
                  <a:lnTo>
                    <a:pt x="1201" y="5376"/>
                  </a:lnTo>
                  <a:lnTo>
                    <a:pt x="1280" y="5179"/>
                  </a:lnTo>
                  <a:lnTo>
                    <a:pt x="1379" y="4982"/>
                  </a:lnTo>
                  <a:lnTo>
                    <a:pt x="1516" y="4766"/>
                  </a:lnTo>
                  <a:lnTo>
                    <a:pt x="1694" y="4510"/>
                  </a:lnTo>
                  <a:lnTo>
                    <a:pt x="1891" y="4273"/>
                  </a:lnTo>
                  <a:lnTo>
                    <a:pt x="2009" y="4175"/>
                  </a:lnTo>
                  <a:lnTo>
                    <a:pt x="2127" y="4077"/>
                  </a:lnTo>
                  <a:lnTo>
                    <a:pt x="2265" y="3998"/>
                  </a:lnTo>
                  <a:lnTo>
                    <a:pt x="2403" y="3939"/>
                  </a:lnTo>
                  <a:lnTo>
                    <a:pt x="2580" y="3919"/>
                  </a:lnTo>
                  <a:lnTo>
                    <a:pt x="2777" y="3899"/>
                  </a:lnTo>
                  <a:lnTo>
                    <a:pt x="3033" y="3939"/>
                  </a:lnTo>
                  <a:lnTo>
                    <a:pt x="3308" y="3978"/>
                  </a:lnTo>
                  <a:lnTo>
                    <a:pt x="3624" y="4057"/>
                  </a:lnTo>
                  <a:lnTo>
                    <a:pt x="3939" y="4136"/>
                  </a:lnTo>
                  <a:lnTo>
                    <a:pt x="4608" y="4352"/>
                  </a:lnTo>
                  <a:lnTo>
                    <a:pt x="5258" y="4569"/>
                  </a:lnTo>
                  <a:lnTo>
                    <a:pt x="5829" y="4785"/>
                  </a:lnTo>
                  <a:lnTo>
                    <a:pt x="6262" y="4982"/>
                  </a:lnTo>
                  <a:lnTo>
                    <a:pt x="6499" y="5101"/>
                  </a:lnTo>
                  <a:lnTo>
                    <a:pt x="6577" y="5160"/>
                  </a:lnTo>
                  <a:lnTo>
                    <a:pt x="6617" y="5258"/>
                  </a:lnTo>
                  <a:lnTo>
                    <a:pt x="6656" y="5376"/>
                  </a:lnTo>
                  <a:lnTo>
                    <a:pt x="6696" y="5514"/>
                  </a:lnTo>
                  <a:lnTo>
                    <a:pt x="6735" y="5869"/>
                  </a:lnTo>
                  <a:lnTo>
                    <a:pt x="6755" y="6243"/>
                  </a:lnTo>
                  <a:lnTo>
                    <a:pt x="6794" y="6932"/>
                  </a:lnTo>
                  <a:lnTo>
                    <a:pt x="6833" y="7149"/>
                  </a:lnTo>
                  <a:lnTo>
                    <a:pt x="6853" y="7208"/>
                  </a:lnTo>
                  <a:lnTo>
                    <a:pt x="6893" y="7227"/>
                  </a:lnTo>
                  <a:lnTo>
                    <a:pt x="7247" y="7286"/>
                  </a:lnTo>
                  <a:lnTo>
                    <a:pt x="7897" y="7385"/>
                  </a:lnTo>
                  <a:lnTo>
                    <a:pt x="8212" y="7424"/>
                  </a:lnTo>
                  <a:lnTo>
                    <a:pt x="8626" y="7424"/>
                  </a:lnTo>
                  <a:lnTo>
                    <a:pt x="8704" y="7405"/>
                  </a:lnTo>
                  <a:lnTo>
                    <a:pt x="8783" y="7385"/>
                  </a:lnTo>
                  <a:lnTo>
                    <a:pt x="8803" y="7346"/>
                  </a:lnTo>
                  <a:lnTo>
                    <a:pt x="8842" y="7070"/>
                  </a:lnTo>
                  <a:lnTo>
                    <a:pt x="8882" y="6479"/>
                  </a:lnTo>
                  <a:lnTo>
                    <a:pt x="8882" y="5652"/>
                  </a:lnTo>
                  <a:lnTo>
                    <a:pt x="8882" y="5179"/>
                  </a:lnTo>
                  <a:lnTo>
                    <a:pt x="8862" y="4687"/>
                  </a:lnTo>
                  <a:lnTo>
                    <a:pt x="8822" y="4195"/>
                  </a:lnTo>
                  <a:lnTo>
                    <a:pt x="8783" y="3683"/>
                  </a:lnTo>
                  <a:lnTo>
                    <a:pt x="8704" y="3190"/>
                  </a:lnTo>
                  <a:lnTo>
                    <a:pt x="8626" y="2698"/>
                  </a:lnTo>
                  <a:lnTo>
                    <a:pt x="8507" y="2265"/>
                  </a:lnTo>
                  <a:lnTo>
                    <a:pt x="8389" y="1851"/>
                  </a:lnTo>
                  <a:lnTo>
                    <a:pt x="8310" y="1674"/>
                  </a:lnTo>
                  <a:lnTo>
                    <a:pt x="8212" y="1497"/>
                  </a:lnTo>
                  <a:lnTo>
                    <a:pt x="8133" y="1339"/>
                  </a:lnTo>
                  <a:lnTo>
                    <a:pt x="8035" y="1201"/>
                  </a:lnTo>
                  <a:lnTo>
                    <a:pt x="7917" y="1083"/>
                  </a:lnTo>
                  <a:lnTo>
                    <a:pt x="7798" y="965"/>
                  </a:lnTo>
                  <a:lnTo>
                    <a:pt x="7523" y="748"/>
                  </a:lnTo>
                  <a:lnTo>
                    <a:pt x="7227" y="571"/>
                  </a:lnTo>
                  <a:lnTo>
                    <a:pt x="6912" y="414"/>
                  </a:lnTo>
                  <a:lnTo>
                    <a:pt x="6558" y="296"/>
                  </a:lnTo>
                  <a:lnTo>
                    <a:pt x="6184" y="197"/>
                  </a:lnTo>
                  <a:lnTo>
                    <a:pt x="5809" y="118"/>
                  </a:lnTo>
                  <a:lnTo>
                    <a:pt x="5416" y="59"/>
                  </a:lnTo>
                  <a:lnTo>
                    <a:pt x="5041" y="20"/>
                  </a:lnTo>
                  <a:lnTo>
                    <a:pt x="4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72"/>
            <p:cNvSpPr/>
            <p:nvPr/>
          </p:nvSpPr>
          <p:spPr>
            <a:xfrm>
              <a:off x="6544485" y="3939275"/>
              <a:ext cx="111814" cy="74856"/>
            </a:xfrm>
            <a:custGeom>
              <a:avLst/>
              <a:gdLst/>
              <a:ahLst/>
              <a:cxnLst/>
              <a:rect l="l" t="t" r="r" b="b"/>
              <a:pathLst>
                <a:path w="2502" h="1675" extrusionOk="0">
                  <a:moveTo>
                    <a:pt x="592" y="0"/>
                  </a:moveTo>
                  <a:lnTo>
                    <a:pt x="395" y="40"/>
                  </a:lnTo>
                  <a:lnTo>
                    <a:pt x="237" y="118"/>
                  </a:lnTo>
                  <a:lnTo>
                    <a:pt x="178" y="158"/>
                  </a:lnTo>
                  <a:lnTo>
                    <a:pt x="119" y="217"/>
                  </a:lnTo>
                  <a:lnTo>
                    <a:pt x="60" y="276"/>
                  </a:lnTo>
                  <a:lnTo>
                    <a:pt x="40" y="335"/>
                  </a:lnTo>
                  <a:lnTo>
                    <a:pt x="21" y="414"/>
                  </a:lnTo>
                  <a:lnTo>
                    <a:pt x="1" y="493"/>
                  </a:lnTo>
                  <a:lnTo>
                    <a:pt x="1" y="571"/>
                  </a:lnTo>
                  <a:lnTo>
                    <a:pt x="21" y="650"/>
                  </a:lnTo>
                  <a:lnTo>
                    <a:pt x="80" y="808"/>
                  </a:lnTo>
                  <a:lnTo>
                    <a:pt x="198" y="965"/>
                  </a:lnTo>
                  <a:lnTo>
                    <a:pt x="336" y="1123"/>
                  </a:lnTo>
                  <a:lnTo>
                    <a:pt x="513" y="1280"/>
                  </a:lnTo>
                  <a:lnTo>
                    <a:pt x="730" y="1398"/>
                  </a:lnTo>
                  <a:lnTo>
                    <a:pt x="966" y="1517"/>
                  </a:lnTo>
                  <a:lnTo>
                    <a:pt x="1222" y="1615"/>
                  </a:lnTo>
                  <a:lnTo>
                    <a:pt x="1458" y="1654"/>
                  </a:lnTo>
                  <a:lnTo>
                    <a:pt x="1694" y="1674"/>
                  </a:lnTo>
                  <a:lnTo>
                    <a:pt x="1911" y="1674"/>
                  </a:lnTo>
                  <a:lnTo>
                    <a:pt x="2108" y="1635"/>
                  </a:lnTo>
                  <a:lnTo>
                    <a:pt x="2266" y="1556"/>
                  </a:lnTo>
                  <a:lnTo>
                    <a:pt x="2325" y="1517"/>
                  </a:lnTo>
                  <a:lnTo>
                    <a:pt x="2384" y="1458"/>
                  </a:lnTo>
                  <a:lnTo>
                    <a:pt x="2443" y="1398"/>
                  </a:lnTo>
                  <a:lnTo>
                    <a:pt x="2462" y="1339"/>
                  </a:lnTo>
                  <a:lnTo>
                    <a:pt x="2482" y="1261"/>
                  </a:lnTo>
                  <a:lnTo>
                    <a:pt x="2502" y="1202"/>
                  </a:lnTo>
                  <a:lnTo>
                    <a:pt x="2502" y="1123"/>
                  </a:lnTo>
                  <a:lnTo>
                    <a:pt x="2482" y="1044"/>
                  </a:lnTo>
                  <a:lnTo>
                    <a:pt x="2423" y="867"/>
                  </a:lnTo>
                  <a:lnTo>
                    <a:pt x="2305" y="709"/>
                  </a:lnTo>
                  <a:lnTo>
                    <a:pt x="2167" y="552"/>
                  </a:lnTo>
                  <a:lnTo>
                    <a:pt x="1990" y="414"/>
                  </a:lnTo>
                  <a:lnTo>
                    <a:pt x="1773" y="276"/>
                  </a:lnTo>
                  <a:lnTo>
                    <a:pt x="1537" y="158"/>
                  </a:lnTo>
                  <a:lnTo>
                    <a:pt x="1281" y="79"/>
                  </a:lnTo>
                  <a:lnTo>
                    <a:pt x="1045" y="20"/>
                  </a:lnTo>
                  <a:lnTo>
                    <a:pt x="8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72"/>
            <p:cNvSpPr/>
            <p:nvPr/>
          </p:nvSpPr>
          <p:spPr>
            <a:xfrm>
              <a:off x="6409834" y="3897892"/>
              <a:ext cx="117132" cy="66946"/>
            </a:xfrm>
            <a:custGeom>
              <a:avLst/>
              <a:gdLst/>
              <a:ahLst/>
              <a:cxnLst/>
              <a:rect l="l" t="t" r="r" b="b"/>
              <a:pathLst>
                <a:path w="2621" h="1498" extrusionOk="0">
                  <a:moveTo>
                    <a:pt x="1123" y="1"/>
                  </a:moveTo>
                  <a:lnTo>
                    <a:pt x="887" y="20"/>
                  </a:lnTo>
                  <a:lnTo>
                    <a:pt x="651" y="60"/>
                  </a:lnTo>
                  <a:lnTo>
                    <a:pt x="454" y="139"/>
                  </a:lnTo>
                  <a:lnTo>
                    <a:pt x="277" y="217"/>
                  </a:lnTo>
                  <a:lnTo>
                    <a:pt x="139" y="336"/>
                  </a:lnTo>
                  <a:lnTo>
                    <a:pt x="99" y="395"/>
                  </a:lnTo>
                  <a:lnTo>
                    <a:pt x="60" y="473"/>
                  </a:lnTo>
                  <a:lnTo>
                    <a:pt x="21" y="532"/>
                  </a:lnTo>
                  <a:lnTo>
                    <a:pt x="21" y="611"/>
                  </a:lnTo>
                  <a:lnTo>
                    <a:pt x="1" y="690"/>
                  </a:lnTo>
                  <a:lnTo>
                    <a:pt x="21" y="769"/>
                  </a:lnTo>
                  <a:lnTo>
                    <a:pt x="40" y="828"/>
                  </a:lnTo>
                  <a:lnTo>
                    <a:pt x="80" y="907"/>
                  </a:lnTo>
                  <a:lnTo>
                    <a:pt x="198" y="1044"/>
                  </a:lnTo>
                  <a:lnTo>
                    <a:pt x="336" y="1163"/>
                  </a:lnTo>
                  <a:lnTo>
                    <a:pt x="533" y="1281"/>
                  </a:lnTo>
                  <a:lnTo>
                    <a:pt x="730" y="1379"/>
                  </a:lnTo>
                  <a:lnTo>
                    <a:pt x="986" y="1438"/>
                  </a:lnTo>
                  <a:lnTo>
                    <a:pt x="1242" y="1478"/>
                  </a:lnTo>
                  <a:lnTo>
                    <a:pt x="1498" y="1497"/>
                  </a:lnTo>
                  <a:lnTo>
                    <a:pt x="1754" y="1478"/>
                  </a:lnTo>
                  <a:lnTo>
                    <a:pt x="1990" y="1438"/>
                  </a:lnTo>
                  <a:lnTo>
                    <a:pt x="2187" y="1360"/>
                  </a:lnTo>
                  <a:lnTo>
                    <a:pt x="2364" y="1281"/>
                  </a:lnTo>
                  <a:lnTo>
                    <a:pt x="2502" y="1163"/>
                  </a:lnTo>
                  <a:lnTo>
                    <a:pt x="2541" y="1104"/>
                  </a:lnTo>
                  <a:lnTo>
                    <a:pt x="2581" y="1025"/>
                  </a:lnTo>
                  <a:lnTo>
                    <a:pt x="2620" y="966"/>
                  </a:lnTo>
                  <a:lnTo>
                    <a:pt x="2620" y="887"/>
                  </a:lnTo>
                  <a:lnTo>
                    <a:pt x="2620" y="808"/>
                  </a:lnTo>
                  <a:lnTo>
                    <a:pt x="2620" y="749"/>
                  </a:lnTo>
                  <a:lnTo>
                    <a:pt x="2600" y="670"/>
                  </a:lnTo>
                  <a:lnTo>
                    <a:pt x="2561" y="592"/>
                  </a:lnTo>
                  <a:lnTo>
                    <a:pt x="2443" y="454"/>
                  </a:lnTo>
                  <a:lnTo>
                    <a:pt x="2305" y="336"/>
                  </a:lnTo>
                  <a:lnTo>
                    <a:pt x="2108" y="217"/>
                  </a:lnTo>
                  <a:lnTo>
                    <a:pt x="1891" y="139"/>
                  </a:lnTo>
                  <a:lnTo>
                    <a:pt x="1655" y="60"/>
                  </a:lnTo>
                  <a:lnTo>
                    <a:pt x="1399" y="20"/>
                  </a:lnTo>
                  <a:lnTo>
                    <a:pt x="11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72"/>
            <p:cNvSpPr/>
            <p:nvPr/>
          </p:nvSpPr>
          <p:spPr>
            <a:xfrm>
              <a:off x="7237135" y="3562724"/>
              <a:ext cx="1909782" cy="1117742"/>
            </a:xfrm>
            <a:custGeom>
              <a:avLst/>
              <a:gdLst/>
              <a:ahLst/>
              <a:cxnLst/>
              <a:rect l="l" t="t" r="r" b="b"/>
              <a:pathLst>
                <a:path w="42734" h="25011" extrusionOk="0">
                  <a:moveTo>
                    <a:pt x="8606" y="4491"/>
                  </a:moveTo>
                  <a:lnTo>
                    <a:pt x="8941" y="4550"/>
                  </a:lnTo>
                  <a:lnTo>
                    <a:pt x="9236" y="4648"/>
                  </a:lnTo>
                  <a:lnTo>
                    <a:pt x="9512" y="4747"/>
                  </a:lnTo>
                  <a:lnTo>
                    <a:pt x="9709" y="4826"/>
                  </a:lnTo>
                  <a:lnTo>
                    <a:pt x="10102" y="5003"/>
                  </a:lnTo>
                  <a:lnTo>
                    <a:pt x="10477" y="5200"/>
                  </a:lnTo>
                  <a:lnTo>
                    <a:pt x="10831" y="5397"/>
                  </a:lnTo>
                  <a:lnTo>
                    <a:pt x="11185" y="5633"/>
                  </a:lnTo>
                  <a:lnTo>
                    <a:pt x="10673" y="6854"/>
                  </a:lnTo>
                  <a:lnTo>
                    <a:pt x="10280" y="6775"/>
                  </a:lnTo>
                  <a:lnTo>
                    <a:pt x="9886" y="6677"/>
                  </a:lnTo>
                  <a:lnTo>
                    <a:pt x="9492" y="6559"/>
                  </a:lnTo>
                  <a:lnTo>
                    <a:pt x="9137" y="6421"/>
                  </a:lnTo>
                  <a:lnTo>
                    <a:pt x="8901" y="6322"/>
                  </a:lnTo>
                  <a:lnTo>
                    <a:pt x="8684" y="6224"/>
                  </a:lnTo>
                  <a:lnTo>
                    <a:pt x="8507" y="6086"/>
                  </a:lnTo>
                  <a:lnTo>
                    <a:pt x="8330" y="5928"/>
                  </a:lnTo>
                  <a:lnTo>
                    <a:pt x="8172" y="5751"/>
                  </a:lnTo>
                  <a:lnTo>
                    <a:pt x="8054" y="5574"/>
                  </a:lnTo>
                  <a:lnTo>
                    <a:pt x="7956" y="5357"/>
                  </a:lnTo>
                  <a:lnTo>
                    <a:pt x="7916" y="5101"/>
                  </a:lnTo>
                  <a:lnTo>
                    <a:pt x="7916" y="4924"/>
                  </a:lnTo>
                  <a:lnTo>
                    <a:pt x="7936" y="4767"/>
                  </a:lnTo>
                  <a:lnTo>
                    <a:pt x="7995" y="4668"/>
                  </a:lnTo>
                  <a:lnTo>
                    <a:pt x="8094" y="4570"/>
                  </a:lnTo>
                  <a:lnTo>
                    <a:pt x="8192" y="4530"/>
                  </a:lnTo>
                  <a:lnTo>
                    <a:pt x="8330" y="4491"/>
                  </a:lnTo>
                  <a:close/>
                  <a:moveTo>
                    <a:pt x="12977" y="7701"/>
                  </a:moveTo>
                  <a:lnTo>
                    <a:pt x="13056" y="7898"/>
                  </a:lnTo>
                  <a:lnTo>
                    <a:pt x="13115" y="8095"/>
                  </a:lnTo>
                  <a:lnTo>
                    <a:pt x="13155" y="8292"/>
                  </a:lnTo>
                  <a:lnTo>
                    <a:pt x="13194" y="8489"/>
                  </a:lnTo>
                  <a:lnTo>
                    <a:pt x="13234" y="8882"/>
                  </a:lnTo>
                  <a:lnTo>
                    <a:pt x="13214" y="9276"/>
                  </a:lnTo>
                  <a:lnTo>
                    <a:pt x="13174" y="9650"/>
                  </a:lnTo>
                  <a:lnTo>
                    <a:pt x="13076" y="10044"/>
                  </a:lnTo>
                  <a:lnTo>
                    <a:pt x="12958" y="10418"/>
                  </a:lnTo>
                  <a:lnTo>
                    <a:pt x="12800" y="10773"/>
                  </a:lnTo>
                  <a:lnTo>
                    <a:pt x="12623" y="11127"/>
                  </a:lnTo>
                  <a:lnTo>
                    <a:pt x="12406" y="11482"/>
                  </a:lnTo>
                  <a:lnTo>
                    <a:pt x="12170" y="11797"/>
                  </a:lnTo>
                  <a:lnTo>
                    <a:pt x="11894" y="12112"/>
                  </a:lnTo>
                  <a:lnTo>
                    <a:pt x="11619" y="12407"/>
                  </a:lnTo>
                  <a:lnTo>
                    <a:pt x="11323" y="12683"/>
                  </a:lnTo>
                  <a:lnTo>
                    <a:pt x="11008" y="12939"/>
                  </a:lnTo>
                  <a:lnTo>
                    <a:pt x="10693" y="13175"/>
                  </a:lnTo>
                  <a:lnTo>
                    <a:pt x="10437" y="13333"/>
                  </a:lnTo>
                  <a:lnTo>
                    <a:pt x="10181" y="13490"/>
                  </a:lnTo>
                  <a:lnTo>
                    <a:pt x="9925" y="13609"/>
                  </a:lnTo>
                  <a:lnTo>
                    <a:pt x="9649" y="13746"/>
                  </a:lnTo>
                  <a:lnTo>
                    <a:pt x="12465" y="7701"/>
                  </a:lnTo>
                  <a:close/>
                  <a:moveTo>
                    <a:pt x="27845" y="9453"/>
                  </a:moveTo>
                  <a:lnTo>
                    <a:pt x="28141" y="9749"/>
                  </a:lnTo>
                  <a:lnTo>
                    <a:pt x="28417" y="10044"/>
                  </a:lnTo>
                  <a:lnTo>
                    <a:pt x="28673" y="10379"/>
                  </a:lnTo>
                  <a:lnTo>
                    <a:pt x="28909" y="10714"/>
                  </a:lnTo>
                  <a:lnTo>
                    <a:pt x="29125" y="11068"/>
                  </a:lnTo>
                  <a:lnTo>
                    <a:pt x="29322" y="11423"/>
                  </a:lnTo>
                  <a:lnTo>
                    <a:pt x="29460" y="11797"/>
                  </a:lnTo>
                  <a:lnTo>
                    <a:pt x="29578" y="12171"/>
                  </a:lnTo>
                  <a:lnTo>
                    <a:pt x="29677" y="12545"/>
                  </a:lnTo>
                  <a:lnTo>
                    <a:pt x="29716" y="12939"/>
                  </a:lnTo>
                  <a:lnTo>
                    <a:pt x="29716" y="13333"/>
                  </a:lnTo>
                  <a:lnTo>
                    <a:pt x="29677" y="13707"/>
                  </a:lnTo>
                  <a:lnTo>
                    <a:pt x="29637" y="13904"/>
                  </a:lnTo>
                  <a:lnTo>
                    <a:pt x="29598" y="14101"/>
                  </a:lnTo>
                  <a:lnTo>
                    <a:pt x="29519" y="14298"/>
                  </a:lnTo>
                  <a:lnTo>
                    <a:pt x="29460" y="14475"/>
                  </a:lnTo>
                  <a:lnTo>
                    <a:pt x="29362" y="14672"/>
                  </a:lnTo>
                  <a:lnTo>
                    <a:pt x="29263" y="14869"/>
                  </a:lnTo>
                  <a:lnTo>
                    <a:pt x="29145" y="15046"/>
                  </a:lnTo>
                  <a:lnTo>
                    <a:pt x="29007" y="15223"/>
                  </a:lnTo>
                  <a:lnTo>
                    <a:pt x="28889" y="15381"/>
                  </a:lnTo>
                  <a:lnTo>
                    <a:pt x="28751" y="15539"/>
                  </a:lnTo>
                  <a:lnTo>
                    <a:pt x="28613" y="15676"/>
                  </a:lnTo>
                  <a:lnTo>
                    <a:pt x="28456" y="15795"/>
                  </a:lnTo>
                  <a:lnTo>
                    <a:pt x="28101" y="16051"/>
                  </a:lnTo>
                  <a:lnTo>
                    <a:pt x="27727" y="16267"/>
                  </a:lnTo>
                  <a:lnTo>
                    <a:pt x="27314" y="16425"/>
                  </a:lnTo>
                  <a:lnTo>
                    <a:pt x="26881" y="16563"/>
                  </a:lnTo>
                  <a:lnTo>
                    <a:pt x="26447" y="16661"/>
                  </a:lnTo>
                  <a:lnTo>
                    <a:pt x="26014" y="16720"/>
                  </a:lnTo>
                  <a:lnTo>
                    <a:pt x="25581" y="16720"/>
                  </a:lnTo>
                  <a:lnTo>
                    <a:pt x="25384" y="16700"/>
                  </a:lnTo>
                  <a:lnTo>
                    <a:pt x="25167" y="16661"/>
                  </a:lnTo>
                  <a:lnTo>
                    <a:pt x="24970" y="16622"/>
                  </a:lnTo>
                  <a:lnTo>
                    <a:pt x="24773" y="16563"/>
                  </a:lnTo>
                  <a:lnTo>
                    <a:pt x="24576" y="16484"/>
                  </a:lnTo>
                  <a:lnTo>
                    <a:pt x="24399" y="16405"/>
                  </a:lnTo>
                  <a:lnTo>
                    <a:pt x="24222" y="16307"/>
                  </a:lnTo>
                  <a:lnTo>
                    <a:pt x="24064" y="16188"/>
                  </a:lnTo>
                  <a:lnTo>
                    <a:pt x="23907" y="16051"/>
                  </a:lnTo>
                  <a:lnTo>
                    <a:pt x="23769" y="15913"/>
                  </a:lnTo>
                  <a:lnTo>
                    <a:pt x="23631" y="15755"/>
                  </a:lnTo>
                  <a:lnTo>
                    <a:pt x="23513" y="15578"/>
                  </a:lnTo>
                  <a:lnTo>
                    <a:pt x="23415" y="15381"/>
                  </a:lnTo>
                  <a:lnTo>
                    <a:pt x="23336" y="15164"/>
                  </a:lnTo>
                  <a:lnTo>
                    <a:pt x="23257" y="14889"/>
                  </a:lnTo>
                  <a:lnTo>
                    <a:pt x="23218" y="14613"/>
                  </a:lnTo>
                  <a:lnTo>
                    <a:pt x="23198" y="14337"/>
                  </a:lnTo>
                  <a:lnTo>
                    <a:pt x="23218" y="14042"/>
                  </a:lnTo>
                  <a:lnTo>
                    <a:pt x="23257" y="13766"/>
                  </a:lnTo>
                  <a:lnTo>
                    <a:pt x="23336" y="13490"/>
                  </a:lnTo>
                  <a:lnTo>
                    <a:pt x="23434" y="13195"/>
                  </a:lnTo>
                  <a:lnTo>
                    <a:pt x="23533" y="12919"/>
                  </a:lnTo>
                  <a:lnTo>
                    <a:pt x="23671" y="12644"/>
                  </a:lnTo>
                  <a:lnTo>
                    <a:pt x="23808" y="12388"/>
                  </a:lnTo>
                  <a:lnTo>
                    <a:pt x="23966" y="12112"/>
                  </a:lnTo>
                  <a:lnTo>
                    <a:pt x="24124" y="11876"/>
                  </a:lnTo>
                  <a:lnTo>
                    <a:pt x="24458" y="11403"/>
                  </a:lnTo>
                  <a:lnTo>
                    <a:pt x="24813" y="11009"/>
                  </a:lnTo>
                  <a:lnTo>
                    <a:pt x="25167" y="10674"/>
                  </a:lnTo>
                  <a:lnTo>
                    <a:pt x="25522" y="10379"/>
                  </a:lnTo>
                  <a:lnTo>
                    <a:pt x="25896" y="10123"/>
                  </a:lnTo>
                  <a:lnTo>
                    <a:pt x="26270" y="9906"/>
                  </a:lnTo>
                  <a:lnTo>
                    <a:pt x="26644" y="9729"/>
                  </a:lnTo>
                  <a:lnTo>
                    <a:pt x="27038" y="9611"/>
                  </a:lnTo>
                  <a:lnTo>
                    <a:pt x="27452" y="9513"/>
                  </a:lnTo>
                  <a:lnTo>
                    <a:pt x="27845" y="9453"/>
                  </a:lnTo>
                  <a:close/>
                  <a:moveTo>
                    <a:pt x="13883" y="1"/>
                  </a:moveTo>
                  <a:lnTo>
                    <a:pt x="13785" y="21"/>
                  </a:lnTo>
                  <a:lnTo>
                    <a:pt x="13686" y="60"/>
                  </a:lnTo>
                  <a:lnTo>
                    <a:pt x="13627" y="178"/>
                  </a:lnTo>
                  <a:lnTo>
                    <a:pt x="13470" y="474"/>
                  </a:lnTo>
                  <a:lnTo>
                    <a:pt x="12997" y="1498"/>
                  </a:lnTo>
                  <a:lnTo>
                    <a:pt x="12308" y="3053"/>
                  </a:lnTo>
                  <a:lnTo>
                    <a:pt x="11441" y="5042"/>
                  </a:lnTo>
                  <a:lnTo>
                    <a:pt x="11028" y="4747"/>
                  </a:lnTo>
                  <a:lnTo>
                    <a:pt x="10575" y="4471"/>
                  </a:lnTo>
                  <a:lnTo>
                    <a:pt x="10102" y="4215"/>
                  </a:lnTo>
                  <a:lnTo>
                    <a:pt x="9649" y="4018"/>
                  </a:lnTo>
                  <a:lnTo>
                    <a:pt x="9413" y="3940"/>
                  </a:lnTo>
                  <a:lnTo>
                    <a:pt x="9197" y="3880"/>
                  </a:lnTo>
                  <a:lnTo>
                    <a:pt x="8960" y="3821"/>
                  </a:lnTo>
                  <a:lnTo>
                    <a:pt x="8744" y="3802"/>
                  </a:lnTo>
                  <a:lnTo>
                    <a:pt x="8330" y="3802"/>
                  </a:lnTo>
                  <a:lnTo>
                    <a:pt x="8153" y="3841"/>
                  </a:lnTo>
                  <a:lnTo>
                    <a:pt x="7976" y="3920"/>
                  </a:lnTo>
                  <a:lnTo>
                    <a:pt x="7818" y="3979"/>
                  </a:lnTo>
                  <a:lnTo>
                    <a:pt x="7680" y="4058"/>
                  </a:lnTo>
                  <a:lnTo>
                    <a:pt x="7582" y="4156"/>
                  </a:lnTo>
                  <a:lnTo>
                    <a:pt x="7483" y="4235"/>
                  </a:lnTo>
                  <a:lnTo>
                    <a:pt x="7404" y="4333"/>
                  </a:lnTo>
                  <a:lnTo>
                    <a:pt x="7326" y="4432"/>
                  </a:lnTo>
                  <a:lnTo>
                    <a:pt x="7286" y="4530"/>
                  </a:lnTo>
                  <a:lnTo>
                    <a:pt x="7247" y="4648"/>
                  </a:lnTo>
                  <a:lnTo>
                    <a:pt x="7227" y="4747"/>
                  </a:lnTo>
                  <a:lnTo>
                    <a:pt x="7208" y="4865"/>
                  </a:lnTo>
                  <a:lnTo>
                    <a:pt x="7227" y="5082"/>
                  </a:lnTo>
                  <a:lnTo>
                    <a:pt x="7286" y="5318"/>
                  </a:lnTo>
                  <a:lnTo>
                    <a:pt x="7385" y="5554"/>
                  </a:lnTo>
                  <a:lnTo>
                    <a:pt x="7503" y="5791"/>
                  </a:lnTo>
                  <a:lnTo>
                    <a:pt x="7660" y="6007"/>
                  </a:lnTo>
                  <a:lnTo>
                    <a:pt x="7838" y="6224"/>
                  </a:lnTo>
                  <a:lnTo>
                    <a:pt x="8035" y="6401"/>
                  </a:lnTo>
                  <a:lnTo>
                    <a:pt x="8232" y="6598"/>
                  </a:lnTo>
                  <a:lnTo>
                    <a:pt x="8448" y="6756"/>
                  </a:lnTo>
                  <a:lnTo>
                    <a:pt x="8665" y="6874"/>
                  </a:lnTo>
                  <a:lnTo>
                    <a:pt x="8862" y="6972"/>
                  </a:lnTo>
                  <a:lnTo>
                    <a:pt x="9236" y="7130"/>
                  </a:lnTo>
                  <a:lnTo>
                    <a:pt x="9610" y="7268"/>
                  </a:lnTo>
                  <a:lnTo>
                    <a:pt x="10004" y="7366"/>
                  </a:lnTo>
                  <a:lnTo>
                    <a:pt x="10398" y="7465"/>
                  </a:lnTo>
                  <a:lnTo>
                    <a:pt x="7838" y="13490"/>
                  </a:lnTo>
                  <a:lnTo>
                    <a:pt x="2009" y="5476"/>
                  </a:lnTo>
                  <a:lnTo>
                    <a:pt x="0" y="6677"/>
                  </a:lnTo>
                  <a:lnTo>
                    <a:pt x="1851" y="9001"/>
                  </a:lnTo>
                  <a:lnTo>
                    <a:pt x="6006" y="14199"/>
                  </a:lnTo>
                  <a:lnTo>
                    <a:pt x="5553" y="14121"/>
                  </a:lnTo>
                  <a:lnTo>
                    <a:pt x="5081" y="14022"/>
                  </a:lnTo>
                  <a:lnTo>
                    <a:pt x="4608" y="13884"/>
                  </a:lnTo>
                  <a:lnTo>
                    <a:pt x="4155" y="13746"/>
                  </a:lnTo>
                  <a:lnTo>
                    <a:pt x="3702" y="13589"/>
                  </a:lnTo>
                  <a:lnTo>
                    <a:pt x="3249" y="13412"/>
                  </a:lnTo>
                  <a:lnTo>
                    <a:pt x="2796" y="13195"/>
                  </a:lnTo>
                  <a:lnTo>
                    <a:pt x="2363" y="12998"/>
                  </a:lnTo>
                  <a:lnTo>
                    <a:pt x="2324" y="12978"/>
                  </a:lnTo>
                  <a:lnTo>
                    <a:pt x="2284" y="12978"/>
                  </a:lnTo>
                  <a:lnTo>
                    <a:pt x="2265" y="12998"/>
                  </a:lnTo>
                  <a:lnTo>
                    <a:pt x="2245" y="13038"/>
                  </a:lnTo>
                  <a:lnTo>
                    <a:pt x="2225" y="13077"/>
                  </a:lnTo>
                  <a:lnTo>
                    <a:pt x="2225" y="13116"/>
                  </a:lnTo>
                  <a:lnTo>
                    <a:pt x="2245" y="13136"/>
                  </a:lnTo>
                  <a:lnTo>
                    <a:pt x="2284" y="13175"/>
                  </a:lnTo>
                  <a:lnTo>
                    <a:pt x="2777" y="13431"/>
                  </a:lnTo>
                  <a:lnTo>
                    <a:pt x="3269" y="13668"/>
                  </a:lnTo>
                  <a:lnTo>
                    <a:pt x="3761" y="13884"/>
                  </a:lnTo>
                  <a:lnTo>
                    <a:pt x="4273" y="14081"/>
                  </a:lnTo>
                  <a:lnTo>
                    <a:pt x="4785" y="14239"/>
                  </a:lnTo>
                  <a:lnTo>
                    <a:pt x="5278" y="14377"/>
                  </a:lnTo>
                  <a:lnTo>
                    <a:pt x="5790" y="14475"/>
                  </a:lnTo>
                  <a:lnTo>
                    <a:pt x="6302" y="14554"/>
                  </a:lnTo>
                  <a:lnTo>
                    <a:pt x="7011" y="15420"/>
                  </a:lnTo>
                  <a:lnTo>
                    <a:pt x="3387" y="24026"/>
                  </a:lnTo>
                  <a:lnTo>
                    <a:pt x="3564" y="24203"/>
                  </a:lnTo>
                  <a:lnTo>
                    <a:pt x="3958" y="24597"/>
                  </a:lnTo>
                  <a:lnTo>
                    <a:pt x="4175" y="24774"/>
                  </a:lnTo>
                  <a:lnTo>
                    <a:pt x="4352" y="24932"/>
                  </a:lnTo>
                  <a:lnTo>
                    <a:pt x="4470" y="25011"/>
                  </a:lnTo>
                  <a:lnTo>
                    <a:pt x="4510" y="25011"/>
                  </a:lnTo>
                  <a:lnTo>
                    <a:pt x="4529" y="24971"/>
                  </a:lnTo>
                  <a:lnTo>
                    <a:pt x="4588" y="24774"/>
                  </a:lnTo>
                  <a:lnTo>
                    <a:pt x="4805" y="24282"/>
                  </a:lnTo>
                  <a:lnTo>
                    <a:pt x="5593" y="22549"/>
                  </a:lnTo>
                  <a:lnTo>
                    <a:pt x="8192" y="16897"/>
                  </a:lnTo>
                  <a:lnTo>
                    <a:pt x="10004" y="19103"/>
                  </a:lnTo>
                  <a:lnTo>
                    <a:pt x="11520" y="20954"/>
                  </a:lnTo>
                  <a:lnTo>
                    <a:pt x="12643" y="22254"/>
                  </a:lnTo>
                  <a:lnTo>
                    <a:pt x="12997" y="22648"/>
                  </a:lnTo>
                  <a:lnTo>
                    <a:pt x="13174" y="22825"/>
                  </a:lnTo>
                  <a:lnTo>
                    <a:pt x="13312" y="22904"/>
                  </a:lnTo>
                  <a:lnTo>
                    <a:pt x="13430" y="22943"/>
                  </a:lnTo>
                  <a:lnTo>
                    <a:pt x="13529" y="22943"/>
                  </a:lnTo>
                  <a:lnTo>
                    <a:pt x="13627" y="22923"/>
                  </a:lnTo>
                  <a:lnTo>
                    <a:pt x="13726" y="22904"/>
                  </a:lnTo>
                  <a:lnTo>
                    <a:pt x="13805" y="22845"/>
                  </a:lnTo>
                  <a:lnTo>
                    <a:pt x="13883" y="22785"/>
                  </a:lnTo>
                  <a:lnTo>
                    <a:pt x="13942" y="22707"/>
                  </a:lnTo>
                  <a:lnTo>
                    <a:pt x="14041" y="22529"/>
                  </a:lnTo>
                  <a:lnTo>
                    <a:pt x="14120" y="22392"/>
                  </a:lnTo>
                  <a:lnTo>
                    <a:pt x="14179" y="22234"/>
                  </a:lnTo>
                  <a:lnTo>
                    <a:pt x="9019" y="15125"/>
                  </a:lnTo>
                  <a:lnTo>
                    <a:pt x="9413" y="14278"/>
                  </a:lnTo>
                  <a:lnTo>
                    <a:pt x="9728" y="14160"/>
                  </a:lnTo>
                  <a:lnTo>
                    <a:pt x="10063" y="14022"/>
                  </a:lnTo>
                  <a:lnTo>
                    <a:pt x="10398" y="13884"/>
                  </a:lnTo>
                  <a:lnTo>
                    <a:pt x="10713" y="13707"/>
                  </a:lnTo>
                  <a:lnTo>
                    <a:pt x="11028" y="13510"/>
                  </a:lnTo>
                  <a:lnTo>
                    <a:pt x="11343" y="13313"/>
                  </a:lnTo>
                  <a:lnTo>
                    <a:pt x="11658" y="13077"/>
                  </a:lnTo>
                  <a:lnTo>
                    <a:pt x="11953" y="12821"/>
                  </a:lnTo>
                  <a:lnTo>
                    <a:pt x="12229" y="12565"/>
                  </a:lnTo>
                  <a:lnTo>
                    <a:pt x="12465" y="12309"/>
                  </a:lnTo>
                  <a:lnTo>
                    <a:pt x="12702" y="12033"/>
                  </a:lnTo>
                  <a:lnTo>
                    <a:pt x="12899" y="11738"/>
                  </a:lnTo>
                  <a:lnTo>
                    <a:pt x="13076" y="11423"/>
                  </a:lnTo>
                  <a:lnTo>
                    <a:pt x="13253" y="11108"/>
                  </a:lnTo>
                  <a:lnTo>
                    <a:pt x="13391" y="10793"/>
                  </a:lnTo>
                  <a:lnTo>
                    <a:pt x="13490" y="10458"/>
                  </a:lnTo>
                  <a:lnTo>
                    <a:pt x="13588" y="10123"/>
                  </a:lnTo>
                  <a:lnTo>
                    <a:pt x="13667" y="9769"/>
                  </a:lnTo>
                  <a:lnTo>
                    <a:pt x="13706" y="9434"/>
                  </a:lnTo>
                  <a:lnTo>
                    <a:pt x="13726" y="9079"/>
                  </a:lnTo>
                  <a:lnTo>
                    <a:pt x="13706" y="8745"/>
                  </a:lnTo>
                  <a:lnTo>
                    <a:pt x="13686" y="8390"/>
                  </a:lnTo>
                  <a:lnTo>
                    <a:pt x="13627" y="8055"/>
                  </a:lnTo>
                  <a:lnTo>
                    <a:pt x="13529" y="7701"/>
                  </a:lnTo>
                  <a:lnTo>
                    <a:pt x="14395" y="7681"/>
                  </a:lnTo>
                  <a:lnTo>
                    <a:pt x="15222" y="7642"/>
                  </a:lnTo>
                  <a:lnTo>
                    <a:pt x="15990" y="7583"/>
                  </a:lnTo>
                  <a:lnTo>
                    <a:pt x="16739" y="7484"/>
                  </a:lnTo>
                  <a:lnTo>
                    <a:pt x="17487" y="7346"/>
                  </a:lnTo>
                  <a:lnTo>
                    <a:pt x="18235" y="7209"/>
                  </a:lnTo>
                  <a:lnTo>
                    <a:pt x="18984" y="7071"/>
                  </a:lnTo>
                  <a:lnTo>
                    <a:pt x="19732" y="6953"/>
                  </a:lnTo>
                  <a:lnTo>
                    <a:pt x="20500" y="6834"/>
                  </a:lnTo>
                  <a:lnTo>
                    <a:pt x="21248" y="6775"/>
                  </a:lnTo>
                  <a:lnTo>
                    <a:pt x="21662" y="6756"/>
                  </a:lnTo>
                  <a:lnTo>
                    <a:pt x="22076" y="6756"/>
                  </a:lnTo>
                  <a:lnTo>
                    <a:pt x="22489" y="6795"/>
                  </a:lnTo>
                  <a:lnTo>
                    <a:pt x="22903" y="6854"/>
                  </a:lnTo>
                  <a:lnTo>
                    <a:pt x="23296" y="6933"/>
                  </a:lnTo>
                  <a:lnTo>
                    <a:pt x="23690" y="7031"/>
                  </a:lnTo>
                  <a:lnTo>
                    <a:pt x="24064" y="7149"/>
                  </a:lnTo>
                  <a:lnTo>
                    <a:pt x="24458" y="7287"/>
                  </a:lnTo>
                  <a:lnTo>
                    <a:pt x="24832" y="7425"/>
                  </a:lnTo>
                  <a:lnTo>
                    <a:pt x="25187" y="7602"/>
                  </a:lnTo>
                  <a:lnTo>
                    <a:pt x="25561" y="7799"/>
                  </a:lnTo>
                  <a:lnTo>
                    <a:pt x="25916" y="7996"/>
                  </a:lnTo>
                  <a:lnTo>
                    <a:pt x="26250" y="8213"/>
                  </a:lnTo>
                  <a:lnTo>
                    <a:pt x="26585" y="8429"/>
                  </a:lnTo>
                  <a:lnTo>
                    <a:pt x="26920" y="8685"/>
                  </a:lnTo>
                  <a:lnTo>
                    <a:pt x="27255" y="8922"/>
                  </a:lnTo>
                  <a:lnTo>
                    <a:pt x="26861" y="9040"/>
                  </a:lnTo>
                  <a:lnTo>
                    <a:pt x="26487" y="9158"/>
                  </a:lnTo>
                  <a:lnTo>
                    <a:pt x="26113" y="9335"/>
                  </a:lnTo>
                  <a:lnTo>
                    <a:pt x="25738" y="9513"/>
                  </a:lnTo>
                  <a:lnTo>
                    <a:pt x="25364" y="9749"/>
                  </a:lnTo>
                  <a:lnTo>
                    <a:pt x="25010" y="9985"/>
                  </a:lnTo>
                  <a:lnTo>
                    <a:pt x="24675" y="10281"/>
                  </a:lnTo>
                  <a:lnTo>
                    <a:pt x="24320" y="10576"/>
                  </a:lnTo>
                  <a:lnTo>
                    <a:pt x="24064" y="10852"/>
                  </a:lnTo>
                  <a:lnTo>
                    <a:pt x="23808" y="11167"/>
                  </a:lnTo>
                  <a:lnTo>
                    <a:pt x="23572" y="11502"/>
                  </a:lnTo>
                  <a:lnTo>
                    <a:pt x="23356" y="11836"/>
                  </a:lnTo>
                  <a:lnTo>
                    <a:pt x="23139" y="12210"/>
                  </a:lnTo>
                  <a:lnTo>
                    <a:pt x="22981" y="12585"/>
                  </a:lnTo>
                  <a:lnTo>
                    <a:pt x="22824" y="12978"/>
                  </a:lnTo>
                  <a:lnTo>
                    <a:pt x="22706" y="13372"/>
                  </a:lnTo>
                  <a:lnTo>
                    <a:pt x="22627" y="13786"/>
                  </a:lnTo>
                  <a:lnTo>
                    <a:pt x="22588" y="14180"/>
                  </a:lnTo>
                  <a:lnTo>
                    <a:pt x="22588" y="14574"/>
                  </a:lnTo>
                  <a:lnTo>
                    <a:pt x="22627" y="14967"/>
                  </a:lnTo>
                  <a:lnTo>
                    <a:pt x="22666" y="15164"/>
                  </a:lnTo>
                  <a:lnTo>
                    <a:pt x="22725" y="15361"/>
                  </a:lnTo>
                  <a:lnTo>
                    <a:pt x="22784" y="15539"/>
                  </a:lnTo>
                  <a:lnTo>
                    <a:pt x="22863" y="15716"/>
                  </a:lnTo>
                  <a:lnTo>
                    <a:pt x="22962" y="15893"/>
                  </a:lnTo>
                  <a:lnTo>
                    <a:pt x="23060" y="16070"/>
                  </a:lnTo>
                  <a:lnTo>
                    <a:pt x="23178" y="16247"/>
                  </a:lnTo>
                  <a:lnTo>
                    <a:pt x="23316" y="16405"/>
                  </a:lnTo>
                  <a:lnTo>
                    <a:pt x="23493" y="16582"/>
                  </a:lnTo>
                  <a:lnTo>
                    <a:pt x="23671" y="16740"/>
                  </a:lnTo>
                  <a:lnTo>
                    <a:pt x="23848" y="16878"/>
                  </a:lnTo>
                  <a:lnTo>
                    <a:pt x="24045" y="16996"/>
                  </a:lnTo>
                  <a:lnTo>
                    <a:pt x="24242" y="17094"/>
                  </a:lnTo>
                  <a:lnTo>
                    <a:pt x="24439" y="17173"/>
                  </a:lnTo>
                  <a:lnTo>
                    <a:pt x="24655" y="17252"/>
                  </a:lnTo>
                  <a:lnTo>
                    <a:pt x="24872" y="17311"/>
                  </a:lnTo>
                  <a:lnTo>
                    <a:pt x="25088" y="17350"/>
                  </a:lnTo>
                  <a:lnTo>
                    <a:pt x="25305" y="17370"/>
                  </a:lnTo>
                  <a:lnTo>
                    <a:pt x="25541" y="17390"/>
                  </a:lnTo>
                  <a:lnTo>
                    <a:pt x="25758" y="17390"/>
                  </a:lnTo>
                  <a:lnTo>
                    <a:pt x="25994" y="17370"/>
                  </a:lnTo>
                  <a:lnTo>
                    <a:pt x="26211" y="17350"/>
                  </a:lnTo>
                  <a:lnTo>
                    <a:pt x="26664" y="17252"/>
                  </a:lnTo>
                  <a:lnTo>
                    <a:pt x="27117" y="17114"/>
                  </a:lnTo>
                  <a:lnTo>
                    <a:pt x="27550" y="16937"/>
                  </a:lnTo>
                  <a:lnTo>
                    <a:pt x="27983" y="16740"/>
                  </a:lnTo>
                  <a:lnTo>
                    <a:pt x="28377" y="16503"/>
                  </a:lnTo>
                  <a:lnTo>
                    <a:pt x="28771" y="16228"/>
                  </a:lnTo>
                  <a:lnTo>
                    <a:pt x="29106" y="15952"/>
                  </a:lnTo>
                  <a:lnTo>
                    <a:pt x="29421" y="15637"/>
                  </a:lnTo>
                  <a:lnTo>
                    <a:pt x="29697" y="15322"/>
                  </a:lnTo>
                  <a:lnTo>
                    <a:pt x="29834" y="15145"/>
                  </a:lnTo>
                  <a:lnTo>
                    <a:pt x="29953" y="14948"/>
                  </a:lnTo>
                  <a:lnTo>
                    <a:pt x="30051" y="14771"/>
                  </a:lnTo>
                  <a:lnTo>
                    <a:pt x="30130" y="14574"/>
                  </a:lnTo>
                  <a:lnTo>
                    <a:pt x="30209" y="14396"/>
                  </a:lnTo>
                  <a:lnTo>
                    <a:pt x="30287" y="14199"/>
                  </a:lnTo>
                  <a:lnTo>
                    <a:pt x="30327" y="14002"/>
                  </a:lnTo>
                  <a:lnTo>
                    <a:pt x="30366" y="13806"/>
                  </a:lnTo>
                  <a:lnTo>
                    <a:pt x="30406" y="13431"/>
                  </a:lnTo>
                  <a:lnTo>
                    <a:pt x="30406" y="13038"/>
                  </a:lnTo>
                  <a:lnTo>
                    <a:pt x="30366" y="12644"/>
                  </a:lnTo>
                  <a:lnTo>
                    <a:pt x="30287" y="12270"/>
                  </a:lnTo>
                  <a:lnTo>
                    <a:pt x="30169" y="11895"/>
                  </a:lnTo>
                  <a:lnTo>
                    <a:pt x="30031" y="11502"/>
                  </a:lnTo>
                  <a:lnTo>
                    <a:pt x="29854" y="11147"/>
                  </a:lnTo>
                  <a:lnTo>
                    <a:pt x="29657" y="10773"/>
                  </a:lnTo>
                  <a:lnTo>
                    <a:pt x="29441" y="10418"/>
                  </a:lnTo>
                  <a:lnTo>
                    <a:pt x="29185" y="10084"/>
                  </a:lnTo>
                  <a:lnTo>
                    <a:pt x="28929" y="9749"/>
                  </a:lnTo>
                  <a:lnTo>
                    <a:pt x="28673" y="9434"/>
                  </a:lnTo>
                  <a:lnTo>
                    <a:pt x="28673" y="9434"/>
                  </a:lnTo>
                  <a:lnTo>
                    <a:pt x="29027" y="9453"/>
                  </a:lnTo>
                  <a:lnTo>
                    <a:pt x="29401" y="9513"/>
                  </a:lnTo>
                  <a:lnTo>
                    <a:pt x="29756" y="9591"/>
                  </a:lnTo>
                  <a:lnTo>
                    <a:pt x="30130" y="9709"/>
                  </a:lnTo>
                  <a:lnTo>
                    <a:pt x="30504" y="9828"/>
                  </a:lnTo>
                  <a:lnTo>
                    <a:pt x="30858" y="9965"/>
                  </a:lnTo>
                  <a:lnTo>
                    <a:pt x="31213" y="10143"/>
                  </a:lnTo>
                  <a:lnTo>
                    <a:pt x="31587" y="10320"/>
                  </a:lnTo>
                  <a:lnTo>
                    <a:pt x="31942" y="10537"/>
                  </a:lnTo>
                  <a:lnTo>
                    <a:pt x="32276" y="10753"/>
                  </a:lnTo>
                  <a:lnTo>
                    <a:pt x="32611" y="10970"/>
                  </a:lnTo>
                  <a:lnTo>
                    <a:pt x="32946" y="11206"/>
                  </a:lnTo>
                  <a:lnTo>
                    <a:pt x="33576" y="11698"/>
                  </a:lnTo>
                  <a:lnTo>
                    <a:pt x="34206" y="12210"/>
                  </a:lnTo>
                  <a:lnTo>
                    <a:pt x="34836" y="12703"/>
                  </a:lnTo>
                  <a:lnTo>
                    <a:pt x="35486" y="13195"/>
                  </a:lnTo>
                  <a:lnTo>
                    <a:pt x="35821" y="13412"/>
                  </a:lnTo>
                  <a:lnTo>
                    <a:pt x="36175" y="13628"/>
                  </a:lnTo>
                  <a:lnTo>
                    <a:pt x="36530" y="13825"/>
                  </a:lnTo>
                  <a:lnTo>
                    <a:pt x="36904" y="14022"/>
                  </a:lnTo>
                  <a:lnTo>
                    <a:pt x="37219" y="14160"/>
                  </a:lnTo>
                  <a:lnTo>
                    <a:pt x="37554" y="14298"/>
                  </a:lnTo>
                  <a:lnTo>
                    <a:pt x="37908" y="14396"/>
                  </a:lnTo>
                  <a:lnTo>
                    <a:pt x="38263" y="14495"/>
                  </a:lnTo>
                  <a:lnTo>
                    <a:pt x="38598" y="14574"/>
                  </a:lnTo>
                  <a:lnTo>
                    <a:pt x="38972" y="14652"/>
                  </a:lnTo>
                  <a:lnTo>
                    <a:pt x="39326" y="14692"/>
                  </a:lnTo>
                  <a:lnTo>
                    <a:pt x="39681" y="14731"/>
                  </a:lnTo>
                  <a:lnTo>
                    <a:pt x="40055" y="14751"/>
                  </a:lnTo>
                  <a:lnTo>
                    <a:pt x="40409" y="14771"/>
                  </a:lnTo>
                  <a:lnTo>
                    <a:pt x="40764" y="14771"/>
                  </a:lnTo>
                  <a:lnTo>
                    <a:pt x="41138" y="14751"/>
                  </a:lnTo>
                  <a:lnTo>
                    <a:pt x="41492" y="14711"/>
                  </a:lnTo>
                  <a:lnTo>
                    <a:pt x="41847" y="14672"/>
                  </a:lnTo>
                  <a:lnTo>
                    <a:pt x="42556" y="14574"/>
                  </a:lnTo>
                  <a:lnTo>
                    <a:pt x="42635" y="14534"/>
                  </a:lnTo>
                  <a:lnTo>
                    <a:pt x="42694" y="14475"/>
                  </a:lnTo>
                  <a:lnTo>
                    <a:pt x="42733" y="14416"/>
                  </a:lnTo>
                  <a:lnTo>
                    <a:pt x="42733" y="14357"/>
                  </a:lnTo>
                  <a:lnTo>
                    <a:pt x="42713" y="14278"/>
                  </a:lnTo>
                  <a:lnTo>
                    <a:pt x="42674" y="14219"/>
                  </a:lnTo>
                  <a:lnTo>
                    <a:pt x="42615" y="14180"/>
                  </a:lnTo>
                  <a:lnTo>
                    <a:pt x="42536" y="14180"/>
                  </a:lnTo>
                  <a:lnTo>
                    <a:pt x="41827" y="14199"/>
                  </a:lnTo>
                  <a:lnTo>
                    <a:pt x="41138" y="14219"/>
                  </a:lnTo>
                  <a:lnTo>
                    <a:pt x="40468" y="14199"/>
                  </a:lnTo>
                  <a:lnTo>
                    <a:pt x="39779" y="14160"/>
                  </a:lnTo>
                  <a:lnTo>
                    <a:pt x="39129" y="14081"/>
                  </a:lnTo>
                  <a:lnTo>
                    <a:pt x="38795" y="14022"/>
                  </a:lnTo>
                  <a:lnTo>
                    <a:pt x="38460" y="13943"/>
                  </a:lnTo>
                  <a:lnTo>
                    <a:pt x="38125" y="13865"/>
                  </a:lnTo>
                  <a:lnTo>
                    <a:pt x="37810" y="13766"/>
                  </a:lnTo>
                  <a:lnTo>
                    <a:pt x="37475" y="13648"/>
                  </a:lnTo>
                  <a:lnTo>
                    <a:pt x="37140" y="13510"/>
                  </a:lnTo>
                  <a:lnTo>
                    <a:pt x="36806" y="13353"/>
                  </a:lnTo>
                  <a:lnTo>
                    <a:pt x="36471" y="13175"/>
                  </a:lnTo>
                  <a:lnTo>
                    <a:pt x="36156" y="12978"/>
                  </a:lnTo>
                  <a:lnTo>
                    <a:pt x="35841" y="12782"/>
                  </a:lnTo>
                  <a:lnTo>
                    <a:pt x="35230" y="12348"/>
                  </a:lnTo>
                  <a:lnTo>
                    <a:pt x="34659" y="11876"/>
                  </a:lnTo>
                  <a:lnTo>
                    <a:pt x="33497" y="10930"/>
                  </a:lnTo>
                  <a:lnTo>
                    <a:pt x="32926" y="10458"/>
                  </a:lnTo>
                  <a:lnTo>
                    <a:pt x="32631" y="10241"/>
                  </a:lnTo>
                  <a:lnTo>
                    <a:pt x="32316" y="10025"/>
                  </a:lnTo>
                  <a:lnTo>
                    <a:pt x="31784" y="9709"/>
                  </a:lnTo>
                  <a:lnTo>
                    <a:pt x="31272" y="9434"/>
                  </a:lnTo>
                  <a:lnTo>
                    <a:pt x="30740" y="9197"/>
                  </a:lnTo>
                  <a:lnTo>
                    <a:pt x="30189" y="9020"/>
                  </a:lnTo>
                  <a:lnTo>
                    <a:pt x="29933" y="8961"/>
                  </a:lnTo>
                  <a:lnTo>
                    <a:pt x="29657" y="8902"/>
                  </a:lnTo>
                  <a:lnTo>
                    <a:pt x="29401" y="8843"/>
                  </a:lnTo>
                  <a:lnTo>
                    <a:pt x="29125" y="8823"/>
                  </a:lnTo>
                  <a:lnTo>
                    <a:pt x="28850" y="8784"/>
                  </a:lnTo>
                  <a:lnTo>
                    <a:pt x="28338" y="8784"/>
                  </a:lnTo>
                  <a:lnTo>
                    <a:pt x="28062" y="8804"/>
                  </a:lnTo>
                  <a:lnTo>
                    <a:pt x="27747" y="8508"/>
                  </a:lnTo>
                  <a:lnTo>
                    <a:pt x="27432" y="8252"/>
                  </a:lnTo>
                  <a:lnTo>
                    <a:pt x="27137" y="8016"/>
                  </a:lnTo>
                  <a:lnTo>
                    <a:pt x="26821" y="7799"/>
                  </a:lnTo>
                  <a:lnTo>
                    <a:pt x="26526" y="7583"/>
                  </a:lnTo>
                  <a:lnTo>
                    <a:pt x="26211" y="7405"/>
                  </a:lnTo>
                  <a:lnTo>
                    <a:pt x="25896" y="7228"/>
                  </a:lnTo>
                  <a:lnTo>
                    <a:pt x="25600" y="7090"/>
                  </a:lnTo>
                  <a:lnTo>
                    <a:pt x="25285" y="6933"/>
                  </a:lnTo>
                  <a:lnTo>
                    <a:pt x="24970" y="6815"/>
                  </a:lnTo>
                  <a:lnTo>
                    <a:pt x="24655" y="6697"/>
                  </a:lnTo>
                  <a:lnTo>
                    <a:pt x="24340" y="6618"/>
                  </a:lnTo>
                  <a:lnTo>
                    <a:pt x="24005" y="6519"/>
                  </a:lnTo>
                  <a:lnTo>
                    <a:pt x="23690" y="6441"/>
                  </a:lnTo>
                  <a:lnTo>
                    <a:pt x="23040" y="6342"/>
                  </a:lnTo>
                  <a:lnTo>
                    <a:pt x="22391" y="6263"/>
                  </a:lnTo>
                  <a:lnTo>
                    <a:pt x="21721" y="6244"/>
                  </a:lnTo>
                  <a:lnTo>
                    <a:pt x="21051" y="6244"/>
                  </a:lnTo>
                  <a:lnTo>
                    <a:pt x="20382" y="6283"/>
                  </a:lnTo>
                  <a:lnTo>
                    <a:pt x="19693" y="6342"/>
                  </a:lnTo>
                  <a:lnTo>
                    <a:pt x="19003" y="6421"/>
                  </a:lnTo>
                  <a:lnTo>
                    <a:pt x="18314" y="6539"/>
                  </a:lnTo>
                  <a:lnTo>
                    <a:pt x="16896" y="6775"/>
                  </a:lnTo>
                  <a:lnTo>
                    <a:pt x="16030" y="6913"/>
                  </a:lnTo>
                  <a:lnTo>
                    <a:pt x="15124" y="7012"/>
                  </a:lnTo>
                  <a:lnTo>
                    <a:pt x="14218" y="7090"/>
                  </a:lnTo>
                  <a:lnTo>
                    <a:pt x="13765" y="7110"/>
                  </a:lnTo>
                  <a:lnTo>
                    <a:pt x="13312" y="7110"/>
                  </a:lnTo>
                  <a:lnTo>
                    <a:pt x="13155" y="6834"/>
                  </a:lnTo>
                  <a:lnTo>
                    <a:pt x="12997" y="6559"/>
                  </a:lnTo>
                  <a:lnTo>
                    <a:pt x="15734" y="671"/>
                  </a:lnTo>
                  <a:lnTo>
                    <a:pt x="15459" y="533"/>
                  </a:lnTo>
                  <a:lnTo>
                    <a:pt x="15183" y="415"/>
                  </a:lnTo>
                  <a:lnTo>
                    <a:pt x="14848" y="257"/>
                  </a:lnTo>
                  <a:lnTo>
                    <a:pt x="14494" y="139"/>
                  </a:lnTo>
                  <a:lnTo>
                    <a:pt x="14159" y="40"/>
                  </a:lnTo>
                  <a:lnTo>
                    <a:pt x="14021" y="21"/>
                  </a:lnTo>
                  <a:lnTo>
                    <a:pt x="138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72"/>
            <p:cNvSpPr/>
            <p:nvPr/>
          </p:nvSpPr>
          <p:spPr>
            <a:xfrm>
              <a:off x="7604084" y="3394645"/>
              <a:ext cx="628431" cy="1114211"/>
            </a:xfrm>
            <a:custGeom>
              <a:avLst/>
              <a:gdLst/>
              <a:ahLst/>
              <a:cxnLst/>
              <a:rect l="l" t="t" r="r" b="b"/>
              <a:pathLst>
                <a:path w="14062" h="24932" extrusionOk="0">
                  <a:moveTo>
                    <a:pt x="1694" y="1"/>
                  </a:moveTo>
                  <a:lnTo>
                    <a:pt x="1557" y="40"/>
                  </a:lnTo>
                  <a:lnTo>
                    <a:pt x="1399" y="119"/>
                  </a:lnTo>
                  <a:lnTo>
                    <a:pt x="1242" y="237"/>
                  </a:lnTo>
                  <a:lnTo>
                    <a:pt x="887" y="493"/>
                  </a:lnTo>
                  <a:lnTo>
                    <a:pt x="552" y="788"/>
                  </a:lnTo>
                  <a:lnTo>
                    <a:pt x="277" y="1064"/>
                  </a:lnTo>
                  <a:lnTo>
                    <a:pt x="1" y="1340"/>
                  </a:lnTo>
                  <a:lnTo>
                    <a:pt x="1891" y="4865"/>
                  </a:lnTo>
                  <a:lnTo>
                    <a:pt x="3880" y="8488"/>
                  </a:lnTo>
                  <a:lnTo>
                    <a:pt x="6165" y="12663"/>
                  </a:lnTo>
                  <a:lnTo>
                    <a:pt x="8508" y="16917"/>
                  </a:lnTo>
                  <a:lnTo>
                    <a:pt x="10635" y="20717"/>
                  </a:lnTo>
                  <a:lnTo>
                    <a:pt x="11541" y="22293"/>
                  </a:lnTo>
                  <a:lnTo>
                    <a:pt x="12289" y="23553"/>
                  </a:lnTo>
                  <a:lnTo>
                    <a:pt x="12840" y="24459"/>
                  </a:lnTo>
                  <a:lnTo>
                    <a:pt x="13018" y="24754"/>
                  </a:lnTo>
                  <a:lnTo>
                    <a:pt x="13156" y="24932"/>
                  </a:lnTo>
                  <a:lnTo>
                    <a:pt x="14061" y="24321"/>
                  </a:lnTo>
                  <a:lnTo>
                    <a:pt x="12191" y="20658"/>
                  </a:lnTo>
                  <a:lnTo>
                    <a:pt x="8075" y="12506"/>
                  </a:lnTo>
                  <a:lnTo>
                    <a:pt x="5850" y="8114"/>
                  </a:lnTo>
                  <a:lnTo>
                    <a:pt x="3920" y="4235"/>
                  </a:lnTo>
                  <a:lnTo>
                    <a:pt x="2522" y="1399"/>
                  </a:lnTo>
                  <a:lnTo>
                    <a:pt x="2108" y="532"/>
                  </a:lnTo>
                  <a:lnTo>
                    <a:pt x="1931" y="158"/>
                  </a:lnTo>
                  <a:lnTo>
                    <a:pt x="1911" y="99"/>
                  </a:lnTo>
                  <a:lnTo>
                    <a:pt x="1891" y="60"/>
                  </a:lnTo>
                  <a:lnTo>
                    <a:pt x="1852" y="20"/>
                  </a:lnTo>
                  <a:lnTo>
                    <a:pt x="17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72"/>
            <p:cNvSpPr/>
            <p:nvPr/>
          </p:nvSpPr>
          <p:spPr>
            <a:xfrm>
              <a:off x="7807379" y="3443938"/>
              <a:ext cx="354749" cy="1015625"/>
            </a:xfrm>
            <a:custGeom>
              <a:avLst/>
              <a:gdLst/>
              <a:ahLst/>
              <a:cxnLst/>
              <a:rect l="l" t="t" r="r" b="b"/>
              <a:pathLst>
                <a:path w="7938" h="22726" extrusionOk="0">
                  <a:moveTo>
                    <a:pt x="5948" y="0"/>
                  </a:moveTo>
                  <a:lnTo>
                    <a:pt x="5928" y="20"/>
                  </a:lnTo>
                  <a:lnTo>
                    <a:pt x="5889" y="79"/>
                  </a:lnTo>
                  <a:lnTo>
                    <a:pt x="5791" y="276"/>
                  </a:lnTo>
                  <a:lnTo>
                    <a:pt x="5672" y="591"/>
                  </a:lnTo>
                  <a:lnTo>
                    <a:pt x="5535" y="1024"/>
                  </a:lnTo>
                  <a:lnTo>
                    <a:pt x="5180" y="2127"/>
                  </a:lnTo>
                  <a:lnTo>
                    <a:pt x="4767" y="3545"/>
                  </a:lnTo>
                  <a:lnTo>
                    <a:pt x="4314" y="5219"/>
                  </a:lnTo>
                  <a:lnTo>
                    <a:pt x="3802" y="7090"/>
                  </a:lnTo>
                  <a:lnTo>
                    <a:pt x="2758" y="11127"/>
                  </a:lnTo>
                  <a:lnTo>
                    <a:pt x="1714" y="15164"/>
                  </a:lnTo>
                  <a:lnTo>
                    <a:pt x="848" y="18669"/>
                  </a:lnTo>
                  <a:lnTo>
                    <a:pt x="1" y="22076"/>
                  </a:lnTo>
                  <a:lnTo>
                    <a:pt x="99" y="22214"/>
                  </a:lnTo>
                  <a:lnTo>
                    <a:pt x="198" y="22332"/>
                  </a:lnTo>
                  <a:lnTo>
                    <a:pt x="336" y="22470"/>
                  </a:lnTo>
                  <a:lnTo>
                    <a:pt x="474" y="22588"/>
                  </a:lnTo>
                  <a:lnTo>
                    <a:pt x="631" y="22686"/>
                  </a:lnTo>
                  <a:lnTo>
                    <a:pt x="710" y="22706"/>
                  </a:lnTo>
                  <a:lnTo>
                    <a:pt x="769" y="22726"/>
                  </a:lnTo>
                  <a:lnTo>
                    <a:pt x="848" y="22726"/>
                  </a:lnTo>
                  <a:lnTo>
                    <a:pt x="907" y="22686"/>
                  </a:lnTo>
                  <a:lnTo>
                    <a:pt x="966" y="22608"/>
                  </a:lnTo>
                  <a:lnTo>
                    <a:pt x="1045" y="22411"/>
                  </a:lnTo>
                  <a:lnTo>
                    <a:pt x="1301" y="21682"/>
                  </a:lnTo>
                  <a:lnTo>
                    <a:pt x="1675" y="20579"/>
                  </a:lnTo>
                  <a:lnTo>
                    <a:pt x="2147" y="19142"/>
                  </a:lnTo>
                  <a:lnTo>
                    <a:pt x="3270" y="15597"/>
                  </a:lnTo>
                  <a:lnTo>
                    <a:pt x="4550" y="11540"/>
                  </a:lnTo>
                  <a:lnTo>
                    <a:pt x="6893" y="3978"/>
                  </a:lnTo>
                  <a:lnTo>
                    <a:pt x="7937" y="552"/>
                  </a:lnTo>
                  <a:lnTo>
                    <a:pt x="5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72"/>
            <p:cNvSpPr/>
            <p:nvPr/>
          </p:nvSpPr>
          <p:spPr>
            <a:xfrm>
              <a:off x="8242168" y="3893654"/>
              <a:ext cx="528951" cy="730503"/>
            </a:xfrm>
            <a:custGeom>
              <a:avLst/>
              <a:gdLst/>
              <a:ahLst/>
              <a:cxnLst/>
              <a:rect l="l" t="t" r="r" b="b"/>
              <a:pathLst>
                <a:path w="11836" h="16346" extrusionOk="0">
                  <a:moveTo>
                    <a:pt x="10043" y="0"/>
                  </a:moveTo>
                  <a:lnTo>
                    <a:pt x="9925" y="99"/>
                  </a:lnTo>
                  <a:lnTo>
                    <a:pt x="9748" y="276"/>
                  </a:lnTo>
                  <a:lnTo>
                    <a:pt x="9531" y="532"/>
                  </a:lnTo>
                  <a:lnTo>
                    <a:pt x="9295" y="847"/>
                  </a:lnTo>
                  <a:lnTo>
                    <a:pt x="8704" y="1655"/>
                  </a:lnTo>
                  <a:lnTo>
                    <a:pt x="8015" y="2679"/>
                  </a:lnTo>
                  <a:lnTo>
                    <a:pt x="7227" y="3860"/>
                  </a:lnTo>
                  <a:lnTo>
                    <a:pt x="6380" y="5160"/>
                  </a:lnTo>
                  <a:lnTo>
                    <a:pt x="4608" y="7976"/>
                  </a:lnTo>
                  <a:lnTo>
                    <a:pt x="2895" y="10772"/>
                  </a:lnTo>
                  <a:lnTo>
                    <a:pt x="1418" y="13175"/>
                  </a:lnTo>
                  <a:lnTo>
                    <a:pt x="0" y="15518"/>
                  </a:lnTo>
                  <a:lnTo>
                    <a:pt x="99" y="15676"/>
                  </a:lnTo>
                  <a:lnTo>
                    <a:pt x="177" y="15833"/>
                  </a:lnTo>
                  <a:lnTo>
                    <a:pt x="295" y="16011"/>
                  </a:lnTo>
                  <a:lnTo>
                    <a:pt x="414" y="16168"/>
                  </a:lnTo>
                  <a:lnTo>
                    <a:pt x="551" y="16286"/>
                  </a:lnTo>
                  <a:lnTo>
                    <a:pt x="630" y="16326"/>
                  </a:lnTo>
                  <a:lnTo>
                    <a:pt x="689" y="16345"/>
                  </a:lnTo>
                  <a:lnTo>
                    <a:pt x="748" y="16345"/>
                  </a:lnTo>
                  <a:lnTo>
                    <a:pt x="807" y="16326"/>
                  </a:lnTo>
                  <a:lnTo>
                    <a:pt x="985" y="16109"/>
                  </a:lnTo>
                  <a:lnTo>
                    <a:pt x="1359" y="15577"/>
                  </a:lnTo>
                  <a:lnTo>
                    <a:pt x="2659" y="13766"/>
                  </a:lnTo>
                  <a:lnTo>
                    <a:pt x="6420" y="8409"/>
                  </a:lnTo>
                  <a:lnTo>
                    <a:pt x="11835" y="650"/>
                  </a:lnTo>
                  <a:lnTo>
                    <a:pt x="100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72"/>
            <p:cNvSpPr/>
            <p:nvPr/>
          </p:nvSpPr>
          <p:spPr>
            <a:xfrm>
              <a:off x="8198149" y="3757260"/>
              <a:ext cx="421605" cy="958422"/>
            </a:xfrm>
            <a:custGeom>
              <a:avLst/>
              <a:gdLst/>
              <a:ahLst/>
              <a:cxnLst/>
              <a:rect l="l" t="t" r="r" b="b"/>
              <a:pathLst>
                <a:path w="9434" h="21446" extrusionOk="0">
                  <a:moveTo>
                    <a:pt x="512" y="0"/>
                  </a:moveTo>
                  <a:lnTo>
                    <a:pt x="335" y="20"/>
                  </a:lnTo>
                  <a:lnTo>
                    <a:pt x="178" y="39"/>
                  </a:lnTo>
                  <a:lnTo>
                    <a:pt x="79" y="79"/>
                  </a:lnTo>
                  <a:lnTo>
                    <a:pt x="40" y="118"/>
                  </a:lnTo>
                  <a:lnTo>
                    <a:pt x="20" y="138"/>
                  </a:lnTo>
                  <a:lnTo>
                    <a:pt x="0" y="177"/>
                  </a:lnTo>
                  <a:lnTo>
                    <a:pt x="0" y="217"/>
                  </a:lnTo>
                  <a:lnTo>
                    <a:pt x="119" y="551"/>
                  </a:lnTo>
                  <a:lnTo>
                    <a:pt x="394" y="1280"/>
                  </a:lnTo>
                  <a:lnTo>
                    <a:pt x="1359" y="3742"/>
                  </a:lnTo>
                  <a:lnTo>
                    <a:pt x="4254" y="11008"/>
                  </a:lnTo>
                  <a:lnTo>
                    <a:pt x="8449" y="21445"/>
                  </a:lnTo>
                  <a:lnTo>
                    <a:pt x="9433" y="21229"/>
                  </a:lnTo>
                  <a:lnTo>
                    <a:pt x="9000" y="19988"/>
                  </a:lnTo>
                  <a:lnTo>
                    <a:pt x="8133" y="17428"/>
                  </a:lnTo>
                  <a:lnTo>
                    <a:pt x="5731" y="10280"/>
                  </a:lnTo>
                  <a:lnTo>
                    <a:pt x="2383" y="217"/>
                  </a:lnTo>
                  <a:lnTo>
                    <a:pt x="1989" y="158"/>
                  </a:lnTo>
                  <a:lnTo>
                    <a:pt x="1596" y="99"/>
                  </a:lnTo>
                  <a:lnTo>
                    <a:pt x="1162" y="39"/>
                  </a:lnTo>
                  <a:lnTo>
                    <a:pt x="709" y="20"/>
                  </a:lnTo>
                  <a:lnTo>
                    <a:pt x="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72"/>
            <p:cNvSpPr/>
            <p:nvPr/>
          </p:nvSpPr>
          <p:spPr>
            <a:xfrm>
              <a:off x="8118064" y="3822373"/>
              <a:ext cx="25563" cy="72219"/>
            </a:xfrm>
            <a:custGeom>
              <a:avLst/>
              <a:gdLst/>
              <a:ahLst/>
              <a:cxnLst/>
              <a:rect l="l" t="t" r="r" b="b"/>
              <a:pathLst>
                <a:path w="572" h="1616" extrusionOk="0">
                  <a:moveTo>
                    <a:pt x="237" y="0"/>
                  </a:moveTo>
                  <a:lnTo>
                    <a:pt x="197" y="40"/>
                  </a:lnTo>
                  <a:lnTo>
                    <a:pt x="99" y="178"/>
                  </a:lnTo>
                  <a:lnTo>
                    <a:pt x="59" y="355"/>
                  </a:lnTo>
                  <a:lnTo>
                    <a:pt x="20" y="532"/>
                  </a:lnTo>
                  <a:lnTo>
                    <a:pt x="0" y="709"/>
                  </a:lnTo>
                  <a:lnTo>
                    <a:pt x="20" y="906"/>
                  </a:lnTo>
                  <a:lnTo>
                    <a:pt x="40" y="1083"/>
                  </a:lnTo>
                  <a:lnTo>
                    <a:pt x="79" y="1438"/>
                  </a:lnTo>
                  <a:lnTo>
                    <a:pt x="119" y="1497"/>
                  </a:lnTo>
                  <a:lnTo>
                    <a:pt x="158" y="1556"/>
                  </a:lnTo>
                  <a:lnTo>
                    <a:pt x="217" y="1595"/>
                  </a:lnTo>
                  <a:lnTo>
                    <a:pt x="296" y="1615"/>
                  </a:lnTo>
                  <a:lnTo>
                    <a:pt x="355" y="1595"/>
                  </a:lnTo>
                  <a:lnTo>
                    <a:pt x="414" y="1576"/>
                  </a:lnTo>
                  <a:lnTo>
                    <a:pt x="453" y="1517"/>
                  </a:lnTo>
                  <a:lnTo>
                    <a:pt x="493" y="1458"/>
                  </a:lnTo>
                  <a:lnTo>
                    <a:pt x="552" y="1103"/>
                  </a:lnTo>
                  <a:lnTo>
                    <a:pt x="571" y="926"/>
                  </a:lnTo>
                  <a:lnTo>
                    <a:pt x="571" y="729"/>
                  </a:lnTo>
                  <a:lnTo>
                    <a:pt x="571" y="532"/>
                  </a:lnTo>
                  <a:lnTo>
                    <a:pt x="532" y="355"/>
                  </a:lnTo>
                  <a:lnTo>
                    <a:pt x="473" y="197"/>
                  </a:lnTo>
                  <a:lnTo>
                    <a:pt x="394" y="40"/>
                  </a:lnTo>
                  <a:lnTo>
                    <a:pt x="3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72"/>
            <p:cNvSpPr/>
            <p:nvPr/>
          </p:nvSpPr>
          <p:spPr>
            <a:xfrm>
              <a:off x="8377668" y="3860225"/>
              <a:ext cx="50232" cy="53717"/>
            </a:xfrm>
            <a:custGeom>
              <a:avLst/>
              <a:gdLst/>
              <a:ahLst/>
              <a:cxnLst/>
              <a:rect l="l" t="t" r="r" b="b"/>
              <a:pathLst>
                <a:path w="1124" h="1202" extrusionOk="0">
                  <a:moveTo>
                    <a:pt x="808" y="0"/>
                  </a:moveTo>
                  <a:lnTo>
                    <a:pt x="749" y="20"/>
                  </a:lnTo>
                  <a:lnTo>
                    <a:pt x="611" y="118"/>
                  </a:lnTo>
                  <a:lnTo>
                    <a:pt x="493" y="217"/>
                  </a:lnTo>
                  <a:lnTo>
                    <a:pt x="395" y="335"/>
                  </a:lnTo>
                  <a:lnTo>
                    <a:pt x="276" y="453"/>
                  </a:lnTo>
                  <a:lnTo>
                    <a:pt x="178" y="571"/>
                  </a:lnTo>
                  <a:lnTo>
                    <a:pt x="20" y="847"/>
                  </a:lnTo>
                  <a:lnTo>
                    <a:pt x="1" y="945"/>
                  </a:lnTo>
                  <a:lnTo>
                    <a:pt x="1" y="1024"/>
                  </a:lnTo>
                  <a:lnTo>
                    <a:pt x="40" y="1103"/>
                  </a:lnTo>
                  <a:lnTo>
                    <a:pt x="99" y="1162"/>
                  </a:lnTo>
                  <a:lnTo>
                    <a:pt x="178" y="1201"/>
                  </a:lnTo>
                  <a:lnTo>
                    <a:pt x="276" y="1201"/>
                  </a:lnTo>
                  <a:lnTo>
                    <a:pt x="355" y="1182"/>
                  </a:lnTo>
                  <a:lnTo>
                    <a:pt x="434" y="1123"/>
                  </a:lnTo>
                  <a:lnTo>
                    <a:pt x="532" y="1024"/>
                  </a:lnTo>
                  <a:lnTo>
                    <a:pt x="651" y="906"/>
                  </a:lnTo>
                  <a:lnTo>
                    <a:pt x="907" y="689"/>
                  </a:lnTo>
                  <a:lnTo>
                    <a:pt x="1005" y="571"/>
                  </a:lnTo>
                  <a:lnTo>
                    <a:pt x="1084" y="433"/>
                  </a:lnTo>
                  <a:lnTo>
                    <a:pt x="1123" y="355"/>
                  </a:lnTo>
                  <a:lnTo>
                    <a:pt x="1123" y="296"/>
                  </a:lnTo>
                  <a:lnTo>
                    <a:pt x="1123" y="217"/>
                  </a:lnTo>
                  <a:lnTo>
                    <a:pt x="1104" y="138"/>
                  </a:lnTo>
                  <a:lnTo>
                    <a:pt x="1084" y="79"/>
                  </a:lnTo>
                  <a:lnTo>
                    <a:pt x="1025" y="20"/>
                  </a:lnTo>
                  <a:lnTo>
                    <a:pt x="9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72"/>
            <p:cNvSpPr/>
            <p:nvPr/>
          </p:nvSpPr>
          <p:spPr>
            <a:xfrm>
              <a:off x="8164721" y="3839087"/>
              <a:ext cx="22926" cy="72219"/>
            </a:xfrm>
            <a:custGeom>
              <a:avLst/>
              <a:gdLst/>
              <a:ahLst/>
              <a:cxnLst/>
              <a:rect l="l" t="t" r="r" b="b"/>
              <a:pathLst>
                <a:path w="513" h="1616" extrusionOk="0">
                  <a:moveTo>
                    <a:pt x="236" y="0"/>
                  </a:moveTo>
                  <a:lnTo>
                    <a:pt x="158" y="40"/>
                  </a:lnTo>
                  <a:lnTo>
                    <a:pt x="118" y="79"/>
                  </a:lnTo>
                  <a:lnTo>
                    <a:pt x="39" y="237"/>
                  </a:lnTo>
                  <a:lnTo>
                    <a:pt x="20" y="414"/>
                  </a:lnTo>
                  <a:lnTo>
                    <a:pt x="0" y="611"/>
                  </a:lnTo>
                  <a:lnTo>
                    <a:pt x="0" y="788"/>
                  </a:lnTo>
                  <a:lnTo>
                    <a:pt x="39" y="965"/>
                  </a:lnTo>
                  <a:lnTo>
                    <a:pt x="79" y="1162"/>
                  </a:lnTo>
                  <a:lnTo>
                    <a:pt x="177" y="1497"/>
                  </a:lnTo>
                  <a:lnTo>
                    <a:pt x="197" y="1556"/>
                  </a:lnTo>
                  <a:lnTo>
                    <a:pt x="256" y="1596"/>
                  </a:lnTo>
                  <a:lnTo>
                    <a:pt x="315" y="1615"/>
                  </a:lnTo>
                  <a:lnTo>
                    <a:pt x="374" y="1596"/>
                  </a:lnTo>
                  <a:lnTo>
                    <a:pt x="433" y="1576"/>
                  </a:lnTo>
                  <a:lnTo>
                    <a:pt x="473" y="1537"/>
                  </a:lnTo>
                  <a:lnTo>
                    <a:pt x="512" y="1497"/>
                  </a:lnTo>
                  <a:lnTo>
                    <a:pt x="512" y="1418"/>
                  </a:lnTo>
                  <a:lnTo>
                    <a:pt x="492" y="1261"/>
                  </a:lnTo>
                  <a:lnTo>
                    <a:pt x="492" y="1084"/>
                  </a:lnTo>
                  <a:lnTo>
                    <a:pt x="492" y="729"/>
                  </a:lnTo>
                  <a:lnTo>
                    <a:pt x="473" y="552"/>
                  </a:lnTo>
                  <a:lnTo>
                    <a:pt x="453" y="394"/>
                  </a:lnTo>
                  <a:lnTo>
                    <a:pt x="414" y="217"/>
                  </a:lnTo>
                  <a:lnTo>
                    <a:pt x="355" y="60"/>
                  </a:lnTo>
                  <a:lnTo>
                    <a:pt x="335" y="40"/>
                  </a:lnTo>
                  <a:lnTo>
                    <a:pt x="295" y="20"/>
                  </a:lnTo>
                  <a:lnTo>
                    <a:pt x="2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72"/>
            <p:cNvSpPr/>
            <p:nvPr/>
          </p:nvSpPr>
          <p:spPr>
            <a:xfrm>
              <a:off x="7616419" y="3685085"/>
              <a:ext cx="29987" cy="84509"/>
            </a:xfrm>
            <a:custGeom>
              <a:avLst/>
              <a:gdLst/>
              <a:ahLst/>
              <a:cxnLst/>
              <a:rect l="l" t="t" r="r" b="b"/>
              <a:pathLst>
                <a:path w="671" h="1891" extrusionOk="0">
                  <a:moveTo>
                    <a:pt x="276" y="0"/>
                  </a:moveTo>
                  <a:lnTo>
                    <a:pt x="217" y="20"/>
                  </a:lnTo>
                  <a:lnTo>
                    <a:pt x="158" y="59"/>
                  </a:lnTo>
                  <a:lnTo>
                    <a:pt x="119" y="118"/>
                  </a:lnTo>
                  <a:lnTo>
                    <a:pt x="79" y="178"/>
                  </a:lnTo>
                  <a:lnTo>
                    <a:pt x="40" y="414"/>
                  </a:lnTo>
                  <a:lnTo>
                    <a:pt x="1" y="670"/>
                  </a:lnTo>
                  <a:lnTo>
                    <a:pt x="1" y="906"/>
                  </a:lnTo>
                  <a:lnTo>
                    <a:pt x="1" y="1162"/>
                  </a:lnTo>
                  <a:lnTo>
                    <a:pt x="20" y="1359"/>
                  </a:lnTo>
                  <a:lnTo>
                    <a:pt x="60" y="1576"/>
                  </a:lnTo>
                  <a:lnTo>
                    <a:pt x="99" y="1674"/>
                  </a:lnTo>
                  <a:lnTo>
                    <a:pt x="138" y="1753"/>
                  </a:lnTo>
                  <a:lnTo>
                    <a:pt x="217" y="1832"/>
                  </a:lnTo>
                  <a:lnTo>
                    <a:pt x="316" y="1871"/>
                  </a:lnTo>
                  <a:lnTo>
                    <a:pt x="414" y="1891"/>
                  </a:lnTo>
                  <a:lnTo>
                    <a:pt x="454" y="1891"/>
                  </a:lnTo>
                  <a:lnTo>
                    <a:pt x="493" y="1851"/>
                  </a:lnTo>
                  <a:lnTo>
                    <a:pt x="572" y="1773"/>
                  </a:lnTo>
                  <a:lnTo>
                    <a:pt x="631" y="1694"/>
                  </a:lnTo>
                  <a:lnTo>
                    <a:pt x="650" y="1595"/>
                  </a:lnTo>
                  <a:lnTo>
                    <a:pt x="670" y="1517"/>
                  </a:lnTo>
                  <a:lnTo>
                    <a:pt x="650" y="1320"/>
                  </a:lnTo>
                  <a:lnTo>
                    <a:pt x="631" y="1103"/>
                  </a:lnTo>
                  <a:lnTo>
                    <a:pt x="572" y="611"/>
                  </a:lnTo>
                  <a:lnTo>
                    <a:pt x="552" y="374"/>
                  </a:lnTo>
                  <a:lnTo>
                    <a:pt x="493" y="138"/>
                  </a:lnTo>
                  <a:lnTo>
                    <a:pt x="454" y="79"/>
                  </a:lnTo>
                  <a:lnTo>
                    <a:pt x="414" y="20"/>
                  </a:lnTo>
                  <a:lnTo>
                    <a:pt x="3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72"/>
            <p:cNvSpPr/>
            <p:nvPr/>
          </p:nvSpPr>
          <p:spPr>
            <a:xfrm>
              <a:off x="7530167" y="3784521"/>
              <a:ext cx="58142" cy="49338"/>
            </a:xfrm>
            <a:custGeom>
              <a:avLst/>
              <a:gdLst/>
              <a:ahLst/>
              <a:cxnLst/>
              <a:rect l="l" t="t" r="r" b="b"/>
              <a:pathLst>
                <a:path w="1301" h="1104" extrusionOk="0">
                  <a:moveTo>
                    <a:pt x="985" y="1"/>
                  </a:moveTo>
                  <a:lnTo>
                    <a:pt x="907" y="40"/>
                  </a:lnTo>
                  <a:lnTo>
                    <a:pt x="847" y="79"/>
                  </a:lnTo>
                  <a:lnTo>
                    <a:pt x="710" y="178"/>
                  </a:lnTo>
                  <a:lnTo>
                    <a:pt x="572" y="296"/>
                  </a:lnTo>
                  <a:lnTo>
                    <a:pt x="316" y="513"/>
                  </a:lnTo>
                  <a:lnTo>
                    <a:pt x="60" y="729"/>
                  </a:lnTo>
                  <a:lnTo>
                    <a:pt x="20" y="788"/>
                  </a:lnTo>
                  <a:lnTo>
                    <a:pt x="1" y="847"/>
                  </a:lnTo>
                  <a:lnTo>
                    <a:pt x="20" y="926"/>
                  </a:lnTo>
                  <a:lnTo>
                    <a:pt x="60" y="985"/>
                  </a:lnTo>
                  <a:lnTo>
                    <a:pt x="99" y="1044"/>
                  </a:lnTo>
                  <a:lnTo>
                    <a:pt x="158" y="1084"/>
                  </a:lnTo>
                  <a:lnTo>
                    <a:pt x="237" y="1103"/>
                  </a:lnTo>
                  <a:lnTo>
                    <a:pt x="316" y="1084"/>
                  </a:lnTo>
                  <a:lnTo>
                    <a:pt x="611" y="926"/>
                  </a:lnTo>
                  <a:lnTo>
                    <a:pt x="887" y="749"/>
                  </a:lnTo>
                  <a:lnTo>
                    <a:pt x="1044" y="631"/>
                  </a:lnTo>
                  <a:lnTo>
                    <a:pt x="1182" y="493"/>
                  </a:lnTo>
                  <a:lnTo>
                    <a:pt x="1241" y="434"/>
                  </a:lnTo>
                  <a:lnTo>
                    <a:pt x="1281" y="335"/>
                  </a:lnTo>
                  <a:lnTo>
                    <a:pt x="1300" y="257"/>
                  </a:lnTo>
                  <a:lnTo>
                    <a:pt x="1300" y="158"/>
                  </a:lnTo>
                  <a:lnTo>
                    <a:pt x="1281" y="99"/>
                  </a:lnTo>
                  <a:lnTo>
                    <a:pt x="1261" y="60"/>
                  </a:lnTo>
                  <a:lnTo>
                    <a:pt x="1222" y="20"/>
                  </a:lnTo>
                  <a:lnTo>
                    <a:pt x="1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72"/>
            <p:cNvSpPr/>
            <p:nvPr/>
          </p:nvSpPr>
          <p:spPr>
            <a:xfrm>
              <a:off x="7659545" y="3819736"/>
              <a:ext cx="30836" cy="84509"/>
            </a:xfrm>
            <a:custGeom>
              <a:avLst/>
              <a:gdLst/>
              <a:ahLst/>
              <a:cxnLst/>
              <a:rect l="l" t="t" r="r" b="b"/>
              <a:pathLst>
                <a:path w="690" h="1891" extrusionOk="0">
                  <a:moveTo>
                    <a:pt x="473" y="0"/>
                  </a:moveTo>
                  <a:lnTo>
                    <a:pt x="434" y="20"/>
                  </a:lnTo>
                  <a:lnTo>
                    <a:pt x="375" y="59"/>
                  </a:lnTo>
                  <a:lnTo>
                    <a:pt x="276" y="256"/>
                  </a:lnTo>
                  <a:lnTo>
                    <a:pt x="178" y="453"/>
                  </a:lnTo>
                  <a:lnTo>
                    <a:pt x="79" y="690"/>
                  </a:lnTo>
                  <a:lnTo>
                    <a:pt x="20" y="926"/>
                  </a:lnTo>
                  <a:lnTo>
                    <a:pt x="1" y="1162"/>
                  </a:lnTo>
                  <a:lnTo>
                    <a:pt x="1" y="1398"/>
                  </a:lnTo>
                  <a:lnTo>
                    <a:pt x="40" y="1635"/>
                  </a:lnTo>
                  <a:lnTo>
                    <a:pt x="79" y="1733"/>
                  </a:lnTo>
                  <a:lnTo>
                    <a:pt x="119" y="1832"/>
                  </a:lnTo>
                  <a:lnTo>
                    <a:pt x="178" y="1871"/>
                  </a:lnTo>
                  <a:lnTo>
                    <a:pt x="237" y="1891"/>
                  </a:lnTo>
                  <a:lnTo>
                    <a:pt x="276" y="1871"/>
                  </a:lnTo>
                  <a:lnTo>
                    <a:pt x="335" y="1812"/>
                  </a:lnTo>
                  <a:lnTo>
                    <a:pt x="414" y="1635"/>
                  </a:lnTo>
                  <a:lnTo>
                    <a:pt x="473" y="1438"/>
                  </a:lnTo>
                  <a:lnTo>
                    <a:pt x="532" y="1241"/>
                  </a:lnTo>
                  <a:lnTo>
                    <a:pt x="552" y="1024"/>
                  </a:lnTo>
                  <a:lnTo>
                    <a:pt x="611" y="611"/>
                  </a:lnTo>
                  <a:lnTo>
                    <a:pt x="650" y="414"/>
                  </a:lnTo>
                  <a:lnTo>
                    <a:pt x="690" y="217"/>
                  </a:lnTo>
                  <a:lnTo>
                    <a:pt x="690" y="158"/>
                  </a:lnTo>
                  <a:lnTo>
                    <a:pt x="670" y="99"/>
                  </a:lnTo>
                  <a:lnTo>
                    <a:pt x="650" y="59"/>
                  </a:lnTo>
                  <a:lnTo>
                    <a:pt x="591" y="20"/>
                  </a:lnTo>
                  <a:lnTo>
                    <a:pt x="5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72"/>
            <p:cNvSpPr/>
            <p:nvPr/>
          </p:nvSpPr>
          <p:spPr>
            <a:xfrm>
              <a:off x="7786286" y="3975481"/>
              <a:ext cx="71325" cy="36154"/>
            </a:xfrm>
            <a:custGeom>
              <a:avLst/>
              <a:gdLst/>
              <a:ahLst/>
              <a:cxnLst/>
              <a:rect l="l" t="t" r="r" b="b"/>
              <a:pathLst>
                <a:path w="1596" h="809" extrusionOk="0">
                  <a:moveTo>
                    <a:pt x="197" y="1"/>
                  </a:moveTo>
                  <a:lnTo>
                    <a:pt x="138" y="21"/>
                  </a:lnTo>
                  <a:lnTo>
                    <a:pt x="79" y="40"/>
                  </a:lnTo>
                  <a:lnTo>
                    <a:pt x="40" y="80"/>
                  </a:lnTo>
                  <a:lnTo>
                    <a:pt x="20" y="119"/>
                  </a:lnTo>
                  <a:lnTo>
                    <a:pt x="0" y="178"/>
                  </a:lnTo>
                  <a:lnTo>
                    <a:pt x="0" y="237"/>
                  </a:lnTo>
                  <a:lnTo>
                    <a:pt x="40" y="277"/>
                  </a:lnTo>
                  <a:lnTo>
                    <a:pt x="99" y="316"/>
                  </a:lnTo>
                  <a:lnTo>
                    <a:pt x="808" y="611"/>
                  </a:lnTo>
                  <a:lnTo>
                    <a:pt x="965" y="690"/>
                  </a:lnTo>
                  <a:lnTo>
                    <a:pt x="1142" y="769"/>
                  </a:lnTo>
                  <a:lnTo>
                    <a:pt x="1221" y="789"/>
                  </a:lnTo>
                  <a:lnTo>
                    <a:pt x="1320" y="808"/>
                  </a:lnTo>
                  <a:lnTo>
                    <a:pt x="1418" y="808"/>
                  </a:lnTo>
                  <a:lnTo>
                    <a:pt x="1497" y="789"/>
                  </a:lnTo>
                  <a:lnTo>
                    <a:pt x="1556" y="769"/>
                  </a:lnTo>
                  <a:lnTo>
                    <a:pt x="1576" y="729"/>
                  </a:lnTo>
                  <a:lnTo>
                    <a:pt x="1595" y="670"/>
                  </a:lnTo>
                  <a:lnTo>
                    <a:pt x="1595" y="611"/>
                  </a:lnTo>
                  <a:lnTo>
                    <a:pt x="1536" y="533"/>
                  </a:lnTo>
                  <a:lnTo>
                    <a:pt x="1477" y="454"/>
                  </a:lnTo>
                  <a:lnTo>
                    <a:pt x="1418" y="414"/>
                  </a:lnTo>
                  <a:lnTo>
                    <a:pt x="1339" y="355"/>
                  </a:lnTo>
                  <a:lnTo>
                    <a:pt x="1162" y="277"/>
                  </a:lnTo>
                  <a:lnTo>
                    <a:pt x="985" y="217"/>
                  </a:lnTo>
                  <a:lnTo>
                    <a:pt x="591" y="80"/>
                  </a:lnTo>
                  <a:lnTo>
                    <a:pt x="394" y="40"/>
                  </a:lnTo>
                  <a:lnTo>
                    <a:pt x="1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72"/>
            <p:cNvSpPr/>
            <p:nvPr/>
          </p:nvSpPr>
          <p:spPr>
            <a:xfrm>
              <a:off x="7745796" y="4073173"/>
              <a:ext cx="49338" cy="62521"/>
            </a:xfrm>
            <a:custGeom>
              <a:avLst/>
              <a:gdLst/>
              <a:ahLst/>
              <a:cxnLst/>
              <a:rect l="l" t="t" r="r" b="b"/>
              <a:pathLst>
                <a:path w="1104" h="1399" extrusionOk="0">
                  <a:moveTo>
                    <a:pt x="178" y="1"/>
                  </a:moveTo>
                  <a:lnTo>
                    <a:pt x="119" y="20"/>
                  </a:lnTo>
                  <a:lnTo>
                    <a:pt x="59" y="40"/>
                  </a:lnTo>
                  <a:lnTo>
                    <a:pt x="20" y="99"/>
                  </a:lnTo>
                  <a:lnTo>
                    <a:pt x="0" y="158"/>
                  </a:lnTo>
                  <a:lnTo>
                    <a:pt x="0" y="217"/>
                  </a:lnTo>
                  <a:lnTo>
                    <a:pt x="40" y="257"/>
                  </a:lnTo>
                  <a:lnTo>
                    <a:pt x="138" y="414"/>
                  </a:lnTo>
                  <a:lnTo>
                    <a:pt x="256" y="552"/>
                  </a:lnTo>
                  <a:lnTo>
                    <a:pt x="434" y="867"/>
                  </a:lnTo>
                  <a:lnTo>
                    <a:pt x="532" y="1025"/>
                  </a:lnTo>
                  <a:lnTo>
                    <a:pt x="650" y="1182"/>
                  </a:lnTo>
                  <a:lnTo>
                    <a:pt x="709" y="1261"/>
                  </a:lnTo>
                  <a:lnTo>
                    <a:pt x="788" y="1320"/>
                  </a:lnTo>
                  <a:lnTo>
                    <a:pt x="867" y="1360"/>
                  </a:lnTo>
                  <a:lnTo>
                    <a:pt x="946" y="1399"/>
                  </a:lnTo>
                  <a:lnTo>
                    <a:pt x="1005" y="1399"/>
                  </a:lnTo>
                  <a:lnTo>
                    <a:pt x="1044" y="1379"/>
                  </a:lnTo>
                  <a:lnTo>
                    <a:pt x="1083" y="1340"/>
                  </a:lnTo>
                  <a:lnTo>
                    <a:pt x="1103" y="1281"/>
                  </a:lnTo>
                  <a:lnTo>
                    <a:pt x="1103" y="1182"/>
                  </a:lnTo>
                  <a:lnTo>
                    <a:pt x="1083" y="1104"/>
                  </a:lnTo>
                  <a:lnTo>
                    <a:pt x="1044" y="1025"/>
                  </a:lnTo>
                  <a:lnTo>
                    <a:pt x="1005" y="926"/>
                  </a:lnTo>
                  <a:lnTo>
                    <a:pt x="906" y="769"/>
                  </a:lnTo>
                  <a:lnTo>
                    <a:pt x="788" y="611"/>
                  </a:lnTo>
                  <a:lnTo>
                    <a:pt x="552" y="316"/>
                  </a:lnTo>
                  <a:lnTo>
                    <a:pt x="434" y="178"/>
                  </a:lnTo>
                  <a:lnTo>
                    <a:pt x="296" y="40"/>
                  </a:lnTo>
                  <a:lnTo>
                    <a:pt x="2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72"/>
            <p:cNvSpPr/>
            <p:nvPr/>
          </p:nvSpPr>
          <p:spPr>
            <a:xfrm>
              <a:off x="8496499" y="4011590"/>
              <a:ext cx="83660" cy="49338"/>
            </a:xfrm>
            <a:custGeom>
              <a:avLst/>
              <a:gdLst/>
              <a:ahLst/>
              <a:cxnLst/>
              <a:rect l="l" t="t" r="r" b="b"/>
              <a:pathLst>
                <a:path w="1872" h="1104" extrusionOk="0">
                  <a:moveTo>
                    <a:pt x="1635" y="0"/>
                  </a:moveTo>
                  <a:lnTo>
                    <a:pt x="1536" y="20"/>
                  </a:lnTo>
                  <a:lnTo>
                    <a:pt x="1418" y="40"/>
                  </a:lnTo>
                  <a:lnTo>
                    <a:pt x="1320" y="59"/>
                  </a:lnTo>
                  <a:lnTo>
                    <a:pt x="1123" y="158"/>
                  </a:lnTo>
                  <a:lnTo>
                    <a:pt x="926" y="256"/>
                  </a:lnTo>
                  <a:lnTo>
                    <a:pt x="99" y="690"/>
                  </a:lnTo>
                  <a:lnTo>
                    <a:pt x="40" y="749"/>
                  </a:lnTo>
                  <a:lnTo>
                    <a:pt x="0" y="808"/>
                  </a:lnTo>
                  <a:lnTo>
                    <a:pt x="0" y="886"/>
                  </a:lnTo>
                  <a:lnTo>
                    <a:pt x="20" y="946"/>
                  </a:lnTo>
                  <a:lnTo>
                    <a:pt x="59" y="1024"/>
                  </a:lnTo>
                  <a:lnTo>
                    <a:pt x="99" y="1083"/>
                  </a:lnTo>
                  <a:lnTo>
                    <a:pt x="177" y="1103"/>
                  </a:lnTo>
                  <a:lnTo>
                    <a:pt x="256" y="1103"/>
                  </a:lnTo>
                  <a:lnTo>
                    <a:pt x="473" y="1064"/>
                  </a:lnTo>
                  <a:lnTo>
                    <a:pt x="689" y="985"/>
                  </a:lnTo>
                  <a:lnTo>
                    <a:pt x="906" y="906"/>
                  </a:lnTo>
                  <a:lnTo>
                    <a:pt x="1123" y="827"/>
                  </a:lnTo>
                  <a:lnTo>
                    <a:pt x="1339" y="729"/>
                  </a:lnTo>
                  <a:lnTo>
                    <a:pt x="1556" y="591"/>
                  </a:lnTo>
                  <a:lnTo>
                    <a:pt x="1654" y="512"/>
                  </a:lnTo>
                  <a:lnTo>
                    <a:pt x="1733" y="434"/>
                  </a:lnTo>
                  <a:lnTo>
                    <a:pt x="1812" y="335"/>
                  </a:lnTo>
                  <a:lnTo>
                    <a:pt x="1851" y="237"/>
                  </a:lnTo>
                  <a:lnTo>
                    <a:pt x="1871" y="178"/>
                  </a:lnTo>
                  <a:lnTo>
                    <a:pt x="1851" y="118"/>
                  </a:lnTo>
                  <a:lnTo>
                    <a:pt x="1812" y="59"/>
                  </a:lnTo>
                  <a:lnTo>
                    <a:pt x="1753" y="20"/>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72"/>
            <p:cNvSpPr/>
            <p:nvPr/>
          </p:nvSpPr>
          <p:spPr>
            <a:xfrm>
              <a:off x="8232471" y="4155894"/>
              <a:ext cx="55505" cy="29093"/>
            </a:xfrm>
            <a:custGeom>
              <a:avLst/>
              <a:gdLst/>
              <a:ahLst/>
              <a:cxnLst/>
              <a:rect l="l" t="t" r="r" b="b"/>
              <a:pathLst>
                <a:path w="1242" h="651" extrusionOk="0">
                  <a:moveTo>
                    <a:pt x="178" y="1"/>
                  </a:moveTo>
                  <a:lnTo>
                    <a:pt x="99" y="21"/>
                  </a:lnTo>
                  <a:lnTo>
                    <a:pt x="60" y="80"/>
                  </a:lnTo>
                  <a:lnTo>
                    <a:pt x="20" y="139"/>
                  </a:lnTo>
                  <a:lnTo>
                    <a:pt x="0" y="217"/>
                  </a:lnTo>
                  <a:lnTo>
                    <a:pt x="20" y="277"/>
                  </a:lnTo>
                  <a:lnTo>
                    <a:pt x="60" y="355"/>
                  </a:lnTo>
                  <a:lnTo>
                    <a:pt x="119" y="395"/>
                  </a:lnTo>
                  <a:lnTo>
                    <a:pt x="375" y="513"/>
                  </a:lnTo>
                  <a:lnTo>
                    <a:pt x="552" y="572"/>
                  </a:lnTo>
                  <a:lnTo>
                    <a:pt x="729" y="611"/>
                  </a:lnTo>
                  <a:lnTo>
                    <a:pt x="906" y="651"/>
                  </a:lnTo>
                  <a:lnTo>
                    <a:pt x="985" y="651"/>
                  </a:lnTo>
                  <a:lnTo>
                    <a:pt x="1044" y="631"/>
                  </a:lnTo>
                  <a:lnTo>
                    <a:pt x="1103" y="611"/>
                  </a:lnTo>
                  <a:lnTo>
                    <a:pt x="1162" y="572"/>
                  </a:lnTo>
                  <a:lnTo>
                    <a:pt x="1202" y="513"/>
                  </a:lnTo>
                  <a:lnTo>
                    <a:pt x="1241" y="434"/>
                  </a:lnTo>
                  <a:lnTo>
                    <a:pt x="1241" y="375"/>
                  </a:lnTo>
                  <a:lnTo>
                    <a:pt x="1241" y="336"/>
                  </a:lnTo>
                  <a:lnTo>
                    <a:pt x="1202" y="277"/>
                  </a:lnTo>
                  <a:lnTo>
                    <a:pt x="1162" y="237"/>
                  </a:lnTo>
                  <a:lnTo>
                    <a:pt x="1064" y="178"/>
                  </a:lnTo>
                  <a:lnTo>
                    <a:pt x="965" y="158"/>
                  </a:lnTo>
                  <a:lnTo>
                    <a:pt x="611" y="80"/>
                  </a:lnTo>
                  <a:lnTo>
                    <a:pt x="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72"/>
            <p:cNvSpPr/>
            <p:nvPr/>
          </p:nvSpPr>
          <p:spPr>
            <a:xfrm>
              <a:off x="8406717" y="3948220"/>
              <a:ext cx="37003" cy="51081"/>
            </a:xfrm>
            <a:custGeom>
              <a:avLst/>
              <a:gdLst/>
              <a:ahLst/>
              <a:cxnLst/>
              <a:rect l="l" t="t" r="r" b="b"/>
              <a:pathLst>
                <a:path w="828" h="1143" extrusionOk="0">
                  <a:moveTo>
                    <a:pt x="178" y="0"/>
                  </a:moveTo>
                  <a:lnTo>
                    <a:pt x="119" y="20"/>
                  </a:lnTo>
                  <a:lnTo>
                    <a:pt x="79" y="59"/>
                  </a:lnTo>
                  <a:lnTo>
                    <a:pt x="40" y="99"/>
                  </a:lnTo>
                  <a:lnTo>
                    <a:pt x="20" y="158"/>
                  </a:lnTo>
                  <a:lnTo>
                    <a:pt x="1" y="296"/>
                  </a:lnTo>
                  <a:lnTo>
                    <a:pt x="20" y="453"/>
                  </a:lnTo>
                  <a:lnTo>
                    <a:pt x="60" y="611"/>
                  </a:lnTo>
                  <a:lnTo>
                    <a:pt x="138" y="749"/>
                  </a:lnTo>
                  <a:lnTo>
                    <a:pt x="237" y="867"/>
                  </a:lnTo>
                  <a:lnTo>
                    <a:pt x="335" y="985"/>
                  </a:lnTo>
                  <a:lnTo>
                    <a:pt x="473" y="1083"/>
                  </a:lnTo>
                  <a:lnTo>
                    <a:pt x="611" y="1123"/>
                  </a:lnTo>
                  <a:lnTo>
                    <a:pt x="670" y="1143"/>
                  </a:lnTo>
                  <a:lnTo>
                    <a:pt x="710" y="1123"/>
                  </a:lnTo>
                  <a:lnTo>
                    <a:pt x="769" y="1103"/>
                  </a:lnTo>
                  <a:lnTo>
                    <a:pt x="788" y="1044"/>
                  </a:lnTo>
                  <a:lnTo>
                    <a:pt x="808" y="1005"/>
                  </a:lnTo>
                  <a:lnTo>
                    <a:pt x="828" y="946"/>
                  </a:lnTo>
                  <a:lnTo>
                    <a:pt x="808" y="887"/>
                  </a:lnTo>
                  <a:lnTo>
                    <a:pt x="788" y="847"/>
                  </a:lnTo>
                  <a:lnTo>
                    <a:pt x="729" y="749"/>
                  </a:lnTo>
                  <a:lnTo>
                    <a:pt x="650" y="670"/>
                  </a:lnTo>
                  <a:lnTo>
                    <a:pt x="513" y="493"/>
                  </a:lnTo>
                  <a:lnTo>
                    <a:pt x="454" y="414"/>
                  </a:lnTo>
                  <a:lnTo>
                    <a:pt x="414" y="315"/>
                  </a:lnTo>
                  <a:lnTo>
                    <a:pt x="355" y="119"/>
                  </a:lnTo>
                  <a:lnTo>
                    <a:pt x="335" y="59"/>
                  </a:lnTo>
                  <a:lnTo>
                    <a:pt x="276" y="40"/>
                  </a:lnTo>
                  <a:lnTo>
                    <a:pt x="237" y="20"/>
                  </a:lnTo>
                  <a:lnTo>
                    <a:pt x="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72"/>
            <p:cNvSpPr/>
            <p:nvPr/>
          </p:nvSpPr>
          <p:spPr>
            <a:xfrm>
              <a:off x="8554551" y="3937673"/>
              <a:ext cx="44064" cy="83615"/>
            </a:xfrm>
            <a:custGeom>
              <a:avLst/>
              <a:gdLst/>
              <a:ahLst/>
              <a:cxnLst/>
              <a:rect l="l" t="t" r="r" b="b"/>
              <a:pathLst>
                <a:path w="986" h="1871" extrusionOk="0">
                  <a:moveTo>
                    <a:pt x="808" y="0"/>
                  </a:moveTo>
                  <a:lnTo>
                    <a:pt x="749" y="39"/>
                  </a:lnTo>
                  <a:lnTo>
                    <a:pt x="611" y="177"/>
                  </a:lnTo>
                  <a:lnTo>
                    <a:pt x="493" y="355"/>
                  </a:lnTo>
                  <a:lnTo>
                    <a:pt x="395" y="532"/>
                  </a:lnTo>
                  <a:lnTo>
                    <a:pt x="316" y="729"/>
                  </a:lnTo>
                  <a:lnTo>
                    <a:pt x="158" y="1123"/>
                  </a:lnTo>
                  <a:lnTo>
                    <a:pt x="21" y="1497"/>
                  </a:lnTo>
                  <a:lnTo>
                    <a:pt x="1" y="1556"/>
                  </a:lnTo>
                  <a:lnTo>
                    <a:pt x="1" y="1615"/>
                  </a:lnTo>
                  <a:lnTo>
                    <a:pt x="21" y="1713"/>
                  </a:lnTo>
                  <a:lnTo>
                    <a:pt x="80" y="1792"/>
                  </a:lnTo>
                  <a:lnTo>
                    <a:pt x="158" y="1832"/>
                  </a:lnTo>
                  <a:lnTo>
                    <a:pt x="257" y="1871"/>
                  </a:lnTo>
                  <a:lnTo>
                    <a:pt x="336" y="1851"/>
                  </a:lnTo>
                  <a:lnTo>
                    <a:pt x="414" y="1812"/>
                  </a:lnTo>
                  <a:lnTo>
                    <a:pt x="454" y="1772"/>
                  </a:lnTo>
                  <a:lnTo>
                    <a:pt x="493" y="1733"/>
                  </a:lnTo>
                  <a:lnTo>
                    <a:pt x="651" y="1339"/>
                  </a:lnTo>
                  <a:lnTo>
                    <a:pt x="828" y="945"/>
                  </a:lnTo>
                  <a:lnTo>
                    <a:pt x="887" y="729"/>
                  </a:lnTo>
                  <a:lnTo>
                    <a:pt x="946" y="532"/>
                  </a:lnTo>
                  <a:lnTo>
                    <a:pt x="986" y="315"/>
                  </a:lnTo>
                  <a:lnTo>
                    <a:pt x="986" y="118"/>
                  </a:lnTo>
                  <a:lnTo>
                    <a:pt x="986" y="59"/>
                  </a:lnTo>
                  <a:lnTo>
                    <a:pt x="966" y="39"/>
                  </a:lnTo>
                  <a:lnTo>
                    <a:pt x="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72"/>
            <p:cNvSpPr/>
            <p:nvPr/>
          </p:nvSpPr>
          <p:spPr>
            <a:xfrm>
              <a:off x="8725312" y="4065263"/>
              <a:ext cx="51974" cy="73113"/>
            </a:xfrm>
            <a:custGeom>
              <a:avLst/>
              <a:gdLst/>
              <a:ahLst/>
              <a:cxnLst/>
              <a:rect l="l" t="t" r="r" b="b"/>
              <a:pathLst>
                <a:path w="1163" h="1636" extrusionOk="0">
                  <a:moveTo>
                    <a:pt x="946" y="1"/>
                  </a:moveTo>
                  <a:lnTo>
                    <a:pt x="768" y="79"/>
                  </a:lnTo>
                  <a:lnTo>
                    <a:pt x="591" y="197"/>
                  </a:lnTo>
                  <a:lnTo>
                    <a:pt x="453" y="355"/>
                  </a:lnTo>
                  <a:lnTo>
                    <a:pt x="315" y="513"/>
                  </a:lnTo>
                  <a:lnTo>
                    <a:pt x="217" y="690"/>
                  </a:lnTo>
                  <a:lnTo>
                    <a:pt x="118" y="887"/>
                  </a:lnTo>
                  <a:lnTo>
                    <a:pt x="59" y="1084"/>
                  </a:lnTo>
                  <a:lnTo>
                    <a:pt x="0" y="1281"/>
                  </a:lnTo>
                  <a:lnTo>
                    <a:pt x="0" y="1359"/>
                  </a:lnTo>
                  <a:lnTo>
                    <a:pt x="0" y="1418"/>
                  </a:lnTo>
                  <a:lnTo>
                    <a:pt x="20" y="1477"/>
                  </a:lnTo>
                  <a:lnTo>
                    <a:pt x="59" y="1517"/>
                  </a:lnTo>
                  <a:lnTo>
                    <a:pt x="138" y="1596"/>
                  </a:lnTo>
                  <a:lnTo>
                    <a:pt x="237" y="1635"/>
                  </a:lnTo>
                  <a:lnTo>
                    <a:pt x="355" y="1635"/>
                  </a:lnTo>
                  <a:lnTo>
                    <a:pt x="473" y="1596"/>
                  </a:lnTo>
                  <a:lnTo>
                    <a:pt x="512" y="1556"/>
                  </a:lnTo>
                  <a:lnTo>
                    <a:pt x="552" y="1517"/>
                  </a:lnTo>
                  <a:lnTo>
                    <a:pt x="591" y="1458"/>
                  </a:lnTo>
                  <a:lnTo>
                    <a:pt x="611" y="1399"/>
                  </a:lnTo>
                  <a:lnTo>
                    <a:pt x="650" y="1241"/>
                  </a:lnTo>
                  <a:lnTo>
                    <a:pt x="729" y="1084"/>
                  </a:lnTo>
                  <a:lnTo>
                    <a:pt x="867" y="788"/>
                  </a:lnTo>
                  <a:lnTo>
                    <a:pt x="1024" y="493"/>
                  </a:lnTo>
                  <a:lnTo>
                    <a:pt x="1103" y="335"/>
                  </a:lnTo>
                  <a:lnTo>
                    <a:pt x="1162" y="178"/>
                  </a:lnTo>
                  <a:lnTo>
                    <a:pt x="1162" y="138"/>
                  </a:lnTo>
                  <a:lnTo>
                    <a:pt x="1143" y="99"/>
                  </a:lnTo>
                  <a:lnTo>
                    <a:pt x="1103" y="40"/>
                  </a:lnTo>
                  <a:lnTo>
                    <a:pt x="10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72"/>
            <p:cNvSpPr/>
            <p:nvPr/>
          </p:nvSpPr>
          <p:spPr>
            <a:xfrm>
              <a:off x="8816837" y="4119830"/>
              <a:ext cx="34367" cy="65158"/>
            </a:xfrm>
            <a:custGeom>
              <a:avLst/>
              <a:gdLst/>
              <a:ahLst/>
              <a:cxnLst/>
              <a:rect l="l" t="t" r="r" b="b"/>
              <a:pathLst>
                <a:path w="769" h="1458" extrusionOk="0">
                  <a:moveTo>
                    <a:pt x="631" y="0"/>
                  </a:moveTo>
                  <a:lnTo>
                    <a:pt x="571" y="20"/>
                  </a:lnTo>
                  <a:lnTo>
                    <a:pt x="512" y="60"/>
                  </a:lnTo>
                  <a:lnTo>
                    <a:pt x="453" y="119"/>
                  </a:lnTo>
                  <a:lnTo>
                    <a:pt x="355" y="256"/>
                  </a:lnTo>
                  <a:lnTo>
                    <a:pt x="276" y="394"/>
                  </a:lnTo>
                  <a:lnTo>
                    <a:pt x="217" y="532"/>
                  </a:lnTo>
                  <a:lnTo>
                    <a:pt x="138" y="729"/>
                  </a:lnTo>
                  <a:lnTo>
                    <a:pt x="79" y="906"/>
                  </a:lnTo>
                  <a:lnTo>
                    <a:pt x="20" y="1084"/>
                  </a:lnTo>
                  <a:lnTo>
                    <a:pt x="0" y="1280"/>
                  </a:lnTo>
                  <a:lnTo>
                    <a:pt x="20" y="1340"/>
                  </a:lnTo>
                  <a:lnTo>
                    <a:pt x="40" y="1379"/>
                  </a:lnTo>
                  <a:lnTo>
                    <a:pt x="59" y="1418"/>
                  </a:lnTo>
                  <a:lnTo>
                    <a:pt x="99" y="1438"/>
                  </a:lnTo>
                  <a:lnTo>
                    <a:pt x="158" y="1458"/>
                  </a:lnTo>
                  <a:lnTo>
                    <a:pt x="197" y="1438"/>
                  </a:lnTo>
                  <a:lnTo>
                    <a:pt x="237" y="1418"/>
                  </a:lnTo>
                  <a:lnTo>
                    <a:pt x="276" y="1379"/>
                  </a:lnTo>
                  <a:lnTo>
                    <a:pt x="434" y="1044"/>
                  </a:lnTo>
                  <a:lnTo>
                    <a:pt x="571" y="709"/>
                  </a:lnTo>
                  <a:lnTo>
                    <a:pt x="709" y="414"/>
                  </a:lnTo>
                  <a:lnTo>
                    <a:pt x="749" y="276"/>
                  </a:lnTo>
                  <a:lnTo>
                    <a:pt x="768" y="197"/>
                  </a:lnTo>
                  <a:lnTo>
                    <a:pt x="768" y="99"/>
                  </a:lnTo>
                  <a:lnTo>
                    <a:pt x="749" y="40"/>
                  </a:lnTo>
                  <a:lnTo>
                    <a:pt x="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72"/>
            <p:cNvSpPr/>
            <p:nvPr/>
          </p:nvSpPr>
          <p:spPr>
            <a:xfrm>
              <a:off x="8300221" y="4278256"/>
              <a:ext cx="38791" cy="80978"/>
            </a:xfrm>
            <a:custGeom>
              <a:avLst/>
              <a:gdLst/>
              <a:ahLst/>
              <a:cxnLst/>
              <a:rect l="l" t="t" r="r" b="b"/>
              <a:pathLst>
                <a:path w="868" h="1812" extrusionOk="0">
                  <a:moveTo>
                    <a:pt x="690" y="0"/>
                  </a:moveTo>
                  <a:lnTo>
                    <a:pt x="631" y="20"/>
                  </a:lnTo>
                  <a:lnTo>
                    <a:pt x="532" y="59"/>
                  </a:lnTo>
                  <a:lnTo>
                    <a:pt x="454" y="138"/>
                  </a:lnTo>
                  <a:lnTo>
                    <a:pt x="395" y="197"/>
                  </a:lnTo>
                  <a:lnTo>
                    <a:pt x="336" y="276"/>
                  </a:lnTo>
                  <a:lnTo>
                    <a:pt x="237" y="473"/>
                  </a:lnTo>
                  <a:lnTo>
                    <a:pt x="178" y="650"/>
                  </a:lnTo>
                  <a:lnTo>
                    <a:pt x="80" y="906"/>
                  </a:lnTo>
                  <a:lnTo>
                    <a:pt x="20" y="1142"/>
                  </a:lnTo>
                  <a:lnTo>
                    <a:pt x="1" y="1398"/>
                  </a:lnTo>
                  <a:lnTo>
                    <a:pt x="1" y="1536"/>
                  </a:lnTo>
                  <a:lnTo>
                    <a:pt x="20" y="1654"/>
                  </a:lnTo>
                  <a:lnTo>
                    <a:pt x="40" y="1713"/>
                  </a:lnTo>
                  <a:lnTo>
                    <a:pt x="60" y="1753"/>
                  </a:lnTo>
                  <a:lnTo>
                    <a:pt x="99" y="1792"/>
                  </a:lnTo>
                  <a:lnTo>
                    <a:pt x="158" y="1812"/>
                  </a:lnTo>
                  <a:lnTo>
                    <a:pt x="198" y="1812"/>
                  </a:lnTo>
                  <a:lnTo>
                    <a:pt x="257" y="1792"/>
                  </a:lnTo>
                  <a:lnTo>
                    <a:pt x="296" y="1753"/>
                  </a:lnTo>
                  <a:lnTo>
                    <a:pt x="336" y="1713"/>
                  </a:lnTo>
                  <a:lnTo>
                    <a:pt x="454" y="1516"/>
                  </a:lnTo>
                  <a:lnTo>
                    <a:pt x="552" y="1320"/>
                  </a:lnTo>
                  <a:lnTo>
                    <a:pt x="710" y="906"/>
                  </a:lnTo>
                  <a:lnTo>
                    <a:pt x="769" y="709"/>
                  </a:lnTo>
                  <a:lnTo>
                    <a:pt x="828" y="512"/>
                  </a:lnTo>
                  <a:lnTo>
                    <a:pt x="848" y="414"/>
                  </a:lnTo>
                  <a:lnTo>
                    <a:pt x="867" y="315"/>
                  </a:lnTo>
                  <a:lnTo>
                    <a:pt x="848" y="197"/>
                  </a:lnTo>
                  <a:lnTo>
                    <a:pt x="808" y="99"/>
                  </a:lnTo>
                  <a:lnTo>
                    <a:pt x="788" y="59"/>
                  </a:lnTo>
                  <a:lnTo>
                    <a:pt x="749" y="20"/>
                  </a:lnTo>
                  <a:lnTo>
                    <a:pt x="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72"/>
            <p:cNvSpPr/>
            <p:nvPr/>
          </p:nvSpPr>
          <p:spPr>
            <a:xfrm>
              <a:off x="8256246" y="4046761"/>
              <a:ext cx="61628" cy="47595"/>
            </a:xfrm>
            <a:custGeom>
              <a:avLst/>
              <a:gdLst/>
              <a:ahLst/>
              <a:cxnLst/>
              <a:rect l="l" t="t" r="r" b="b"/>
              <a:pathLst>
                <a:path w="1379" h="1065" extrusionOk="0">
                  <a:moveTo>
                    <a:pt x="177" y="1"/>
                  </a:moveTo>
                  <a:lnTo>
                    <a:pt x="138" y="21"/>
                  </a:lnTo>
                  <a:lnTo>
                    <a:pt x="79" y="40"/>
                  </a:lnTo>
                  <a:lnTo>
                    <a:pt x="40" y="99"/>
                  </a:lnTo>
                  <a:lnTo>
                    <a:pt x="20" y="139"/>
                  </a:lnTo>
                  <a:lnTo>
                    <a:pt x="0" y="198"/>
                  </a:lnTo>
                  <a:lnTo>
                    <a:pt x="20" y="237"/>
                  </a:lnTo>
                  <a:lnTo>
                    <a:pt x="79" y="277"/>
                  </a:lnTo>
                  <a:lnTo>
                    <a:pt x="374" y="493"/>
                  </a:lnTo>
                  <a:lnTo>
                    <a:pt x="689" y="730"/>
                  </a:lnTo>
                  <a:lnTo>
                    <a:pt x="945" y="927"/>
                  </a:lnTo>
                  <a:lnTo>
                    <a:pt x="1103" y="1005"/>
                  </a:lnTo>
                  <a:lnTo>
                    <a:pt x="1241" y="1064"/>
                  </a:lnTo>
                  <a:lnTo>
                    <a:pt x="1300" y="1064"/>
                  </a:lnTo>
                  <a:lnTo>
                    <a:pt x="1359" y="1025"/>
                  </a:lnTo>
                  <a:lnTo>
                    <a:pt x="1379" y="986"/>
                  </a:lnTo>
                  <a:lnTo>
                    <a:pt x="1379" y="927"/>
                  </a:lnTo>
                  <a:lnTo>
                    <a:pt x="1300" y="749"/>
                  </a:lnTo>
                  <a:lnTo>
                    <a:pt x="1201" y="611"/>
                  </a:lnTo>
                  <a:lnTo>
                    <a:pt x="1064" y="474"/>
                  </a:lnTo>
                  <a:lnTo>
                    <a:pt x="906" y="355"/>
                  </a:lnTo>
                  <a:lnTo>
                    <a:pt x="748" y="257"/>
                  </a:lnTo>
                  <a:lnTo>
                    <a:pt x="571" y="159"/>
                  </a:lnTo>
                  <a:lnTo>
                    <a:pt x="256" y="21"/>
                  </a:lnTo>
                  <a:lnTo>
                    <a:pt x="1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72"/>
            <p:cNvSpPr/>
            <p:nvPr/>
          </p:nvSpPr>
          <p:spPr>
            <a:xfrm>
              <a:off x="8500879" y="4206975"/>
              <a:ext cx="74856" cy="73962"/>
            </a:xfrm>
            <a:custGeom>
              <a:avLst/>
              <a:gdLst/>
              <a:ahLst/>
              <a:cxnLst/>
              <a:rect l="l" t="t" r="r" b="b"/>
              <a:pathLst>
                <a:path w="1675" h="1655" extrusionOk="0">
                  <a:moveTo>
                    <a:pt x="139" y="0"/>
                  </a:moveTo>
                  <a:lnTo>
                    <a:pt x="79" y="20"/>
                  </a:lnTo>
                  <a:lnTo>
                    <a:pt x="40" y="59"/>
                  </a:lnTo>
                  <a:lnTo>
                    <a:pt x="1" y="99"/>
                  </a:lnTo>
                  <a:lnTo>
                    <a:pt x="1" y="158"/>
                  </a:lnTo>
                  <a:lnTo>
                    <a:pt x="1" y="217"/>
                  </a:lnTo>
                  <a:lnTo>
                    <a:pt x="60" y="276"/>
                  </a:lnTo>
                  <a:lnTo>
                    <a:pt x="434" y="650"/>
                  </a:lnTo>
                  <a:lnTo>
                    <a:pt x="788" y="1024"/>
                  </a:lnTo>
                  <a:lnTo>
                    <a:pt x="1123" y="1379"/>
                  </a:lnTo>
                  <a:lnTo>
                    <a:pt x="1300" y="1536"/>
                  </a:lnTo>
                  <a:lnTo>
                    <a:pt x="1399" y="1595"/>
                  </a:lnTo>
                  <a:lnTo>
                    <a:pt x="1497" y="1654"/>
                  </a:lnTo>
                  <a:lnTo>
                    <a:pt x="1556" y="1654"/>
                  </a:lnTo>
                  <a:lnTo>
                    <a:pt x="1615" y="1635"/>
                  </a:lnTo>
                  <a:lnTo>
                    <a:pt x="1655" y="1595"/>
                  </a:lnTo>
                  <a:lnTo>
                    <a:pt x="1675" y="1536"/>
                  </a:lnTo>
                  <a:lnTo>
                    <a:pt x="1635" y="1418"/>
                  </a:lnTo>
                  <a:lnTo>
                    <a:pt x="1596" y="1319"/>
                  </a:lnTo>
                  <a:lnTo>
                    <a:pt x="1537" y="1201"/>
                  </a:lnTo>
                  <a:lnTo>
                    <a:pt x="1478" y="1103"/>
                  </a:lnTo>
                  <a:lnTo>
                    <a:pt x="1320" y="926"/>
                  </a:lnTo>
                  <a:lnTo>
                    <a:pt x="1143" y="748"/>
                  </a:lnTo>
                  <a:lnTo>
                    <a:pt x="946" y="551"/>
                  </a:lnTo>
                  <a:lnTo>
                    <a:pt x="729" y="374"/>
                  </a:lnTo>
                  <a:lnTo>
                    <a:pt x="513" y="197"/>
                  </a:lnTo>
                  <a:lnTo>
                    <a:pt x="276" y="20"/>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72"/>
            <p:cNvSpPr/>
            <p:nvPr/>
          </p:nvSpPr>
          <p:spPr>
            <a:xfrm>
              <a:off x="8021266" y="3831177"/>
              <a:ext cx="28199" cy="92419"/>
            </a:xfrm>
            <a:custGeom>
              <a:avLst/>
              <a:gdLst/>
              <a:ahLst/>
              <a:cxnLst/>
              <a:rect l="l" t="t" r="r" b="b"/>
              <a:pathLst>
                <a:path w="631" h="2068" extrusionOk="0">
                  <a:moveTo>
                    <a:pt x="138" y="0"/>
                  </a:moveTo>
                  <a:lnTo>
                    <a:pt x="79" y="40"/>
                  </a:lnTo>
                  <a:lnTo>
                    <a:pt x="59" y="99"/>
                  </a:lnTo>
                  <a:lnTo>
                    <a:pt x="20" y="335"/>
                  </a:lnTo>
                  <a:lnTo>
                    <a:pt x="0" y="571"/>
                  </a:lnTo>
                  <a:lnTo>
                    <a:pt x="20" y="808"/>
                  </a:lnTo>
                  <a:lnTo>
                    <a:pt x="79" y="1044"/>
                  </a:lnTo>
                  <a:lnTo>
                    <a:pt x="197" y="1517"/>
                  </a:lnTo>
                  <a:lnTo>
                    <a:pt x="315" y="1970"/>
                  </a:lnTo>
                  <a:lnTo>
                    <a:pt x="355" y="2009"/>
                  </a:lnTo>
                  <a:lnTo>
                    <a:pt x="394" y="2048"/>
                  </a:lnTo>
                  <a:lnTo>
                    <a:pt x="433" y="2068"/>
                  </a:lnTo>
                  <a:lnTo>
                    <a:pt x="493" y="2068"/>
                  </a:lnTo>
                  <a:lnTo>
                    <a:pt x="552" y="2048"/>
                  </a:lnTo>
                  <a:lnTo>
                    <a:pt x="591" y="2009"/>
                  </a:lnTo>
                  <a:lnTo>
                    <a:pt x="611" y="1950"/>
                  </a:lnTo>
                  <a:lnTo>
                    <a:pt x="630" y="1891"/>
                  </a:lnTo>
                  <a:lnTo>
                    <a:pt x="591" y="1438"/>
                  </a:lnTo>
                  <a:lnTo>
                    <a:pt x="552" y="946"/>
                  </a:lnTo>
                  <a:lnTo>
                    <a:pt x="532" y="709"/>
                  </a:lnTo>
                  <a:lnTo>
                    <a:pt x="473" y="473"/>
                  </a:lnTo>
                  <a:lnTo>
                    <a:pt x="394" y="256"/>
                  </a:lnTo>
                  <a:lnTo>
                    <a:pt x="276" y="59"/>
                  </a:lnTo>
                  <a:lnTo>
                    <a:pt x="237" y="20"/>
                  </a:lnTo>
                  <a:lnTo>
                    <a:pt x="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2" name="Google Shape;2432;p72"/>
          <p:cNvGrpSpPr/>
          <p:nvPr/>
        </p:nvGrpSpPr>
        <p:grpSpPr>
          <a:xfrm>
            <a:off x="4116100" y="4925"/>
            <a:ext cx="4891200" cy="1585775"/>
            <a:chOff x="4044925" y="-1897675"/>
            <a:chExt cx="4891200" cy="1585775"/>
          </a:xfrm>
        </p:grpSpPr>
        <p:sp>
          <p:nvSpPr>
            <p:cNvPr id="2433" name="Google Shape;2433;p72"/>
            <p:cNvSpPr/>
            <p:nvPr/>
          </p:nvSpPr>
          <p:spPr>
            <a:xfrm>
              <a:off x="7906650" y="-971125"/>
              <a:ext cx="1029475" cy="659225"/>
            </a:xfrm>
            <a:custGeom>
              <a:avLst/>
              <a:gdLst/>
              <a:ahLst/>
              <a:cxnLst/>
              <a:rect l="l" t="t" r="r" b="b"/>
              <a:pathLst>
                <a:path w="41179" h="26369" extrusionOk="0">
                  <a:moveTo>
                    <a:pt x="7602" y="0"/>
                  </a:moveTo>
                  <a:lnTo>
                    <a:pt x="7366" y="40"/>
                  </a:lnTo>
                  <a:lnTo>
                    <a:pt x="7130" y="138"/>
                  </a:lnTo>
                  <a:lnTo>
                    <a:pt x="6893" y="256"/>
                  </a:lnTo>
                  <a:lnTo>
                    <a:pt x="6637" y="414"/>
                  </a:lnTo>
                  <a:lnTo>
                    <a:pt x="6381" y="631"/>
                  </a:lnTo>
                  <a:lnTo>
                    <a:pt x="6125" y="887"/>
                  </a:lnTo>
                  <a:lnTo>
                    <a:pt x="5869" y="1221"/>
                  </a:lnTo>
                  <a:lnTo>
                    <a:pt x="5613" y="1596"/>
                  </a:lnTo>
                  <a:lnTo>
                    <a:pt x="5042" y="1399"/>
                  </a:lnTo>
                  <a:lnTo>
                    <a:pt x="4530" y="1281"/>
                  </a:lnTo>
                  <a:lnTo>
                    <a:pt x="4038" y="1202"/>
                  </a:lnTo>
                  <a:lnTo>
                    <a:pt x="3605" y="1162"/>
                  </a:lnTo>
                  <a:lnTo>
                    <a:pt x="3211" y="1182"/>
                  </a:lnTo>
                  <a:lnTo>
                    <a:pt x="2856" y="1221"/>
                  </a:lnTo>
                  <a:lnTo>
                    <a:pt x="2541" y="1281"/>
                  </a:lnTo>
                  <a:lnTo>
                    <a:pt x="2266" y="1359"/>
                  </a:lnTo>
                  <a:lnTo>
                    <a:pt x="2010" y="1458"/>
                  </a:lnTo>
                  <a:lnTo>
                    <a:pt x="1813" y="1556"/>
                  </a:lnTo>
                  <a:lnTo>
                    <a:pt x="1635" y="1674"/>
                  </a:lnTo>
                  <a:lnTo>
                    <a:pt x="1497" y="1773"/>
                  </a:lnTo>
                  <a:lnTo>
                    <a:pt x="1320" y="1930"/>
                  </a:lnTo>
                  <a:lnTo>
                    <a:pt x="1261" y="1989"/>
                  </a:lnTo>
                  <a:lnTo>
                    <a:pt x="1182" y="2068"/>
                  </a:lnTo>
                  <a:lnTo>
                    <a:pt x="966" y="2285"/>
                  </a:lnTo>
                  <a:lnTo>
                    <a:pt x="848" y="2442"/>
                  </a:lnTo>
                  <a:lnTo>
                    <a:pt x="690" y="2639"/>
                  </a:lnTo>
                  <a:lnTo>
                    <a:pt x="552" y="2876"/>
                  </a:lnTo>
                  <a:lnTo>
                    <a:pt x="395" y="3132"/>
                  </a:lnTo>
                  <a:lnTo>
                    <a:pt x="257" y="3427"/>
                  </a:lnTo>
                  <a:lnTo>
                    <a:pt x="158" y="3762"/>
                  </a:lnTo>
                  <a:lnTo>
                    <a:pt x="60" y="4116"/>
                  </a:lnTo>
                  <a:lnTo>
                    <a:pt x="1" y="4510"/>
                  </a:lnTo>
                  <a:lnTo>
                    <a:pt x="1" y="4924"/>
                  </a:lnTo>
                  <a:lnTo>
                    <a:pt x="1" y="5140"/>
                  </a:lnTo>
                  <a:lnTo>
                    <a:pt x="40" y="5357"/>
                  </a:lnTo>
                  <a:lnTo>
                    <a:pt x="60" y="5593"/>
                  </a:lnTo>
                  <a:lnTo>
                    <a:pt x="119" y="5830"/>
                  </a:lnTo>
                  <a:lnTo>
                    <a:pt x="198" y="6066"/>
                  </a:lnTo>
                  <a:lnTo>
                    <a:pt x="277" y="6322"/>
                  </a:lnTo>
                  <a:lnTo>
                    <a:pt x="375" y="6558"/>
                  </a:lnTo>
                  <a:lnTo>
                    <a:pt x="473" y="6775"/>
                  </a:lnTo>
                  <a:lnTo>
                    <a:pt x="592" y="6952"/>
                  </a:lnTo>
                  <a:lnTo>
                    <a:pt x="710" y="7110"/>
                  </a:lnTo>
                  <a:lnTo>
                    <a:pt x="828" y="7247"/>
                  </a:lnTo>
                  <a:lnTo>
                    <a:pt x="946" y="7346"/>
                  </a:lnTo>
                  <a:lnTo>
                    <a:pt x="1084" y="7425"/>
                  </a:lnTo>
                  <a:lnTo>
                    <a:pt x="1222" y="7503"/>
                  </a:lnTo>
                  <a:lnTo>
                    <a:pt x="1340" y="7543"/>
                  </a:lnTo>
                  <a:lnTo>
                    <a:pt x="1478" y="7562"/>
                  </a:lnTo>
                  <a:lnTo>
                    <a:pt x="1616" y="7582"/>
                  </a:lnTo>
                  <a:lnTo>
                    <a:pt x="1773" y="7582"/>
                  </a:lnTo>
                  <a:lnTo>
                    <a:pt x="1911" y="7562"/>
                  </a:lnTo>
                  <a:lnTo>
                    <a:pt x="2049" y="7543"/>
                  </a:lnTo>
                  <a:lnTo>
                    <a:pt x="2305" y="7444"/>
                  </a:lnTo>
                  <a:lnTo>
                    <a:pt x="2561" y="7326"/>
                  </a:lnTo>
                  <a:lnTo>
                    <a:pt x="2817" y="7188"/>
                  </a:lnTo>
                  <a:lnTo>
                    <a:pt x="3034" y="7031"/>
                  </a:lnTo>
                  <a:lnTo>
                    <a:pt x="3211" y="6873"/>
                  </a:lnTo>
                  <a:lnTo>
                    <a:pt x="3486" y="6637"/>
                  </a:lnTo>
                  <a:lnTo>
                    <a:pt x="3605" y="6538"/>
                  </a:lnTo>
                  <a:lnTo>
                    <a:pt x="3624" y="6617"/>
                  </a:lnTo>
                  <a:lnTo>
                    <a:pt x="3723" y="6814"/>
                  </a:lnTo>
                  <a:lnTo>
                    <a:pt x="3802" y="6932"/>
                  </a:lnTo>
                  <a:lnTo>
                    <a:pt x="3920" y="7090"/>
                  </a:lnTo>
                  <a:lnTo>
                    <a:pt x="4058" y="7247"/>
                  </a:lnTo>
                  <a:lnTo>
                    <a:pt x="4215" y="7425"/>
                  </a:lnTo>
                  <a:lnTo>
                    <a:pt x="4432" y="7582"/>
                  </a:lnTo>
                  <a:lnTo>
                    <a:pt x="4668" y="7759"/>
                  </a:lnTo>
                  <a:lnTo>
                    <a:pt x="4944" y="7917"/>
                  </a:lnTo>
                  <a:lnTo>
                    <a:pt x="5278" y="8055"/>
                  </a:lnTo>
                  <a:lnTo>
                    <a:pt x="5653" y="8193"/>
                  </a:lnTo>
                  <a:lnTo>
                    <a:pt x="6066" y="8291"/>
                  </a:lnTo>
                  <a:lnTo>
                    <a:pt x="6559" y="8370"/>
                  </a:lnTo>
                  <a:lnTo>
                    <a:pt x="7090" y="8409"/>
                  </a:lnTo>
                  <a:lnTo>
                    <a:pt x="7267" y="8705"/>
                  </a:lnTo>
                  <a:lnTo>
                    <a:pt x="7464" y="8961"/>
                  </a:lnTo>
                  <a:lnTo>
                    <a:pt x="7661" y="9177"/>
                  </a:lnTo>
                  <a:lnTo>
                    <a:pt x="7839" y="9374"/>
                  </a:lnTo>
                  <a:lnTo>
                    <a:pt x="8035" y="9551"/>
                  </a:lnTo>
                  <a:lnTo>
                    <a:pt x="8232" y="9689"/>
                  </a:lnTo>
                  <a:lnTo>
                    <a:pt x="8410" y="9807"/>
                  </a:lnTo>
                  <a:lnTo>
                    <a:pt x="8607" y="9906"/>
                  </a:lnTo>
                  <a:lnTo>
                    <a:pt x="8784" y="9965"/>
                  </a:lnTo>
                  <a:lnTo>
                    <a:pt x="8981" y="10024"/>
                  </a:lnTo>
                  <a:lnTo>
                    <a:pt x="9158" y="10063"/>
                  </a:lnTo>
                  <a:lnTo>
                    <a:pt x="9670" y="10063"/>
                  </a:lnTo>
                  <a:lnTo>
                    <a:pt x="9827" y="10024"/>
                  </a:lnTo>
                  <a:lnTo>
                    <a:pt x="9985" y="9985"/>
                  </a:lnTo>
                  <a:lnTo>
                    <a:pt x="10300" y="9886"/>
                  </a:lnTo>
                  <a:lnTo>
                    <a:pt x="10556" y="9768"/>
                  </a:lnTo>
                  <a:lnTo>
                    <a:pt x="10812" y="9630"/>
                  </a:lnTo>
                  <a:lnTo>
                    <a:pt x="11009" y="9473"/>
                  </a:lnTo>
                  <a:lnTo>
                    <a:pt x="11186" y="9355"/>
                  </a:lnTo>
                  <a:lnTo>
                    <a:pt x="11304" y="9236"/>
                  </a:lnTo>
                  <a:lnTo>
                    <a:pt x="11403" y="9138"/>
                  </a:lnTo>
                  <a:lnTo>
                    <a:pt x="11304" y="9473"/>
                  </a:lnTo>
                  <a:lnTo>
                    <a:pt x="11226" y="9807"/>
                  </a:lnTo>
                  <a:lnTo>
                    <a:pt x="11167" y="10103"/>
                  </a:lnTo>
                  <a:lnTo>
                    <a:pt x="11147" y="10398"/>
                  </a:lnTo>
                  <a:lnTo>
                    <a:pt x="11167" y="10654"/>
                  </a:lnTo>
                  <a:lnTo>
                    <a:pt x="11186" y="10910"/>
                  </a:lnTo>
                  <a:lnTo>
                    <a:pt x="11245" y="11147"/>
                  </a:lnTo>
                  <a:lnTo>
                    <a:pt x="11304" y="11363"/>
                  </a:lnTo>
                  <a:lnTo>
                    <a:pt x="11403" y="11560"/>
                  </a:lnTo>
                  <a:lnTo>
                    <a:pt x="11501" y="11757"/>
                  </a:lnTo>
                  <a:lnTo>
                    <a:pt x="11639" y="11915"/>
                  </a:lnTo>
                  <a:lnTo>
                    <a:pt x="11777" y="12072"/>
                  </a:lnTo>
                  <a:lnTo>
                    <a:pt x="11915" y="12230"/>
                  </a:lnTo>
                  <a:lnTo>
                    <a:pt x="12072" y="12367"/>
                  </a:lnTo>
                  <a:lnTo>
                    <a:pt x="12230" y="12486"/>
                  </a:lnTo>
                  <a:lnTo>
                    <a:pt x="12407" y="12584"/>
                  </a:lnTo>
                  <a:lnTo>
                    <a:pt x="12742" y="12781"/>
                  </a:lnTo>
                  <a:lnTo>
                    <a:pt x="13096" y="12919"/>
                  </a:lnTo>
                  <a:lnTo>
                    <a:pt x="13431" y="13037"/>
                  </a:lnTo>
                  <a:lnTo>
                    <a:pt x="13746" y="13116"/>
                  </a:lnTo>
                  <a:lnTo>
                    <a:pt x="14002" y="13175"/>
                  </a:lnTo>
                  <a:lnTo>
                    <a:pt x="14219" y="13195"/>
                  </a:lnTo>
                  <a:lnTo>
                    <a:pt x="14396" y="13214"/>
                  </a:lnTo>
                  <a:lnTo>
                    <a:pt x="14298" y="13549"/>
                  </a:lnTo>
                  <a:lnTo>
                    <a:pt x="14239" y="13884"/>
                  </a:lnTo>
                  <a:lnTo>
                    <a:pt x="14219" y="14179"/>
                  </a:lnTo>
                  <a:lnTo>
                    <a:pt x="14239" y="14475"/>
                  </a:lnTo>
                  <a:lnTo>
                    <a:pt x="14278" y="14731"/>
                  </a:lnTo>
                  <a:lnTo>
                    <a:pt x="14357" y="14987"/>
                  </a:lnTo>
                  <a:lnTo>
                    <a:pt x="14436" y="15203"/>
                  </a:lnTo>
                  <a:lnTo>
                    <a:pt x="14554" y="15420"/>
                  </a:lnTo>
                  <a:lnTo>
                    <a:pt x="14672" y="15597"/>
                  </a:lnTo>
                  <a:lnTo>
                    <a:pt x="14770" y="15774"/>
                  </a:lnTo>
                  <a:lnTo>
                    <a:pt x="15007" y="16030"/>
                  </a:lnTo>
                  <a:lnTo>
                    <a:pt x="15164" y="16188"/>
                  </a:lnTo>
                  <a:lnTo>
                    <a:pt x="15223" y="16227"/>
                  </a:lnTo>
                  <a:lnTo>
                    <a:pt x="15263" y="16365"/>
                  </a:lnTo>
                  <a:lnTo>
                    <a:pt x="15401" y="16700"/>
                  </a:lnTo>
                  <a:lnTo>
                    <a:pt x="15617" y="17153"/>
                  </a:lnTo>
                  <a:lnTo>
                    <a:pt x="15755" y="17389"/>
                  </a:lnTo>
                  <a:lnTo>
                    <a:pt x="15913" y="17645"/>
                  </a:lnTo>
                  <a:lnTo>
                    <a:pt x="16090" y="17881"/>
                  </a:lnTo>
                  <a:lnTo>
                    <a:pt x="16267" y="18098"/>
                  </a:lnTo>
                  <a:lnTo>
                    <a:pt x="16484" y="18295"/>
                  </a:lnTo>
                  <a:lnTo>
                    <a:pt x="16700" y="18453"/>
                  </a:lnTo>
                  <a:lnTo>
                    <a:pt x="16818" y="18512"/>
                  </a:lnTo>
                  <a:lnTo>
                    <a:pt x="16937" y="18551"/>
                  </a:lnTo>
                  <a:lnTo>
                    <a:pt x="17055" y="18590"/>
                  </a:lnTo>
                  <a:lnTo>
                    <a:pt x="17173" y="18610"/>
                  </a:lnTo>
                  <a:lnTo>
                    <a:pt x="17311" y="18610"/>
                  </a:lnTo>
                  <a:lnTo>
                    <a:pt x="17449" y="18590"/>
                  </a:lnTo>
                  <a:lnTo>
                    <a:pt x="17586" y="18551"/>
                  </a:lnTo>
                  <a:lnTo>
                    <a:pt x="17724" y="18492"/>
                  </a:lnTo>
                  <a:lnTo>
                    <a:pt x="17764" y="18984"/>
                  </a:lnTo>
                  <a:lnTo>
                    <a:pt x="17862" y="19477"/>
                  </a:lnTo>
                  <a:lnTo>
                    <a:pt x="17980" y="19910"/>
                  </a:lnTo>
                  <a:lnTo>
                    <a:pt x="18118" y="20323"/>
                  </a:lnTo>
                  <a:lnTo>
                    <a:pt x="18295" y="20698"/>
                  </a:lnTo>
                  <a:lnTo>
                    <a:pt x="18512" y="21032"/>
                  </a:lnTo>
                  <a:lnTo>
                    <a:pt x="18729" y="21308"/>
                  </a:lnTo>
                  <a:lnTo>
                    <a:pt x="18847" y="21426"/>
                  </a:lnTo>
                  <a:lnTo>
                    <a:pt x="18965" y="21544"/>
                  </a:lnTo>
                  <a:lnTo>
                    <a:pt x="19103" y="21643"/>
                  </a:lnTo>
                  <a:lnTo>
                    <a:pt x="19221" y="21722"/>
                  </a:lnTo>
                  <a:lnTo>
                    <a:pt x="19359" y="21781"/>
                  </a:lnTo>
                  <a:lnTo>
                    <a:pt x="19497" y="21840"/>
                  </a:lnTo>
                  <a:lnTo>
                    <a:pt x="19634" y="21879"/>
                  </a:lnTo>
                  <a:lnTo>
                    <a:pt x="19772" y="21899"/>
                  </a:lnTo>
                  <a:lnTo>
                    <a:pt x="19910" y="21899"/>
                  </a:lnTo>
                  <a:lnTo>
                    <a:pt x="20068" y="21879"/>
                  </a:lnTo>
                  <a:lnTo>
                    <a:pt x="20206" y="21840"/>
                  </a:lnTo>
                  <a:lnTo>
                    <a:pt x="20363" y="21800"/>
                  </a:lnTo>
                  <a:lnTo>
                    <a:pt x="20501" y="21722"/>
                  </a:lnTo>
                  <a:lnTo>
                    <a:pt x="20639" y="21623"/>
                  </a:lnTo>
                  <a:lnTo>
                    <a:pt x="20796" y="21525"/>
                  </a:lnTo>
                  <a:lnTo>
                    <a:pt x="20934" y="21387"/>
                  </a:lnTo>
                  <a:lnTo>
                    <a:pt x="21092" y="21229"/>
                  </a:lnTo>
                  <a:lnTo>
                    <a:pt x="21230" y="21052"/>
                  </a:lnTo>
                  <a:lnTo>
                    <a:pt x="21367" y="21249"/>
                  </a:lnTo>
                  <a:lnTo>
                    <a:pt x="21545" y="21426"/>
                  </a:lnTo>
                  <a:lnTo>
                    <a:pt x="21722" y="21564"/>
                  </a:lnTo>
                  <a:lnTo>
                    <a:pt x="21919" y="21702"/>
                  </a:lnTo>
                  <a:lnTo>
                    <a:pt x="22116" y="21820"/>
                  </a:lnTo>
                  <a:lnTo>
                    <a:pt x="22332" y="21918"/>
                  </a:lnTo>
                  <a:lnTo>
                    <a:pt x="22569" y="21997"/>
                  </a:lnTo>
                  <a:lnTo>
                    <a:pt x="22785" y="22076"/>
                  </a:lnTo>
                  <a:lnTo>
                    <a:pt x="23041" y="22115"/>
                  </a:lnTo>
                  <a:lnTo>
                    <a:pt x="23278" y="22174"/>
                  </a:lnTo>
                  <a:lnTo>
                    <a:pt x="23770" y="22214"/>
                  </a:lnTo>
                  <a:lnTo>
                    <a:pt x="24282" y="22214"/>
                  </a:lnTo>
                  <a:lnTo>
                    <a:pt x="24774" y="22194"/>
                  </a:lnTo>
                  <a:lnTo>
                    <a:pt x="25247" y="22155"/>
                  </a:lnTo>
                  <a:lnTo>
                    <a:pt x="25700" y="22076"/>
                  </a:lnTo>
                  <a:lnTo>
                    <a:pt x="26113" y="21997"/>
                  </a:lnTo>
                  <a:lnTo>
                    <a:pt x="26468" y="21918"/>
                  </a:lnTo>
                  <a:lnTo>
                    <a:pt x="26999" y="21781"/>
                  </a:lnTo>
                  <a:lnTo>
                    <a:pt x="27196" y="21722"/>
                  </a:lnTo>
                  <a:lnTo>
                    <a:pt x="27255" y="21978"/>
                  </a:lnTo>
                  <a:lnTo>
                    <a:pt x="27354" y="22234"/>
                  </a:lnTo>
                  <a:lnTo>
                    <a:pt x="27452" y="22450"/>
                  </a:lnTo>
                  <a:lnTo>
                    <a:pt x="27571" y="22686"/>
                  </a:lnTo>
                  <a:lnTo>
                    <a:pt x="27689" y="22883"/>
                  </a:lnTo>
                  <a:lnTo>
                    <a:pt x="27827" y="23100"/>
                  </a:lnTo>
                  <a:lnTo>
                    <a:pt x="27984" y="23277"/>
                  </a:lnTo>
                  <a:lnTo>
                    <a:pt x="28142" y="23454"/>
                  </a:lnTo>
                  <a:lnTo>
                    <a:pt x="28319" y="23632"/>
                  </a:lnTo>
                  <a:lnTo>
                    <a:pt x="28476" y="23789"/>
                  </a:lnTo>
                  <a:lnTo>
                    <a:pt x="28851" y="24065"/>
                  </a:lnTo>
                  <a:lnTo>
                    <a:pt x="29225" y="24321"/>
                  </a:lnTo>
                  <a:lnTo>
                    <a:pt x="29599" y="24518"/>
                  </a:lnTo>
                  <a:lnTo>
                    <a:pt x="29973" y="24695"/>
                  </a:lnTo>
                  <a:lnTo>
                    <a:pt x="30308" y="24853"/>
                  </a:lnTo>
                  <a:lnTo>
                    <a:pt x="30643" y="24971"/>
                  </a:lnTo>
                  <a:lnTo>
                    <a:pt x="30918" y="25069"/>
                  </a:lnTo>
                  <a:lnTo>
                    <a:pt x="31352" y="25168"/>
                  </a:lnTo>
                  <a:lnTo>
                    <a:pt x="31509" y="25207"/>
                  </a:lnTo>
                  <a:lnTo>
                    <a:pt x="31489" y="25443"/>
                  </a:lnTo>
                  <a:lnTo>
                    <a:pt x="31529" y="25660"/>
                  </a:lnTo>
                  <a:lnTo>
                    <a:pt x="31588" y="25837"/>
                  </a:lnTo>
                  <a:lnTo>
                    <a:pt x="31686" y="25975"/>
                  </a:lnTo>
                  <a:lnTo>
                    <a:pt x="31805" y="26113"/>
                  </a:lnTo>
                  <a:lnTo>
                    <a:pt x="31962" y="26211"/>
                  </a:lnTo>
                  <a:lnTo>
                    <a:pt x="32159" y="26290"/>
                  </a:lnTo>
                  <a:lnTo>
                    <a:pt x="32376" y="26349"/>
                  </a:lnTo>
                  <a:lnTo>
                    <a:pt x="32612" y="26369"/>
                  </a:lnTo>
                  <a:lnTo>
                    <a:pt x="32868" y="26369"/>
                  </a:lnTo>
                  <a:lnTo>
                    <a:pt x="33144" y="26349"/>
                  </a:lnTo>
                  <a:lnTo>
                    <a:pt x="33439" y="26310"/>
                  </a:lnTo>
                  <a:lnTo>
                    <a:pt x="33754" y="26251"/>
                  </a:lnTo>
                  <a:lnTo>
                    <a:pt x="34089" y="26152"/>
                  </a:lnTo>
                  <a:lnTo>
                    <a:pt x="34443" y="26054"/>
                  </a:lnTo>
                  <a:lnTo>
                    <a:pt x="34798" y="25916"/>
                  </a:lnTo>
                  <a:lnTo>
                    <a:pt x="35152" y="25759"/>
                  </a:lnTo>
                  <a:lnTo>
                    <a:pt x="35526" y="25601"/>
                  </a:lnTo>
                  <a:lnTo>
                    <a:pt x="35901" y="25404"/>
                  </a:lnTo>
                  <a:lnTo>
                    <a:pt x="36275" y="25187"/>
                  </a:lnTo>
                  <a:lnTo>
                    <a:pt x="36649" y="24971"/>
                  </a:lnTo>
                  <a:lnTo>
                    <a:pt x="37023" y="24715"/>
                  </a:lnTo>
                  <a:lnTo>
                    <a:pt x="37397" y="24459"/>
                  </a:lnTo>
                  <a:lnTo>
                    <a:pt x="37771" y="24183"/>
                  </a:lnTo>
                  <a:lnTo>
                    <a:pt x="38126" y="23888"/>
                  </a:lnTo>
                  <a:lnTo>
                    <a:pt x="38480" y="23573"/>
                  </a:lnTo>
                  <a:lnTo>
                    <a:pt x="38835" y="23238"/>
                  </a:lnTo>
                  <a:lnTo>
                    <a:pt x="39150" y="22903"/>
                  </a:lnTo>
                  <a:lnTo>
                    <a:pt x="39465" y="22549"/>
                  </a:lnTo>
                  <a:lnTo>
                    <a:pt x="39780" y="22174"/>
                  </a:lnTo>
                  <a:lnTo>
                    <a:pt x="40056" y="21781"/>
                  </a:lnTo>
                  <a:lnTo>
                    <a:pt x="40312" y="21387"/>
                  </a:lnTo>
                  <a:lnTo>
                    <a:pt x="40548" y="20993"/>
                  </a:lnTo>
                  <a:lnTo>
                    <a:pt x="40725" y="20599"/>
                  </a:lnTo>
                  <a:lnTo>
                    <a:pt x="40883" y="20225"/>
                  </a:lnTo>
                  <a:lnTo>
                    <a:pt x="41001" y="19870"/>
                  </a:lnTo>
                  <a:lnTo>
                    <a:pt x="41099" y="19516"/>
                  </a:lnTo>
                  <a:lnTo>
                    <a:pt x="41139" y="19161"/>
                  </a:lnTo>
                  <a:lnTo>
                    <a:pt x="41178" y="18846"/>
                  </a:lnTo>
                  <a:lnTo>
                    <a:pt x="41178" y="18531"/>
                  </a:lnTo>
                  <a:lnTo>
                    <a:pt x="41159" y="18216"/>
                  </a:lnTo>
                  <a:lnTo>
                    <a:pt x="41099" y="17941"/>
                  </a:lnTo>
                  <a:lnTo>
                    <a:pt x="41040" y="17645"/>
                  </a:lnTo>
                  <a:lnTo>
                    <a:pt x="40962" y="17389"/>
                  </a:lnTo>
                  <a:lnTo>
                    <a:pt x="40863" y="17133"/>
                  </a:lnTo>
                  <a:lnTo>
                    <a:pt x="40745" y="16897"/>
                  </a:lnTo>
                  <a:lnTo>
                    <a:pt x="40607" y="16661"/>
                  </a:lnTo>
                  <a:lnTo>
                    <a:pt x="40489" y="16444"/>
                  </a:lnTo>
                  <a:lnTo>
                    <a:pt x="40331" y="16247"/>
                  </a:lnTo>
                  <a:lnTo>
                    <a:pt x="40194" y="16050"/>
                  </a:lnTo>
                  <a:lnTo>
                    <a:pt x="39878" y="15715"/>
                  </a:lnTo>
                  <a:lnTo>
                    <a:pt x="39563" y="15420"/>
                  </a:lnTo>
                  <a:lnTo>
                    <a:pt x="39288" y="15164"/>
                  </a:lnTo>
                  <a:lnTo>
                    <a:pt x="39032" y="14987"/>
                  </a:lnTo>
                  <a:lnTo>
                    <a:pt x="38835" y="14849"/>
                  </a:lnTo>
                  <a:lnTo>
                    <a:pt x="38658" y="14750"/>
                  </a:lnTo>
                  <a:lnTo>
                    <a:pt x="38500" y="14809"/>
                  </a:lnTo>
                  <a:lnTo>
                    <a:pt x="38086" y="14928"/>
                  </a:lnTo>
                  <a:lnTo>
                    <a:pt x="37791" y="14987"/>
                  </a:lnTo>
                  <a:lnTo>
                    <a:pt x="37456" y="15046"/>
                  </a:lnTo>
                  <a:lnTo>
                    <a:pt x="37082" y="15085"/>
                  </a:lnTo>
                  <a:lnTo>
                    <a:pt x="36688" y="15085"/>
                  </a:lnTo>
                  <a:lnTo>
                    <a:pt x="36255" y="15065"/>
                  </a:lnTo>
                  <a:lnTo>
                    <a:pt x="36038" y="15026"/>
                  </a:lnTo>
                  <a:lnTo>
                    <a:pt x="35822" y="14987"/>
                  </a:lnTo>
                  <a:lnTo>
                    <a:pt x="35605" y="14928"/>
                  </a:lnTo>
                  <a:lnTo>
                    <a:pt x="35369" y="14849"/>
                  </a:lnTo>
                  <a:lnTo>
                    <a:pt x="35152" y="14770"/>
                  </a:lnTo>
                  <a:lnTo>
                    <a:pt x="34936" y="14652"/>
                  </a:lnTo>
                  <a:lnTo>
                    <a:pt x="34719" y="14534"/>
                  </a:lnTo>
                  <a:lnTo>
                    <a:pt x="34502" y="14396"/>
                  </a:lnTo>
                  <a:lnTo>
                    <a:pt x="34286" y="14219"/>
                  </a:lnTo>
                  <a:lnTo>
                    <a:pt x="34089" y="14041"/>
                  </a:lnTo>
                  <a:lnTo>
                    <a:pt x="33892" y="13825"/>
                  </a:lnTo>
                  <a:lnTo>
                    <a:pt x="33695" y="13588"/>
                  </a:lnTo>
                  <a:lnTo>
                    <a:pt x="33518" y="13332"/>
                  </a:lnTo>
                  <a:lnTo>
                    <a:pt x="33341" y="13057"/>
                  </a:lnTo>
                  <a:lnTo>
                    <a:pt x="33006" y="12466"/>
                  </a:lnTo>
                  <a:lnTo>
                    <a:pt x="32671" y="11934"/>
                  </a:lnTo>
                  <a:lnTo>
                    <a:pt x="32336" y="11442"/>
                  </a:lnTo>
                  <a:lnTo>
                    <a:pt x="32001" y="11009"/>
                  </a:lnTo>
                  <a:lnTo>
                    <a:pt x="31667" y="10615"/>
                  </a:lnTo>
                  <a:lnTo>
                    <a:pt x="31312" y="10260"/>
                  </a:lnTo>
                  <a:lnTo>
                    <a:pt x="30977" y="9965"/>
                  </a:lnTo>
                  <a:lnTo>
                    <a:pt x="30643" y="9689"/>
                  </a:lnTo>
                  <a:lnTo>
                    <a:pt x="30308" y="9453"/>
                  </a:lnTo>
                  <a:lnTo>
                    <a:pt x="29973" y="9256"/>
                  </a:lnTo>
                  <a:lnTo>
                    <a:pt x="29658" y="9079"/>
                  </a:lnTo>
                  <a:lnTo>
                    <a:pt x="29323" y="8941"/>
                  </a:lnTo>
                  <a:lnTo>
                    <a:pt x="29008" y="8843"/>
                  </a:lnTo>
                  <a:lnTo>
                    <a:pt x="28713" y="8744"/>
                  </a:lnTo>
                  <a:lnTo>
                    <a:pt x="28417" y="8685"/>
                  </a:lnTo>
                  <a:lnTo>
                    <a:pt x="28122" y="8646"/>
                  </a:lnTo>
                  <a:lnTo>
                    <a:pt x="27846" y="8626"/>
                  </a:lnTo>
                  <a:lnTo>
                    <a:pt x="27315" y="8626"/>
                  </a:lnTo>
                  <a:lnTo>
                    <a:pt x="27078" y="8646"/>
                  </a:lnTo>
                  <a:lnTo>
                    <a:pt x="26645" y="8724"/>
                  </a:lnTo>
                  <a:lnTo>
                    <a:pt x="26251" y="8823"/>
                  </a:lnTo>
                  <a:lnTo>
                    <a:pt x="25956" y="8941"/>
                  </a:lnTo>
                  <a:lnTo>
                    <a:pt x="25719" y="9039"/>
                  </a:lnTo>
                  <a:lnTo>
                    <a:pt x="25523" y="9138"/>
                  </a:lnTo>
                  <a:lnTo>
                    <a:pt x="25424" y="8744"/>
                  </a:lnTo>
                  <a:lnTo>
                    <a:pt x="25306" y="8390"/>
                  </a:lnTo>
                  <a:lnTo>
                    <a:pt x="25168" y="8074"/>
                  </a:lnTo>
                  <a:lnTo>
                    <a:pt x="25030" y="7799"/>
                  </a:lnTo>
                  <a:lnTo>
                    <a:pt x="24873" y="7543"/>
                  </a:lnTo>
                  <a:lnTo>
                    <a:pt x="24695" y="7346"/>
                  </a:lnTo>
                  <a:lnTo>
                    <a:pt x="24518" y="7169"/>
                  </a:lnTo>
                  <a:lnTo>
                    <a:pt x="24341" y="7011"/>
                  </a:lnTo>
                  <a:lnTo>
                    <a:pt x="24144" y="6893"/>
                  </a:lnTo>
                  <a:lnTo>
                    <a:pt x="23947" y="6794"/>
                  </a:lnTo>
                  <a:lnTo>
                    <a:pt x="23731" y="6716"/>
                  </a:lnTo>
                  <a:lnTo>
                    <a:pt x="23534" y="6676"/>
                  </a:lnTo>
                  <a:lnTo>
                    <a:pt x="23317" y="6637"/>
                  </a:lnTo>
                  <a:lnTo>
                    <a:pt x="22884" y="6637"/>
                  </a:lnTo>
                  <a:lnTo>
                    <a:pt x="22687" y="6657"/>
                  </a:lnTo>
                  <a:lnTo>
                    <a:pt x="22470" y="6696"/>
                  </a:lnTo>
                  <a:lnTo>
                    <a:pt x="22273" y="6735"/>
                  </a:lnTo>
                  <a:lnTo>
                    <a:pt x="21879" y="6854"/>
                  </a:lnTo>
                  <a:lnTo>
                    <a:pt x="21525" y="6991"/>
                  </a:lnTo>
                  <a:lnTo>
                    <a:pt x="21210" y="7129"/>
                  </a:lnTo>
                  <a:lnTo>
                    <a:pt x="20954" y="7267"/>
                  </a:lnTo>
                  <a:lnTo>
                    <a:pt x="20757" y="7385"/>
                  </a:lnTo>
                  <a:lnTo>
                    <a:pt x="20580" y="7503"/>
                  </a:lnTo>
                  <a:lnTo>
                    <a:pt x="20580" y="7503"/>
                  </a:lnTo>
                  <a:lnTo>
                    <a:pt x="20658" y="7247"/>
                  </a:lnTo>
                  <a:lnTo>
                    <a:pt x="20698" y="6991"/>
                  </a:lnTo>
                  <a:lnTo>
                    <a:pt x="20718" y="6755"/>
                  </a:lnTo>
                  <a:lnTo>
                    <a:pt x="20718" y="6538"/>
                  </a:lnTo>
                  <a:lnTo>
                    <a:pt x="20698" y="6302"/>
                  </a:lnTo>
                  <a:lnTo>
                    <a:pt x="20678" y="6105"/>
                  </a:lnTo>
                  <a:lnTo>
                    <a:pt x="20619" y="5908"/>
                  </a:lnTo>
                  <a:lnTo>
                    <a:pt x="20560" y="5711"/>
                  </a:lnTo>
                  <a:lnTo>
                    <a:pt x="20481" y="5534"/>
                  </a:lnTo>
                  <a:lnTo>
                    <a:pt x="20383" y="5357"/>
                  </a:lnTo>
                  <a:lnTo>
                    <a:pt x="20284" y="5199"/>
                  </a:lnTo>
                  <a:lnTo>
                    <a:pt x="20166" y="5062"/>
                  </a:lnTo>
                  <a:lnTo>
                    <a:pt x="20028" y="4924"/>
                  </a:lnTo>
                  <a:lnTo>
                    <a:pt x="19871" y="4786"/>
                  </a:lnTo>
                  <a:lnTo>
                    <a:pt x="19713" y="4668"/>
                  </a:lnTo>
                  <a:lnTo>
                    <a:pt x="19556" y="4569"/>
                  </a:lnTo>
                  <a:lnTo>
                    <a:pt x="19378" y="4490"/>
                  </a:lnTo>
                  <a:lnTo>
                    <a:pt x="19182" y="4392"/>
                  </a:lnTo>
                  <a:lnTo>
                    <a:pt x="19004" y="4333"/>
                  </a:lnTo>
                  <a:lnTo>
                    <a:pt x="18788" y="4274"/>
                  </a:lnTo>
                  <a:lnTo>
                    <a:pt x="18591" y="4234"/>
                  </a:lnTo>
                  <a:lnTo>
                    <a:pt x="18374" y="4195"/>
                  </a:lnTo>
                  <a:lnTo>
                    <a:pt x="18157" y="4175"/>
                  </a:lnTo>
                  <a:lnTo>
                    <a:pt x="17705" y="4175"/>
                  </a:lnTo>
                  <a:lnTo>
                    <a:pt x="17468" y="4195"/>
                  </a:lnTo>
                  <a:lnTo>
                    <a:pt x="17232" y="4234"/>
                  </a:lnTo>
                  <a:lnTo>
                    <a:pt x="16996" y="4293"/>
                  </a:lnTo>
                  <a:lnTo>
                    <a:pt x="16759" y="4353"/>
                  </a:lnTo>
                  <a:lnTo>
                    <a:pt x="16523" y="4412"/>
                  </a:lnTo>
                  <a:lnTo>
                    <a:pt x="16287" y="4510"/>
                  </a:lnTo>
                  <a:lnTo>
                    <a:pt x="16050" y="4609"/>
                  </a:lnTo>
                  <a:lnTo>
                    <a:pt x="15834" y="4313"/>
                  </a:lnTo>
                  <a:lnTo>
                    <a:pt x="15617" y="4057"/>
                  </a:lnTo>
                  <a:lnTo>
                    <a:pt x="15381" y="3821"/>
                  </a:lnTo>
                  <a:lnTo>
                    <a:pt x="15164" y="3604"/>
                  </a:lnTo>
                  <a:lnTo>
                    <a:pt x="14928" y="3427"/>
                  </a:lnTo>
                  <a:lnTo>
                    <a:pt x="14711" y="3269"/>
                  </a:lnTo>
                  <a:lnTo>
                    <a:pt x="14475" y="3112"/>
                  </a:lnTo>
                  <a:lnTo>
                    <a:pt x="14239" y="2994"/>
                  </a:lnTo>
                  <a:lnTo>
                    <a:pt x="14022" y="2895"/>
                  </a:lnTo>
                  <a:lnTo>
                    <a:pt x="13786" y="2817"/>
                  </a:lnTo>
                  <a:lnTo>
                    <a:pt x="13569" y="2757"/>
                  </a:lnTo>
                  <a:lnTo>
                    <a:pt x="13352" y="2698"/>
                  </a:lnTo>
                  <a:lnTo>
                    <a:pt x="13136" y="2659"/>
                  </a:lnTo>
                  <a:lnTo>
                    <a:pt x="12919" y="2639"/>
                  </a:lnTo>
                  <a:lnTo>
                    <a:pt x="12525" y="2620"/>
                  </a:lnTo>
                  <a:lnTo>
                    <a:pt x="12151" y="2659"/>
                  </a:lnTo>
                  <a:lnTo>
                    <a:pt x="11816" y="2718"/>
                  </a:lnTo>
                  <a:lnTo>
                    <a:pt x="11501" y="2777"/>
                  </a:lnTo>
                  <a:lnTo>
                    <a:pt x="11245" y="2876"/>
                  </a:lnTo>
                  <a:lnTo>
                    <a:pt x="11029" y="2954"/>
                  </a:lnTo>
                  <a:lnTo>
                    <a:pt x="10871" y="3013"/>
                  </a:lnTo>
                  <a:lnTo>
                    <a:pt x="10733" y="3092"/>
                  </a:lnTo>
                  <a:lnTo>
                    <a:pt x="10635" y="2856"/>
                  </a:lnTo>
                  <a:lnTo>
                    <a:pt x="10517" y="2580"/>
                  </a:lnTo>
                  <a:lnTo>
                    <a:pt x="10339" y="2245"/>
                  </a:lnTo>
                  <a:lnTo>
                    <a:pt x="10123" y="1871"/>
                  </a:lnTo>
                  <a:lnTo>
                    <a:pt x="9867" y="1477"/>
                  </a:lnTo>
                  <a:lnTo>
                    <a:pt x="9552" y="1084"/>
                  </a:lnTo>
                  <a:lnTo>
                    <a:pt x="9394" y="906"/>
                  </a:lnTo>
                  <a:lnTo>
                    <a:pt x="9237" y="729"/>
                  </a:lnTo>
                  <a:lnTo>
                    <a:pt x="9040" y="552"/>
                  </a:lnTo>
                  <a:lnTo>
                    <a:pt x="8863" y="414"/>
                  </a:lnTo>
                  <a:lnTo>
                    <a:pt x="8666" y="276"/>
                  </a:lnTo>
                  <a:lnTo>
                    <a:pt x="8469" y="178"/>
                  </a:lnTo>
                  <a:lnTo>
                    <a:pt x="8252" y="79"/>
                  </a:lnTo>
                  <a:lnTo>
                    <a:pt x="8035" y="40"/>
                  </a:lnTo>
                  <a:lnTo>
                    <a:pt x="7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2"/>
            <p:cNvSpPr/>
            <p:nvPr/>
          </p:nvSpPr>
          <p:spPr>
            <a:xfrm>
              <a:off x="6768425" y="-1108975"/>
              <a:ext cx="1097400" cy="301325"/>
            </a:xfrm>
            <a:custGeom>
              <a:avLst/>
              <a:gdLst/>
              <a:ahLst/>
              <a:cxnLst/>
              <a:rect l="l" t="t" r="r" b="b"/>
              <a:pathLst>
                <a:path w="43896" h="12053" extrusionOk="0">
                  <a:moveTo>
                    <a:pt x="15361" y="1"/>
                  </a:moveTo>
                  <a:lnTo>
                    <a:pt x="14317" y="20"/>
                  </a:lnTo>
                  <a:lnTo>
                    <a:pt x="13273" y="60"/>
                  </a:lnTo>
                  <a:lnTo>
                    <a:pt x="12230" y="138"/>
                  </a:lnTo>
                  <a:lnTo>
                    <a:pt x="11186" y="257"/>
                  </a:lnTo>
                  <a:lnTo>
                    <a:pt x="10142" y="414"/>
                  </a:lnTo>
                  <a:lnTo>
                    <a:pt x="9118" y="611"/>
                  </a:lnTo>
                  <a:lnTo>
                    <a:pt x="8094" y="847"/>
                  </a:lnTo>
                  <a:lnTo>
                    <a:pt x="7602" y="985"/>
                  </a:lnTo>
                  <a:lnTo>
                    <a:pt x="7090" y="1123"/>
                  </a:lnTo>
                  <a:lnTo>
                    <a:pt x="6597" y="1281"/>
                  </a:lnTo>
                  <a:lnTo>
                    <a:pt x="6105" y="1458"/>
                  </a:lnTo>
                  <a:lnTo>
                    <a:pt x="20" y="296"/>
                  </a:lnTo>
                  <a:lnTo>
                    <a:pt x="0" y="670"/>
                  </a:lnTo>
                  <a:lnTo>
                    <a:pt x="5987" y="2186"/>
                  </a:lnTo>
                  <a:lnTo>
                    <a:pt x="6479" y="2521"/>
                  </a:lnTo>
                  <a:lnTo>
                    <a:pt x="7090" y="2895"/>
                  </a:lnTo>
                  <a:lnTo>
                    <a:pt x="7937" y="3388"/>
                  </a:lnTo>
                  <a:lnTo>
                    <a:pt x="8980" y="3978"/>
                  </a:lnTo>
                  <a:lnTo>
                    <a:pt x="10260" y="4628"/>
                  </a:lnTo>
                  <a:lnTo>
                    <a:pt x="10969" y="4983"/>
                  </a:lnTo>
                  <a:lnTo>
                    <a:pt x="11718" y="5337"/>
                  </a:lnTo>
                  <a:lnTo>
                    <a:pt x="12525" y="5692"/>
                  </a:lnTo>
                  <a:lnTo>
                    <a:pt x="13372" y="6066"/>
                  </a:lnTo>
                  <a:lnTo>
                    <a:pt x="14258" y="6440"/>
                  </a:lnTo>
                  <a:lnTo>
                    <a:pt x="15183" y="6795"/>
                  </a:lnTo>
                  <a:lnTo>
                    <a:pt x="16168" y="7169"/>
                  </a:lnTo>
                  <a:lnTo>
                    <a:pt x="17172" y="7523"/>
                  </a:lnTo>
                  <a:lnTo>
                    <a:pt x="18236" y="7858"/>
                  </a:lnTo>
                  <a:lnTo>
                    <a:pt x="19339" y="8193"/>
                  </a:lnTo>
                  <a:lnTo>
                    <a:pt x="20461" y="8508"/>
                  </a:lnTo>
                  <a:lnTo>
                    <a:pt x="21623" y="8823"/>
                  </a:lnTo>
                  <a:lnTo>
                    <a:pt x="22824" y="9099"/>
                  </a:lnTo>
                  <a:lnTo>
                    <a:pt x="24065" y="9355"/>
                  </a:lnTo>
                  <a:lnTo>
                    <a:pt x="25325" y="9591"/>
                  </a:lnTo>
                  <a:lnTo>
                    <a:pt x="26625" y="9788"/>
                  </a:lnTo>
                  <a:lnTo>
                    <a:pt x="27944" y="9965"/>
                  </a:lnTo>
                  <a:lnTo>
                    <a:pt x="29303" y="10103"/>
                  </a:lnTo>
                  <a:lnTo>
                    <a:pt x="30682" y="10201"/>
                  </a:lnTo>
                  <a:lnTo>
                    <a:pt x="32080" y="10260"/>
                  </a:lnTo>
                  <a:lnTo>
                    <a:pt x="33261" y="10438"/>
                  </a:lnTo>
                  <a:lnTo>
                    <a:pt x="34502" y="10635"/>
                  </a:lnTo>
                  <a:lnTo>
                    <a:pt x="35999" y="10871"/>
                  </a:lnTo>
                  <a:lnTo>
                    <a:pt x="37574" y="11166"/>
                  </a:lnTo>
                  <a:lnTo>
                    <a:pt x="39130" y="11462"/>
                  </a:lnTo>
                  <a:lnTo>
                    <a:pt x="39858" y="11619"/>
                  </a:lnTo>
                  <a:lnTo>
                    <a:pt x="40508" y="11757"/>
                  </a:lnTo>
                  <a:lnTo>
                    <a:pt x="41079" y="11915"/>
                  </a:lnTo>
                  <a:lnTo>
                    <a:pt x="41532" y="12052"/>
                  </a:lnTo>
                  <a:lnTo>
                    <a:pt x="42261" y="11186"/>
                  </a:lnTo>
                  <a:lnTo>
                    <a:pt x="42044" y="11127"/>
                  </a:lnTo>
                  <a:lnTo>
                    <a:pt x="41473" y="10930"/>
                  </a:lnTo>
                  <a:lnTo>
                    <a:pt x="41079" y="10812"/>
                  </a:lnTo>
                  <a:lnTo>
                    <a:pt x="40646" y="10654"/>
                  </a:lnTo>
                  <a:lnTo>
                    <a:pt x="40193" y="10477"/>
                  </a:lnTo>
                  <a:lnTo>
                    <a:pt x="39740" y="10260"/>
                  </a:lnTo>
                  <a:lnTo>
                    <a:pt x="39268" y="10024"/>
                  </a:lnTo>
                  <a:lnTo>
                    <a:pt x="38834" y="9788"/>
                  </a:lnTo>
                  <a:lnTo>
                    <a:pt x="38421" y="9512"/>
                  </a:lnTo>
                  <a:lnTo>
                    <a:pt x="38244" y="9355"/>
                  </a:lnTo>
                  <a:lnTo>
                    <a:pt x="38066" y="9217"/>
                  </a:lnTo>
                  <a:lnTo>
                    <a:pt x="37928" y="9059"/>
                  </a:lnTo>
                  <a:lnTo>
                    <a:pt x="37791" y="8902"/>
                  </a:lnTo>
                  <a:lnTo>
                    <a:pt x="37672" y="8744"/>
                  </a:lnTo>
                  <a:lnTo>
                    <a:pt x="37594" y="8567"/>
                  </a:lnTo>
                  <a:lnTo>
                    <a:pt x="37515" y="8409"/>
                  </a:lnTo>
                  <a:lnTo>
                    <a:pt x="37476" y="8232"/>
                  </a:lnTo>
                  <a:lnTo>
                    <a:pt x="37476" y="8055"/>
                  </a:lnTo>
                  <a:lnTo>
                    <a:pt x="37495" y="7858"/>
                  </a:lnTo>
                  <a:lnTo>
                    <a:pt x="37535" y="7681"/>
                  </a:lnTo>
                  <a:lnTo>
                    <a:pt x="37594" y="7523"/>
                  </a:lnTo>
                  <a:lnTo>
                    <a:pt x="37672" y="7366"/>
                  </a:lnTo>
                  <a:lnTo>
                    <a:pt x="37751" y="7208"/>
                  </a:lnTo>
                  <a:lnTo>
                    <a:pt x="37869" y="7070"/>
                  </a:lnTo>
                  <a:lnTo>
                    <a:pt x="37988" y="6952"/>
                  </a:lnTo>
                  <a:lnTo>
                    <a:pt x="38125" y="6814"/>
                  </a:lnTo>
                  <a:lnTo>
                    <a:pt x="38263" y="6716"/>
                  </a:lnTo>
                  <a:lnTo>
                    <a:pt x="38421" y="6617"/>
                  </a:lnTo>
                  <a:lnTo>
                    <a:pt x="38578" y="6519"/>
                  </a:lnTo>
                  <a:lnTo>
                    <a:pt x="38756" y="6440"/>
                  </a:lnTo>
                  <a:lnTo>
                    <a:pt x="38953" y="6361"/>
                  </a:lnTo>
                  <a:lnTo>
                    <a:pt x="39346" y="6243"/>
                  </a:lnTo>
                  <a:lnTo>
                    <a:pt x="39799" y="6145"/>
                  </a:lnTo>
                  <a:lnTo>
                    <a:pt x="40252" y="6086"/>
                  </a:lnTo>
                  <a:lnTo>
                    <a:pt x="40745" y="6046"/>
                  </a:lnTo>
                  <a:lnTo>
                    <a:pt x="41237" y="6026"/>
                  </a:lnTo>
                  <a:lnTo>
                    <a:pt x="41749" y="6046"/>
                  </a:lnTo>
                  <a:lnTo>
                    <a:pt x="42281" y="6066"/>
                  </a:lnTo>
                  <a:lnTo>
                    <a:pt x="42793" y="6125"/>
                  </a:lnTo>
                  <a:lnTo>
                    <a:pt x="43324" y="6204"/>
                  </a:lnTo>
                  <a:lnTo>
                    <a:pt x="43836" y="6283"/>
                  </a:lnTo>
                  <a:lnTo>
                    <a:pt x="43895" y="5377"/>
                  </a:lnTo>
                  <a:lnTo>
                    <a:pt x="42773" y="5199"/>
                  </a:lnTo>
                  <a:lnTo>
                    <a:pt x="41552" y="5002"/>
                  </a:lnTo>
                  <a:lnTo>
                    <a:pt x="40055" y="4727"/>
                  </a:lnTo>
                  <a:lnTo>
                    <a:pt x="38381" y="4412"/>
                  </a:lnTo>
                  <a:lnTo>
                    <a:pt x="36688" y="4057"/>
                  </a:lnTo>
                  <a:lnTo>
                    <a:pt x="35861" y="3860"/>
                  </a:lnTo>
                  <a:lnTo>
                    <a:pt x="35053" y="3683"/>
                  </a:lnTo>
                  <a:lnTo>
                    <a:pt x="34305" y="3486"/>
                  </a:lnTo>
                  <a:lnTo>
                    <a:pt x="33635" y="3289"/>
                  </a:lnTo>
                  <a:lnTo>
                    <a:pt x="31883" y="2738"/>
                  </a:lnTo>
                  <a:lnTo>
                    <a:pt x="30721" y="2403"/>
                  </a:lnTo>
                  <a:lnTo>
                    <a:pt x="29342" y="2029"/>
                  </a:lnTo>
                  <a:lnTo>
                    <a:pt x="27826" y="1635"/>
                  </a:lnTo>
                  <a:lnTo>
                    <a:pt x="26172" y="1261"/>
                  </a:lnTo>
                  <a:lnTo>
                    <a:pt x="25286" y="1064"/>
                  </a:lnTo>
                  <a:lnTo>
                    <a:pt x="24380" y="887"/>
                  </a:lnTo>
                  <a:lnTo>
                    <a:pt x="23435" y="729"/>
                  </a:lnTo>
                  <a:lnTo>
                    <a:pt x="22489" y="572"/>
                  </a:lnTo>
                  <a:lnTo>
                    <a:pt x="21505" y="434"/>
                  </a:lnTo>
                  <a:lnTo>
                    <a:pt x="20520" y="316"/>
                  </a:lnTo>
                  <a:lnTo>
                    <a:pt x="19516" y="197"/>
                  </a:lnTo>
                  <a:lnTo>
                    <a:pt x="18492" y="119"/>
                  </a:lnTo>
                  <a:lnTo>
                    <a:pt x="17448" y="60"/>
                  </a:lnTo>
                  <a:lnTo>
                    <a:pt x="16424" y="20"/>
                  </a:lnTo>
                  <a:lnTo>
                    <a:pt x="153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2"/>
            <p:cNvSpPr/>
            <p:nvPr/>
          </p:nvSpPr>
          <p:spPr>
            <a:xfrm>
              <a:off x="7287825" y="-921400"/>
              <a:ext cx="287525" cy="409150"/>
            </a:xfrm>
            <a:custGeom>
              <a:avLst/>
              <a:gdLst/>
              <a:ahLst/>
              <a:cxnLst/>
              <a:rect l="l" t="t" r="r" b="b"/>
              <a:pathLst>
                <a:path w="11501" h="16366" extrusionOk="0">
                  <a:moveTo>
                    <a:pt x="0" y="0"/>
                  </a:moveTo>
                  <a:lnTo>
                    <a:pt x="670" y="2383"/>
                  </a:lnTo>
                  <a:lnTo>
                    <a:pt x="2186" y="7720"/>
                  </a:lnTo>
                  <a:lnTo>
                    <a:pt x="3013" y="10615"/>
                  </a:lnTo>
                  <a:lnTo>
                    <a:pt x="3761" y="13214"/>
                  </a:lnTo>
                  <a:lnTo>
                    <a:pt x="4352" y="15164"/>
                  </a:lnTo>
                  <a:lnTo>
                    <a:pt x="4549" y="15794"/>
                  </a:lnTo>
                  <a:lnTo>
                    <a:pt x="4667" y="16129"/>
                  </a:lnTo>
                  <a:lnTo>
                    <a:pt x="8330" y="16365"/>
                  </a:lnTo>
                  <a:lnTo>
                    <a:pt x="8822" y="14337"/>
                  </a:lnTo>
                  <a:lnTo>
                    <a:pt x="9906" y="9768"/>
                  </a:lnTo>
                  <a:lnTo>
                    <a:pt x="10477" y="7247"/>
                  </a:lnTo>
                  <a:lnTo>
                    <a:pt x="10989" y="4983"/>
                  </a:lnTo>
                  <a:lnTo>
                    <a:pt x="11363" y="3230"/>
                  </a:lnTo>
                  <a:lnTo>
                    <a:pt x="11461" y="2639"/>
                  </a:lnTo>
                  <a:lnTo>
                    <a:pt x="11501" y="2304"/>
                  </a:lnTo>
                  <a:lnTo>
                    <a:pt x="11501" y="2245"/>
                  </a:lnTo>
                  <a:lnTo>
                    <a:pt x="11481" y="2206"/>
                  </a:lnTo>
                  <a:lnTo>
                    <a:pt x="11383" y="2088"/>
                  </a:lnTo>
                  <a:lnTo>
                    <a:pt x="11225" y="1989"/>
                  </a:lnTo>
                  <a:lnTo>
                    <a:pt x="11028" y="1891"/>
                  </a:lnTo>
                  <a:lnTo>
                    <a:pt x="10772" y="1773"/>
                  </a:lnTo>
                  <a:lnTo>
                    <a:pt x="10457" y="1674"/>
                  </a:lnTo>
                  <a:lnTo>
                    <a:pt x="9728" y="1477"/>
                  </a:lnTo>
                  <a:lnTo>
                    <a:pt x="8862" y="1280"/>
                  </a:lnTo>
                  <a:lnTo>
                    <a:pt x="7877" y="1084"/>
                  </a:lnTo>
                  <a:lnTo>
                    <a:pt x="6834" y="906"/>
                  </a:lnTo>
                  <a:lnTo>
                    <a:pt x="5770" y="729"/>
                  </a:lnTo>
                  <a:lnTo>
                    <a:pt x="3643" y="434"/>
                  </a:lnTo>
                  <a:lnTo>
                    <a:pt x="1812" y="19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2"/>
            <p:cNvSpPr/>
            <p:nvPr/>
          </p:nvSpPr>
          <p:spPr>
            <a:xfrm>
              <a:off x="7320300" y="-1370400"/>
              <a:ext cx="340725" cy="359425"/>
            </a:xfrm>
            <a:custGeom>
              <a:avLst/>
              <a:gdLst/>
              <a:ahLst/>
              <a:cxnLst/>
              <a:rect l="l" t="t" r="r" b="b"/>
              <a:pathLst>
                <a:path w="13629" h="14377" extrusionOk="0">
                  <a:moveTo>
                    <a:pt x="9591" y="1"/>
                  </a:moveTo>
                  <a:lnTo>
                    <a:pt x="4235" y="6440"/>
                  </a:lnTo>
                  <a:lnTo>
                    <a:pt x="1" y="11560"/>
                  </a:lnTo>
                  <a:lnTo>
                    <a:pt x="80" y="11600"/>
                  </a:lnTo>
                  <a:lnTo>
                    <a:pt x="198" y="11659"/>
                  </a:lnTo>
                  <a:lnTo>
                    <a:pt x="592" y="11836"/>
                  </a:lnTo>
                  <a:lnTo>
                    <a:pt x="1143" y="12033"/>
                  </a:lnTo>
                  <a:lnTo>
                    <a:pt x="1832" y="12269"/>
                  </a:lnTo>
                  <a:lnTo>
                    <a:pt x="3506" y="12801"/>
                  </a:lnTo>
                  <a:lnTo>
                    <a:pt x="4451" y="13096"/>
                  </a:lnTo>
                  <a:lnTo>
                    <a:pt x="5397" y="13372"/>
                  </a:lnTo>
                  <a:lnTo>
                    <a:pt x="6362" y="13628"/>
                  </a:lnTo>
                  <a:lnTo>
                    <a:pt x="7287" y="13864"/>
                  </a:lnTo>
                  <a:lnTo>
                    <a:pt x="8154" y="14061"/>
                  </a:lnTo>
                  <a:lnTo>
                    <a:pt x="8922" y="14219"/>
                  </a:lnTo>
                  <a:lnTo>
                    <a:pt x="9591" y="14337"/>
                  </a:lnTo>
                  <a:lnTo>
                    <a:pt x="9867" y="14357"/>
                  </a:lnTo>
                  <a:lnTo>
                    <a:pt x="10103" y="14376"/>
                  </a:lnTo>
                  <a:lnTo>
                    <a:pt x="10300" y="14376"/>
                  </a:lnTo>
                  <a:lnTo>
                    <a:pt x="10458" y="14357"/>
                  </a:lnTo>
                  <a:lnTo>
                    <a:pt x="10556" y="14317"/>
                  </a:lnTo>
                  <a:lnTo>
                    <a:pt x="10596" y="14298"/>
                  </a:lnTo>
                  <a:lnTo>
                    <a:pt x="10615" y="14258"/>
                  </a:lnTo>
                  <a:lnTo>
                    <a:pt x="11186" y="12033"/>
                  </a:lnTo>
                  <a:lnTo>
                    <a:pt x="12250" y="7897"/>
                  </a:lnTo>
                  <a:lnTo>
                    <a:pt x="12801" y="5731"/>
                  </a:lnTo>
                  <a:lnTo>
                    <a:pt x="13254" y="3880"/>
                  </a:lnTo>
                  <a:lnTo>
                    <a:pt x="13549" y="2541"/>
                  </a:lnTo>
                  <a:lnTo>
                    <a:pt x="13628" y="2167"/>
                  </a:lnTo>
                  <a:lnTo>
                    <a:pt x="13628" y="2049"/>
                  </a:lnTo>
                  <a:lnTo>
                    <a:pt x="13628" y="2009"/>
                  </a:lnTo>
                  <a:lnTo>
                    <a:pt x="13412" y="1891"/>
                  </a:lnTo>
                  <a:lnTo>
                    <a:pt x="12939" y="1635"/>
                  </a:lnTo>
                  <a:lnTo>
                    <a:pt x="11560" y="946"/>
                  </a:lnTo>
                  <a:lnTo>
                    <a:pt x="95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2"/>
            <p:cNvSpPr/>
            <p:nvPr/>
          </p:nvSpPr>
          <p:spPr>
            <a:xfrm>
              <a:off x="7503950" y="-1421600"/>
              <a:ext cx="175775" cy="105375"/>
            </a:xfrm>
            <a:custGeom>
              <a:avLst/>
              <a:gdLst/>
              <a:ahLst/>
              <a:cxnLst/>
              <a:rect l="l" t="t" r="r" b="b"/>
              <a:pathLst>
                <a:path w="7031" h="4215" extrusionOk="0">
                  <a:moveTo>
                    <a:pt x="453" y="1"/>
                  </a:moveTo>
                  <a:lnTo>
                    <a:pt x="394" y="60"/>
                  </a:lnTo>
                  <a:lnTo>
                    <a:pt x="335" y="158"/>
                  </a:lnTo>
                  <a:lnTo>
                    <a:pt x="177" y="473"/>
                  </a:lnTo>
                  <a:lnTo>
                    <a:pt x="0" y="926"/>
                  </a:lnTo>
                  <a:lnTo>
                    <a:pt x="138" y="985"/>
                  </a:lnTo>
                  <a:lnTo>
                    <a:pt x="414" y="1103"/>
                  </a:lnTo>
                  <a:lnTo>
                    <a:pt x="1221" y="1497"/>
                  </a:lnTo>
                  <a:lnTo>
                    <a:pt x="3466" y="2620"/>
                  </a:lnTo>
                  <a:lnTo>
                    <a:pt x="5672" y="3723"/>
                  </a:lnTo>
                  <a:lnTo>
                    <a:pt x="6400" y="4077"/>
                  </a:lnTo>
                  <a:lnTo>
                    <a:pt x="6637" y="4176"/>
                  </a:lnTo>
                  <a:lnTo>
                    <a:pt x="6735" y="4215"/>
                  </a:lnTo>
                  <a:lnTo>
                    <a:pt x="6794" y="4176"/>
                  </a:lnTo>
                  <a:lnTo>
                    <a:pt x="6853" y="4097"/>
                  </a:lnTo>
                  <a:lnTo>
                    <a:pt x="6893" y="3998"/>
                  </a:lnTo>
                  <a:lnTo>
                    <a:pt x="6932" y="3880"/>
                  </a:lnTo>
                  <a:lnTo>
                    <a:pt x="6991" y="3664"/>
                  </a:lnTo>
                  <a:lnTo>
                    <a:pt x="7031" y="3565"/>
                  </a:lnTo>
                  <a:lnTo>
                    <a:pt x="6893" y="3467"/>
                  </a:lnTo>
                  <a:lnTo>
                    <a:pt x="6656" y="3329"/>
                  </a:lnTo>
                  <a:lnTo>
                    <a:pt x="5869" y="2876"/>
                  </a:lnTo>
                  <a:lnTo>
                    <a:pt x="3624" y="1675"/>
                  </a:lnTo>
                  <a:lnTo>
                    <a:pt x="1438" y="513"/>
                  </a:lnTo>
                  <a:lnTo>
                    <a:pt x="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72"/>
            <p:cNvSpPr/>
            <p:nvPr/>
          </p:nvSpPr>
          <p:spPr>
            <a:xfrm>
              <a:off x="7333600" y="-523125"/>
              <a:ext cx="173825" cy="28600"/>
            </a:xfrm>
            <a:custGeom>
              <a:avLst/>
              <a:gdLst/>
              <a:ahLst/>
              <a:cxnLst/>
              <a:rect l="l" t="t" r="r" b="b"/>
              <a:pathLst>
                <a:path w="6953" h="1144" extrusionOk="0">
                  <a:moveTo>
                    <a:pt x="316" y="1"/>
                  </a:moveTo>
                  <a:lnTo>
                    <a:pt x="158" y="21"/>
                  </a:lnTo>
                  <a:lnTo>
                    <a:pt x="99" y="158"/>
                  </a:lnTo>
                  <a:lnTo>
                    <a:pt x="20" y="473"/>
                  </a:lnTo>
                  <a:lnTo>
                    <a:pt x="1" y="670"/>
                  </a:lnTo>
                  <a:lnTo>
                    <a:pt x="1" y="848"/>
                  </a:lnTo>
                  <a:lnTo>
                    <a:pt x="20" y="1005"/>
                  </a:lnTo>
                  <a:lnTo>
                    <a:pt x="40" y="1084"/>
                  </a:lnTo>
                  <a:lnTo>
                    <a:pt x="79" y="1143"/>
                  </a:lnTo>
                  <a:lnTo>
                    <a:pt x="3210" y="1045"/>
                  </a:lnTo>
                  <a:lnTo>
                    <a:pt x="5495" y="1005"/>
                  </a:lnTo>
                  <a:lnTo>
                    <a:pt x="6342" y="985"/>
                  </a:lnTo>
                  <a:lnTo>
                    <a:pt x="6795" y="985"/>
                  </a:lnTo>
                  <a:lnTo>
                    <a:pt x="6834" y="907"/>
                  </a:lnTo>
                  <a:lnTo>
                    <a:pt x="6932" y="729"/>
                  </a:lnTo>
                  <a:lnTo>
                    <a:pt x="6952" y="651"/>
                  </a:lnTo>
                  <a:lnTo>
                    <a:pt x="6952" y="552"/>
                  </a:lnTo>
                  <a:lnTo>
                    <a:pt x="6952" y="513"/>
                  </a:lnTo>
                  <a:lnTo>
                    <a:pt x="6913" y="493"/>
                  </a:lnTo>
                  <a:lnTo>
                    <a:pt x="6873" y="473"/>
                  </a:lnTo>
                  <a:lnTo>
                    <a:pt x="6834" y="454"/>
                  </a:lnTo>
                  <a:lnTo>
                    <a:pt x="5849" y="375"/>
                  </a:lnTo>
                  <a:lnTo>
                    <a:pt x="3683" y="198"/>
                  </a:lnTo>
                  <a:lnTo>
                    <a:pt x="1399" y="60"/>
                  </a:lnTo>
                  <a:lnTo>
                    <a:pt x="591" y="21"/>
                  </a:lnTo>
                  <a:lnTo>
                    <a:pt x="3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72"/>
            <p:cNvSpPr/>
            <p:nvPr/>
          </p:nvSpPr>
          <p:spPr>
            <a:xfrm>
              <a:off x="7697425" y="-962750"/>
              <a:ext cx="194500" cy="137375"/>
            </a:xfrm>
            <a:custGeom>
              <a:avLst/>
              <a:gdLst/>
              <a:ahLst/>
              <a:cxnLst/>
              <a:rect l="l" t="t" r="r" b="b"/>
              <a:pathLst>
                <a:path w="7780" h="5495" extrusionOk="0">
                  <a:moveTo>
                    <a:pt x="3683" y="0"/>
                  </a:moveTo>
                  <a:lnTo>
                    <a:pt x="3013" y="40"/>
                  </a:lnTo>
                  <a:lnTo>
                    <a:pt x="2698" y="59"/>
                  </a:lnTo>
                  <a:lnTo>
                    <a:pt x="2383" y="99"/>
                  </a:lnTo>
                  <a:lnTo>
                    <a:pt x="2068" y="158"/>
                  </a:lnTo>
                  <a:lnTo>
                    <a:pt x="1793" y="217"/>
                  </a:lnTo>
                  <a:lnTo>
                    <a:pt x="1497" y="315"/>
                  </a:lnTo>
                  <a:lnTo>
                    <a:pt x="1241" y="414"/>
                  </a:lnTo>
                  <a:lnTo>
                    <a:pt x="1005" y="512"/>
                  </a:lnTo>
                  <a:lnTo>
                    <a:pt x="788" y="650"/>
                  </a:lnTo>
                  <a:lnTo>
                    <a:pt x="591" y="788"/>
                  </a:lnTo>
                  <a:lnTo>
                    <a:pt x="414" y="965"/>
                  </a:lnTo>
                  <a:lnTo>
                    <a:pt x="276" y="1142"/>
                  </a:lnTo>
                  <a:lnTo>
                    <a:pt x="158" y="1359"/>
                  </a:lnTo>
                  <a:lnTo>
                    <a:pt x="79" y="1576"/>
                  </a:lnTo>
                  <a:lnTo>
                    <a:pt x="20" y="1832"/>
                  </a:lnTo>
                  <a:lnTo>
                    <a:pt x="0" y="2088"/>
                  </a:lnTo>
                  <a:lnTo>
                    <a:pt x="40" y="2383"/>
                  </a:lnTo>
                  <a:lnTo>
                    <a:pt x="79" y="2619"/>
                  </a:lnTo>
                  <a:lnTo>
                    <a:pt x="158" y="2836"/>
                  </a:lnTo>
                  <a:lnTo>
                    <a:pt x="256" y="3033"/>
                  </a:lnTo>
                  <a:lnTo>
                    <a:pt x="394" y="3230"/>
                  </a:lnTo>
                  <a:lnTo>
                    <a:pt x="552" y="3407"/>
                  </a:lnTo>
                  <a:lnTo>
                    <a:pt x="729" y="3584"/>
                  </a:lnTo>
                  <a:lnTo>
                    <a:pt x="946" y="3762"/>
                  </a:lnTo>
                  <a:lnTo>
                    <a:pt x="1162" y="3919"/>
                  </a:lnTo>
                  <a:lnTo>
                    <a:pt x="1399" y="4057"/>
                  </a:lnTo>
                  <a:lnTo>
                    <a:pt x="1635" y="4195"/>
                  </a:lnTo>
                  <a:lnTo>
                    <a:pt x="1911" y="4333"/>
                  </a:lnTo>
                  <a:lnTo>
                    <a:pt x="2167" y="4451"/>
                  </a:lnTo>
                  <a:lnTo>
                    <a:pt x="2738" y="4667"/>
                  </a:lnTo>
                  <a:lnTo>
                    <a:pt x="3309" y="4864"/>
                  </a:lnTo>
                  <a:lnTo>
                    <a:pt x="3880" y="5022"/>
                  </a:lnTo>
                  <a:lnTo>
                    <a:pt x="4431" y="5160"/>
                  </a:lnTo>
                  <a:lnTo>
                    <a:pt x="4943" y="5278"/>
                  </a:lnTo>
                  <a:lnTo>
                    <a:pt x="5396" y="5357"/>
                  </a:lnTo>
                  <a:lnTo>
                    <a:pt x="6086" y="5455"/>
                  </a:lnTo>
                  <a:lnTo>
                    <a:pt x="6342" y="5495"/>
                  </a:lnTo>
                  <a:lnTo>
                    <a:pt x="6479" y="5396"/>
                  </a:lnTo>
                  <a:lnTo>
                    <a:pt x="6598" y="5278"/>
                  </a:lnTo>
                  <a:lnTo>
                    <a:pt x="6716" y="5140"/>
                  </a:lnTo>
                  <a:lnTo>
                    <a:pt x="6814" y="5002"/>
                  </a:lnTo>
                  <a:lnTo>
                    <a:pt x="6913" y="4845"/>
                  </a:lnTo>
                  <a:lnTo>
                    <a:pt x="7011" y="4687"/>
                  </a:lnTo>
                  <a:lnTo>
                    <a:pt x="7169" y="4313"/>
                  </a:lnTo>
                  <a:lnTo>
                    <a:pt x="7306" y="3939"/>
                  </a:lnTo>
                  <a:lnTo>
                    <a:pt x="7425" y="3525"/>
                  </a:lnTo>
                  <a:lnTo>
                    <a:pt x="7523" y="3112"/>
                  </a:lnTo>
                  <a:lnTo>
                    <a:pt x="7602" y="2698"/>
                  </a:lnTo>
                  <a:lnTo>
                    <a:pt x="7661" y="2304"/>
                  </a:lnTo>
                  <a:lnTo>
                    <a:pt x="7700" y="1910"/>
                  </a:lnTo>
                  <a:lnTo>
                    <a:pt x="7759" y="1261"/>
                  </a:lnTo>
                  <a:lnTo>
                    <a:pt x="7779" y="808"/>
                  </a:lnTo>
                  <a:lnTo>
                    <a:pt x="7779" y="630"/>
                  </a:lnTo>
                  <a:lnTo>
                    <a:pt x="7366" y="512"/>
                  </a:lnTo>
                  <a:lnTo>
                    <a:pt x="6873" y="374"/>
                  </a:lnTo>
                  <a:lnTo>
                    <a:pt x="6322" y="256"/>
                  </a:lnTo>
                  <a:lnTo>
                    <a:pt x="5692" y="158"/>
                  </a:lnTo>
                  <a:lnTo>
                    <a:pt x="5042" y="79"/>
                  </a:lnTo>
                  <a:lnTo>
                    <a:pt x="4372" y="20"/>
                  </a:lnTo>
                  <a:lnTo>
                    <a:pt x="3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2"/>
            <p:cNvSpPr/>
            <p:nvPr/>
          </p:nvSpPr>
          <p:spPr>
            <a:xfrm>
              <a:off x="7847575" y="-947500"/>
              <a:ext cx="380600" cy="183175"/>
            </a:xfrm>
            <a:custGeom>
              <a:avLst/>
              <a:gdLst/>
              <a:ahLst/>
              <a:cxnLst/>
              <a:rect l="l" t="t" r="r" b="b"/>
              <a:pathLst>
                <a:path w="15224" h="7327" extrusionOk="0">
                  <a:moveTo>
                    <a:pt x="2088" y="1"/>
                  </a:moveTo>
                  <a:lnTo>
                    <a:pt x="1360" y="40"/>
                  </a:lnTo>
                  <a:lnTo>
                    <a:pt x="1419" y="336"/>
                  </a:lnTo>
                  <a:lnTo>
                    <a:pt x="1458" y="611"/>
                  </a:lnTo>
                  <a:lnTo>
                    <a:pt x="1478" y="887"/>
                  </a:lnTo>
                  <a:lnTo>
                    <a:pt x="1478" y="1163"/>
                  </a:lnTo>
                  <a:lnTo>
                    <a:pt x="1478" y="1655"/>
                  </a:lnTo>
                  <a:lnTo>
                    <a:pt x="1419" y="2128"/>
                  </a:lnTo>
                  <a:lnTo>
                    <a:pt x="1320" y="2541"/>
                  </a:lnTo>
                  <a:lnTo>
                    <a:pt x="1202" y="2935"/>
                  </a:lnTo>
                  <a:lnTo>
                    <a:pt x="1064" y="3289"/>
                  </a:lnTo>
                  <a:lnTo>
                    <a:pt x="907" y="3604"/>
                  </a:lnTo>
                  <a:lnTo>
                    <a:pt x="749" y="3880"/>
                  </a:lnTo>
                  <a:lnTo>
                    <a:pt x="592" y="4117"/>
                  </a:lnTo>
                  <a:lnTo>
                    <a:pt x="434" y="4313"/>
                  </a:lnTo>
                  <a:lnTo>
                    <a:pt x="296" y="4491"/>
                  </a:lnTo>
                  <a:lnTo>
                    <a:pt x="80" y="4707"/>
                  </a:lnTo>
                  <a:lnTo>
                    <a:pt x="1" y="4766"/>
                  </a:lnTo>
                  <a:lnTo>
                    <a:pt x="572" y="5160"/>
                  </a:lnTo>
                  <a:lnTo>
                    <a:pt x="1143" y="5495"/>
                  </a:lnTo>
                  <a:lnTo>
                    <a:pt x="1714" y="5810"/>
                  </a:lnTo>
                  <a:lnTo>
                    <a:pt x="2265" y="6086"/>
                  </a:lnTo>
                  <a:lnTo>
                    <a:pt x="2817" y="6322"/>
                  </a:lnTo>
                  <a:lnTo>
                    <a:pt x="3348" y="6539"/>
                  </a:lnTo>
                  <a:lnTo>
                    <a:pt x="3860" y="6716"/>
                  </a:lnTo>
                  <a:lnTo>
                    <a:pt x="4353" y="6854"/>
                  </a:lnTo>
                  <a:lnTo>
                    <a:pt x="4786" y="6992"/>
                  </a:lnTo>
                  <a:lnTo>
                    <a:pt x="5200" y="7090"/>
                  </a:lnTo>
                  <a:lnTo>
                    <a:pt x="5869" y="7228"/>
                  </a:lnTo>
                  <a:lnTo>
                    <a:pt x="6302" y="7307"/>
                  </a:lnTo>
                  <a:lnTo>
                    <a:pt x="6460" y="7326"/>
                  </a:lnTo>
                  <a:lnTo>
                    <a:pt x="6460" y="7326"/>
                  </a:lnTo>
                  <a:lnTo>
                    <a:pt x="6243" y="7189"/>
                  </a:lnTo>
                  <a:lnTo>
                    <a:pt x="5948" y="7011"/>
                  </a:lnTo>
                  <a:lnTo>
                    <a:pt x="5259" y="6519"/>
                  </a:lnTo>
                  <a:lnTo>
                    <a:pt x="4392" y="5889"/>
                  </a:lnTo>
                  <a:lnTo>
                    <a:pt x="4904" y="5968"/>
                  </a:lnTo>
                  <a:lnTo>
                    <a:pt x="5534" y="6007"/>
                  </a:lnTo>
                  <a:lnTo>
                    <a:pt x="6263" y="6066"/>
                  </a:lnTo>
                  <a:lnTo>
                    <a:pt x="7090" y="6086"/>
                  </a:lnTo>
                  <a:lnTo>
                    <a:pt x="8862" y="6145"/>
                  </a:lnTo>
                  <a:lnTo>
                    <a:pt x="10694" y="6165"/>
                  </a:lnTo>
                  <a:lnTo>
                    <a:pt x="12427" y="6184"/>
                  </a:lnTo>
                  <a:lnTo>
                    <a:pt x="13864" y="6165"/>
                  </a:lnTo>
                  <a:lnTo>
                    <a:pt x="15223" y="6165"/>
                  </a:lnTo>
                  <a:lnTo>
                    <a:pt x="15125" y="5987"/>
                  </a:lnTo>
                  <a:lnTo>
                    <a:pt x="14967" y="5810"/>
                  </a:lnTo>
                  <a:lnTo>
                    <a:pt x="14790" y="5613"/>
                  </a:lnTo>
                  <a:lnTo>
                    <a:pt x="14554" y="5416"/>
                  </a:lnTo>
                  <a:lnTo>
                    <a:pt x="14298" y="5219"/>
                  </a:lnTo>
                  <a:lnTo>
                    <a:pt x="14022" y="5022"/>
                  </a:lnTo>
                  <a:lnTo>
                    <a:pt x="13392" y="4629"/>
                  </a:lnTo>
                  <a:lnTo>
                    <a:pt x="12663" y="4215"/>
                  </a:lnTo>
                  <a:lnTo>
                    <a:pt x="11895" y="3801"/>
                  </a:lnTo>
                  <a:lnTo>
                    <a:pt x="11088" y="3408"/>
                  </a:lnTo>
                  <a:lnTo>
                    <a:pt x="10261" y="3033"/>
                  </a:lnTo>
                  <a:lnTo>
                    <a:pt x="9453" y="2679"/>
                  </a:lnTo>
                  <a:lnTo>
                    <a:pt x="8685" y="2344"/>
                  </a:lnTo>
                  <a:lnTo>
                    <a:pt x="7326" y="1793"/>
                  </a:lnTo>
                  <a:lnTo>
                    <a:pt x="6381" y="1438"/>
                  </a:lnTo>
                  <a:lnTo>
                    <a:pt x="6027" y="1300"/>
                  </a:lnTo>
                  <a:lnTo>
                    <a:pt x="7976" y="651"/>
                  </a:lnTo>
                  <a:lnTo>
                    <a:pt x="7543" y="493"/>
                  </a:lnTo>
                  <a:lnTo>
                    <a:pt x="7070" y="375"/>
                  </a:lnTo>
                  <a:lnTo>
                    <a:pt x="6558" y="276"/>
                  </a:lnTo>
                  <a:lnTo>
                    <a:pt x="6027" y="178"/>
                  </a:lnTo>
                  <a:lnTo>
                    <a:pt x="5475" y="119"/>
                  </a:lnTo>
                  <a:lnTo>
                    <a:pt x="4924" y="80"/>
                  </a:lnTo>
                  <a:lnTo>
                    <a:pt x="4373" y="40"/>
                  </a:lnTo>
                  <a:lnTo>
                    <a:pt x="3841" y="20"/>
                  </a:lnTo>
                  <a:lnTo>
                    <a:pt x="28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2"/>
            <p:cNvSpPr/>
            <p:nvPr/>
          </p:nvSpPr>
          <p:spPr>
            <a:xfrm>
              <a:off x="7667400" y="-1140475"/>
              <a:ext cx="220075" cy="173325"/>
            </a:xfrm>
            <a:custGeom>
              <a:avLst/>
              <a:gdLst/>
              <a:ahLst/>
              <a:cxnLst/>
              <a:rect l="l" t="t" r="r" b="b"/>
              <a:pathLst>
                <a:path w="8803" h="6933" extrusionOk="0">
                  <a:moveTo>
                    <a:pt x="5790" y="0"/>
                  </a:moveTo>
                  <a:lnTo>
                    <a:pt x="4687" y="985"/>
                  </a:lnTo>
                  <a:lnTo>
                    <a:pt x="2698" y="2777"/>
                  </a:lnTo>
                  <a:lnTo>
                    <a:pt x="788" y="4510"/>
                  </a:lnTo>
                  <a:lnTo>
                    <a:pt x="197" y="5081"/>
                  </a:lnTo>
                  <a:lnTo>
                    <a:pt x="40" y="5258"/>
                  </a:lnTo>
                  <a:lnTo>
                    <a:pt x="0" y="5298"/>
                  </a:lnTo>
                  <a:lnTo>
                    <a:pt x="0" y="5317"/>
                  </a:lnTo>
                  <a:lnTo>
                    <a:pt x="237" y="5416"/>
                  </a:lnTo>
                  <a:lnTo>
                    <a:pt x="591" y="5514"/>
                  </a:lnTo>
                  <a:lnTo>
                    <a:pt x="1024" y="5632"/>
                  </a:lnTo>
                  <a:lnTo>
                    <a:pt x="1556" y="5770"/>
                  </a:lnTo>
                  <a:lnTo>
                    <a:pt x="2737" y="6026"/>
                  </a:lnTo>
                  <a:lnTo>
                    <a:pt x="4018" y="6302"/>
                  </a:lnTo>
                  <a:lnTo>
                    <a:pt x="6302" y="6735"/>
                  </a:lnTo>
                  <a:lnTo>
                    <a:pt x="7306" y="6932"/>
                  </a:lnTo>
                  <a:lnTo>
                    <a:pt x="7582" y="5652"/>
                  </a:lnTo>
                  <a:lnTo>
                    <a:pt x="8094" y="3525"/>
                  </a:lnTo>
                  <a:lnTo>
                    <a:pt x="8803" y="611"/>
                  </a:lnTo>
                  <a:lnTo>
                    <a:pt x="57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2"/>
            <p:cNvSpPr/>
            <p:nvPr/>
          </p:nvSpPr>
          <p:spPr>
            <a:xfrm>
              <a:off x="7640325" y="-853450"/>
              <a:ext cx="168375" cy="185125"/>
            </a:xfrm>
            <a:custGeom>
              <a:avLst/>
              <a:gdLst/>
              <a:ahLst/>
              <a:cxnLst/>
              <a:rect l="l" t="t" r="r" b="b"/>
              <a:pathLst>
                <a:path w="6735" h="7405" extrusionOk="0">
                  <a:moveTo>
                    <a:pt x="0" y="0"/>
                  </a:moveTo>
                  <a:lnTo>
                    <a:pt x="197" y="611"/>
                  </a:lnTo>
                  <a:lnTo>
                    <a:pt x="552" y="1575"/>
                  </a:lnTo>
                  <a:lnTo>
                    <a:pt x="1438" y="4017"/>
                  </a:lnTo>
                  <a:lnTo>
                    <a:pt x="2659" y="7247"/>
                  </a:lnTo>
                  <a:lnTo>
                    <a:pt x="2737" y="7286"/>
                  </a:lnTo>
                  <a:lnTo>
                    <a:pt x="2895" y="7326"/>
                  </a:lnTo>
                  <a:lnTo>
                    <a:pt x="3092" y="7345"/>
                  </a:lnTo>
                  <a:lnTo>
                    <a:pt x="3308" y="7385"/>
                  </a:lnTo>
                  <a:lnTo>
                    <a:pt x="3860" y="7404"/>
                  </a:lnTo>
                  <a:lnTo>
                    <a:pt x="4451" y="7404"/>
                  </a:lnTo>
                  <a:lnTo>
                    <a:pt x="5534" y="7385"/>
                  </a:lnTo>
                  <a:lnTo>
                    <a:pt x="6026" y="7365"/>
                  </a:lnTo>
                  <a:lnTo>
                    <a:pt x="6105" y="6892"/>
                  </a:lnTo>
                  <a:lnTo>
                    <a:pt x="6203" y="6124"/>
                  </a:lnTo>
                  <a:lnTo>
                    <a:pt x="6440" y="4076"/>
                  </a:lnTo>
                  <a:lnTo>
                    <a:pt x="6735" y="1319"/>
                  </a:lnTo>
                  <a:lnTo>
                    <a:pt x="5258" y="1024"/>
                  </a:lnTo>
                  <a:lnTo>
                    <a:pt x="2993" y="57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72"/>
            <p:cNvSpPr/>
            <p:nvPr/>
          </p:nvSpPr>
          <p:spPr>
            <a:xfrm>
              <a:off x="7132725" y="-1039075"/>
              <a:ext cx="318075" cy="101950"/>
            </a:xfrm>
            <a:custGeom>
              <a:avLst/>
              <a:gdLst/>
              <a:ahLst/>
              <a:cxnLst/>
              <a:rect l="l" t="t" r="r" b="b"/>
              <a:pathLst>
                <a:path w="12723" h="4078" extrusionOk="0">
                  <a:moveTo>
                    <a:pt x="3093" y="1"/>
                  </a:moveTo>
                  <a:lnTo>
                    <a:pt x="2581" y="21"/>
                  </a:lnTo>
                  <a:lnTo>
                    <a:pt x="2108" y="40"/>
                  </a:lnTo>
                  <a:lnTo>
                    <a:pt x="1655" y="80"/>
                  </a:lnTo>
                  <a:lnTo>
                    <a:pt x="1261" y="158"/>
                  </a:lnTo>
                  <a:lnTo>
                    <a:pt x="907" y="237"/>
                  </a:lnTo>
                  <a:lnTo>
                    <a:pt x="611" y="336"/>
                  </a:lnTo>
                  <a:lnTo>
                    <a:pt x="355" y="454"/>
                  </a:lnTo>
                  <a:lnTo>
                    <a:pt x="257" y="533"/>
                  </a:lnTo>
                  <a:lnTo>
                    <a:pt x="178" y="611"/>
                  </a:lnTo>
                  <a:lnTo>
                    <a:pt x="99" y="690"/>
                  </a:lnTo>
                  <a:lnTo>
                    <a:pt x="60" y="769"/>
                  </a:lnTo>
                  <a:lnTo>
                    <a:pt x="21" y="867"/>
                  </a:lnTo>
                  <a:lnTo>
                    <a:pt x="1" y="966"/>
                  </a:lnTo>
                  <a:lnTo>
                    <a:pt x="1" y="1045"/>
                  </a:lnTo>
                  <a:lnTo>
                    <a:pt x="21" y="1143"/>
                  </a:lnTo>
                  <a:lnTo>
                    <a:pt x="60" y="1222"/>
                  </a:lnTo>
                  <a:lnTo>
                    <a:pt x="119" y="1320"/>
                  </a:lnTo>
                  <a:lnTo>
                    <a:pt x="277" y="1498"/>
                  </a:lnTo>
                  <a:lnTo>
                    <a:pt x="493" y="1675"/>
                  </a:lnTo>
                  <a:lnTo>
                    <a:pt x="769" y="1852"/>
                  </a:lnTo>
                  <a:lnTo>
                    <a:pt x="1104" y="2029"/>
                  </a:lnTo>
                  <a:lnTo>
                    <a:pt x="1478" y="2226"/>
                  </a:lnTo>
                  <a:lnTo>
                    <a:pt x="1891" y="2403"/>
                  </a:lnTo>
                  <a:lnTo>
                    <a:pt x="2344" y="2581"/>
                  </a:lnTo>
                  <a:lnTo>
                    <a:pt x="2817" y="2758"/>
                  </a:lnTo>
                  <a:lnTo>
                    <a:pt x="3349" y="2915"/>
                  </a:lnTo>
                  <a:lnTo>
                    <a:pt x="3880" y="3073"/>
                  </a:lnTo>
                  <a:lnTo>
                    <a:pt x="4432" y="3230"/>
                  </a:lnTo>
                  <a:lnTo>
                    <a:pt x="5003" y="3368"/>
                  </a:lnTo>
                  <a:lnTo>
                    <a:pt x="5594" y="3506"/>
                  </a:lnTo>
                  <a:lnTo>
                    <a:pt x="6184" y="3624"/>
                  </a:lnTo>
                  <a:lnTo>
                    <a:pt x="6775" y="3743"/>
                  </a:lnTo>
                  <a:lnTo>
                    <a:pt x="7346" y="3841"/>
                  </a:lnTo>
                  <a:lnTo>
                    <a:pt x="7937" y="3920"/>
                  </a:lnTo>
                  <a:lnTo>
                    <a:pt x="8508" y="3979"/>
                  </a:lnTo>
                  <a:lnTo>
                    <a:pt x="9060" y="4038"/>
                  </a:lnTo>
                  <a:lnTo>
                    <a:pt x="9591" y="4058"/>
                  </a:lnTo>
                  <a:lnTo>
                    <a:pt x="10084" y="4077"/>
                  </a:lnTo>
                  <a:lnTo>
                    <a:pt x="10556" y="4058"/>
                  </a:lnTo>
                  <a:lnTo>
                    <a:pt x="11009" y="4038"/>
                  </a:lnTo>
                  <a:lnTo>
                    <a:pt x="11403" y="3979"/>
                  </a:lnTo>
                  <a:lnTo>
                    <a:pt x="11758" y="3900"/>
                  </a:lnTo>
                  <a:lnTo>
                    <a:pt x="12073" y="3802"/>
                  </a:lnTo>
                  <a:lnTo>
                    <a:pt x="12191" y="3743"/>
                  </a:lnTo>
                  <a:lnTo>
                    <a:pt x="12329" y="3664"/>
                  </a:lnTo>
                  <a:lnTo>
                    <a:pt x="12427" y="3585"/>
                  </a:lnTo>
                  <a:lnTo>
                    <a:pt x="12526" y="3506"/>
                  </a:lnTo>
                  <a:lnTo>
                    <a:pt x="12585" y="3408"/>
                  </a:lnTo>
                  <a:lnTo>
                    <a:pt x="12644" y="3329"/>
                  </a:lnTo>
                  <a:lnTo>
                    <a:pt x="12703" y="3211"/>
                  </a:lnTo>
                  <a:lnTo>
                    <a:pt x="12722" y="3112"/>
                  </a:lnTo>
                  <a:lnTo>
                    <a:pt x="12722" y="2994"/>
                  </a:lnTo>
                  <a:lnTo>
                    <a:pt x="12722" y="2876"/>
                  </a:lnTo>
                  <a:lnTo>
                    <a:pt x="12683" y="2758"/>
                  </a:lnTo>
                  <a:lnTo>
                    <a:pt x="12644" y="2640"/>
                  </a:lnTo>
                  <a:lnTo>
                    <a:pt x="12585" y="2541"/>
                  </a:lnTo>
                  <a:lnTo>
                    <a:pt x="12506" y="2423"/>
                  </a:lnTo>
                  <a:lnTo>
                    <a:pt x="12407" y="2325"/>
                  </a:lnTo>
                  <a:lnTo>
                    <a:pt x="12289" y="2206"/>
                  </a:lnTo>
                  <a:lnTo>
                    <a:pt x="12014" y="2010"/>
                  </a:lnTo>
                  <a:lnTo>
                    <a:pt x="11698" y="1793"/>
                  </a:lnTo>
                  <a:lnTo>
                    <a:pt x="11324" y="1616"/>
                  </a:lnTo>
                  <a:lnTo>
                    <a:pt x="10911" y="1419"/>
                  </a:lnTo>
                  <a:lnTo>
                    <a:pt x="10458" y="1242"/>
                  </a:lnTo>
                  <a:lnTo>
                    <a:pt x="9965" y="1084"/>
                  </a:lnTo>
                  <a:lnTo>
                    <a:pt x="9453" y="926"/>
                  </a:lnTo>
                  <a:lnTo>
                    <a:pt x="8902" y="769"/>
                  </a:lnTo>
                  <a:lnTo>
                    <a:pt x="8331" y="631"/>
                  </a:lnTo>
                  <a:lnTo>
                    <a:pt x="7760" y="513"/>
                  </a:lnTo>
                  <a:lnTo>
                    <a:pt x="7149" y="395"/>
                  </a:lnTo>
                  <a:lnTo>
                    <a:pt x="6559" y="296"/>
                  </a:lnTo>
                  <a:lnTo>
                    <a:pt x="5948" y="218"/>
                  </a:lnTo>
                  <a:lnTo>
                    <a:pt x="5357" y="139"/>
                  </a:lnTo>
                  <a:lnTo>
                    <a:pt x="4767" y="80"/>
                  </a:lnTo>
                  <a:lnTo>
                    <a:pt x="4196" y="40"/>
                  </a:lnTo>
                  <a:lnTo>
                    <a:pt x="3624" y="21"/>
                  </a:lnTo>
                  <a:lnTo>
                    <a:pt x="30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72"/>
            <p:cNvSpPr/>
            <p:nvPr/>
          </p:nvSpPr>
          <p:spPr>
            <a:xfrm>
              <a:off x="7363150" y="-1211875"/>
              <a:ext cx="71900" cy="46800"/>
            </a:xfrm>
            <a:custGeom>
              <a:avLst/>
              <a:gdLst/>
              <a:ahLst/>
              <a:cxnLst/>
              <a:rect l="l" t="t" r="r" b="b"/>
              <a:pathLst>
                <a:path w="2876" h="1872" extrusionOk="0">
                  <a:moveTo>
                    <a:pt x="492" y="1"/>
                  </a:moveTo>
                  <a:lnTo>
                    <a:pt x="296" y="20"/>
                  </a:lnTo>
                  <a:lnTo>
                    <a:pt x="217" y="40"/>
                  </a:lnTo>
                  <a:lnTo>
                    <a:pt x="138" y="80"/>
                  </a:lnTo>
                  <a:lnTo>
                    <a:pt x="79" y="119"/>
                  </a:lnTo>
                  <a:lnTo>
                    <a:pt x="40" y="178"/>
                  </a:lnTo>
                  <a:lnTo>
                    <a:pt x="0" y="237"/>
                  </a:lnTo>
                  <a:lnTo>
                    <a:pt x="0" y="316"/>
                  </a:lnTo>
                  <a:lnTo>
                    <a:pt x="0" y="454"/>
                  </a:lnTo>
                  <a:lnTo>
                    <a:pt x="40" y="611"/>
                  </a:lnTo>
                  <a:lnTo>
                    <a:pt x="118" y="769"/>
                  </a:lnTo>
                  <a:lnTo>
                    <a:pt x="236" y="907"/>
                  </a:lnTo>
                  <a:lnTo>
                    <a:pt x="374" y="1044"/>
                  </a:lnTo>
                  <a:lnTo>
                    <a:pt x="532" y="1163"/>
                  </a:lnTo>
                  <a:lnTo>
                    <a:pt x="709" y="1300"/>
                  </a:lnTo>
                  <a:lnTo>
                    <a:pt x="886" y="1399"/>
                  </a:lnTo>
                  <a:lnTo>
                    <a:pt x="1241" y="1596"/>
                  </a:lnTo>
                  <a:lnTo>
                    <a:pt x="1536" y="1734"/>
                  </a:lnTo>
                  <a:lnTo>
                    <a:pt x="1851" y="1872"/>
                  </a:lnTo>
                  <a:lnTo>
                    <a:pt x="2875" y="690"/>
                  </a:lnTo>
                  <a:lnTo>
                    <a:pt x="2442" y="513"/>
                  </a:lnTo>
                  <a:lnTo>
                    <a:pt x="1989" y="336"/>
                  </a:lnTo>
                  <a:lnTo>
                    <a:pt x="1477" y="178"/>
                  </a:lnTo>
                  <a:lnTo>
                    <a:pt x="1201" y="119"/>
                  </a:lnTo>
                  <a:lnTo>
                    <a:pt x="945" y="60"/>
                  </a:lnTo>
                  <a:lnTo>
                    <a:pt x="709" y="20"/>
                  </a:lnTo>
                  <a:lnTo>
                    <a:pt x="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2"/>
            <p:cNvSpPr/>
            <p:nvPr/>
          </p:nvSpPr>
          <p:spPr>
            <a:xfrm>
              <a:off x="7470475" y="-1328550"/>
              <a:ext cx="71900" cy="46300"/>
            </a:xfrm>
            <a:custGeom>
              <a:avLst/>
              <a:gdLst/>
              <a:ahLst/>
              <a:cxnLst/>
              <a:rect l="l" t="t" r="r" b="b"/>
              <a:pathLst>
                <a:path w="2876" h="1852" extrusionOk="0">
                  <a:moveTo>
                    <a:pt x="492" y="1"/>
                  </a:moveTo>
                  <a:lnTo>
                    <a:pt x="296" y="20"/>
                  </a:lnTo>
                  <a:lnTo>
                    <a:pt x="217" y="40"/>
                  </a:lnTo>
                  <a:lnTo>
                    <a:pt x="158" y="60"/>
                  </a:lnTo>
                  <a:lnTo>
                    <a:pt x="99" y="99"/>
                  </a:lnTo>
                  <a:lnTo>
                    <a:pt x="40" y="158"/>
                  </a:lnTo>
                  <a:lnTo>
                    <a:pt x="20" y="217"/>
                  </a:lnTo>
                  <a:lnTo>
                    <a:pt x="0" y="296"/>
                  </a:lnTo>
                  <a:lnTo>
                    <a:pt x="0" y="454"/>
                  </a:lnTo>
                  <a:lnTo>
                    <a:pt x="40" y="591"/>
                  </a:lnTo>
                  <a:lnTo>
                    <a:pt x="138" y="749"/>
                  </a:lnTo>
                  <a:lnTo>
                    <a:pt x="236" y="887"/>
                  </a:lnTo>
                  <a:lnTo>
                    <a:pt x="374" y="1025"/>
                  </a:lnTo>
                  <a:lnTo>
                    <a:pt x="532" y="1162"/>
                  </a:lnTo>
                  <a:lnTo>
                    <a:pt x="709" y="1281"/>
                  </a:lnTo>
                  <a:lnTo>
                    <a:pt x="886" y="1379"/>
                  </a:lnTo>
                  <a:lnTo>
                    <a:pt x="1241" y="1576"/>
                  </a:lnTo>
                  <a:lnTo>
                    <a:pt x="1556" y="1734"/>
                  </a:lnTo>
                  <a:lnTo>
                    <a:pt x="1851" y="1852"/>
                  </a:lnTo>
                  <a:lnTo>
                    <a:pt x="2875" y="670"/>
                  </a:lnTo>
                  <a:lnTo>
                    <a:pt x="2442" y="493"/>
                  </a:lnTo>
                  <a:lnTo>
                    <a:pt x="1989" y="335"/>
                  </a:lnTo>
                  <a:lnTo>
                    <a:pt x="1477" y="158"/>
                  </a:lnTo>
                  <a:lnTo>
                    <a:pt x="1221" y="99"/>
                  </a:lnTo>
                  <a:lnTo>
                    <a:pt x="945" y="40"/>
                  </a:lnTo>
                  <a:lnTo>
                    <a:pt x="7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2"/>
            <p:cNvSpPr/>
            <p:nvPr/>
          </p:nvSpPr>
          <p:spPr>
            <a:xfrm>
              <a:off x="7275500" y="-832775"/>
              <a:ext cx="69450" cy="38900"/>
            </a:xfrm>
            <a:custGeom>
              <a:avLst/>
              <a:gdLst/>
              <a:ahLst/>
              <a:cxnLst/>
              <a:rect l="l" t="t" r="r" b="b"/>
              <a:pathLst>
                <a:path w="2778" h="1556" extrusionOk="0">
                  <a:moveTo>
                    <a:pt x="1714" y="0"/>
                  </a:moveTo>
                  <a:lnTo>
                    <a:pt x="1320" y="20"/>
                  </a:lnTo>
                  <a:lnTo>
                    <a:pt x="1104" y="40"/>
                  </a:lnTo>
                  <a:lnTo>
                    <a:pt x="907" y="79"/>
                  </a:lnTo>
                  <a:lnTo>
                    <a:pt x="710" y="118"/>
                  </a:lnTo>
                  <a:lnTo>
                    <a:pt x="513" y="177"/>
                  </a:lnTo>
                  <a:lnTo>
                    <a:pt x="355" y="256"/>
                  </a:lnTo>
                  <a:lnTo>
                    <a:pt x="217" y="355"/>
                  </a:lnTo>
                  <a:lnTo>
                    <a:pt x="99" y="453"/>
                  </a:lnTo>
                  <a:lnTo>
                    <a:pt x="21" y="591"/>
                  </a:lnTo>
                  <a:lnTo>
                    <a:pt x="1" y="670"/>
                  </a:lnTo>
                  <a:lnTo>
                    <a:pt x="1" y="748"/>
                  </a:lnTo>
                  <a:lnTo>
                    <a:pt x="21" y="808"/>
                  </a:lnTo>
                  <a:lnTo>
                    <a:pt x="60" y="867"/>
                  </a:lnTo>
                  <a:lnTo>
                    <a:pt x="99" y="926"/>
                  </a:lnTo>
                  <a:lnTo>
                    <a:pt x="178" y="985"/>
                  </a:lnTo>
                  <a:lnTo>
                    <a:pt x="336" y="1083"/>
                  </a:lnTo>
                  <a:lnTo>
                    <a:pt x="533" y="1182"/>
                  </a:lnTo>
                  <a:lnTo>
                    <a:pt x="769" y="1260"/>
                  </a:lnTo>
                  <a:lnTo>
                    <a:pt x="1025" y="1320"/>
                  </a:lnTo>
                  <a:lnTo>
                    <a:pt x="1281" y="1379"/>
                  </a:lnTo>
                  <a:lnTo>
                    <a:pt x="1832" y="1477"/>
                  </a:lnTo>
                  <a:lnTo>
                    <a:pt x="2305" y="1536"/>
                  </a:lnTo>
                  <a:lnTo>
                    <a:pt x="2778" y="1556"/>
                  </a:lnTo>
                  <a:lnTo>
                    <a:pt x="2384" y="40"/>
                  </a:lnTo>
                  <a:lnTo>
                    <a:pt x="2069" y="20"/>
                  </a:lnTo>
                  <a:lnTo>
                    <a:pt x="17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2"/>
            <p:cNvSpPr/>
            <p:nvPr/>
          </p:nvSpPr>
          <p:spPr>
            <a:xfrm>
              <a:off x="7318350" y="-679675"/>
              <a:ext cx="69425" cy="38925"/>
            </a:xfrm>
            <a:custGeom>
              <a:avLst/>
              <a:gdLst/>
              <a:ahLst/>
              <a:cxnLst/>
              <a:rect l="l" t="t" r="r" b="b"/>
              <a:pathLst>
                <a:path w="2777" h="1557" extrusionOk="0">
                  <a:moveTo>
                    <a:pt x="1713" y="1"/>
                  </a:moveTo>
                  <a:lnTo>
                    <a:pt x="1320" y="20"/>
                  </a:lnTo>
                  <a:lnTo>
                    <a:pt x="1103" y="40"/>
                  </a:lnTo>
                  <a:lnTo>
                    <a:pt x="906" y="79"/>
                  </a:lnTo>
                  <a:lnTo>
                    <a:pt x="709" y="119"/>
                  </a:lnTo>
                  <a:lnTo>
                    <a:pt x="512" y="178"/>
                  </a:lnTo>
                  <a:lnTo>
                    <a:pt x="355" y="257"/>
                  </a:lnTo>
                  <a:lnTo>
                    <a:pt x="217" y="335"/>
                  </a:lnTo>
                  <a:lnTo>
                    <a:pt x="99" y="453"/>
                  </a:lnTo>
                  <a:lnTo>
                    <a:pt x="20" y="591"/>
                  </a:lnTo>
                  <a:lnTo>
                    <a:pt x="0" y="670"/>
                  </a:lnTo>
                  <a:lnTo>
                    <a:pt x="0" y="749"/>
                  </a:lnTo>
                  <a:lnTo>
                    <a:pt x="20" y="808"/>
                  </a:lnTo>
                  <a:lnTo>
                    <a:pt x="59" y="867"/>
                  </a:lnTo>
                  <a:lnTo>
                    <a:pt x="99" y="926"/>
                  </a:lnTo>
                  <a:lnTo>
                    <a:pt x="177" y="985"/>
                  </a:lnTo>
                  <a:lnTo>
                    <a:pt x="335" y="1084"/>
                  </a:lnTo>
                  <a:lnTo>
                    <a:pt x="532" y="1182"/>
                  </a:lnTo>
                  <a:lnTo>
                    <a:pt x="768" y="1261"/>
                  </a:lnTo>
                  <a:lnTo>
                    <a:pt x="1024" y="1320"/>
                  </a:lnTo>
                  <a:lnTo>
                    <a:pt x="1280" y="1379"/>
                  </a:lnTo>
                  <a:lnTo>
                    <a:pt x="1832" y="1478"/>
                  </a:lnTo>
                  <a:lnTo>
                    <a:pt x="2304" y="1517"/>
                  </a:lnTo>
                  <a:lnTo>
                    <a:pt x="2777" y="1556"/>
                  </a:lnTo>
                  <a:lnTo>
                    <a:pt x="2383" y="40"/>
                  </a:lnTo>
                  <a:lnTo>
                    <a:pt x="2048" y="20"/>
                  </a:lnTo>
                  <a:lnTo>
                    <a:pt x="17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72"/>
            <p:cNvSpPr/>
            <p:nvPr/>
          </p:nvSpPr>
          <p:spPr>
            <a:xfrm>
              <a:off x="7488675" y="-783550"/>
              <a:ext cx="73875" cy="138850"/>
            </a:xfrm>
            <a:custGeom>
              <a:avLst/>
              <a:gdLst/>
              <a:ahLst/>
              <a:cxnLst/>
              <a:rect l="l" t="t" r="r" b="b"/>
              <a:pathLst>
                <a:path w="2955" h="5554" extrusionOk="0">
                  <a:moveTo>
                    <a:pt x="336" y="0"/>
                  </a:moveTo>
                  <a:lnTo>
                    <a:pt x="217" y="2344"/>
                  </a:lnTo>
                  <a:lnTo>
                    <a:pt x="99" y="4096"/>
                  </a:lnTo>
                  <a:lnTo>
                    <a:pt x="60" y="4786"/>
                  </a:lnTo>
                  <a:lnTo>
                    <a:pt x="1" y="5239"/>
                  </a:lnTo>
                  <a:lnTo>
                    <a:pt x="1557" y="5554"/>
                  </a:lnTo>
                  <a:lnTo>
                    <a:pt x="2955" y="178"/>
                  </a:lnTo>
                  <a:lnTo>
                    <a:pt x="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72"/>
            <p:cNvSpPr/>
            <p:nvPr/>
          </p:nvSpPr>
          <p:spPr>
            <a:xfrm>
              <a:off x="7564000" y="-1229100"/>
              <a:ext cx="76350" cy="134925"/>
            </a:xfrm>
            <a:custGeom>
              <a:avLst/>
              <a:gdLst/>
              <a:ahLst/>
              <a:cxnLst/>
              <a:rect l="l" t="t" r="r" b="b"/>
              <a:pathLst>
                <a:path w="3054" h="5397" extrusionOk="0">
                  <a:moveTo>
                    <a:pt x="1714" y="1"/>
                  </a:moveTo>
                  <a:lnTo>
                    <a:pt x="1438" y="808"/>
                  </a:lnTo>
                  <a:lnTo>
                    <a:pt x="808" y="2600"/>
                  </a:lnTo>
                  <a:lnTo>
                    <a:pt x="493" y="3565"/>
                  </a:lnTo>
                  <a:lnTo>
                    <a:pt x="217" y="4412"/>
                  </a:lnTo>
                  <a:lnTo>
                    <a:pt x="40" y="5022"/>
                  </a:lnTo>
                  <a:lnTo>
                    <a:pt x="1" y="5219"/>
                  </a:lnTo>
                  <a:lnTo>
                    <a:pt x="1" y="5298"/>
                  </a:lnTo>
                  <a:lnTo>
                    <a:pt x="40" y="5318"/>
                  </a:lnTo>
                  <a:lnTo>
                    <a:pt x="99" y="5337"/>
                  </a:lnTo>
                  <a:lnTo>
                    <a:pt x="316" y="5357"/>
                  </a:lnTo>
                  <a:lnTo>
                    <a:pt x="887" y="5396"/>
                  </a:lnTo>
                  <a:lnTo>
                    <a:pt x="1694" y="5396"/>
                  </a:lnTo>
                  <a:lnTo>
                    <a:pt x="1793" y="5219"/>
                  </a:lnTo>
                  <a:lnTo>
                    <a:pt x="1872" y="4963"/>
                  </a:lnTo>
                  <a:lnTo>
                    <a:pt x="2088" y="4274"/>
                  </a:lnTo>
                  <a:lnTo>
                    <a:pt x="2305" y="3407"/>
                  </a:lnTo>
                  <a:lnTo>
                    <a:pt x="2541" y="2482"/>
                  </a:lnTo>
                  <a:lnTo>
                    <a:pt x="2896" y="828"/>
                  </a:lnTo>
                  <a:lnTo>
                    <a:pt x="3053" y="99"/>
                  </a:lnTo>
                  <a:lnTo>
                    <a:pt x="17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72"/>
            <p:cNvSpPr/>
            <p:nvPr/>
          </p:nvSpPr>
          <p:spPr>
            <a:xfrm>
              <a:off x="7238100" y="-1032175"/>
              <a:ext cx="13300" cy="65025"/>
            </a:xfrm>
            <a:custGeom>
              <a:avLst/>
              <a:gdLst/>
              <a:ahLst/>
              <a:cxnLst/>
              <a:rect l="l" t="t" r="r" b="b"/>
              <a:pathLst>
                <a:path w="532" h="2601" extrusionOk="0">
                  <a:moveTo>
                    <a:pt x="532" y="1"/>
                  </a:moveTo>
                  <a:lnTo>
                    <a:pt x="473" y="158"/>
                  </a:lnTo>
                  <a:lnTo>
                    <a:pt x="414" y="335"/>
                  </a:lnTo>
                  <a:lnTo>
                    <a:pt x="296" y="749"/>
                  </a:lnTo>
                  <a:lnTo>
                    <a:pt x="197" y="1162"/>
                  </a:lnTo>
                  <a:lnTo>
                    <a:pt x="118" y="1596"/>
                  </a:lnTo>
                  <a:lnTo>
                    <a:pt x="20" y="2305"/>
                  </a:lnTo>
                  <a:lnTo>
                    <a:pt x="0" y="2600"/>
                  </a:lnTo>
                  <a:lnTo>
                    <a:pt x="99" y="2403"/>
                  </a:lnTo>
                  <a:lnTo>
                    <a:pt x="197" y="2206"/>
                  </a:lnTo>
                  <a:lnTo>
                    <a:pt x="276" y="1990"/>
                  </a:lnTo>
                  <a:lnTo>
                    <a:pt x="335" y="1773"/>
                  </a:lnTo>
                  <a:lnTo>
                    <a:pt x="433" y="1359"/>
                  </a:lnTo>
                  <a:lnTo>
                    <a:pt x="493" y="946"/>
                  </a:lnTo>
                  <a:lnTo>
                    <a:pt x="532" y="572"/>
                  </a:lnTo>
                  <a:lnTo>
                    <a:pt x="532" y="276"/>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72"/>
            <p:cNvSpPr/>
            <p:nvPr/>
          </p:nvSpPr>
          <p:spPr>
            <a:xfrm>
              <a:off x="7345900" y="-1013475"/>
              <a:ext cx="14300" cy="67000"/>
            </a:xfrm>
            <a:custGeom>
              <a:avLst/>
              <a:gdLst/>
              <a:ahLst/>
              <a:cxnLst/>
              <a:rect l="l" t="t" r="r" b="b"/>
              <a:pathLst>
                <a:path w="572" h="2680" extrusionOk="0">
                  <a:moveTo>
                    <a:pt x="552" y="1"/>
                  </a:moveTo>
                  <a:lnTo>
                    <a:pt x="434" y="355"/>
                  </a:lnTo>
                  <a:lnTo>
                    <a:pt x="336" y="789"/>
                  </a:lnTo>
                  <a:lnTo>
                    <a:pt x="158" y="1655"/>
                  </a:lnTo>
                  <a:lnTo>
                    <a:pt x="1" y="2679"/>
                  </a:lnTo>
                  <a:lnTo>
                    <a:pt x="139" y="2502"/>
                  </a:lnTo>
                  <a:lnTo>
                    <a:pt x="257" y="2325"/>
                  </a:lnTo>
                  <a:lnTo>
                    <a:pt x="336" y="2128"/>
                  </a:lnTo>
                  <a:lnTo>
                    <a:pt x="414" y="1911"/>
                  </a:lnTo>
                  <a:lnTo>
                    <a:pt x="474" y="1694"/>
                  </a:lnTo>
                  <a:lnTo>
                    <a:pt x="513" y="1458"/>
                  </a:lnTo>
                  <a:lnTo>
                    <a:pt x="572" y="1025"/>
                  </a:lnTo>
                  <a:lnTo>
                    <a:pt x="572" y="631"/>
                  </a:lnTo>
                  <a:lnTo>
                    <a:pt x="572" y="296"/>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72"/>
            <p:cNvSpPr/>
            <p:nvPr/>
          </p:nvSpPr>
          <p:spPr>
            <a:xfrm>
              <a:off x="6882650" y="-1292600"/>
              <a:ext cx="67950" cy="34975"/>
            </a:xfrm>
            <a:custGeom>
              <a:avLst/>
              <a:gdLst/>
              <a:ahLst/>
              <a:cxnLst/>
              <a:rect l="l" t="t" r="r" b="b"/>
              <a:pathLst>
                <a:path w="2718" h="1399" extrusionOk="0">
                  <a:moveTo>
                    <a:pt x="118" y="0"/>
                  </a:moveTo>
                  <a:lnTo>
                    <a:pt x="79" y="40"/>
                  </a:lnTo>
                  <a:lnTo>
                    <a:pt x="39" y="79"/>
                  </a:lnTo>
                  <a:lnTo>
                    <a:pt x="20" y="138"/>
                  </a:lnTo>
                  <a:lnTo>
                    <a:pt x="0" y="197"/>
                  </a:lnTo>
                  <a:lnTo>
                    <a:pt x="0" y="256"/>
                  </a:lnTo>
                  <a:lnTo>
                    <a:pt x="39" y="296"/>
                  </a:lnTo>
                  <a:lnTo>
                    <a:pt x="158" y="414"/>
                  </a:lnTo>
                  <a:lnTo>
                    <a:pt x="276" y="532"/>
                  </a:lnTo>
                  <a:lnTo>
                    <a:pt x="532" y="729"/>
                  </a:lnTo>
                  <a:lnTo>
                    <a:pt x="808" y="886"/>
                  </a:lnTo>
                  <a:lnTo>
                    <a:pt x="1103" y="1024"/>
                  </a:lnTo>
                  <a:lnTo>
                    <a:pt x="1418" y="1142"/>
                  </a:lnTo>
                  <a:lnTo>
                    <a:pt x="1733" y="1241"/>
                  </a:lnTo>
                  <a:lnTo>
                    <a:pt x="2363" y="1398"/>
                  </a:lnTo>
                  <a:lnTo>
                    <a:pt x="2501" y="1398"/>
                  </a:lnTo>
                  <a:lnTo>
                    <a:pt x="2560" y="1379"/>
                  </a:lnTo>
                  <a:lnTo>
                    <a:pt x="2600" y="1359"/>
                  </a:lnTo>
                  <a:lnTo>
                    <a:pt x="2639" y="1320"/>
                  </a:lnTo>
                  <a:lnTo>
                    <a:pt x="2678" y="1260"/>
                  </a:lnTo>
                  <a:lnTo>
                    <a:pt x="2718" y="1142"/>
                  </a:lnTo>
                  <a:lnTo>
                    <a:pt x="2718" y="1024"/>
                  </a:lnTo>
                  <a:lnTo>
                    <a:pt x="2678" y="906"/>
                  </a:lnTo>
                  <a:lnTo>
                    <a:pt x="2639" y="867"/>
                  </a:lnTo>
                  <a:lnTo>
                    <a:pt x="2600" y="808"/>
                  </a:lnTo>
                  <a:lnTo>
                    <a:pt x="2540" y="768"/>
                  </a:lnTo>
                  <a:lnTo>
                    <a:pt x="2481" y="748"/>
                  </a:lnTo>
                  <a:lnTo>
                    <a:pt x="1910" y="571"/>
                  </a:lnTo>
                  <a:lnTo>
                    <a:pt x="1339" y="374"/>
                  </a:lnTo>
                  <a:lnTo>
                    <a:pt x="788" y="177"/>
                  </a:lnTo>
                  <a:lnTo>
                    <a:pt x="2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72"/>
            <p:cNvSpPr/>
            <p:nvPr/>
          </p:nvSpPr>
          <p:spPr>
            <a:xfrm>
              <a:off x="6639425" y="-1384675"/>
              <a:ext cx="60100" cy="25125"/>
            </a:xfrm>
            <a:custGeom>
              <a:avLst/>
              <a:gdLst/>
              <a:ahLst/>
              <a:cxnLst/>
              <a:rect l="l" t="t" r="r" b="b"/>
              <a:pathLst>
                <a:path w="2404" h="1005" extrusionOk="0">
                  <a:moveTo>
                    <a:pt x="611" y="1"/>
                  </a:moveTo>
                  <a:lnTo>
                    <a:pt x="474" y="20"/>
                  </a:lnTo>
                  <a:lnTo>
                    <a:pt x="336" y="60"/>
                  </a:lnTo>
                  <a:lnTo>
                    <a:pt x="198" y="99"/>
                  </a:lnTo>
                  <a:lnTo>
                    <a:pt x="80" y="178"/>
                  </a:lnTo>
                  <a:lnTo>
                    <a:pt x="21" y="237"/>
                  </a:lnTo>
                  <a:lnTo>
                    <a:pt x="1" y="316"/>
                  </a:lnTo>
                  <a:lnTo>
                    <a:pt x="21" y="394"/>
                  </a:lnTo>
                  <a:lnTo>
                    <a:pt x="60" y="454"/>
                  </a:lnTo>
                  <a:lnTo>
                    <a:pt x="178" y="532"/>
                  </a:lnTo>
                  <a:lnTo>
                    <a:pt x="296" y="591"/>
                  </a:lnTo>
                  <a:lnTo>
                    <a:pt x="552" y="670"/>
                  </a:lnTo>
                  <a:lnTo>
                    <a:pt x="1084" y="788"/>
                  </a:lnTo>
                  <a:lnTo>
                    <a:pt x="1596" y="887"/>
                  </a:lnTo>
                  <a:lnTo>
                    <a:pt x="1872" y="946"/>
                  </a:lnTo>
                  <a:lnTo>
                    <a:pt x="2128" y="1005"/>
                  </a:lnTo>
                  <a:lnTo>
                    <a:pt x="2207" y="1005"/>
                  </a:lnTo>
                  <a:lnTo>
                    <a:pt x="2285" y="985"/>
                  </a:lnTo>
                  <a:lnTo>
                    <a:pt x="2344" y="926"/>
                  </a:lnTo>
                  <a:lnTo>
                    <a:pt x="2384" y="867"/>
                  </a:lnTo>
                  <a:lnTo>
                    <a:pt x="2403" y="788"/>
                  </a:lnTo>
                  <a:lnTo>
                    <a:pt x="2403" y="729"/>
                  </a:lnTo>
                  <a:lnTo>
                    <a:pt x="2384" y="650"/>
                  </a:lnTo>
                  <a:lnTo>
                    <a:pt x="2325" y="591"/>
                  </a:lnTo>
                  <a:lnTo>
                    <a:pt x="2108" y="434"/>
                  </a:lnTo>
                  <a:lnTo>
                    <a:pt x="1832" y="296"/>
                  </a:lnTo>
                  <a:lnTo>
                    <a:pt x="1537" y="178"/>
                  </a:lnTo>
                  <a:lnTo>
                    <a:pt x="1242" y="79"/>
                  </a:lnTo>
                  <a:lnTo>
                    <a:pt x="926" y="20"/>
                  </a:lnTo>
                  <a:lnTo>
                    <a:pt x="7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72"/>
            <p:cNvSpPr/>
            <p:nvPr/>
          </p:nvSpPr>
          <p:spPr>
            <a:xfrm>
              <a:off x="6445950" y="-1577175"/>
              <a:ext cx="55175" cy="25150"/>
            </a:xfrm>
            <a:custGeom>
              <a:avLst/>
              <a:gdLst/>
              <a:ahLst/>
              <a:cxnLst/>
              <a:rect l="l" t="t" r="r" b="b"/>
              <a:pathLst>
                <a:path w="2207" h="1006" extrusionOk="0">
                  <a:moveTo>
                    <a:pt x="473" y="1"/>
                  </a:moveTo>
                  <a:lnTo>
                    <a:pt x="355" y="20"/>
                  </a:lnTo>
                  <a:lnTo>
                    <a:pt x="217" y="60"/>
                  </a:lnTo>
                  <a:lnTo>
                    <a:pt x="99" y="119"/>
                  </a:lnTo>
                  <a:lnTo>
                    <a:pt x="60" y="139"/>
                  </a:lnTo>
                  <a:lnTo>
                    <a:pt x="40" y="178"/>
                  </a:lnTo>
                  <a:lnTo>
                    <a:pt x="20" y="217"/>
                  </a:lnTo>
                  <a:lnTo>
                    <a:pt x="1" y="257"/>
                  </a:lnTo>
                  <a:lnTo>
                    <a:pt x="1" y="316"/>
                  </a:lnTo>
                  <a:lnTo>
                    <a:pt x="20" y="355"/>
                  </a:lnTo>
                  <a:lnTo>
                    <a:pt x="40" y="395"/>
                  </a:lnTo>
                  <a:lnTo>
                    <a:pt x="99" y="414"/>
                  </a:lnTo>
                  <a:lnTo>
                    <a:pt x="296" y="532"/>
                  </a:lnTo>
                  <a:lnTo>
                    <a:pt x="513" y="611"/>
                  </a:lnTo>
                  <a:lnTo>
                    <a:pt x="946" y="729"/>
                  </a:lnTo>
                  <a:lnTo>
                    <a:pt x="1379" y="828"/>
                  </a:lnTo>
                  <a:lnTo>
                    <a:pt x="1596" y="907"/>
                  </a:lnTo>
                  <a:lnTo>
                    <a:pt x="1812" y="966"/>
                  </a:lnTo>
                  <a:lnTo>
                    <a:pt x="1872" y="985"/>
                  </a:lnTo>
                  <a:lnTo>
                    <a:pt x="1931" y="1005"/>
                  </a:lnTo>
                  <a:lnTo>
                    <a:pt x="2049" y="966"/>
                  </a:lnTo>
                  <a:lnTo>
                    <a:pt x="2128" y="926"/>
                  </a:lnTo>
                  <a:lnTo>
                    <a:pt x="2187" y="828"/>
                  </a:lnTo>
                  <a:lnTo>
                    <a:pt x="2206" y="729"/>
                  </a:lnTo>
                  <a:lnTo>
                    <a:pt x="2206" y="631"/>
                  </a:lnTo>
                  <a:lnTo>
                    <a:pt x="2147" y="532"/>
                  </a:lnTo>
                  <a:lnTo>
                    <a:pt x="2108" y="493"/>
                  </a:lnTo>
                  <a:lnTo>
                    <a:pt x="2068" y="454"/>
                  </a:lnTo>
                  <a:lnTo>
                    <a:pt x="1852" y="336"/>
                  </a:lnTo>
                  <a:lnTo>
                    <a:pt x="1616" y="217"/>
                  </a:lnTo>
                  <a:lnTo>
                    <a:pt x="1360" y="119"/>
                  </a:lnTo>
                  <a:lnTo>
                    <a:pt x="1104" y="40"/>
                  </a:lnTo>
                  <a:lnTo>
                    <a:pt x="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72"/>
            <p:cNvSpPr/>
            <p:nvPr/>
          </p:nvSpPr>
          <p:spPr>
            <a:xfrm>
              <a:off x="6163375" y="-1588500"/>
              <a:ext cx="43350" cy="18250"/>
            </a:xfrm>
            <a:custGeom>
              <a:avLst/>
              <a:gdLst/>
              <a:ahLst/>
              <a:cxnLst/>
              <a:rect l="l" t="t" r="r" b="b"/>
              <a:pathLst>
                <a:path w="1734" h="730" extrusionOk="0">
                  <a:moveTo>
                    <a:pt x="453" y="1"/>
                  </a:moveTo>
                  <a:lnTo>
                    <a:pt x="256" y="60"/>
                  </a:lnTo>
                  <a:lnTo>
                    <a:pt x="158" y="99"/>
                  </a:lnTo>
                  <a:lnTo>
                    <a:pt x="79" y="158"/>
                  </a:lnTo>
                  <a:lnTo>
                    <a:pt x="40" y="198"/>
                  </a:lnTo>
                  <a:lnTo>
                    <a:pt x="0" y="277"/>
                  </a:lnTo>
                  <a:lnTo>
                    <a:pt x="20" y="355"/>
                  </a:lnTo>
                  <a:lnTo>
                    <a:pt x="59" y="414"/>
                  </a:lnTo>
                  <a:lnTo>
                    <a:pt x="217" y="493"/>
                  </a:lnTo>
                  <a:lnTo>
                    <a:pt x="374" y="552"/>
                  </a:lnTo>
                  <a:lnTo>
                    <a:pt x="552" y="572"/>
                  </a:lnTo>
                  <a:lnTo>
                    <a:pt x="709" y="592"/>
                  </a:lnTo>
                  <a:lnTo>
                    <a:pt x="1064" y="631"/>
                  </a:lnTo>
                  <a:lnTo>
                    <a:pt x="1241" y="670"/>
                  </a:lnTo>
                  <a:lnTo>
                    <a:pt x="1398" y="710"/>
                  </a:lnTo>
                  <a:lnTo>
                    <a:pt x="1497" y="729"/>
                  </a:lnTo>
                  <a:lnTo>
                    <a:pt x="1576" y="710"/>
                  </a:lnTo>
                  <a:lnTo>
                    <a:pt x="1654" y="670"/>
                  </a:lnTo>
                  <a:lnTo>
                    <a:pt x="1694" y="592"/>
                  </a:lnTo>
                  <a:lnTo>
                    <a:pt x="1733" y="513"/>
                  </a:lnTo>
                  <a:lnTo>
                    <a:pt x="1713" y="434"/>
                  </a:lnTo>
                  <a:lnTo>
                    <a:pt x="1674" y="355"/>
                  </a:lnTo>
                  <a:lnTo>
                    <a:pt x="1595" y="296"/>
                  </a:lnTo>
                  <a:lnTo>
                    <a:pt x="1438" y="217"/>
                  </a:lnTo>
                  <a:lnTo>
                    <a:pt x="1241" y="139"/>
                  </a:lnTo>
                  <a:lnTo>
                    <a:pt x="1044" y="60"/>
                  </a:lnTo>
                  <a:lnTo>
                    <a:pt x="847" y="21"/>
                  </a:lnTo>
                  <a:lnTo>
                    <a:pt x="6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72"/>
            <p:cNvSpPr/>
            <p:nvPr/>
          </p:nvSpPr>
          <p:spPr>
            <a:xfrm>
              <a:off x="6866875" y="-940100"/>
              <a:ext cx="37950" cy="13300"/>
            </a:xfrm>
            <a:custGeom>
              <a:avLst/>
              <a:gdLst/>
              <a:ahLst/>
              <a:cxnLst/>
              <a:rect l="l" t="t" r="r" b="b"/>
              <a:pathLst>
                <a:path w="1518" h="532" extrusionOk="0">
                  <a:moveTo>
                    <a:pt x="710" y="0"/>
                  </a:moveTo>
                  <a:lnTo>
                    <a:pt x="395" y="20"/>
                  </a:lnTo>
                  <a:lnTo>
                    <a:pt x="257" y="59"/>
                  </a:lnTo>
                  <a:lnTo>
                    <a:pt x="99" y="99"/>
                  </a:lnTo>
                  <a:lnTo>
                    <a:pt x="60" y="138"/>
                  </a:lnTo>
                  <a:lnTo>
                    <a:pt x="40" y="177"/>
                  </a:lnTo>
                  <a:lnTo>
                    <a:pt x="1" y="217"/>
                  </a:lnTo>
                  <a:lnTo>
                    <a:pt x="1" y="256"/>
                  </a:lnTo>
                  <a:lnTo>
                    <a:pt x="1" y="315"/>
                  </a:lnTo>
                  <a:lnTo>
                    <a:pt x="21" y="355"/>
                  </a:lnTo>
                  <a:lnTo>
                    <a:pt x="40" y="394"/>
                  </a:lnTo>
                  <a:lnTo>
                    <a:pt x="99" y="414"/>
                  </a:lnTo>
                  <a:lnTo>
                    <a:pt x="237" y="473"/>
                  </a:lnTo>
                  <a:lnTo>
                    <a:pt x="375" y="492"/>
                  </a:lnTo>
                  <a:lnTo>
                    <a:pt x="690" y="532"/>
                  </a:lnTo>
                  <a:lnTo>
                    <a:pt x="986" y="532"/>
                  </a:lnTo>
                  <a:lnTo>
                    <a:pt x="1301" y="512"/>
                  </a:lnTo>
                  <a:lnTo>
                    <a:pt x="1379" y="492"/>
                  </a:lnTo>
                  <a:lnTo>
                    <a:pt x="1458" y="433"/>
                  </a:lnTo>
                  <a:lnTo>
                    <a:pt x="1498" y="355"/>
                  </a:lnTo>
                  <a:lnTo>
                    <a:pt x="1517" y="276"/>
                  </a:lnTo>
                  <a:lnTo>
                    <a:pt x="1517" y="177"/>
                  </a:lnTo>
                  <a:lnTo>
                    <a:pt x="1478" y="99"/>
                  </a:lnTo>
                  <a:lnTo>
                    <a:pt x="1419" y="40"/>
                  </a:lnTo>
                  <a:lnTo>
                    <a:pt x="1320" y="20"/>
                  </a:lnTo>
                  <a:lnTo>
                    <a:pt x="10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72"/>
            <p:cNvSpPr/>
            <p:nvPr/>
          </p:nvSpPr>
          <p:spPr>
            <a:xfrm>
              <a:off x="6467125" y="-988850"/>
              <a:ext cx="78300" cy="20700"/>
            </a:xfrm>
            <a:custGeom>
              <a:avLst/>
              <a:gdLst/>
              <a:ahLst/>
              <a:cxnLst/>
              <a:rect l="l" t="t" r="r" b="b"/>
              <a:pathLst>
                <a:path w="3132" h="828" extrusionOk="0">
                  <a:moveTo>
                    <a:pt x="355" y="1"/>
                  </a:moveTo>
                  <a:lnTo>
                    <a:pt x="197" y="20"/>
                  </a:lnTo>
                  <a:lnTo>
                    <a:pt x="138" y="40"/>
                  </a:lnTo>
                  <a:lnTo>
                    <a:pt x="79" y="79"/>
                  </a:lnTo>
                  <a:lnTo>
                    <a:pt x="40" y="119"/>
                  </a:lnTo>
                  <a:lnTo>
                    <a:pt x="20" y="158"/>
                  </a:lnTo>
                  <a:lnTo>
                    <a:pt x="1" y="217"/>
                  </a:lnTo>
                  <a:lnTo>
                    <a:pt x="20" y="276"/>
                  </a:lnTo>
                  <a:lnTo>
                    <a:pt x="40" y="316"/>
                  </a:lnTo>
                  <a:lnTo>
                    <a:pt x="79" y="375"/>
                  </a:lnTo>
                  <a:lnTo>
                    <a:pt x="217" y="473"/>
                  </a:lnTo>
                  <a:lnTo>
                    <a:pt x="375" y="552"/>
                  </a:lnTo>
                  <a:lnTo>
                    <a:pt x="532" y="611"/>
                  </a:lnTo>
                  <a:lnTo>
                    <a:pt x="709" y="670"/>
                  </a:lnTo>
                  <a:lnTo>
                    <a:pt x="1064" y="769"/>
                  </a:lnTo>
                  <a:lnTo>
                    <a:pt x="1438" y="808"/>
                  </a:lnTo>
                  <a:lnTo>
                    <a:pt x="1812" y="828"/>
                  </a:lnTo>
                  <a:lnTo>
                    <a:pt x="2186" y="808"/>
                  </a:lnTo>
                  <a:lnTo>
                    <a:pt x="2561" y="769"/>
                  </a:lnTo>
                  <a:lnTo>
                    <a:pt x="2895" y="709"/>
                  </a:lnTo>
                  <a:lnTo>
                    <a:pt x="2994" y="670"/>
                  </a:lnTo>
                  <a:lnTo>
                    <a:pt x="3053" y="611"/>
                  </a:lnTo>
                  <a:lnTo>
                    <a:pt x="3112" y="532"/>
                  </a:lnTo>
                  <a:lnTo>
                    <a:pt x="3132" y="453"/>
                  </a:lnTo>
                  <a:lnTo>
                    <a:pt x="3112" y="355"/>
                  </a:lnTo>
                  <a:lnTo>
                    <a:pt x="3092" y="276"/>
                  </a:lnTo>
                  <a:lnTo>
                    <a:pt x="3013" y="217"/>
                  </a:lnTo>
                  <a:lnTo>
                    <a:pt x="2915" y="178"/>
                  </a:lnTo>
                  <a:lnTo>
                    <a:pt x="2561" y="119"/>
                  </a:lnTo>
                  <a:lnTo>
                    <a:pt x="2206" y="79"/>
                  </a:lnTo>
                  <a:lnTo>
                    <a:pt x="1497" y="40"/>
                  </a:lnTo>
                  <a:lnTo>
                    <a:pt x="8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72"/>
            <p:cNvSpPr/>
            <p:nvPr/>
          </p:nvSpPr>
          <p:spPr>
            <a:xfrm>
              <a:off x="6295800" y="-901700"/>
              <a:ext cx="60075" cy="17250"/>
            </a:xfrm>
            <a:custGeom>
              <a:avLst/>
              <a:gdLst/>
              <a:ahLst/>
              <a:cxnLst/>
              <a:rect l="l" t="t" r="r" b="b"/>
              <a:pathLst>
                <a:path w="2403" h="690" extrusionOk="0">
                  <a:moveTo>
                    <a:pt x="1123" y="0"/>
                  </a:moveTo>
                  <a:lnTo>
                    <a:pt x="847" y="40"/>
                  </a:lnTo>
                  <a:lnTo>
                    <a:pt x="591" y="99"/>
                  </a:lnTo>
                  <a:lnTo>
                    <a:pt x="335" y="197"/>
                  </a:lnTo>
                  <a:lnTo>
                    <a:pt x="197" y="276"/>
                  </a:lnTo>
                  <a:lnTo>
                    <a:pt x="79" y="355"/>
                  </a:lnTo>
                  <a:lnTo>
                    <a:pt x="40" y="394"/>
                  </a:lnTo>
                  <a:lnTo>
                    <a:pt x="20" y="453"/>
                  </a:lnTo>
                  <a:lnTo>
                    <a:pt x="0" y="512"/>
                  </a:lnTo>
                  <a:lnTo>
                    <a:pt x="20" y="552"/>
                  </a:lnTo>
                  <a:lnTo>
                    <a:pt x="40" y="611"/>
                  </a:lnTo>
                  <a:lnTo>
                    <a:pt x="99" y="650"/>
                  </a:lnTo>
                  <a:lnTo>
                    <a:pt x="138" y="670"/>
                  </a:lnTo>
                  <a:lnTo>
                    <a:pt x="197" y="689"/>
                  </a:lnTo>
                  <a:lnTo>
                    <a:pt x="453" y="689"/>
                  </a:lnTo>
                  <a:lnTo>
                    <a:pt x="709" y="670"/>
                  </a:lnTo>
                  <a:lnTo>
                    <a:pt x="1202" y="630"/>
                  </a:lnTo>
                  <a:lnTo>
                    <a:pt x="1714" y="571"/>
                  </a:lnTo>
                  <a:lnTo>
                    <a:pt x="2206" y="512"/>
                  </a:lnTo>
                  <a:lnTo>
                    <a:pt x="2285" y="492"/>
                  </a:lnTo>
                  <a:lnTo>
                    <a:pt x="2344" y="433"/>
                  </a:lnTo>
                  <a:lnTo>
                    <a:pt x="2383" y="355"/>
                  </a:lnTo>
                  <a:lnTo>
                    <a:pt x="2403" y="276"/>
                  </a:lnTo>
                  <a:lnTo>
                    <a:pt x="2403" y="197"/>
                  </a:lnTo>
                  <a:lnTo>
                    <a:pt x="2364" y="138"/>
                  </a:lnTo>
                  <a:lnTo>
                    <a:pt x="2305" y="79"/>
                  </a:lnTo>
                  <a:lnTo>
                    <a:pt x="2226" y="59"/>
                  </a:lnTo>
                  <a:lnTo>
                    <a:pt x="16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72"/>
            <p:cNvSpPr/>
            <p:nvPr/>
          </p:nvSpPr>
          <p:spPr>
            <a:xfrm>
              <a:off x="6051600" y="-1037600"/>
              <a:ext cx="83725" cy="19725"/>
            </a:xfrm>
            <a:custGeom>
              <a:avLst/>
              <a:gdLst/>
              <a:ahLst/>
              <a:cxnLst/>
              <a:rect l="l" t="t" r="r" b="b"/>
              <a:pathLst>
                <a:path w="3349" h="789" extrusionOk="0">
                  <a:moveTo>
                    <a:pt x="1242" y="1"/>
                  </a:moveTo>
                  <a:lnTo>
                    <a:pt x="848" y="21"/>
                  </a:lnTo>
                  <a:lnTo>
                    <a:pt x="493" y="99"/>
                  </a:lnTo>
                  <a:lnTo>
                    <a:pt x="316" y="139"/>
                  </a:lnTo>
                  <a:lnTo>
                    <a:pt x="139" y="198"/>
                  </a:lnTo>
                  <a:lnTo>
                    <a:pt x="80" y="237"/>
                  </a:lnTo>
                  <a:lnTo>
                    <a:pt x="40" y="277"/>
                  </a:lnTo>
                  <a:lnTo>
                    <a:pt x="21" y="336"/>
                  </a:lnTo>
                  <a:lnTo>
                    <a:pt x="1" y="395"/>
                  </a:lnTo>
                  <a:lnTo>
                    <a:pt x="1" y="454"/>
                  </a:lnTo>
                  <a:lnTo>
                    <a:pt x="21" y="513"/>
                  </a:lnTo>
                  <a:lnTo>
                    <a:pt x="60" y="552"/>
                  </a:lnTo>
                  <a:lnTo>
                    <a:pt x="119" y="592"/>
                  </a:lnTo>
                  <a:lnTo>
                    <a:pt x="296" y="651"/>
                  </a:lnTo>
                  <a:lnTo>
                    <a:pt x="474" y="690"/>
                  </a:lnTo>
                  <a:lnTo>
                    <a:pt x="828" y="769"/>
                  </a:lnTo>
                  <a:lnTo>
                    <a:pt x="1222" y="789"/>
                  </a:lnTo>
                  <a:lnTo>
                    <a:pt x="1596" y="789"/>
                  </a:lnTo>
                  <a:lnTo>
                    <a:pt x="1990" y="769"/>
                  </a:lnTo>
                  <a:lnTo>
                    <a:pt x="2384" y="749"/>
                  </a:lnTo>
                  <a:lnTo>
                    <a:pt x="3112" y="671"/>
                  </a:lnTo>
                  <a:lnTo>
                    <a:pt x="3211" y="631"/>
                  </a:lnTo>
                  <a:lnTo>
                    <a:pt x="3290" y="572"/>
                  </a:lnTo>
                  <a:lnTo>
                    <a:pt x="3329" y="493"/>
                  </a:lnTo>
                  <a:lnTo>
                    <a:pt x="3349" y="395"/>
                  </a:lnTo>
                  <a:lnTo>
                    <a:pt x="3349" y="316"/>
                  </a:lnTo>
                  <a:lnTo>
                    <a:pt x="3309" y="218"/>
                  </a:lnTo>
                  <a:lnTo>
                    <a:pt x="3250" y="159"/>
                  </a:lnTo>
                  <a:lnTo>
                    <a:pt x="3132" y="139"/>
                  </a:lnTo>
                  <a:lnTo>
                    <a:pt x="2403" y="60"/>
                  </a:lnTo>
                  <a:lnTo>
                    <a:pt x="2010" y="21"/>
                  </a:lnTo>
                  <a:lnTo>
                    <a:pt x="16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72"/>
            <p:cNvSpPr/>
            <p:nvPr/>
          </p:nvSpPr>
          <p:spPr>
            <a:xfrm>
              <a:off x="5642000" y="-1008550"/>
              <a:ext cx="63050" cy="22675"/>
            </a:xfrm>
            <a:custGeom>
              <a:avLst/>
              <a:gdLst/>
              <a:ahLst/>
              <a:cxnLst/>
              <a:rect l="l" t="t" r="r" b="b"/>
              <a:pathLst>
                <a:path w="2522" h="907" extrusionOk="0">
                  <a:moveTo>
                    <a:pt x="966" y="1"/>
                  </a:moveTo>
                  <a:lnTo>
                    <a:pt x="690" y="21"/>
                  </a:lnTo>
                  <a:lnTo>
                    <a:pt x="414" y="80"/>
                  </a:lnTo>
                  <a:lnTo>
                    <a:pt x="138" y="158"/>
                  </a:lnTo>
                  <a:lnTo>
                    <a:pt x="79" y="178"/>
                  </a:lnTo>
                  <a:lnTo>
                    <a:pt x="40" y="237"/>
                  </a:lnTo>
                  <a:lnTo>
                    <a:pt x="20" y="277"/>
                  </a:lnTo>
                  <a:lnTo>
                    <a:pt x="1" y="336"/>
                  </a:lnTo>
                  <a:lnTo>
                    <a:pt x="1" y="395"/>
                  </a:lnTo>
                  <a:lnTo>
                    <a:pt x="20" y="454"/>
                  </a:lnTo>
                  <a:lnTo>
                    <a:pt x="60" y="493"/>
                  </a:lnTo>
                  <a:lnTo>
                    <a:pt x="119" y="533"/>
                  </a:lnTo>
                  <a:lnTo>
                    <a:pt x="355" y="592"/>
                  </a:lnTo>
                  <a:lnTo>
                    <a:pt x="611" y="651"/>
                  </a:lnTo>
                  <a:lnTo>
                    <a:pt x="1123" y="749"/>
                  </a:lnTo>
                  <a:lnTo>
                    <a:pt x="1635" y="808"/>
                  </a:lnTo>
                  <a:lnTo>
                    <a:pt x="2147" y="887"/>
                  </a:lnTo>
                  <a:lnTo>
                    <a:pt x="2206" y="907"/>
                  </a:lnTo>
                  <a:lnTo>
                    <a:pt x="2265" y="887"/>
                  </a:lnTo>
                  <a:lnTo>
                    <a:pt x="2364" y="848"/>
                  </a:lnTo>
                  <a:lnTo>
                    <a:pt x="2462" y="769"/>
                  </a:lnTo>
                  <a:lnTo>
                    <a:pt x="2502" y="670"/>
                  </a:lnTo>
                  <a:lnTo>
                    <a:pt x="2521" y="552"/>
                  </a:lnTo>
                  <a:lnTo>
                    <a:pt x="2502" y="434"/>
                  </a:lnTo>
                  <a:lnTo>
                    <a:pt x="2482" y="395"/>
                  </a:lnTo>
                  <a:lnTo>
                    <a:pt x="2442" y="336"/>
                  </a:lnTo>
                  <a:lnTo>
                    <a:pt x="2403" y="296"/>
                  </a:lnTo>
                  <a:lnTo>
                    <a:pt x="2344" y="277"/>
                  </a:lnTo>
                  <a:lnTo>
                    <a:pt x="2068" y="158"/>
                  </a:lnTo>
                  <a:lnTo>
                    <a:pt x="1812" y="80"/>
                  </a:lnTo>
                  <a:lnTo>
                    <a:pt x="1537" y="40"/>
                  </a:lnTo>
                  <a:lnTo>
                    <a:pt x="1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72"/>
            <p:cNvSpPr/>
            <p:nvPr/>
          </p:nvSpPr>
          <p:spPr>
            <a:xfrm>
              <a:off x="5380575" y="-1094700"/>
              <a:ext cx="96025" cy="25125"/>
            </a:xfrm>
            <a:custGeom>
              <a:avLst/>
              <a:gdLst/>
              <a:ahLst/>
              <a:cxnLst/>
              <a:rect l="l" t="t" r="r" b="b"/>
              <a:pathLst>
                <a:path w="3841" h="1005" extrusionOk="0">
                  <a:moveTo>
                    <a:pt x="1813" y="1"/>
                  </a:moveTo>
                  <a:lnTo>
                    <a:pt x="1576" y="20"/>
                  </a:lnTo>
                  <a:lnTo>
                    <a:pt x="1340" y="40"/>
                  </a:lnTo>
                  <a:lnTo>
                    <a:pt x="1104" y="79"/>
                  </a:lnTo>
                  <a:lnTo>
                    <a:pt x="887" y="138"/>
                  </a:lnTo>
                  <a:lnTo>
                    <a:pt x="670" y="198"/>
                  </a:lnTo>
                  <a:lnTo>
                    <a:pt x="473" y="276"/>
                  </a:lnTo>
                  <a:lnTo>
                    <a:pt x="276" y="375"/>
                  </a:lnTo>
                  <a:lnTo>
                    <a:pt x="119" y="493"/>
                  </a:lnTo>
                  <a:lnTo>
                    <a:pt x="60" y="552"/>
                  </a:lnTo>
                  <a:lnTo>
                    <a:pt x="20" y="611"/>
                  </a:lnTo>
                  <a:lnTo>
                    <a:pt x="1" y="670"/>
                  </a:lnTo>
                  <a:lnTo>
                    <a:pt x="20" y="729"/>
                  </a:lnTo>
                  <a:lnTo>
                    <a:pt x="40" y="808"/>
                  </a:lnTo>
                  <a:lnTo>
                    <a:pt x="80" y="847"/>
                  </a:lnTo>
                  <a:lnTo>
                    <a:pt x="139" y="906"/>
                  </a:lnTo>
                  <a:lnTo>
                    <a:pt x="198" y="926"/>
                  </a:lnTo>
                  <a:lnTo>
                    <a:pt x="395" y="966"/>
                  </a:lnTo>
                  <a:lnTo>
                    <a:pt x="592" y="985"/>
                  </a:lnTo>
                  <a:lnTo>
                    <a:pt x="808" y="1005"/>
                  </a:lnTo>
                  <a:lnTo>
                    <a:pt x="1005" y="1005"/>
                  </a:lnTo>
                  <a:lnTo>
                    <a:pt x="1419" y="985"/>
                  </a:lnTo>
                  <a:lnTo>
                    <a:pt x="1813" y="946"/>
                  </a:lnTo>
                  <a:lnTo>
                    <a:pt x="2285" y="926"/>
                  </a:lnTo>
                  <a:lnTo>
                    <a:pt x="2758" y="887"/>
                  </a:lnTo>
                  <a:lnTo>
                    <a:pt x="3211" y="828"/>
                  </a:lnTo>
                  <a:lnTo>
                    <a:pt x="3427" y="769"/>
                  </a:lnTo>
                  <a:lnTo>
                    <a:pt x="3664" y="729"/>
                  </a:lnTo>
                  <a:lnTo>
                    <a:pt x="3742" y="670"/>
                  </a:lnTo>
                  <a:lnTo>
                    <a:pt x="3801" y="611"/>
                  </a:lnTo>
                  <a:lnTo>
                    <a:pt x="3841" y="532"/>
                  </a:lnTo>
                  <a:lnTo>
                    <a:pt x="3841" y="454"/>
                  </a:lnTo>
                  <a:lnTo>
                    <a:pt x="3801" y="375"/>
                  </a:lnTo>
                  <a:lnTo>
                    <a:pt x="3762" y="296"/>
                  </a:lnTo>
                  <a:lnTo>
                    <a:pt x="3703" y="237"/>
                  </a:lnTo>
                  <a:lnTo>
                    <a:pt x="3624" y="198"/>
                  </a:lnTo>
                  <a:lnTo>
                    <a:pt x="3230" y="119"/>
                  </a:lnTo>
                  <a:lnTo>
                    <a:pt x="2777" y="40"/>
                  </a:lnTo>
                  <a:lnTo>
                    <a:pt x="23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72"/>
            <p:cNvSpPr/>
            <p:nvPr/>
          </p:nvSpPr>
          <p:spPr>
            <a:xfrm>
              <a:off x="5056150" y="-934700"/>
              <a:ext cx="35950" cy="17750"/>
            </a:xfrm>
            <a:custGeom>
              <a:avLst/>
              <a:gdLst/>
              <a:ahLst/>
              <a:cxnLst/>
              <a:rect l="l" t="t" r="r" b="b"/>
              <a:pathLst>
                <a:path w="1438" h="710" extrusionOk="0">
                  <a:moveTo>
                    <a:pt x="532" y="1"/>
                  </a:moveTo>
                  <a:lnTo>
                    <a:pt x="355" y="20"/>
                  </a:lnTo>
                  <a:lnTo>
                    <a:pt x="256" y="60"/>
                  </a:lnTo>
                  <a:lnTo>
                    <a:pt x="178" y="80"/>
                  </a:lnTo>
                  <a:lnTo>
                    <a:pt x="118" y="139"/>
                  </a:lnTo>
                  <a:lnTo>
                    <a:pt x="59" y="198"/>
                  </a:lnTo>
                  <a:lnTo>
                    <a:pt x="20" y="276"/>
                  </a:lnTo>
                  <a:lnTo>
                    <a:pt x="0" y="355"/>
                  </a:lnTo>
                  <a:lnTo>
                    <a:pt x="0" y="414"/>
                  </a:lnTo>
                  <a:lnTo>
                    <a:pt x="40" y="493"/>
                  </a:lnTo>
                  <a:lnTo>
                    <a:pt x="99" y="552"/>
                  </a:lnTo>
                  <a:lnTo>
                    <a:pt x="158" y="611"/>
                  </a:lnTo>
                  <a:lnTo>
                    <a:pt x="237" y="651"/>
                  </a:lnTo>
                  <a:lnTo>
                    <a:pt x="296" y="670"/>
                  </a:lnTo>
                  <a:lnTo>
                    <a:pt x="453" y="690"/>
                  </a:lnTo>
                  <a:lnTo>
                    <a:pt x="630" y="710"/>
                  </a:lnTo>
                  <a:lnTo>
                    <a:pt x="887" y="710"/>
                  </a:lnTo>
                  <a:lnTo>
                    <a:pt x="1143" y="690"/>
                  </a:lnTo>
                  <a:lnTo>
                    <a:pt x="1221" y="670"/>
                  </a:lnTo>
                  <a:lnTo>
                    <a:pt x="1261" y="651"/>
                  </a:lnTo>
                  <a:lnTo>
                    <a:pt x="1359" y="572"/>
                  </a:lnTo>
                  <a:lnTo>
                    <a:pt x="1418" y="473"/>
                  </a:lnTo>
                  <a:lnTo>
                    <a:pt x="1438" y="355"/>
                  </a:lnTo>
                  <a:lnTo>
                    <a:pt x="1438" y="237"/>
                  </a:lnTo>
                  <a:lnTo>
                    <a:pt x="1379" y="139"/>
                  </a:lnTo>
                  <a:lnTo>
                    <a:pt x="1339" y="99"/>
                  </a:lnTo>
                  <a:lnTo>
                    <a:pt x="1300" y="80"/>
                  </a:lnTo>
                  <a:lnTo>
                    <a:pt x="1241" y="40"/>
                  </a:lnTo>
                  <a:lnTo>
                    <a:pt x="1182" y="40"/>
                  </a:lnTo>
                  <a:lnTo>
                    <a:pt x="9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2"/>
            <p:cNvSpPr/>
            <p:nvPr/>
          </p:nvSpPr>
          <p:spPr>
            <a:xfrm>
              <a:off x="4867100" y="-987375"/>
              <a:ext cx="77800" cy="19725"/>
            </a:xfrm>
            <a:custGeom>
              <a:avLst/>
              <a:gdLst/>
              <a:ahLst/>
              <a:cxnLst/>
              <a:rect l="l" t="t" r="r" b="b"/>
              <a:pathLst>
                <a:path w="3112" h="789" extrusionOk="0">
                  <a:moveTo>
                    <a:pt x="2167" y="1"/>
                  </a:moveTo>
                  <a:lnTo>
                    <a:pt x="1458" y="40"/>
                  </a:lnTo>
                  <a:lnTo>
                    <a:pt x="808" y="60"/>
                  </a:lnTo>
                  <a:lnTo>
                    <a:pt x="473" y="79"/>
                  </a:lnTo>
                  <a:lnTo>
                    <a:pt x="315" y="119"/>
                  </a:lnTo>
                  <a:lnTo>
                    <a:pt x="158" y="158"/>
                  </a:lnTo>
                  <a:lnTo>
                    <a:pt x="99" y="178"/>
                  </a:lnTo>
                  <a:lnTo>
                    <a:pt x="59" y="217"/>
                  </a:lnTo>
                  <a:lnTo>
                    <a:pt x="20" y="257"/>
                  </a:lnTo>
                  <a:lnTo>
                    <a:pt x="0" y="316"/>
                  </a:lnTo>
                  <a:lnTo>
                    <a:pt x="0" y="355"/>
                  </a:lnTo>
                  <a:lnTo>
                    <a:pt x="0" y="414"/>
                  </a:lnTo>
                  <a:lnTo>
                    <a:pt x="40" y="454"/>
                  </a:lnTo>
                  <a:lnTo>
                    <a:pt x="79" y="513"/>
                  </a:lnTo>
                  <a:lnTo>
                    <a:pt x="237" y="591"/>
                  </a:lnTo>
                  <a:lnTo>
                    <a:pt x="394" y="650"/>
                  </a:lnTo>
                  <a:lnTo>
                    <a:pt x="552" y="710"/>
                  </a:lnTo>
                  <a:lnTo>
                    <a:pt x="729" y="749"/>
                  </a:lnTo>
                  <a:lnTo>
                    <a:pt x="1103" y="788"/>
                  </a:lnTo>
                  <a:lnTo>
                    <a:pt x="1477" y="788"/>
                  </a:lnTo>
                  <a:lnTo>
                    <a:pt x="1851" y="769"/>
                  </a:lnTo>
                  <a:lnTo>
                    <a:pt x="2226" y="710"/>
                  </a:lnTo>
                  <a:lnTo>
                    <a:pt x="2580" y="631"/>
                  </a:lnTo>
                  <a:lnTo>
                    <a:pt x="2915" y="552"/>
                  </a:lnTo>
                  <a:lnTo>
                    <a:pt x="2994" y="493"/>
                  </a:lnTo>
                  <a:lnTo>
                    <a:pt x="3072" y="434"/>
                  </a:lnTo>
                  <a:lnTo>
                    <a:pt x="3112" y="355"/>
                  </a:lnTo>
                  <a:lnTo>
                    <a:pt x="3112" y="257"/>
                  </a:lnTo>
                  <a:lnTo>
                    <a:pt x="3112" y="178"/>
                  </a:lnTo>
                  <a:lnTo>
                    <a:pt x="3053" y="99"/>
                  </a:lnTo>
                  <a:lnTo>
                    <a:pt x="2974" y="40"/>
                  </a:lnTo>
                  <a:lnTo>
                    <a:pt x="28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72"/>
            <p:cNvSpPr/>
            <p:nvPr/>
          </p:nvSpPr>
          <p:spPr>
            <a:xfrm>
              <a:off x="4706600" y="-883500"/>
              <a:ext cx="59100" cy="21200"/>
            </a:xfrm>
            <a:custGeom>
              <a:avLst/>
              <a:gdLst/>
              <a:ahLst/>
              <a:cxnLst/>
              <a:rect l="l" t="t" r="r" b="b"/>
              <a:pathLst>
                <a:path w="2364" h="848" extrusionOk="0">
                  <a:moveTo>
                    <a:pt x="2167" y="1"/>
                  </a:moveTo>
                  <a:lnTo>
                    <a:pt x="1615" y="20"/>
                  </a:lnTo>
                  <a:lnTo>
                    <a:pt x="1320" y="40"/>
                  </a:lnTo>
                  <a:lnTo>
                    <a:pt x="1044" y="80"/>
                  </a:lnTo>
                  <a:lnTo>
                    <a:pt x="788" y="139"/>
                  </a:lnTo>
                  <a:lnTo>
                    <a:pt x="532" y="217"/>
                  </a:lnTo>
                  <a:lnTo>
                    <a:pt x="296" y="355"/>
                  </a:lnTo>
                  <a:lnTo>
                    <a:pt x="178" y="434"/>
                  </a:lnTo>
                  <a:lnTo>
                    <a:pt x="60" y="532"/>
                  </a:lnTo>
                  <a:lnTo>
                    <a:pt x="20" y="572"/>
                  </a:lnTo>
                  <a:lnTo>
                    <a:pt x="1" y="631"/>
                  </a:lnTo>
                  <a:lnTo>
                    <a:pt x="1" y="690"/>
                  </a:lnTo>
                  <a:lnTo>
                    <a:pt x="20" y="749"/>
                  </a:lnTo>
                  <a:lnTo>
                    <a:pt x="60" y="788"/>
                  </a:lnTo>
                  <a:lnTo>
                    <a:pt x="99" y="828"/>
                  </a:lnTo>
                  <a:lnTo>
                    <a:pt x="158" y="848"/>
                  </a:lnTo>
                  <a:lnTo>
                    <a:pt x="217" y="848"/>
                  </a:lnTo>
                  <a:lnTo>
                    <a:pt x="473" y="828"/>
                  </a:lnTo>
                  <a:lnTo>
                    <a:pt x="709" y="788"/>
                  </a:lnTo>
                  <a:lnTo>
                    <a:pt x="1202" y="690"/>
                  </a:lnTo>
                  <a:lnTo>
                    <a:pt x="1694" y="572"/>
                  </a:lnTo>
                  <a:lnTo>
                    <a:pt x="2186" y="454"/>
                  </a:lnTo>
                  <a:lnTo>
                    <a:pt x="2265" y="414"/>
                  </a:lnTo>
                  <a:lnTo>
                    <a:pt x="2324" y="355"/>
                  </a:lnTo>
                  <a:lnTo>
                    <a:pt x="2364" y="296"/>
                  </a:lnTo>
                  <a:lnTo>
                    <a:pt x="2364" y="217"/>
                  </a:lnTo>
                  <a:lnTo>
                    <a:pt x="2344" y="139"/>
                  </a:lnTo>
                  <a:lnTo>
                    <a:pt x="2305" y="60"/>
                  </a:lnTo>
                  <a:lnTo>
                    <a:pt x="2246" y="20"/>
                  </a:lnTo>
                  <a:lnTo>
                    <a:pt x="2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2"/>
            <p:cNvSpPr/>
            <p:nvPr/>
          </p:nvSpPr>
          <p:spPr>
            <a:xfrm>
              <a:off x="4449125" y="-993275"/>
              <a:ext cx="83225" cy="22175"/>
            </a:xfrm>
            <a:custGeom>
              <a:avLst/>
              <a:gdLst/>
              <a:ahLst/>
              <a:cxnLst/>
              <a:rect l="l" t="t" r="r" b="b"/>
              <a:pathLst>
                <a:path w="3329" h="887" extrusionOk="0">
                  <a:moveTo>
                    <a:pt x="3092" y="0"/>
                  </a:moveTo>
                  <a:lnTo>
                    <a:pt x="2344" y="20"/>
                  </a:lnTo>
                  <a:lnTo>
                    <a:pt x="1950" y="20"/>
                  </a:lnTo>
                  <a:lnTo>
                    <a:pt x="1556" y="40"/>
                  </a:lnTo>
                  <a:lnTo>
                    <a:pt x="1182" y="79"/>
                  </a:lnTo>
                  <a:lnTo>
                    <a:pt x="808" y="158"/>
                  </a:lnTo>
                  <a:lnTo>
                    <a:pt x="434" y="256"/>
                  </a:lnTo>
                  <a:lnTo>
                    <a:pt x="276" y="315"/>
                  </a:lnTo>
                  <a:lnTo>
                    <a:pt x="99" y="394"/>
                  </a:lnTo>
                  <a:lnTo>
                    <a:pt x="59" y="434"/>
                  </a:lnTo>
                  <a:lnTo>
                    <a:pt x="20" y="493"/>
                  </a:lnTo>
                  <a:lnTo>
                    <a:pt x="0" y="552"/>
                  </a:lnTo>
                  <a:lnTo>
                    <a:pt x="0" y="611"/>
                  </a:lnTo>
                  <a:lnTo>
                    <a:pt x="0" y="670"/>
                  </a:lnTo>
                  <a:lnTo>
                    <a:pt x="20" y="709"/>
                  </a:lnTo>
                  <a:lnTo>
                    <a:pt x="79" y="749"/>
                  </a:lnTo>
                  <a:lnTo>
                    <a:pt x="138" y="788"/>
                  </a:lnTo>
                  <a:lnTo>
                    <a:pt x="296" y="827"/>
                  </a:lnTo>
                  <a:lnTo>
                    <a:pt x="493" y="867"/>
                  </a:lnTo>
                  <a:lnTo>
                    <a:pt x="867" y="886"/>
                  </a:lnTo>
                  <a:lnTo>
                    <a:pt x="1241" y="867"/>
                  </a:lnTo>
                  <a:lnTo>
                    <a:pt x="1635" y="827"/>
                  </a:lnTo>
                  <a:lnTo>
                    <a:pt x="2009" y="768"/>
                  </a:lnTo>
                  <a:lnTo>
                    <a:pt x="2403" y="709"/>
                  </a:lnTo>
                  <a:lnTo>
                    <a:pt x="3112" y="552"/>
                  </a:lnTo>
                  <a:lnTo>
                    <a:pt x="3210" y="512"/>
                  </a:lnTo>
                  <a:lnTo>
                    <a:pt x="3289" y="434"/>
                  </a:lnTo>
                  <a:lnTo>
                    <a:pt x="3309" y="355"/>
                  </a:lnTo>
                  <a:lnTo>
                    <a:pt x="3328" y="256"/>
                  </a:lnTo>
                  <a:lnTo>
                    <a:pt x="3309" y="158"/>
                  </a:lnTo>
                  <a:lnTo>
                    <a:pt x="3269" y="79"/>
                  </a:lnTo>
                  <a:lnTo>
                    <a:pt x="3190" y="20"/>
                  </a:lnTo>
                  <a:lnTo>
                    <a:pt x="30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72"/>
            <p:cNvSpPr/>
            <p:nvPr/>
          </p:nvSpPr>
          <p:spPr>
            <a:xfrm>
              <a:off x="4044925" y="-918450"/>
              <a:ext cx="63050" cy="19725"/>
            </a:xfrm>
            <a:custGeom>
              <a:avLst/>
              <a:gdLst/>
              <a:ahLst/>
              <a:cxnLst/>
              <a:rect l="l" t="t" r="r" b="b"/>
              <a:pathLst>
                <a:path w="2522" h="789" extrusionOk="0">
                  <a:moveTo>
                    <a:pt x="1182" y="1"/>
                  </a:moveTo>
                  <a:lnTo>
                    <a:pt x="906" y="20"/>
                  </a:lnTo>
                  <a:lnTo>
                    <a:pt x="631" y="79"/>
                  </a:lnTo>
                  <a:lnTo>
                    <a:pt x="355" y="158"/>
                  </a:lnTo>
                  <a:lnTo>
                    <a:pt x="99" y="257"/>
                  </a:lnTo>
                  <a:lnTo>
                    <a:pt x="60" y="296"/>
                  </a:lnTo>
                  <a:lnTo>
                    <a:pt x="20" y="355"/>
                  </a:lnTo>
                  <a:lnTo>
                    <a:pt x="1" y="394"/>
                  </a:lnTo>
                  <a:lnTo>
                    <a:pt x="1" y="454"/>
                  </a:lnTo>
                  <a:lnTo>
                    <a:pt x="1" y="513"/>
                  </a:lnTo>
                  <a:lnTo>
                    <a:pt x="20" y="572"/>
                  </a:lnTo>
                  <a:lnTo>
                    <a:pt x="60" y="611"/>
                  </a:lnTo>
                  <a:lnTo>
                    <a:pt x="119" y="631"/>
                  </a:lnTo>
                  <a:lnTo>
                    <a:pt x="375" y="690"/>
                  </a:lnTo>
                  <a:lnTo>
                    <a:pt x="631" y="710"/>
                  </a:lnTo>
                  <a:lnTo>
                    <a:pt x="1143" y="749"/>
                  </a:lnTo>
                  <a:lnTo>
                    <a:pt x="1655" y="749"/>
                  </a:lnTo>
                  <a:lnTo>
                    <a:pt x="2167" y="788"/>
                  </a:lnTo>
                  <a:lnTo>
                    <a:pt x="2226" y="788"/>
                  </a:lnTo>
                  <a:lnTo>
                    <a:pt x="2305" y="769"/>
                  </a:lnTo>
                  <a:lnTo>
                    <a:pt x="2344" y="749"/>
                  </a:lnTo>
                  <a:lnTo>
                    <a:pt x="2403" y="710"/>
                  </a:lnTo>
                  <a:lnTo>
                    <a:pt x="2462" y="631"/>
                  </a:lnTo>
                  <a:lnTo>
                    <a:pt x="2502" y="513"/>
                  </a:lnTo>
                  <a:lnTo>
                    <a:pt x="2521" y="394"/>
                  </a:lnTo>
                  <a:lnTo>
                    <a:pt x="2482" y="296"/>
                  </a:lnTo>
                  <a:lnTo>
                    <a:pt x="2462" y="237"/>
                  </a:lnTo>
                  <a:lnTo>
                    <a:pt x="2423" y="198"/>
                  </a:lnTo>
                  <a:lnTo>
                    <a:pt x="2364" y="158"/>
                  </a:lnTo>
                  <a:lnTo>
                    <a:pt x="2305" y="138"/>
                  </a:lnTo>
                  <a:lnTo>
                    <a:pt x="2029" y="60"/>
                  </a:lnTo>
                  <a:lnTo>
                    <a:pt x="1753" y="20"/>
                  </a:lnTo>
                  <a:lnTo>
                    <a:pt x="14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2"/>
            <p:cNvSpPr/>
            <p:nvPr/>
          </p:nvSpPr>
          <p:spPr>
            <a:xfrm>
              <a:off x="5809400" y="-1746025"/>
              <a:ext cx="76325" cy="26600"/>
            </a:xfrm>
            <a:custGeom>
              <a:avLst/>
              <a:gdLst/>
              <a:ahLst/>
              <a:cxnLst/>
              <a:rect l="l" t="t" r="r" b="b"/>
              <a:pathLst>
                <a:path w="3053" h="1064" extrusionOk="0">
                  <a:moveTo>
                    <a:pt x="138" y="0"/>
                  </a:moveTo>
                  <a:lnTo>
                    <a:pt x="79" y="20"/>
                  </a:lnTo>
                  <a:lnTo>
                    <a:pt x="39" y="40"/>
                  </a:lnTo>
                  <a:lnTo>
                    <a:pt x="20" y="79"/>
                  </a:lnTo>
                  <a:lnTo>
                    <a:pt x="0" y="118"/>
                  </a:lnTo>
                  <a:lnTo>
                    <a:pt x="0" y="177"/>
                  </a:lnTo>
                  <a:lnTo>
                    <a:pt x="20" y="236"/>
                  </a:lnTo>
                  <a:lnTo>
                    <a:pt x="39" y="276"/>
                  </a:lnTo>
                  <a:lnTo>
                    <a:pt x="79" y="296"/>
                  </a:lnTo>
                  <a:lnTo>
                    <a:pt x="394" y="433"/>
                  </a:lnTo>
                  <a:lnTo>
                    <a:pt x="729" y="571"/>
                  </a:lnTo>
                  <a:lnTo>
                    <a:pt x="1064" y="670"/>
                  </a:lnTo>
                  <a:lnTo>
                    <a:pt x="1398" y="768"/>
                  </a:lnTo>
                  <a:lnTo>
                    <a:pt x="2088" y="926"/>
                  </a:lnTo>
                  <a:lnTo>
                    <a:pt x="2757" y="1064"/>
                  </a:lnTo>
                  <a:lnTo>
                    <a:pt x="2875" y="1064"/>
                  </a:lnTo>
                  <a:lnTo>
                    <a:pt x="2954" y="1044"/>
                  </a:lnTo>
                  <a:lnTo>
                    <a:pt x="3013" y="965"/>
                  </a:lnTo>
                  <a:lnTo>
                    <a:pt x="3052" y="886"/>
                  </a:lnTo>
                  <a:lnTo>
                    <a:pt x="3052" y="788"/>
                  </a:lnTo>
                  <a:lnTo>
                    <a:pt x="3013" y="709"/>
                  </a:lnTo>
                  <a:lnTo>
                    <a:pt x="2954" y="630"/>
                  </a:lnTo>
                  <a:lnTo>
                    <a:pt x="2856" y="571"/>
                  </a:lnTo>
                  <a:lnTo>
                    <a:pt x="2186" y="394"/>
                  </a:lnTo>
                  <a:lnTo>
                    <a:pt x="1516" y="217"/>
                  </a:lnTo>
                  <a:lnTo>
                    <a:pt x="1162" y="138"/>
                  </a:lnTo>
                  <a:lnTo>
                    <a:pt x="827" y="79"/>
                  </a:lnTo>
                  <a:lnTo>
                    <a:pt x="492" y="40"/>
                  </a:lnTo>
                  <a:lnTo>
                    <a:pt x="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72"/>
            <p:cNvSpPr/>
            <p:nvPr/>
          </p:nvSpPr>
          <p:spPr>
            <a:xfrm>
              <a:off x="5535650" y="-1785425"/>
              <a:ext cx="46800" cy="23175"/>
            </a:xfrm>
            <a:custGeom>
              <a:avLst/>
              <a:gdLst/>
              <a:ahLst/>
              <a:cxnLst/>
              <a:rect l="l" t="t" r="r" b="b"/>
              <a:pathLst>
                <a:path w="1872" h="927" extrusionOk="0">
                  <a:moveTo>
                    <a:pt x="671" y="1"/>
                  </a:moveTo>
                  <a:lnTo>
                    <a:pt x="454" y="20"/>
                  </a:lnTo>
                  <a:lnTo>
                    <a:pt x="336" y="60"/>
                  </a:lnTo>
                  <a:lnTo>
                    <a:pt x="237" y="119"/>
                  </a:lnTo>
                  <a:lnTo>
                    <a:pt x="139" y="178"/>
                  </a:lnTo>
                  <a:lnTo>
                    <a:pt x="60" y="257"/>
                  </a:lnTo>
                  <a:lnTo>
                    <a:pt x="21" y="316"/>
                  </a:lnTo>
                  <a:lnTo>
                    <a:pt x="1" y="395"/>
                  </a:lnTo>
                  <a:lnTo>
                    <a:pt x="1" y="473"/>
                  </a:lnTo>
                  <a:lnTo>
                    <a:pt x="40" y="552"/>
                  </a:lnTo>
                  <a:lnTo>
                    <a:pt x="119" y="611"/>
                  </a:lnTo>
                  <a:lnTo>
                    <a:pt x="178" y="670"/>
                  </a:lnTo>
                  <a:lnTo>
                    <a:pt x="355" y="769"/>
                  </a:lnTo>
                  <a:lnTo>
                    <a:pt x="533" y="828"/>
                  </a:lnTo>
                  <a:lnTo>
                    <a:pt x="730" y="848"/>
                  </a:lnTo>
                  <a:lnTo>
                    <a:pt x="1143" y="887"/>
                  </a:lnTo>
                  <a:lnTo>
                    <a:pt x="1517" y="926"/>
                  </a:lnTo>
                  <a:lnTo>
                    <a:pt x="1635" y="926"/>
                  </a:lnTo>
                  <a:lnTo>
                    <a:pt x="1714" y="887"/>
                  </a:lnTo>
                  <a:lnTo>
                    <a:pt x="1793" y="828"/>
                  </a:lnTo>
                  <a:lnTo>
                    <a:pt x="1832" y="749"/>
                  </a:lnTo>
                  <a:lnTo>
                    <a:pt x="1872" y="670"/>
                  </a:lnTo>
                  <a:lnTo>
                    <a:pt x="1872" y="572"/>
                  </a:lnTo>
                  <a:lnTo>
                    <a:pt x="1832" y="493"/>
                  </a:lnTo>
                  <a:lnTo>
                    <a:pt x="1773" y="395"/>
                  </a:lnTo>
                  <a:lnTo>
                    <a:pt x="1576" y="257"/>
                  </a:lnTo>
                  <a:lnTo>
                    <a:pt x="1360" y="139"/>
                  </a:lnTo>
                  <a:lnTo>
                    <a:pt x="1143" y="60"/>
                  </a:lnTo>
                  <a:lnTo>
                    <a:pt x="8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72"/>
            <p:cNvSpPr/>
            <p:nvPr/>
          </p:nvSpPr>
          <p:spPr>
            <a:xfrm>
              <a:off x="5411100" y="-1812000"/>
              <a:ext cx="68475" cy="34000"/>
            </a:xfrm>
            <a:custGeom>
              <a:avLst/>
              <a:gdLst/>
              <a:ahLst/>
              <a:cxnLst/>
              <a:rect l="l" t="t" r="r" b="b"/>
              <a:pathLst>
                <a:path w="2739" h="1360" extrusionOk="0">
                  <a:moveTo>
                    <a:pt x="158" y="0"/>
                  </a:moveTo>
                  <a:lnTo>
                    <a:pt x="119" y="20"/>
                  </a:lnTo>
                  <a:lnTo>
                    <a:pt x="60" y="59"/>
                  </a:lnTo>
                  <a:lnTo>
                    <a:pt x="20" y="99"/>
                  </a:lnTo>
                  <a:lnTo>
                    <a:pt x="1" y="158"/>
                  </a:lnTo>
                  <a:lnTo>
                    <a:pt x="1" y="197"/>
                  </a:lnTo>
                  <a:lnTo>
                    <a:pt x="1" y="256"/>
                  </a:lnTo>
                  <a:lnTo>
                    <a:pt x="40" y="315"/>
                  </a:lnTo>
                  <a:lnTo>
                    <a:pt x="158" y="434"/>
                  </a:lnTo>
                  <a:lnTo>
                    <a:pt x="276" y="532"/>
                  </a:lnTo>
                  <a:lnTo>
                    <a:pt x="532" y="729"/>
                  </a:lnTo>
                  <a:lnTo>
                    <a:pt x="808" y="887"/>
                  </a:lnTo>
                  <a:lnTo>
                    <a:pt x="1123" y="1005"/>
                  </a:lnTo>
                  <a:lnTo>
                    <a:pt x="1419" y="1123"/>
                  </a:lnTo>
                  <a:lnTo>
                    <a:pt x="1753" y="1202"/>
                  </a:lnTo>
                  <a:lnTo>
                    <a:pt x="2384" y="1359"/>
                  </a:lnTo>
                  <a:lnTo>
                    <a:pt x="2521" y="1359"/>
                  </a:lnTo>
                  <a:lnTo>
                    <a:pt x="2580" y="1339"/>
                  </a:lnTo>
                  <a:lnTo>
                    <a:pt x="2620" y="1300"/>
                  </a:lnTo>
                  <a:lnTo>
                    <a:pt x="2659" y="1261"/>
                  </a:lnTo>
                  <a:lnTo>
                    <a:pt x="2699" y="1202"/>
                  </a:lnTo>
                  <a:lnTo>
                    <a:pt x="2738" y="1103"/>
                  </a:lnTo>
                  <a:lnTo>
                    <a:pt x="2738" y="965"/>
                  </a:lnTo>
                  <a:lnTo>
                    <a:pt x="2699" y="867"/>
                  </a:lnTo>
                  <a:lnTo>
                    <a:pt x="2659" y="808"/>
                  </a:lnTo>
                  <a:lnTo>
                    <a:pt x="2600" y="768"/>
                  </a:lnTo>
                  <a:lnTo>
                    <a:pt x="2541" y="729"/>
                  </a:lnTo>
                  <a:lnTo>
                    <a:pt x="2482" y="709"/>
                  </a:lnTo>
                  <a:lnTo>
                    <a:pt x="1911" y="552"/>
                  </a:lnTo>
                  <a:lnTo>
                    <a:pt x="1340" y="355"/>
                  </a:lnTo>
                  <a:lnTo>
                    <a:pt x="788" y="178"/>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72"/>
            <p:cNvSpPr/>
            <p:nvPr/>
          </p:nvSpPr>
          <p:spPr>
            <a:xfrm>
              <a:off x="5165450" y="-1897675"/>
              <a:ext cx="60575" cy="24150"/>
            </a:xfrm>
            <a:custGeom>
              <a:avLst/>
              <a:gdLst/>
              <a:ahLst/>
              <a:cxnLst/>
              <a:rect l="l" t="t" r="r" b="b"/>
              <a:pathLst>
                <a:path w="2423" h="966" extrusionOk="0">
                  <a:moveTo>
                    <a:pt x="611" y="1"/>
                  </a:moveTo>
                  <a:lnTo>
                    <a:pt x="473" y="21"/>
                  </a:lnTo>
                  <a:lnTo>
                    <a:pt x="335" y="60"/>
                  </a:lnTo>
                  <a:lnTo>
                    <a:pt x="197" y="119"/>
                  </a:lnTo>
                  <a:lnTo>
                    <a:pt x="79" y="198"/>
                  </a:lnTo>
                  <a:lnTo>
                    <a:pt x="20" y="257"/>
                  </a:lnTo>
                  <a:lnTo>
                    <a:pt x="0" y="336"/>
                  </a:lnTo>
                  <a:lnTo>
                    <a:pt x="20" y="414"/>
                  </a:lnTo>
                  <a:lnTo>
                    <a:pt x="79" y="473"/>
                  </a:lnTo>
                  <a:lnTo>
                    <a:pt x="177" y="533"/>
                  </a:lnTo>
                  <a:lnTo>
                    <a:pt x="315" y="592"/>
                  </a:lnTo>
                  <a:lnTo>
                    <a:pt x="551" y="670"/>
                  </a:lnTo>
                  <a:lnTo>
                    <a:pt x="1083" y="769"/>
                  </a:lnTo>
                  <a:lnTo>
                    <a:pt x="1615" y="867"/>
                  </a:lnTo>
                  <a:lnTo>
                    <a:pt x="1891" y="907"/>
                  </a:lnTo>
                  <a:lnTo>
                    <a:pt x="2147" y="946"/>
                  </a:lnTo>
                  <a:lnTo>
                    <a:pt x="2225" y="966"/>
                  </a:lnTo>
                  <a:lnTo>
                    <a:pt x="2304" y="926"/>
                  </a:lnTo>
                  <a:lnTo>
                    <a:pt x="2363" y="887"/>
                  </a:lnTo>
                  <a:lnTo>
                    <a:pt x="2403" y="828"/>
                  </a:lnTo>
                  <a:lnTo>
                    <a:pt x="2422" y="749"/>
                  </a:lnTo>
                  <a:lnTo>
                    <a:pt x="2422" y="670"/>
                  </a:lnTo>
                  <a:lnTo>
                    <a:pt x="2383" y="592"/>
                  </a:lnTo>
                  <a:lnTo>
                    <a:pt x="2344" y="552"/>
                  </a:lnTo>
                  <a:lnTo>
                    <a:pt x="2107" y="395"/>
                  </a:lnTo>
                  <a:lnTo>
                    <a:pt x="1832" y="257"/>
                  </a:lnTo>
                  <a:lnTo>
                    <a:pt x="1536" y="139"/>
                  </a:lnTo>
                  <a:lnTo>
                    <a:pt x="1221" y="60"/>
                  </a:lnTo>
                  <a:lnTo>
                    <a:pt x="9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899;p62">
            <a:extLst>
              <a:ext uri="{FF2B5EF4-FFF2-40B4-BE49-F238E27FC236}">
                <a16:creationId xmlns:a16="http://schemas.microsoft.com/office/drawing/2014/main" xmlns="" id="{74C60309-27F3-4EB8-8A85-2D500BE2F928}"/>
              </a:ext>
            </a:extLst>
          </p:cNvPr>
          <p:cNvGrpSpPr/>
          <p:nvPr/>
        </p:nvGrpSpPr>
        <p:grpSpPr>
          <a:xfrm>
            <a:off x="8364668" y="67104"/>
            <a:ext cx="640995" cy="566941"/>
            <a:chOff x="238125" y="1291875"/>
            <a:chExt cx="392550" cy="351875"/>
          </a:xfrm>
        </p:grpSpPr>
        <p:sp>
          <p:nvSpPr>
            <p:cNvPr id="108" name="Google Shape;1900;p62">
              <a:extLst>
                <a:ext uri="{FF2B5EF4-FFF2-40B4-BE49-F238E27FC236}">
                  <a16:creationId xmlns:a16="http://schemas.microsoft.com/office/drawing/2014/main" xmlns="" id="{F7772204-84AB-4127-92E3-E928045EB75A}"/>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01;p62">
              <a:extLst>
                <a:ext uri="{FF2B5EF4-FFF2-40B4-BE49-F238E27FC236}">
                  <a16:creationId xmlns:a16="http://schemas.microsoft.com/office/drawing/2014/main" xmlns="" id="{7AE3C035-0969-4B15-8C92-52287E3F50F8}"/>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02;p62">
              <a:extLst>
                <a:ext uri="{FF2B5EF4-FFF2-40B4-BE49-F238E27FC236}">
                  <a16:creationId xmlns:a16="http://schemas.microsoft.com/office/drawing/2014/main" xmlns="" id="{EA49DCF4-4B77-4FE9-90C8-BA28F79D25CC}"/>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32"/>
                                        </p:tgtEl>
                                        <p:attrNameLst>
                                          <p:attrName>style.visibility</p:attrName>
                                        </p:attrNameLst>
                                      </p:cBhvr>
                                      <p:to>
                                        <p:strVal val="visible"/>
                                      </p:to>
                                    </p:set>
                                    <p:animEffect transition="in" filter="fade">
                                      <p:cBhvr>
                                        <p:cTn id="7" dur="1000"/>
                                        <p:tgtEl>
                                          <p:spTgt spid="2432"/>
                                        </p:tgtEl>
                                      </p:cBhvr>
                                    </p:animEffect>
                                  </p:childTnLst>
                                </p:cTn>
                              </p:par>
                              <p:par>
                                <p:cTn id="8" presetID="10" presetClass="entr" presetSubtype="0" fill="hold" nodeType="withEffect">
                                  <p:stCondLst>
                                    <p:cond delay="0"/>
                                  </p:stCondLst>
                                  <p:childTnLst>
                                    <p:set>
                                      <p:cBhvr>
                                        <p:cTn id="9" dur="1" fill="hold">
                                          <p:stCondLst>
                                            <p:cond delay="0"/>
                                          </p:stCondLst>
                                        </p:cTn>
                                        <p:tgtEl>
                                          <p:spTgt spid="2377"/>
                                        </p:tgtEl>
                                        <p:attrNameLst>
                                          <p:attrName>style.visibility</p:attrName>
                                        </p:attrNameLst>
                                      </p:cBhvr>
                                      <p:to>
                                        <p:strVal val="visible"/>
                                      </p:to>
                                    </p:set>
                                    <p:animEffect transition="in" filter="fade">
                                      <p:cBhvr>
                                        <p:cTn id="10" dur="1000"/>
                                        <p:tgtEl>
                                          <p:spTgt spid="237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7"/>
                                        </p:tgtEl>
                                        <p:attrNameLst>
                                          <p:attrName>style.visibility</p:attrName>
                                        </p:attrNameLst>
                                      </p:cBhvr>
                                      <p:to>
                                        <p:strVal val="visible"/>
                                      </p:to>
                                    </p:set>
                                    <p:animEffect transition="in" filter="fade">
                                      <p:cBhvr>
                                        <p:cTn id="1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26"/>
        <p:cNvGrpSpPr/>
        <p:nvPr/>
      </p:nvGrpSpPr>
      <p:grpSpPr>
        <a:xfrm>
          <a:off x="0" y="0"/>
          <a:ext cx="0" cy="0"/>
          <a:chOff x="0" y="0"/>
          <a:chExt cx="0" cy="0"/>
        </a:xfrm>
      </p:grpSpPr>
      <p:sp>
        <p:nvSpPr>
          <p:cNvPr id="7350" name="Google Shape;7350;p92"/>
          <p:cNvSpPr txBox="1">
            <a:spLocks noGrp="1"/>
          </p:cNvSpPr>
          <p:nvPr>
            <p:ph type="body" idx="1"/>
          </p:nvPr>
        </p:nvSpPr>
        <p:spPr>
          <a:xfrm>
            <a:off x="313834" y="1186963"/>
            <a:ext cx="5951700" cy="3565340"/>
          </a:xfrm>
          <a:prstGeom prst="rect">
            <a:avLst/>
          </a:prstGeom>
        </p:spPr>
        <p:txBody>
          <a:bodyPr spcFirstLastPara="1" wrap="square" lIns="91425" tIns="91425" rIns="91425" bIns="91425" anchor="t" anchorCtr="0">
            <a:noAutofit/>
          </a:bodyPr>
          <a:lstStyle/>
          <a:p>
            <a:pPr marL="0" lvl="0" indent="0" algn="just">
              <a:buNone/>
            </a:pPr>
            <a:r>
              <a:rPr lang="ro-RO" sz="1300" dirty="0">
                <a:solidFill>
                  <a:schemeClr val="accent4">
                    <a:lumMod val="75000"/>
                  </a:schemeClr>
                </a:solidFill>
                <a:latin typeface="Bahnschrift Condensed" panose="020B0502040204020203" pitchFamily="34" charset="0"/>
              </a:rPr>
              <a:t>Conform </a:t>
            </a:r>
            <a:r>
              <a:rPr lang="ro-RO" sz="1300" b="1" dirty="0">
                <a:solidFill>
                  <a:schemeClr val="accent4">
                    <a:lumMod val="75000"/>
                  </a:schemeClr>
                </a:solidFill>
                <a:latin typeface="Bahnschrift Condensed" panose="020B0502040204020203" pitchFamily="34" charset="0"/>
              </a:rPr>
              <a:t>art. 47 </a:t>
            </a:r>
            <a:r>
              <a:rPr lang="ro-RO" sz="1300" dirty="0">
                <a:solidFill>
                  <a:schemeClr val="accent4">
                    <a:lumMod val="75000"/>
                  </a:schemeClr>
                </a:solidFill>
                <a:latin typeface="Bahnschrift Condensed" panose="020B0502040204020203" pitchFamily="34" charset="0"/>
              </a:rPr>
              <a:t>din Protocol, u</a:t>
            </a:r>
            <a:r>
              <a:rPr lang="en-US" sz="1300" dirty="0">
                <a:solidFill>
                  <a:schemeClr val="accent4">
                    <a:lumMod val="75000"/>
                  </a:schemeClr>
                </a:solidFill>
                <a:latin typeface="Bahnschrift Condensed" panose="020B0502040204020203" pitchFamily="34" charset="0"/>
              </a:rPr>
              <a:t>n </a:t>
            </a:r>
            <a:r>
              <a:rPr lang="en-US" sz="1300" dirty="0" err="1">
                <a:solidFill>
                  <a:schemeClr val="accent4">
                    <a:lumMod val="75000"/>
                  </a:schemeClr>
                </a:solidFill>
                <a:latin typeface="Bahnschrift Condensed" panose="020B0502040204020203" pitchFamily="34" charset="0"/>
              </a:rPr>
              <a:t>mercenar</a:t>
            </a:r>
            <a:r>
              <a:rPr lang="en-US" sz="1300" dirty="0">
                <a:solidFill>
                  <a:schemeClr val="accent4">
                    <a:lumMod val="75000"/>
                  </a:schemeClr>
                </a:solidFill>
                <a:latin typeface="Bahnschrift Condensed" panose="020B0502040204020203" pitchFamily="34" charset="0"/>
              </a:rPr>
              <a:t> nu are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combatant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endParaRPr lang="ro-RO" sz="1300" dirty="0">
              <a:solidFill>
                <a:schemeClr val="accent4">
                  <a:lumMod val="75000"/>
                </a:schemeClr>
              </a:solidFill>
              <a:latin typeface="Bahnschrift Condensed" panose="020B0502040204020203" pitchFamily="34" charset="0"/>
            </a:endParaRPr>
          </a:p>
          <a:p>
            <a:pPr marL="0" lvl="0" indent="0" algn="just">
              <a:buNone/>
            </a:pPr>
            <a:r>
              <a:rPr lang="en-US" sz="1300" dirty="0" err="1">
                <a:solidFill>
                  <a:schemeClr val="accent4">
                    <a:lumMod val="75000"/>
                  </a:schemeClr>
                </a:solidFill>
                <a:latin typeface="Bahnschrift Condensed" panose="020B0502040204020203" pitchFamily="34" charset="0"/>
              </a:rPr>
              <a:t>Prin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termenul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mercenar</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înţelege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persoană</a:t>
            </a:r>
            <a:r>
              <a:rPr lang="en-US" sz="1300" dirty="0">
                <a:solidFill>
                  <a:schemeClr val="accent4">
                    <a:lumMod val="75000"/>
                  </a:schemeClr>
                </a:solidFill>
                <a:latin typeface="Bahnschrift Condensed" panose="020B0502040204020203" pitchFamily="34" charset="0"/>
              </a:rPr>
              <a:t>: </a:t>
            </a:r>
            <a:endParaRPr lang="ro-RO" sz="1300" dirty="0">
              <a:solidFill>
                <a:schemeClr val="accent4">
                  <a:lumMod val="75000"/>
                </a:schemeClr>
              </a:solidFill>
              <a:latin typeface="Bahnschrift Condensed" panose="020B0502040204020203" pitchFamily="34" charset="0"/>
            </a:endParaRPr>
          </a:p>
          <a:p>
            <a:pPr marL="0" lvl="0" indent="0" algn="just">
              <a:buNone/>
            </a:pPr>
            <a:r>
              <a:rPr lang="ro-RO" sz="1300" dirty="0">
                <a:solidFill>
                  <a:schemeClr val="accent4">
                    <a:lumMod val="75000"/>
                  </a:schemeClr>
                </a:solidFill>
                <a:latin typeface="Bahnschrift Condensed" panose="020B0502040204020203" pitchFamily="34" charset="0"/>
              </a:rPr>
              <a:t>a) </a:t>
            </a:r>
            <a:r>
              <a:rPr lang="en-US" sz="1300" dirty="0">
                <a:solidFill>
                  <a:schemeClr val="accent4">
                    <a:lumMod val="75000"/>
                  </a:schemeClr>
                </a:solidFill>
                <a:latin typeface="Bahnschrift Condensed" panose="020B0502040204020203" pitchFamily="34" charset="0"/>
              </a:rPr>
              <a:t>care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special </a:t>
            </a:r>
            <a:r>
              <a:rPr lang="en-US" sz="1300" dirty="0" err="1">
                <a:solidFill>
                  <a:schemeClr val="accent4">
                    <a:lumMod val="75000"/>
                  </a:schemeClr>
                </a:solidFill>
                <a:latin typeface="Bahnschrift Condensed" panose="020B0502040204020203" pitchFamily="34" charset="0"/>
              </a:rPr>
              <a:t>recrutată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ţară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străinătate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lupta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într</a:t>
            </a:r>
            <a:r>
              <a:rPr lang="en-US" sz="1300" dirty="0">
                <a:solidFill>
                  <a:schemeClr val="accent4">
                    <a:lumMod val="75000"/>
                  </a:schemeClr>
                </a:solidFill>
                <a:latin typeface="Bahnschrift Condensed" panose="020B0502040204020203" pitchFamily="34" charset="0"/>
              </a:rPr>
              <a:t>-un conflict </a:t>
            </a:r>
            <a:r>
              <a:rPr lang="en-US" sz="1300" dirty="0" err="1">
                <a:solidFill>
                  <a:schemeClr val="accent4">
                    <a:lumMod val="75000"/>
                  </a:schemeClr>
                </a:solidFill>
                <a:latin typeface="Bahnschrift Condensed" panose="020B0502040204020203" pitchFamily="34" charset="0"/>
              </a:rPr>
              <a:t>armat</a:t>
            </a:r>
            <a:r>
              <a:rPr lang="en-US" sz="1300" dirty="0">
                <a:solidFill>
                  <a:schemeClr val="accent4">
                    <a:lumMod val="75000"/>
                  </a:schemeClr>
                </a:solidFill>
                <a:latin typeface="Bahnschrift Condensed" panose="020B0502040204020203" pitchFamily="34" charset="0"/>
              </a:rPr>
              <a:t>; </a:t>
            </a:r>
            <a:endParaRPr lang="ro-RO" sz="1300" dirty="0">
              <a:solidFill>
                <a:schemeClr val="accent4">
                  <a:lumMod val="75000"/>
                </a:schemeClr>
              </a:solidFill>
              <a:latin typeface="Bahnschrift Condensed" panose="020B0502040204020203" pitchFamily="34" charset="0"/>
            </a:endParaRPr>
          </a:p>
          <a:p>
            <a:pPr marL="0" lvl="0" indent="0" algn="just">
              <a:buNone/>
            </a:pPr>
            <a:r>
              <a:rPr lang="en-US" sz="1300" dirty="0">
                <a:solidFill>
                  <a:schemeClr val="accent4">
                    <a:lumMod val="75000"/>
                  </a:schemeClr>
                </a:solidFill>
                <a:latin typeface="Bahnschrift Condensed" panose="020B0502040204020203" pitchFamily="34" charset="0"/>
              </a:rPr>
              <a:t>b) care,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fapt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ostilităţi</a:t>
            </a:r>
            <a:r>
              <a:rPr lang="en-US" sz="1300" dirty="0">
                <a:solidFill>
                  <a:schemeClr val="accent4">
                    <a:lumMod val="75000"/>
                  </a:schemeClr>
                </a:solidFill>
                <a:latin typeface="Bahnschrift Condensed" panose="020B0502040204020203" pitchFamily="34" charset="0"/>
              </a:rPr>
              <a:t>; </a:t>
            </a:r>
            <a:endParaRPr lang="ro-RO" sz="1300" dirty="0">
              <a:solidFill>
                <a:schemeClr val="accent4">
                  <a:lumMod val="75000"/>
                </a:schemeClr>
              </a:solidFill>
              <a:latin typeface="Bahnschrift Condensed" panose="020B0502040204020203" pitchFamily="34" charset="0"/>
            </a:endParaRPr>
          </a:p>
          <a:p>
            <a:pPr marL="0" lvl="0" indent="0" algn="just">
              <a:buNone/>
            </a:pPr>
            <a:r>
              <a:rPr lang="en-US" sz="1300" dirty="0">
                <a:solidFill>
                  <a:schemeClr val="accent4">
                    <a:lumMod val="75000"/>
                  </a:schemeClr>
                </a:solidFill>
                <a:latin typeface="Bahnschrift Condensed" panose="020B0502040204020203" pitchFamily="34" charset="0"/>
              </a:rPr>
              <a:t>c) care </a:t>
            </a:r>
            <a:r>
              <a:rPr lang="en-US" sz="1300" dirty="0" err="1">
                <a:solidFill>
                  <a:schemeClr val="accent4">
                    <a:lumMod val="75000"/>
                  </a:schemeClr>
                </a:solidFill>
                <a:latin typeface="Bahnschrift Condensed" panose="020B0502040204020203" pitchFamily="34" charset="0"/>
              </a:rPr>
              <a:t>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ostilităţi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special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vederea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obţinerii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avantaj</a:t>
            </a:r>
            <a:r>
              <a:rPr lang="en-US" sz="1300" dirty="0">
                <a:solidFill>
                  <a:schemeClr val="accent4">
                    <a:lumMod val="75000"/>
                  </a:schemeClr>
                </a:solidFill>
                <a:latin typeface="Bahnschrift Condensed" panose="020B0502040204020203" pitchFamily="34" charset="0"/>
              </a:rPr>
              <a:t> personal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căreia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efectiv</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promisă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către</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conflict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numele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ei</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remuneraţie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superioară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aceleia</a:t>
            </a:r>
            <a:r>
              <a:rPr lang="en-US" sz="1300" dirty="0">
                <a:solidFill>
                  <a:schemeClr val="accent4">
                    <a:lumMod val="75000"/>
                  </a:schemeClr>
                </a:solidFill>
                <a:latin typeface="Bahnschrift Condensed" panose="020B0502040204020203" pitchFamily="34" charset="0"/>
              </a:rPr>
              <a:t> promise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plătite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combatanţilor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având</a:t>
            </a:r>
            <a:r>
              <a:rPr lang="en-US" sz="1300" dirty="0">
                <a:solidFill>
                  <a:schemeClr val="accent4">
                    <a:lumMod val="75000"/>
                  </a:schemeClr>
                </a:solidFill>
                <a:latin typeface="Bahnschrift Condensed" panose="020B0502040204020203" pitchFamily="34" charset="0"/>
              </a:rPr>
              <a:t> un grad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funcţie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analoage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forţele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ale </a:t>
            </a:r>
            <a:r>
              <a:rPr lang="en-US" sz="1300" dirty="0" err="1">
                <a:solidFill>
                  <a:schemeClr val="accent4">
                    <a:lumMod val="75000"/>
                  </a:schemeClr>
                </a:solidFill>
                <a:latin typeface="Bahnschrift Condensed" panose="020B0502040204020203" pitchFamily="34" charset="0"/>
              </a:rPr>
              <a:t>acestei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a:t>
            </a:r>
            <a:endParaRPr lang="ro-RO" sz="1300" dirty="0">
              <a:solidFill>
                <a:schemeClr val="accent4">
                  <a:lumMod val="75000"/>
                </a:schemeClr>
              </a:solidFill>
              <a:latin typeface="Bahnschrift Condensed" panose="020B0502040204020203" pitchFamily="34" charset="0"/>
            </a:endParaRPr>
          </a:p>
          <a:p>
            <a:pPr marL="0" lvl="0" indent="0" algn="just">
              <a:buNone/>
            </a:pPr>
            <a:r>
              <a:rPr lang="en-US" sz="1300" dirty="0">
                <a:solidFill>
                  <a:schemeClr val="accent4">
                    <a:lumMod val="75000"/>
                  </a:schemeClr>
                </a:solidFill>
                <a:latin typeface="Bahnschrift Condensed" panose="020B0502040204020203" pitchFamily="34" charset="0"/>
              </a:rPr>
              <a:t>d) care nu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nici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resortisant</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unei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la conflict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nici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rezident</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teritoriului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controlat</a:t>
            </a:r>
            <a:r>
              <a:rPr lang="en-US" sz="1300" dirty="0">
                <a:solidFill>
                  <a:schemeClr val="accent4">
                    <a:lumMod val="75000"/>
                  </a:schemeClr>
                </a:solidFill>
                <a:latin typeface="Bahnschrift Condensed" panose="020B0502040204020203" pitchFamily="34" charset="0"/>
              </a:rPr>
              <a:t> de o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conflict;</a:t>
            </a:r>
            <a:endParaRPr lang="ro-RO" sz="1300" dirty="0">
              <a:solidFill>
                <a:schemeClr val="accent4">
                  <a:lumMod val="75000"/>
                </a:schemeClr>
              </a:solidFill>
              <a:latin typeface="Bahnschrift Condensed" panose="020B0502040204020203" pitchFamily="34" charset="0"/>
            </a:endParaRPr>
          </a:p>
          <a:p>
            <a:pPr marL="0" lvl="0" indent="0" algn="just">
              <a:buNone/>
            </a:pPr>
            <a:r>
              <a:rPr lang="en-US" sz="1300" dirty="0">
                <a:solidFill>
                  <a:schemeClr val="accent4">
                    <a:lumMod val="75000"/>
                  </a:schemeClr>
                </a:solidFill>
                <a:latin typeface="Bahnschrift Condensed" panose="020B0502040204020203" pitchFamily="34" charset="0"/>
              </a:rPr>
              <a:t>e) care nu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membru</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forţelor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ale </a:t>
            </a:r>
            <a:r>
              <a:rPr lang="en-US" sz="1300" dirty="0" err="1">
                <a:solidFill>
                  <a:schemeClr val="accent4">
                    <a:lumMod val="75000"/>
                  </a:schemeClr>
                </a:solidFill>
                <a:latin typeface="Bahnschrift Condensed" panose="020B0502040204020203" pitchFamily="34" charset="0"/>
              </a:rPr>
              <a:t>unei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la conflict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endParaRPr lang="ro-RO" sz="1300" dirty="0">
              <a:solidFill>
                <a:schemeClr val="accent4">
                  <a:lumMod val="75000"/>
                </a:schemeClr>
              </a:solidFill>
              <a:latin typeface="Bahnschrift Condensed" panose="020B0502040204020203" pitchFamily="34" charset="0"/>
            </a:endParaRPr>
          </a:p>
          <a:p>
            <a:pPr marL="0" lvl="0" indent="0" algn="just">
              <a:buNone/>
            </a:pPr>
            <a:r>
              <a:rPr lang="en-US" sz="1300" dirty="0">
                <a:solidFill>
                  <a:schemeClr val="accent4">
                    <a:lumMod val="75000"/>
                  </a:schemeClr>
                </a:solidFill>
                <a:latin typeface="Bahnschrift Condensed" panose="020B0502040204020203" pitchFamily="34" charset="0"/>
              </a:rPr>
              <a:t>f) care nu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trimisă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către</a:t>
            </a:r>
            <a:r>
              <a:rPr lang="en-US" sz="1300" dirty="0">
                <a:solidFill>
                  <a:schemeClr val="accent4">
                    <a:lumMod val="75000"/>
                  </a:schemeClr>
                </a:solidFill>
                <a:latin typeface="Bahnschrift Condensed" panose="020B0502040204020203" pitchFamily="34" charset="0"/>
              </a:rPr>
              <a:t> un stat, </a:t>
            </a:r>
            <a:r>
              <a:rPr lang="en-US" sz="1300" dirty="0" err="1">
                <a:solidFill>
                  <a:schemeClr val="accent4">
                    <a:lumMod val="75000"/>
                  </a:schemeClr>
                </a:solidFill>
                <a:latin typeface="Bahnschrift Condensed" panose="020B0502040204020203" pitchFamily="34" charset="0"/>
              </a:rPr>
              <a:t>altul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decât</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conflict,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misiune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oficială</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membru</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forţelor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ale </a:t>
            </a:r>
            <a:r>
              <a:rPr lang="en-US" sz="1300" dirty="0" err="1">
                <a:solidFill>
                  <a:schemeClr val="accent4">
                    <a:lumMod val="75000"/>
                  </a:schemeClr>
                </a:solidFill>
                <a:latin typeface="Bahnschrift Condensed" panose="020B0502040204020203" pitchFamily="34" charset="0"/>
              </a:rPr>
              <a:t>statului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respectiv</a:t>
            </a:r>
            <a:r>
              <a:rPr lang="ro-RO" sz="1300" dirty="0">
                <a:solidFill>
                  <a:schemeClr val="accent4">
                    <a:lumMod val="75000"/>
                  </a:schemeClr>
                </a:solidFill>
                <a:latin typeface="Bahnschrift Condensed" panose="020B0502040204020203" pitchFamily="34" charset="0"/>
              </a:rPr>
              <a:t>.</a:t>
            </a:r>
            <a:endParaRPr sz="1300" dirty="0">
              <a:solidFill>
                <a:schemeClr val="accent4">
                  <a:lumMod val="75000"/>
                </a:schemeClr>
              </a:solidFill>
              <a:latin typeface="Bahnschrift Condensed" panose="020B0502040204020203" pitchFamily="34" charset="0"/>
            </a:endParaRPr>
          </a:p>
        </p:txBody>
      </p:sp>
      <p:grpSp>
        <p:nvGrpSpPr>
          <p:cNvPr id="7351" name="Google Shape;7351;p92"/>
          <p:cNvGrpSpPr/>
          <p:nvPr/>
        </p:nvGrpSpPr>
        <p:grpSpPr>
          <a:xfrm rot="316379">
            <a:off x="7663440" y="293484"/>
            <a:ext cx="961651" cy="1184452"/>
            <a:chOff x="7234335" y="539692"/>
            <a:chExt cx="1103331" cy="1358958"/>
          </a:xfrm>
        </p:grpSpPr>
        <p:sp>
          <p:nvSpPr>
            <p:cNvPr id="7352" name="Google Shape;7352;p9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9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9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9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9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9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9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9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9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9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9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3" name="Google Shape;7363;p92"/>
          <p:cNvGrpSpPr/>
          <p:nvPr/>
        </p:nvGrpSpPr>
        <p:grpSpPr>
          <a:xfrm rot="-1044125">
            <a:off x="7119495" y="794912"/>
            <a:ext cx="431630" cy="531632"/>
            <a:chOff x="7234335" y="539692"/>
            <a:chExt cx="1103331" cy="1358958"/>
          </a:xfrm>
        </p:grpSpPr>
        <p:sp>
          <p:nvSpPr>
            <p:cNvPr id="7364" name="Google Shape;7364;p9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9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9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9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9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9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9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9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9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9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9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5" name="Google Shape;7375;p92"/>
          <p:cNvGrpSpPr/>
          <p:nvPr/>
        </p:nvGrpSpPr>
        <p:grpSpPr>
          <a:xfrm rot="205608">
            <a:off x="7575334" y="1320114"/>
            <a:ext cx="203045" cy="250088"/>
            <a:chOff x="7234335" y="539692"/>
            <a:chExt cx="1103331" cy="1358958"/>
          </a:xfrm>
        </p:grpSpPr>
        <p:sp>
          <p:nvSpPr>
            <p:cNvPr id="7376" name="Google Shape;7376;p9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9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9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9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9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9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9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9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9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9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9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7" name="Google Shape;7387;p92"/>
          <p:cNvGrpSpPr/>
          <p:nvPr/>
        </p:nvGrpSpPr>
        <p:grpSpPr>
          <a:xfrm>
            <a:off x="5727712" y="1929249"/>
            <a:ext cx="3416288" cy="3214273"/>
            <a:chOff x="5727712" y="1929249"/>
            <a:chExt cx="3416288" cy="3214273"/>
          </a:xfrm>
        </p:grpSpPr>
        <p:sp>
          <p:nvSpPr>
            <p:cNvPr id="7388" name="Google Shape;7388;p92"/>
            <p:cNvSpPr/>
            <p:nvPr/>
          </p:nvSpPr>
          <p:spPr>
            <a:xfrm flipH="1">
              <a:off x="5727712" y="1929249"/>
              <a:ext cx="3416288" cy="3214273"/>
            </a:xfrm>
            <a:custGeom>
              <a:avLst/>
              <a:gdLst/>
              <a:ahLst/>
              <a:cxnLst/>
              <a:rect l="l" t="t" r="r" b="b"/>
              <a:pathLst>
                <a:path w="68676" h="64615" extrusionOk="0">
                  <a:moveTo>
                    <a:pt x="48733" y="15675"/>
                  </a:moveTo>
                  <a:cubicBezTo>
                    <a:pt x="48793" y="15675"/>
                    <a:pt x="48843" y="15725"/>
                    <a:pt x="48852" y="15788"/>
                  </a:cubicBezTo>
                  <a:lnTo>
                    <a:pt x="48911" y="16300"/>
                  </a:lnTo>
                  <a:cubicBezTo>
                    <a:pt x="48923" y="16371"/>
                    <a:pt x="48864" y="16430"/>
                    <a:pt x="48792" y="16442"/>
                  </a:cubicBezTo>
                  <a:lnTo>
                    <a:pt x="46732" y="16716"/>
                  </a:lnTo>
                  <a:cubicBezTo>
                    <a:pt x="46673" y="16704"/>
                    <a:pt x="46649" y="16621"/>
                    <a:pt x="46709" y="16585"/>
                  </a:cubicBezTo>
                  <a:lnTo>
                    <a:pt x="48673" y="15692"/>
                  </a:lnTo>
                  <a:cubicBezTo>
                    <a:pt x="48694" y="15681"/>
                    <a:pt x="48714" y="15675"/>
                    <a:pt x="48733" y="15675"/>
                  </a:cubicBezTo>
                  <a:close/>
                  <a:moveTo>
                    <a:pt x="39600" y="19240"/>
                  </a:moveTo>
                  <a:lnTo>
                    <a:pt x="39600" y="19371"/>
                  </a:lnTo>
                  <a:cubicBezTo>
                    <a:pt x="38958" y="19836"/>
                    <a:pt x="38338" y="20336"/>
                    <a:pt x="37600" y="20598"/>
                  </a:cubicBezTo>
                  <a:cubicBezTo>
                    <a:pt x="37219" y="20729"/>
                    <a:pt x="36826" y="20812"/>
                    <a:pt x="36433" y="20836"/>
                  </a:cubicBezTo>
                  <a:cubicBezTo>
                    <a:pt x="36695" y="20741"/>
                    <a:pt x="36910" y="20550"/>
                    <a:pt x="37053" y="20312"/>
                  </a:cubicBezTo>
                  <a:cubicBezTo>
                    <a:pt x="37160" y="20062"/>
                    <a:pt x="37231" y="19800"/>
                    <a:pt x="37279" y="19538"/>
                  </a:cubicBezTo>
                  <a:lnTo>
                    <a:pt x="39600" y="19240"/>
                  </a:lnTo>
                  <a:close/>
                  <a:moveTo>
                    <a:pt x="23956" y="39374"/>
                  </a:moveTo>
                  <a:cubicBezTo>
                    <a:pt x="24218" y="39624"/>
                    <a:pt x="24515" y="39838"/>
                    <a:pt x="24825" y="40029"/>
                  </a:cubicBezTo>
                  <a:lnTo>
                    <a:pt x="28492" y="42493"/>
                  </a:lnTo>
                  <a:cubicBezTo>
                    <a:pt x="29135" y="42934"/>
                    <a:pt x="29861" y="43517"/>
                    <a:pt x="29825" y="44303"/>
                  </a:cubicBezTo>
                  <a:cubicBezTo>
                    <a:pt x="29814" y="44565"/>
                    <a:pt x="29706" y="44815"/>
                    <a:pt x="29718" y="45077"/>
                  </a:cubicBezTo>
                  <a:cubicBezTo>
                    <a:pt x="29718" y="45898"/>
                    <a:pt x="30718" y="46387"/>
                    <a:pt x="30945" y="47172"/>
                  </a:cubicBezTo>
                  <a:cubicBezTo>
                    <a:pt x="31135" y="47827"/>
                    <a:pt x="30766" y="48494"/>
                    <a:pt x="30790" y="49161"/>
                  </a:cubicBezTo>
                  <a:cubicBezTo>
                    <a:pt x="30826" y="49887"/>
                    <a:pt x="31302" y="50506"/>
                    <a:pt x="31980" y="50744"/>
                  </a:cubicBezTo>
                  <a:cubicBezTo>
                    <a:pt x="32207" y="50792"/>
                    <a:pt x="32433" y="50851"/>
                    <a:pt x="32659" y="50947"/>
                  </a:cubicBezTo>
                  <a:cubicBezTo>
                    <a:pt x="32873" y="51078"/>
                    <a:pt x="33064" y="51268"/>
                    <a:pt x="33195" y="51494"/>
                  </a:cubicBezTo>
                  <a:cubicBezTo>
                    <a:pt x="33576" y="52090"/>
                    <a:pt x="33850" y="52756"/>
                    <a:pt x="33981" y="53459"/>
                  </a:cubicBezTo>
                  <a:cubicBezTo>
                    <a:pt x="34147" y="54352"/>
                    <a:pt x="34088" y="55292"/>
                    <a:pt x="34386" y="56138"/>
                  </a:cubicBezTo>
                  <a:lnTo>
                    <a:pt x="33040" y="56376"/>
                  </a:lnTo>
                  <a:lnTo>
                    <a:pt x="32671" y="55757"/>
                  </a:lnTo>
                  <a:lnTo>
                    <a:pt x="31957" y="55531"/>
                  </a:lnTo>
                  <a:lnTo>
                    <a:pt x="30099" y="56602"/>
                  </a:lnTo>
                  <a:lnTo>
                    <a:pt x="30861" y="56959"/>
                  </a:lnTo>
                  <a:lnTo>
                    <a:pt x="28182" y="57007"/>
                  </a:lnTo>
                  <a:lnTo>
                    <a:pt x="26730" y="56733"/>
                  </a:lnTo>
                  <a:lnTo>
                    <a:pt x="26658" y="57578"/>
                  </a:lnTo>
                  <a:lnTo>
                    <a:pt x="24611" y="59424"/>
                  </a:lnTo>
                  <a:lnTo>
                    <a:pt x="21705" y="58686"/>
                  </a:lnTo>
                  <a:lnTo>
                    <a:pt x="20384" y="58590"/>
                  </a:lnTo>
                  <a:lnTo>
                    <a:pt x="19193" y="60126"/>
                  </a:lnTo>
                  <a:lnTo>
                    <a:pt x="16074" y="60769"/>
                  </a:lnTo>
                  <a:cubicBezTo>
                    <a:pt x="16062" y="60662"/>
                    <a:pt x="16038" y="60555"/>
                    <a:pt x="16026" y="60448"/>
                  </a:cubicBezTo>
                  <a:cubicBezTo>
                    <a:pt x="15681" y="58543"/>
                    <a:pt x="15728" y="56519"/>
                    <a:pt x="16348" y="54709"/>
                  </a:cubicBezTo>
                  <a:cubicBezTo>
                    <a:pt x="16538" y="54757"/>
                    <a:pt x="16740" y="54780"/>
                    <a:pt x="16943" y="54780"/>
                  </a:cubicBezTo>
                  <a:cubicBezTo>
                    <a:pt x="17431" y="54757"/>
                    <a:pt x="17693" y="54280"/>
                    <a:pt x="17812" y="53852"/>
                  </a:cubicBezTo>
                  <a:cubicBezTo>
                    <a:pt x="17931" y="53411"/>
                    <a:pt x="17979" y="52959"/>
                    <a:pt x="18264" y="52625"/>
                  </a:cubicBezTo>
                  <a:cubicBezTo>
                    <a:pt x="18384" y="52483"/>
                    <a:pt x="18550" y="52363"/>
                    <a:pt x="18574" y="52173"/>
                  </a:cubicBezTo>
                  <a:cubicBezTo>
                    <a:pt x="18610" y="51947"/>
                    <a:pt x="18407" y="51756"/>
                    <a:pt x="18253" y="51566"/>
                  </a:cubicBezTo>
                  <a:cubicBezTo>
                    <a:pt x="18217" y="51518"/>
                    <a:pt x="18181" y="51459"/>
                    <a:pt x="18145" y="51411"/>
                  </a:cubicBezTo>
                  <a:cubicBezTo>
                    <a:pt x="18443" y="50887"/>
                    <a:pt x="18693" y="50339"/>
                    <a:pt x="18919" y="49780"/>
                  </a:cubicBezTo>
                  <a:cubicBezTo>
                    <a:pt x="18979" y="49756"/>
                    <a:pt x="19050" y="49732"/>
                    <a:pt x="19098" y="49696"/>
                  </a:cubicBezTo>
                  <a:cubicBezTo>
                    <a:pt x="19753" y="49315"/>
                    <a:pt x="19955" y="48423"/>
                    <a:pt x="19824" y="47672"/>
                  </a:cubicBezTo>
                  <a:cubicBezTo>
                    <a:pt x="19824" y="47625"/>
                    <a:pt x="19800" y="47589"/>
                    <a:pt x="19800" y="47553"/>
                  </a:cubicBezTo>
                  <a:cubicBezTo>
                    <a:pt x="20205" y="46494"/>
                    <a:pt x="20610" y="45434"/>
                    <a:pt x="21027" y="44374"/>
                  </a:cubicBezTo>
                  <a:cubicBezTo>
                    <a:pt x="21205" y="43862"/>
                    <a:pt x="21432" y="43374"/>
                    <a:pt x="21729" y="42922"/>
                  </a:cubicBezTo>
                  <a:cubicBezTo>
                    <a:pt x="21693" y="42791"/>
                    <a:pt x="21717" y="42648"/>
                    <a:pt x="21813" y="42529"/>
                  </a:cubicBezTo>
                  <a:cubicBezTo>
                    <a:pt x="22241" y="41898"/>
                    <a:pt x="22872" y="41469"/>
                    <a:pt x="23337" y="40874"/>
                  </a:cubicBezTo>
                  <a:cubicBezTo>
                    <a:pt x="23670" y="40433"/>
                    <a:pt x="23789" y="39898"/>
                    <a:pt x="23956" y="39374"/>
                  </a:cubicBezTo>
                  <a:close/>
                  <a:moveTo>
                    <a:pt x="26977" y="0"/>
                  </a:moveTo>
                  <a:cubicBezTo>
                    <a:pt x="26539" y="0"/>
                    <a:pt x="26053" y="59"/>
                    <a:pt x="25515" y="190"/>
                  </a:cubicBezTo>
                  <a:cubicBezTo>
                    <a:pt x="22360" y="964"/>
                    <a:pt x="21110" y="3810"/>
                    <a:pt x="21586" y="5262"/>
                  </a:cubicBezTo>
                  <a:cubicBezTo>
                    <a:pt x="21717" y="5643"/>
                    <a:pt x="21896" y="6048"/>
                    <a:pt x="21801" y="6441"/>
                  </a:cubicBezTo>
                  <a:cubicBezTo>
                    <a:pt x="21717" y="6715"/>
                    <a:pt x="21539" y="6953"/>
                    <a:pt x="21289" y="7108"/>
                  </a:cubicBezTo>
                  <a:cubicBezTo>
                    <a:pt x="21062" y="7263"/>
                    <a:pt x="21074" y="7608"/>
                    <a:pt x="21312" y="7751"/>
                  </a:cubicBezTo>
                  <a:cubicBezTo>
                    <a:pt x="21360" y="7775"/>
                    <a:pt x="21408" y="7798"/>
                    <a:pt x="21455" y="7810"/>
                  </a:cubicBezTo>
                  <a:cubicBezTo>
                    <a:pt x="21622" y="7859"/>
                    <a:pt x="21797" y="7883"/>
                    <a:pt x="21973" y="7883"/>
                  </a:cubicBezTo>
                  <a:cubicBezTo>
                    <a:pt x="22098" y="7883"/>
                    <a:pt x="22224" y="7871"/>
                    <a:pt x="22348" y="7846"/>
                  </a:cubicBezTo>
                  <a:cubicBezTo>
                    <a:pt x="22420" y="8001"/>
                    <a:pt x="22420" y="8179"/>
                    <a:pt x="22348" y="8334"/>
                  </a:cubicBezTo>
                  <a:cubicBezTo>
                    <a:pt x="21563" y="8489"/>
                    <a:pt x="21146" y="9442"/>
                    <a:pt x="21110" y="10180"/>
                  </a:cubicBezTo>
                  <a:cubicBezTo>
                    <a:pt x="21045" y="10154"/>
                    <a:pt x="20977" y="10142"/>
                    <a:pt x="20909" y="10142"/>
                  </a:cubicBezTo>
                  <a:cubicBezTo>
                    <a:pt x="20753" y="10142"/>
                    <a:pt x="20599" y="10206"/>
                    <a:pt x="20491" y="10323"/>
                  </a:cubicBezTo>
                  <a:cubicBezTo>
                    <a:pt x="20598" y="10073"/>
                    <a:pt x="20527" y="9775"/>
                    <a:pt x="20312" y="9596"/>
                  </a:cubicBezTo>
                  <a:cubicBezTo>
                    <a:pt x="20086" y="9394"/>
                    <a:pt x="19777" y="9346"/>
                    <a:pt x="19491" y="9299"/>
                  </a:cubicBezTo>
                  <a:lnTo>
                    <a:pt x="17776" y="9037"/>
                  </a:lnTo>
                  <a:cubicBezTo>
                    <a:pt x="17357" y="8971"/>
                    <a:pt x="16923" y="8906"/>
                    <a:pt x="16496" y="8906"/>
                  </a:cubicBezTo>
                  <a:cubicBezTo>
                    <a:pt x="16148" y="8906"/>
                    <a:pt x="15805" y="8949"/>
                    <a:pt x="15478" y="9072"/>
                  </a:cubicBezTo>
                  <a:cubicBezTo>
                    <a:pt x="14764" y="9346"/>
                    <a:pt x="14157" y="10156"/>
                    <a:pt x="14371" y="10918"/>
                  </a:cubicBezTo>
                  <a:cubicBezTo>
                    <a:pt x="12811" y="11049"/>
                    <a:pt x="11549" y="12335"/>
                    <a:pt x="10775" y="13752"/>
                  </a:cubicBezTo>
                  <a:cubicBezTo>
                    <a:pt x="10204" y="14811"/>
                    <a:pt x="9835" y="15966"/>
                    <a:pt x="9394" y="17097"/>
                  </a:cubicBezTo>
                  <a:cubicBezTo>
                    <a:pt x="9204" y="17597"/>
                    <a:pt x="9156" y="18133"/>
                    <a:pt x="9275" y="18657"/>
                  </a:cubicBezTo>
                  <a:cubicBezTo>
                    <a:pt x="9323" y="18955"/>
                    <a:pt x="9287" y="19264"/>
                    <a:pt x="9204" y="19550"/>
                  </a:cubicBezTo>
                  <a:cubicBezTo>
                    <a:pt x="8787" y="20955"/>
                    <a:pt x="8382" y="22360"/>
                    <a:pt x="7966" y="23753"/>
                  </a:cubicBezTo>
                  <a:cubicBezTo>
                    <a:pt x="7632" y="24896"/>
                    <a:pt x="7299" y="26075"/>
                    <a:pt x="7406" y="27253"/>
                  </a:cubicBezTo>
                  <a:cubicBezTo>
                    <a:pt x="7513" y="28444"/>
                    <a:pt x="8168" y="29658"/>
                    <a:pt x="9263" y="30027"/>
                  </a:cubicBezTo>
                  <a:cubicBezTo>
                    <a:pt x="8299" y="30623"/>
                    <a:pt x="8144" y="31980"/>
                    <a:pt x="8192" y="33135"/>
                  </a:cubicBezTo>
                  <a:cubicBezTo>
                    <a:pt x="8216" y="33778"/>
                    <a:pt x="8299" y="34468"/>
                    <a:pt x="8692" y="34968"/>
                  </a:cubicBezTo>
                  <a:cubicBezTo>
                    <a:pt x="9210" y="35614"/>
                    <a:pt x="10073" y="35745"/>
                    <a:pt x="10913" y="35745"/>
                  </a:cubicBezTo>
                  <a:cubicBezTo>
                    <a:pt x="11096" y="35745"/>
                    <a:pt x="11277" y="35739"/>
                    <a:pt x="11454" y="35730"/>
                  </a:cubicBezTo>
                  <a:lnTo>
                    <a:pt x="11454" y="35730"/>
                  </a:lnTo>
                  <a:cubicBezTo>
                    <a:pt x="11073" y="37040"/>
                    <a:pt x="10906" y="38409"/>
                    <a:pt x="10966" y="39779"/>
                  </a:cubicBezTo>
                  <a:cubicBezTo>
                    <a:pt x="11002" y="40350"/>
                    <a:pt x="11085" y="40969"/>
                    <a:pt x="11490" y="41350"/>
                  </a:cubicBezTo>
                  <a:cubicBezTo>
                    <a:pt x="11680" y="41517"/>
                    <a:pt x="11918" y="41636"/>
                    <a:pt x="12168" y="41695"/>
                  </a:cubicBezTo>
                  <a:cubicBezTo>
                    <a:pt x="12228" y="41886"/>
                    <a:pt x="12288" y="42088"/>
                    <a:pt x="12323" y="42291"/>
                  </a:cubicBezTo>
                  <a:cubicBezTo>
                    <a:pt x="12454" y="43041"/>
                    <a:pt x="11537" y="43112"/>
                    <a:pt x="11704" y="43946"/>
                  </a:cubicBezTo>
                  <a:cubicBezTo>
                    <a:pt x="11823" y="44565"/>
                    <a:pt x="12323" y="45041"/>
                    <a:pt x="12359" y="45696"/>
                  </a:cubicBezTo>
                  <a:cubicBezTo>
                    <a:pt x="12383" y="46041"/>
                    <a:pt x="12240" y="46375"/>
                    <a:pt x="12157" y="46708"/>
                  </a:cubicBezTo>
                  <a:cubicBezTo>
                    <a:pt x="11966" y="47506"/>
                    <a:pt x="12085" y="48339"/>
                    <a:pt x="12192" y="49149"/>
                  </a:cubicBezTo>
                  <a:cubicBezTo>
                    <a:pt x="12216" y="49399"/>
                    <a:pt x="12240" y="49649"/>
                    <a:pt x="12276" y="49887"/>
                  </a:cubicBezTo>
                  <a:cubicBezTo>
                    <a:pt x="12192" y="50077"/>
                    <a:pt x="12109" y="50256"/>
                    <a:pt x="12014" y="50435"/>
                  </a:cubicBezTo>
                  <a:cubicBezTo>
                    <a:pt x="11776" y="50875"/>
                    <a:pt x="11454" y="51304"/>
                    <a:pt x="11359" y="51804"/>
                  </a:cubicBezTo>
                  <a:cubicBezTo>
                    <a:pt x="11264" y="52304"/>
                    <a:pt x="11502" y="52923"/>
                    <a:pt x="12002" y="53006"/>
                  </a:cubicBezTo>
                  <a:cubicBezTo>
                    <a:pt x="12049" y="53006"/>
                    <a:pt x="12085" y="53018"/>
                    <a:pt x="12133" y="53030"/>
                  </a:cubicBezTo>
                  <a:cubicBezTo>
                    <a:pt x="12299" y="53102"/>
                    <a:pt x="12240" y="53375"/>
                    <a:pt x="12133" y="53518"/>
                  </a:cubicBezTo>
                  <a:cubicBezTo>
                    <a:pt x="12014" y="53673"/>
                    <a:pt x="11871" y="53911"/>
                    <a:pt x="12026" y="54078"/>
                  </a:cubicBezTo>
                  <a:cubicBezTo>
                    <a:pt x="12049" y="54102"/>
                    <a:pt x="12085" y="54126"/>
                    <a:pt x="12121" y="54149"/>
                  </a:cubicBezTo>
                  <a:cubicBezTo>
                    <a:pt x="12216" y="54185"/>
                    <a:pt x="12311" y="54233"/>
                    <a:pt x="12419" y="54268"/>
                  </a:cubicBezTo>
                  <a:cubicBezTo>
                    <a:pt x="12288" y="56840"/>
                    <a:pt x="11633" y="59460"/>
                    <a:pt x="9847" y="61067"/>
                  </a:cubicBezTo>
                  <a:lnTo>
                    <a:pt x="9335" y="61067"/>
                  </a:lnTo>
                  <a:lnTo>
                    <a:pt x="7370" y="62650"/>
                  </a:lnTo>
                  <a:lnTo>
                    <a:pt x="3405" y="63043"/>
                  </a:lnTo>
                  <a:lnTo>
                    <a:pt x="0" y="64615"/>
                  </a:lnTo>
                  <a:lnTo>
                    <a:pt x="68676" y="64615"/>
                  </a:lnTo>
                  <a:lnTo>
                    <a:pt x="67925" y="63936"/>
                  </a:lnTo>
                  <a:lnTo>
                    <a:pt x="64532" y="63651"/>
                  </a:lnTo>
                  <a:lnTo>
                    <a:pt x="62175" y="61567"/>
                  </a:lnTo>
                  <a:lnTo>
                    <a:pt x="59805" y="61067"/>
                  </a:lnTo>
                  <a:lnTo>
                    <a:pt x="59162" y="59317"/>
                  </a:lnTo>
                  <a:lnTo>
                    <a:pt x="56567" y="58864"/>
                  </a:lnTo>
                  <a:lnTo>
                    <a:pt x="55293" y="57578"/>
                  </a:lnTo>
                  <a:lnTo>
                    <a:pt x="55138" y="56114"/>
                  </a:lnTo>
                  <a:lnTo>
                    <a:pt x="55341" y="54578"/>
                  </a:lnTo>
                  <a:lnTo>
                    <a:pt x="53745" y="53864"/>
                  </a:lnTo>
                  <a:lnTo>
                    <a:pt x="52709" y="52149"/>
                  </a:lnTo>
                  <a:lnTo>
                    <a:pt x="48709" y="51649"/>
                  </a:lnTo>
                  <a:lnTo>
                    <a:pt x="49042" y="50137"/>
                  </a:lnTo>
                  <a:lnTo>
                    <a:pt x="47637" y="49577"/>
                  </a:lnTo>
                  <a:lnTo>
                    <a:pt x="46018" y="50709"/>
                  </a:lnTo>
                  <a:lnTo>
                    <a:pt x="44411" y="50197"/>
                  </a:lnTo>
                  <a:lnTo>
                    <a:pt x="43875" y="50399"/>
                  </a:lnTo>
                  <a:cubicBezTo>
                    <a:pt x="43077" y="50839"/>
                    <a:pt x="42291" y="51304"/>
                    <a:pt x="41482" y="51709"/>
                  </a:cubicBezTo>
                  <a:cubicBezTo>
                    <a:pt x="40672" y="52125"/>
                    <a:pt x="39827" y="52518"/>
                    <a:pt x="39089" y="53066"/>
                  </a:cubicBezTo>
                  <a:lnTo>
                    <a:pt x="38719" y="52804"/>
                  </a:lnTo>
                  <a:cubicBezTo>
                    <a:pt x="38398" y="52602"/>
                    <a:pt x="38100" y="52352"/>
                    <a:pt x="37850" y="52054"/>
                  </a:cubicBezTo>
                  <a:cubicBezTo>
                    <a:pt x="37303" y="51375"/>
                    <a:pt x="37410" y="51030"/>
                    <a:pt x="36612" y="49768"/>
                  </a:cubicBezTo>
                  <a:cubicBezTo>
                    <a:pt x="36672" y="49530"/>
                    <a:pt x="37350" y="48982"/>
                    <a:pt x="37505" y="48292"/>
                  </a:cubicBezTo>
                  <a:cubicBezTo>
                    <a:pt x="37588" y="47899"/>
                    <a:pt x="37410" y="47506"/>
                    <a:pt x="37303" y="47125"/>
                  </a:cubicBezTo>
                  <a:cubicBezTo>
                    <a:pt x="37100" y="46410"/>
                    <a:pt x="37195" y="45648"/>
                    <a:pt x="37291" y="44910"/>
                  </a:cubicBezTo>
                  <a:cubicBezTo>
                    <a:pt x="37434" y="43767"/>
                    <a:pt x="37565" y="42624"/>
                    <a:pt x="37707" y="41481"/>
                  </a:cubicBezTo>
                  <a:cubicBezTo>
                    <a:pt x="37755" y="41112"/>
                    <a:pt x="37803" y="40719"/>
                    <a:pt x="37660" y="40374"/>
                  </a:cubicBezTo>
                  <a:cubicBezTo>
                    <a:pt x="37553" y="40124"/>
                    <a:pt x="37398" y="39898"/>
                    <a:pt x="37231" y="39695"/>
                  </a:cubicBezTo>
                  <a:cubicBezTo>
                    <a:pt x="36922" y="39243"/>
                    <a:pt x="36719" y="38731"/>
                    <a:pt x="36648" y="38195"/>
                  </a:cubicBezTo>
                  <a:cubicBezTo>
                    <a:pt x="36636" y="37933"/>
                    <a:pt x="36588" y="37671"/>
                    <a:pt x="36517" y="37421"/>
                  </a:cubicBezTo>
                  <a:cubicBezTo>
                    <a:pt x="36350" y="37004"/>
                    <a:pt x="35981" y="36707"/>
                    <a:pt x="35636" y="36421"/>
                  </a:cubicBezTo>
                  <a:cubicBezTo>
                    <a:pt x="34481" y="35457"/>
                    <a:pt x="33445" y="34290"/>
                    <a:pt x="32290" y="33349"/>
                  </a:cubicBezTo>
                  <a:cubicBezTo>
                    <a:pt x="32623" y="33063"/>
                    <a:pt x="32873" y="32635"/>
                    <a:pt x="32862" y="32266"/>
                  </a:cubicBezTo>
                  <a:cubicBezTo>
                    <a:pt x="32862" y="31885"/>
                    <a:pt x="32635" y="31539"/>
                    <a:pt x="32397" y="31242"/>
                  </a:cubicBezTo>
                  <a:cubicBezTo>
                    <a:pt x="31945" y="30635"/>
                    <a:pt x="31445" y="30075"/>
                    <a:pt x="30897" y="29551"/>
                  </a:cubicBezTo>
                  <a:cubicBezTo>
                    <a:pt x="30778" y="29420"/>
                    <a:pt x="30623" y="29313"/>
                    <a:pt x="30456" y="29265"/>
                  </a:cubicBezTo>
                  <a:cubicBezTo>
                    <a:pt x="30423" y="29263"/>
                    <a:pt x="30390" y="29261"/>
                    <a:pt x="30357" y="29261"/>
                  </a:cubicBezTo>
                  <a:cubicBezTo>
                    <a:pt x="30252" y="29261"/>
                    <a:pt x="30152" y="29277"/>
                    <a:pt x="30052" y="29313"/>
                  </a:cubicBezTo>
                  <a:cubicBezTo>
                    <a:pt x="29683" y="29432"/>
                    <a:pt x="29313" y="29646"/>
                    <a:pt x="29159" y="30004"/>
                  </a:cubicBezTo>
                  <a:cubicBezTo>
                    <a:pt x="29147" y="30027"/>
                    <a:pt x="29135" y="30063"/>
                    <a:pt x="29123" y="30087"/>
                  </a:cubicBezTo>
                  <a:cubicBezTo>
                    <a:pt x="28659" y="29408"/>
                    <a:pt x="28682" y="28384"/>
                    <a:pt x="28944" y="27563"/>
                  </a:cubicBezTo>
                  <a:cubicBezTo>
                    <a:pt x="29218" y="26694"/>
                    <a:pt x="29683" y="25896"/>
                    <a:pt x="29897" y="25027"/>
                  </a:cubicBezTo>
                  <a:cubicBezTo>
                    <a:pt x="29945" y="25062"/>
                    <a:pt x="30004" y="25086"/>
                    <a:pt x="30052" y="25122"/>
                  </a:cubicBezTo>
                  <a:cubicBezTo>
                    <a:pt x="30456" y="25313"/>
                    <a:pt x="30897" y="25360"/>
                    <a:pt x="31338" y="25408"/>
                  </a:cubicBezTo>
                  <a:cubicBezTo>
                    <a:pt x="31837" y="25454"/>
                    <a:pt x="32340" y="25500"/>
                    <a:pt x="32838" y="25500"/>
                  </a:cubicBezTo>
                  <a:cubicBezTo>
                    <a:pt x="33243" y="25500"/>
                    <a:pt x="33645" y="25469"/>
                    <a:pt x="34040" y="25384"/>
                  </a:cubicBezTo>
                  <a:cubicBezTo>
                    <a:pt x="34493" y="25301"/>
                    <a:pt x="34909" y="25134"/>
                    <a:pt x="35362" y="25074"/>
                  </a:cubicBezTo>
                  <a:cubicBezTo>
                    <a:pt x="36160" y="24967"/>
                    <a:pt x="37041" y="25170"/>
                    <a:pt x="37719" y="24729"/>
                  </a:cubicBezTo>
                  <a:cubicBezTo>
                    <a:pt x="38243" y="24384"/>
                    <a:pt x="38529" y="23717"/>
                    <a:pt x="39065" y="23419"/>
                  </a:cubicBezTo>
                  <a:cubicBezTo>
                    <a:pt x="39255" y="23312"/>
                    <a:pt x="39481" y="23241"/>
                    <a:pt x="39624" y="23074"/>
                  </a:cubicBezTo>
                  <a:cubicBezTo>
                    <a:pt x="39803" y="22860"/>
                    <a:pt x="39815" y="22538"/>
                    <a:pt x="40005" y="22360"/>
                  </a:cubicBezTo>
                  <a:cubicBezTo>
                    <a:pt x="40124" y="22265"/>
                    <a:pt x="40267" y="22205"/>
                    <a:pt x="40410" y="22169"/>
                  </a:cubicBezTo>
                  <a:cubicBezTo>
                    <a:pt x="40624" y="22562"/>
                    <a:pt x="40874" y="22931"/>
                    <a:pt x="41148" y="23277"/>
                  </a:cubicBezTo>
                  <a:cubicBezTo>
                    <a:pt x="41660" y="23169"/>
                    <a:pt x="42148" y="22979"/>
                    <a:pt x="42613" y="22729"/>
                  </a:cubicBezTo>
                  <a:cubicBezTo>
                    <a:pt x="42696" y="22693"/>
                    <a:pt x="42779" y="22634"/>
                    <a:pt x="42839" y="22550"/>
                  </a:cubicBezTo>
                  <a:cubicBezTo>
                    <a:pt x="42982" y="22348"/>
                    <a:pt x="42875" y="22050"/>
                    <a:pt x="42768" y="21812"/>
                  </a:cubicBezTo>
                  <a:cubicBezTo>
                    <a:pt x="42470" y="21110"/>
                    <a:pt x="42267" y="20360"/>
                    <a:pt x="42184" y="19609"/>
                  </a:cubicBezTo>
                  <a:cubicBezTo>
                    <a:pt x="42148" y="19419"/>
                    <a:pt x="42137" y="19228"/>
                    <a:pt x="42125" y="19038"/>
                  </a:cubicBezTo>
                  <a:cubicBezTo>
                    <a:pt x="42148" y="19002"/>
                    <a:pt x="42160" y="18955"/>
                    <a:pt x="42160" y="18907"/>
                  </a:cubicBezTo>
                  <a:lnTo>
                    <a:pt x="42815" y="18824"/>
                  </a:lnTo>
                  <a:cubicBezTo>
                    <a:pt x="42994" y="18800"/>
                    <a:pt x="43125" y="18633"/>
                    <a:pt x="43101" y="18455"/>
                  </a:cubicBezTo>
                  <a:lnTo>
                    <a:pt x="43089" y="18347"/>
                  </a:lnTo>
                  <a:lnTo>
                    <a:pt x="45554" y="17978"/>
                  </a:lnTo>
                  <a:cubicBezTo>
                    <a:pt x="45708" y="17943"/>
                    <a:pt x="45804" y="17812"/>
                    <a:pt x="45792" y="17657"/>
                  </a:cubicBezTo>
                  <a:lnTo>
                    <a:pt x="50376" y="17062"/>
                  </a:lnTo>
                  <a:cubicBezTo>
                    <a:pt x="50408" y="17126"/>
                    <a:pt x="50478" y="17170"/>
                    <a:pt x="50552" y="17170"/>
                  </a:cubicBezTo>
                  <a:cubicBezTo>
                    <a:pt x="50561" y="17170"/>
                    <a:pt x="50569" y="17170"/>
                    <a:pt x="50578" y="17169"/>
                  </a:cubicBezTo>
                  <a:lnTo>
                    <a:pt x="52126" y="16966"/>
                  </a:lnTo>
                  <a:cubicBezTo>
                    <a:pt x="52233" y="16954"/>
                    <a:pt x="52304" y="16847"/>
                    <a:pt x="52293" y="16740"/>
                  </a:cubicBezTo>
                  <a:lnTo>
                    <a:pt x="52221" y="16085"/>
                  </a:lnTo>
                  <a:cubicBezTo>
                    <a:pt x="52199" y="15975"/>
                    <a:pt x="52115" y="15905"/>
                    <a:pt x="52018" y="15905"/>
                  </a:cubicBezTo>
                  <a:cubicBezTo>
                    <a:pt x="52010" y="15905"/>
                    <a:pt x="52003" y="15906"/>
                    <a:pt x="51995" y="15907"/>
                  </a:cubicBezTo>
                  <a:lnTo>
                    <a:pt x="50447" y="16097"/>
                  </a:lnTo>
                  <a:cubicBezTo>
                    <a:pt x="50364" y="16109"/>
                    <a:pt x="50292" y="16180"/>
                    <a:pt x="50280" y="16264"/>
                  </a:cubicBezTo>
                  <a:lnTo>
                    <a:pt x="49316" y="16383"/>
                  </a:lnTo>
                  <a:lnTo>
                    <a:pt x="49197" y="15478"/>
                  </a:lnTo>
                  <a:cubicBezTo>
                    <a:pt x="49197" y="15442"/>
                    <a:pt x="49173" y="15430"/>
                    <a:pt x="49149" y="15430"/>
                  </a:cubicBezTo>
                  <a:lnTo>
                    <a:pt x="48816" y="15478"/>
                  </a:lnTo>
                  <a:lnTo>
                    <a:pt x="45851" y="16835"/>
                  </a:lnTo>
                  <a:lnTo>
                    <a:pt x="45696" y="16847"/>
                  </a:lnTo>
                  <a:cubicBezTo>
                    <a:pt x="45674" y="16712"/>
                    <a:pt x="45555" y="16608"/>
                    <a:pt x="45421" y="16608"/>
                  </a:cubicBezTo>
                  <a:cubicBezTo>
                    <a:pt x="45413" y="16608"/>
                    <a:pt x="45406" y="16608"/>
                    <a:pt x="45399" y="16609"/>
                  </a:cubicBezTo>
                  <a:lnTo>
                    <a:pt x="37946" y="17347"/>
                  </a:lnTo>
                  <a:cubicBezTo>
                    <a:pt x="37862" y="17216"/>
                    <a:pt x="37731" y="17097"/>
                    <a:pt x="37588" y="17026"/>
                  </a:cubicBezTo>
                  <a:cubicBezTo>
                    <a:pt x="37483" y="16985"/>
                    <a:pt x="37371" y="16967"/>
                    <a:pt x="37262" y="16967"/>
                  </a:cubicBezTo>
                  <a:cubicBezTo>
                    <a:pt x="37211" y="16967"/>
                    <a:pt x="37161" y="16971"/>
                    <a:pt x="37112" y="16978"/>
                  </a:cubicBezTo>
                  <a:lnTo>
                    <a:pt x="33945" y="17121"/>
                  </a:lnTo>
                  <a:cubicBezTo>
                    <a:pt x="33683" y="17121"/>
                    <a:pt x="33433" y="17157"/>
                    <a:pt x="33195" y="17240"/>
                  </a:cubicBezTo>
                  <a:cubicBezTo>
                    <a:pt x="33016" y="17323"/>
                    <a:pt x="32850" y="17431"/>
                    <a:pt x="32695" y="17538"/>
                  </a:cubicBezTo>
                  <a:cubicBezTo>
                    <a:pt x="32481" y="17657"/>
                    <a:pt x="32266" y="17764"/>
                    <a:pt x="32040" y="17847"/>
                  </a:cubicBezTo>
                  <a:cubicBezTo>
                    <a:pt x="32004" y="17716"/>
                    <a:pt x="31945" y="17585"/>
                    <a:pt x="31873" y="17466"/>
                  </a:cubicBezTo>
                  <a:cubicBezTo>
                    <a:pt x="31742" y="17252"/>
                    <a:pt x="31576" y="17062"/>
                    <a:pt x="31528" y="16823"/>
                  </a:cubicBezTo>
                  <a:cubicBezTo>
                    <a:pt x="31457" y="16466"/>
                    <a:pt x="31635" y="15990"/>
                    <a:pt x="31326" y="15823"/>
                  </a:cubicBezTo>
                  <a:cubicBezTo>
                    <a:pt x="31230" y="15764"/>
                    <a:pt x="31099" y="15776"/>
                    <a:pt x="30992" y="15728"/>
                  </a:cubicBezTo>
                  <a:cubicBezTo>
                    <a:pt x="30742" y="15597"/>
                    <a:pt x="30742" y="15240"/>
                    <a:pt x="30742" y="14954"/>
                  </a:cubicBezTo>
                  <a:cubicBezTo>
                    <a:pt x="30742" y="13466"/>
                    <a:pt x="29647" y="12061"/>
                    <a:pt x="28242" y="11728"/>
                  </a:cubicBezTo>
                  <a:cubicBezTo>
                    <a:pt x="28266" y="11406"/>
                    <a:pt x="28028" y="11120"/>
                    <a:pt x="27706" y="11073"/>
                  </a:cubicBezTo>
                  <a:cubicBezTo>
                    <a:pt x="27849" y="10849"/>
                    <a:pt x="28075" y="10792"/>
                    <a:pt x="28335" y="10792"/>
                  </a:cubicBezTo>
                  <a:cubicBezTo>
                    <a:pt x="28606" y="10792"/>
                    <a:pt x="28913" y="10854"/>
                    <a:pt x="29202" y="10854"/>
                  </a:cubicBezTo>
                  <a:cubicBezTo>
                    <a:pt x="29372" y="10854"/>
                    <a:pt x="29536" y="10832"/>
                    <a:pt x="29683" y="10763"/>
                  </a:cubicBezTo>
                  <a:cubicBezTo>
                    <a:pt x="30052" y="10596"/>
                    <a:pt x="30254" y="10204"/>
                    <a:pt x="30171" y="9811"/>
                  </a:cubicBezTo>
                  <a:cubicBezTo>
                    <a:pt x="30111" y="9561"/>
                    <a:pt x="30683" y="9191"/>
                    <a:pt x="30159" y="9037"/>
                  </a:cubicBezTo>
                  <a:cubicBezTo>
                    <a:pt x="30528" y="9037"/>
                    <a:pt x="30540" y="8846"/>
                    <a:pt x="30564" y="8644"/>
                  </a:cubicBezTo>
                  <a:cubicBezTo>
                    <a:pt x="30576" y="8441"/>
                    <a:pt x="30540" y="8215"/>
                    <a:pt x="30683" y="8072"/>
                  </a:cubicBezTo>
                  <a:cubicBezTo>
                    <a:pt x="30837" y="7906"/>
                    <a:pt x="31123" y="7989"/>
                    <a:pt x="31326" y="7870"/>
                  </a:cubicBezTo>
                  <a:cubicBezTo>
                    <a:pt x="31623" y="7691"/>
                    <a:pt x="31528" y="7191"/>
                    <a:pt x="31326" y="6894"/>
                  </a:cubicBezTo>
                  <a:cubicBezTo>
                    <a:pt x="31123" y="6596"/>
                    <a:pt x="30837" y="6286"/>
                    <a:pt x="30921" y="5929"/>
                  </a:cubicBezTo>
                  <a:cubicBezTo>
                    <a:pt x="31028" y="5441"/>
                    <a:pt x="31635" y="5405"/>
                    <a:pt x="32111" y="5215"/>
                  </a:cubicBezTo>
                  <a:cubicBezTo>
                    <a:pt x="32350" y="5072"/>
                    <a:pt x="32290" y="4715"/>
                    <a:pt x="32016" y="4655"/>
                  </a:cubicBezTo>
                  <a:cubicBezTo>
                    <a:pt x="31957" y="4655"/>
                    <a:pt x="31897" y="4643"/>
                    <a:pt x="31838" y="4643"/>
                  </a:cubicBezTo>
                  <a:cubicBezTo>
                    <a:pt x="31338" y="4572"/>
                    <a:pt x="31088" y="4131"/>
                    <a:pt x="30980" y="3667"/>
                  </a:cubicBezTo>
                  <a:cubicBezTo>
                    <a:pt x="30772" y="2773"/>
                    <a:pt x="29993" y="0"/>
                    <a:pt x="26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92"/>
            <p:cNvSpPr/>
            <p:nvPr/>
          </p:nvSpPr>
          <p:spPr>
            <a:xfrm flipH="1">
              <a:off x="7512281" y="4711113"/>
              <a:ext cx="50392" cy="43278"/>
            </a:xfrm>
            <a:custGeom>
              <a:avLst/>
              <a:gdLst/>
              <a:ahLst/>
              <a:cxnLst/>
              <a:rect l="l" t="t" r="r" b="b"/>
              <a:pathLst>
                <a:path w="1013" h="870" extrusionOk="0">
                  <a:moveTo>
                    <a:pt x="203" y="0"/>
                  </a:moveTo>
                  <a:lnTo>
                    <a:pt x="1" y="119"/>
                  </a:lnTo>
                  <a:lnTo>
                    <a:pt x="96" y="143"/>
                  </a:lnTo>
                  <a:lnTo>
                    <a:pt x="513" y="870"/>
                  </a:lnTo>
                  <a:lnTo>
                    <a:pt x="1013" y="786"/>
                  </a:lnTo>
                  <a:lnTo>
                    <a:pt x="644" y="143"/>
                  </a:lnTo>
                  <a:lnTo>
                    <a:pt x="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92"/>
            <p:cNvSpPr/>
            <p:nvPr/>
          </p:nvSpPr>
          <p:spPr>
            <a:xfrm flipH="1">
              <a:off x="7633060" y="3145752"/>
              <a:ext cx="132123" cy="440691"/>
            </a:xfrm>
            <a:custGeom>
              <a:avLst/>
              <a:gdLst/>
              <a:ahLst/>
              <a:cxnLst/>
              <a:rect l="l" t="t" r="r" b="b"/>
              <a:pathLst>
                <a:path w="2656" h="8859" extrusionOk="0">
                  <a:moveTo>
                    <a:pt x="1429" y="0"/>
                  </a:moveTo>
                  <a:lnTo>
                    <a:pt x="1310" y="465"/>
                  </a:lnTo>
                  <a:cubicBezTo>
                    <a:pt x="1179" y="929"/>
                    <a:pt x="1012" y="1381"/>
                    <a:pt x="810" y="1822"/>
                  </a:cubicBezTo>
                  <a:cubicBezTo>
                    <a:pt x="655" y="2191"/>
                    <a:pt x="488" y="2572"/>
                    <a:pt x="357" y="2965"/>
                  </a:cubicBezTo>
                  <a:cubicBezTo>
                    <a:pt x="0" y="4132"/>
                    <a:pt x="71" y="5608"/>
                    <a:pt x="1072" y="6322"/>
                  </a:cubicBezTo>
                  <a:cubicBezTo>
                    <a:pt x="1191" y="6406"/>
                    <a:pt x="1334" y="6489"/>
                    <a:pt x="1465" y="6573"/>
                  </a:cubicBezTo>
                  <a:cubicBezTo>
                    <a:pt x="1857" y="6799"/>
                    <a:pt x="2107" y="6965"/>
                    <a:pt x="2084" y="7156"/>
                  </a:cubicBezTo>
                  <a:cubicBezTo>
                    <a:pt x="2036" y="7287"/>
                    <a:pt x="1965" y="7394"/>
                    <a:pt x="1869" y="7501"/>
                  </a:cubicBezTo>
                  <a:cubicBezTo>
                    <a:pt x="1703" y="7727"/>
                    <a:pt x="1488" y="8001"/>
                    <a:pt x="1536" y="8394"/>
                  </a:cubicBezTo>
                  <a:cubicBezTo>
                    <a:pt x="1560" y="8561"/>
                    <a:pt x="1631" y="8728"/>
                    <a:pt x="1738" y="8859"/>
                  </a:cubicBezTo>
                  <a:lnTo>
                    <a:pt x="2107" y="8489"/>
                  </a:lnTo>
                  <a:cubicBezTo>
                    <a:pt x="2096" y="8454"/>
                    <a:pt x="2096" y="8418"/>
                    <a:pt x="2084" y="8394"/>
                  </a:cubicBezTo>
                  <a:cubicBezTo>
                    <a:pt x="2036" y="8001"/>
                    <a:pt x="2250" y="7716"/>
                    <a:pt x="2429" y="7501"/>
                  </a:cubicBezTo>
                  <a:cubicBezTo>
                    <a:pt x="2512" y="7394"/>
                    <a:pt x="2584" y="7275"/>
                    <a:pt x="2631" y="7156"/>
                  </a:cubicBezTo>
                  <a:cubicBezTo>
                    <a:pt x="2655" y="6965"/>
                    <a:pt x="2405" y="6799"/>
                    <a:pt x="2012" y="6573"/>
                  </a:cubicBezTo>
                  <a:cubicBezTo>
                    <a:pt x="1881" y="6489"/>
                    <a:pt x="1738" y="6406"/>
                    <a:pt x="1619" y="6311"/>
                  </a:cubicBezTo>
                  <a:cubicBezTo>
                    <a:pt x="619" y="5608"/>
                    <a:pt x="548" y="4120"/>
                    <a:pt x="917" y="2977"/>
                  </a:cubicBezTo>
                  <a:cubicBezTo>
                    <a:pt x="1048" y="2572"/>
                    <a:pt x="1203" y="2191"/>
                    <a:pt x="1369" y="1822"/>
                  </a:cubicBezTo>
                  <a:cubicBezTo>
                    <a:pt x="1572" y="1393"/>
                    <a:pt x="1738" y="929"/>
                    <a:pt x="1869" y="465"/>
                  </a:cubicBezTo>
                  <a:lnTo>
                    <a:pt x="1905" y="286"/>
                  </a:lnTo>
                  <a:lnTo>
                    <a:pt x="1834" y="250"/>
                  </a:lnTo>
                  <a:lnTo>
                    <a:pt x="1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92"/>
            <p:cNvSpPr/>
            <p:nvPr/>
          </p:nvSpPr>
          <p:spPr>
            <a:xfrm flipH="1">
              <a:off x="8047681" y="2299995"/>
              <a:ext cx="16615" cy="2985"/>
            </a:xfrm>
            <a:custGeom>
              <a:avLst/>
              <a:gdLst/>
              <a:ahLst/>
              <a:cxnLst/>
              <a:rect l="l" t="t" r="r" b="b"/>
              <a:pathLst>
                <a:path w="334" h="60" extrusionOk="0">
                  <a:moveTo>
                    <a:pt x="310" y="0"/>
                  </a:moveTo>
                  <a:lnTo>
                    <a:pt x="48" y="36"/>
                  </a:lnTo>
                  <a:lnTo>
                    <a:pt x="0" y="36"/>
                  </a:lnTo>
                  <a:cubicBezTo>
                    <a:pt x="72" y="48"/>
                    <a:pt x="155" y="60"/>
                    <a:pt x="239" y="60"/>
                  </a:cubicBezTo>
                  <a:lnTo>
                    <a:pt x="334" y="60"/>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92"/>
            <p:cNvSpPr/>
            <p:nvPr/>
          </p:nvSpPr>
          <p:spPr>
            <a:xfrm flipH="1">
              <a:off x="6560471" y="2738842"/>
              <a:ext cx="65813" cy="25519"/>
            </a:xfrm>
            <a:custGeom>
              <a:avLst/>
              <a:gdLst/>
              <a:ahLst/>
              <a:cxnLst/>
              <a:rect l="l" t="t" r="r" b="b"/>
              <a:pathLst>
                <a:path w="1323" h="513" extrusionOk="0">
                  <a:moveTo>
                    <a:pt x="1275" y="1"/>
                  </a:moveTo>
                  <a:lnTo>
                    <a:pt x="739" y="72"/>
                  </a:lnTo>
                  <a:lnTo>
                    <a:pt x="763" y="358"/>
                  </a:lnTo>
                  <a:lnTo>
                    <a:pt x="1" y="453"/>
                  </a:lnTo>
                  <a:lnTo>
                    <a:pt x="36" y="513"/>
                  </a:lnTo>
                  <a:lnTo>
                    <a:pt x="1322" y="346"/>
                  </a:lnTo>
                  <a:lnTo>
                    <a:pt x="12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92"/>
            <p:cNvSpPr/>
            <p:nvPr/>
          </p:nvSpPr>
          <p:spPr>
            <a:xfrm flipH="1">
              <a:off x="8343810" y="4628786"/>
              <a:ext cx="66360" cy="344733"/>
            </a:xfrm>
            <a:custGeom>
              <a:avLst/>
              <a:gdLst/>
              <a:ahLst/>
              <a:cxnLst/>
              <a:rect l="l" t="t" r="r" b="b"/>
              <a:pathLst>
                <a:path w="1334" h="6930" extrusionOk="0">
                  <a:moveTo>
                    <a:pt x="822" y="0"/>
                  </a:moveTo>
                  <a:lnTo>
                    <a:pt x="715" y="298"/>
                  </a:lnTo>
                  <a:cubicBezTo>
                    <a:pt x="119" y="2060"/>
                    <a:pt x="0" y="4108"/>
                    <a:pt x="381" y="6227"/>
                  </a:cubicBezTo>
                  <a:cubicBezTo>
                    <a:pt x="393" y="6346"/>
                    <a:pt x="417" y="6442"/>
                    <a:pt x="429" y="6537"/>
                  </a:cubicBezTo>
                  <a:lnTo>
                    <a:pt x="464" y="6930"/>
                  </a:lnTo>
                  <a:lnTo>
                    <a:pt x="1012" y="6811"/>
                  </a:lnTo>
                  <a:lnTo>
                    <a:pt x="976" y="6537"/>
                  </a:lnTo>
                  <a:cubicBezTo>
                    <a:pt x="965" y="6442"/>
                    <a:pt x="953" y="6346"/>
                    <a:pt x="929" y="6239"/>
                  </a:cubicBezTo>
                  <a:cubicBezTo>
                    <a:pt x="548" y="4108"/>
                    <a:pt x="667" y="2072"/>
                    <a:pt x="1262" y="298"/>
                  </a:cubicBezTo>
                  <a:lnTo>
                    <a:pt x="1334" y="108"/>
                  </a:lnTo>
                  <a:cubicBezTo>
                    <a:pt x="1262" y="96"/>
                    <a:pt x="1191" y="84"/>
                    <a:pt x="1119" y="72"/>
                  </a:cubicBezTo>
                  <a:lnTo>
                    <a:pt x="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92"/>
            <p:cNvSpPr/>
            <p:nvPr/>
          </p:nvSpPr>
          <p:spPr>
            <a:xfrm flipH="1">
              <a:off x="8577758" y="3687072"/>
              <a:ext cx="34971" cy="2438"/>
            </a:xfrm>
            <a:custGeom>
              <a:avLst/>
              <a:gdLst/>
              <a:ahLst/>
              <a:cxnLst/>
              <a:rect l="l" t="t" r="r" b="b"/>
              <a:pathLst>
                <a:path w="703" h="49" extrusionOk="0">
                  <a:moveTo>
                    <a:pt x="703" y="1"/>
                  </a:moveTo>
                  <a:lnTo>
                    <a:pt x="203" y="24"/>
                  </a:lnTo>
                  <a:lnTo>
                    <a:pt x="0" y="48"/>
                  </a:lnTo>
                  <a:lnTo>
                    <a:pt x="226" y="48"/>
                  </a:lnTo>
                  <a:cubicBezTo>
                    <a:pt x="381" y="48"/>
                    <a:pt x="524" y="48"/>
                    <a:pt x="703" y="3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92"/>
            <p:cNvSpPr/>
            <p:nvPr/>
          </p:nvSpPr>
          <p:spPr>
            <a:xfrm flipH="1">
              <a:off x="8019822" y="4001557"/>
              <a:ext cx="300957" cy="634398"/>
            </a:xfrm>
            <a:custGeom>
              <a:avLst/>
              <a:gdLst/>
              <a:ahLst/>
              <a:cxnLst/>
              <a:rect l="l" t="t" r="r" b="b"/>
              <a:pathLst>
                <a:path w="6050" h="12753" extrusionOk="0">
                  <a:moveTo>
                    <a:pt x="6049" y="1"/>
                  </a:moveTo>
                  <a:lnTo>
                    <a:pt x="6049" y="1"/>
                  </a:lnTo>
                  <a:cubicBezTo>
                    <a:pt x="5478" y="60"/>
                    <a:pt x="4966" y="322"/>
                    <a:pt x="4585" y="751"/>
                  </a:cubicBezTo>
                  <a:cubicBezTo>
                    <a:pt x="4109" y="1287"/>
                    <a:pt x="3847" y="1965"/>
                    <a:pt x="3609" y="2573"/>
                  </a:cubicBezTo>
                  <a:cubicBezTo>
                    <a:pt x="3204" y="3608"/>
                    <a:pt x="2811" y="4632"/>
                    <a:pt x="2406" y="5668"/>
                  </a:cubicBezTo>
                  <a:lnTo>
                    <a:pt x="2335" y="5859"/>
                  </a:lnTo>
                  <a:lnTo>
                    <a:pt x="2358" y="5966"/>
                  </a:lnTo>
                  <a:cubicBezTo>
                    <a:pt x="2358" y="6002"/>
                    <a:pt x="2370" y="6037"/>
                    <a:pt x="2382" y="6073"/>
                  </a:cubicBezTo>
                  <a:cubicBezTo>
                    <a:pt x="2477" y="6656"/>
                    <a:pt x="2358" y="7406"/>
                    <a:pt x="1835" y="7704"/>
                  </a:cubicBezTo>
                  <a:cubicBezTo>
                    <a:pt x="1787" y="7740"/>
                    <a:pt x="1739" y="7764"/>
                    <a:pt x="1692" y="7776"/>
                  </a:cubicBezTo>
                  <a:lnTo>
                    <a:pt x="1561" y="7835"/>
                  </a:lnTo>
                  <a:lnTo>
                    <a:pt x="1501" y="7978"/>
                  </a:lnTo>
                  <a:cubicBezTo>
                    <a:pt x="1287" y="8514"/>
                    <a:pt x="1037" y="9050"/>
                    <a:pt x="763" y="9561"/>
                  </a:cubicBezTo>
                  <a:lnTo>
                    <a:pt x="656" y="9740"/>
                  </a:lnTo>
                  <a:lnTo>
                    <a:pt x="763" y="9931"/>
                  </a:lnTo>
                  <a:cubicBezTo>
                    <a:pt x="799" y="10002"/>
                    <a:pt x="846" y="10062"/>
                    <a:pt x="894" y="10133"/>
                  </a:cubicBezTo>
                  <a:cubicBezTo>
                    <a:pt x="930" y="10169"/>
                    <a:pt x="953" y="10204"/>
                    <a:pt x="989" y="10228"/>
                  </a:cubicBezTo>
                  <a:cubicBezTo>
                    <a:pt x="1049" y="10300"/>
                    <a:pt x="1096" y="10371"/>
                    <a:pt x="1144" y="10454"/>
                  </a:cubicBezTo>
                  <a:cubicBezTo>
                    <a:pt x="1108" y="10514"/>
                    <a:pt x="1073" y="10562"/>
                    <a:pt x="1025" y="10609"/>
                  </a:cubicBezTo>
                  <a:cubicBezTo>
                    <a:pt x="989" y="10633"/>
                    <a:pt x="953" y="10681"/>
                    <a:pt x="918" y="10716"/>
                  </a:cubicBezTo>
                  <a:cubicBezTo>
                    <a:pt x="632" y="11038"/>
                    <a:pt x="537" y="11455"/>
                    <a:pt x="453" y="11812"/>
                  </a:cubicBezTo>
                  <a:cubicBezTo>
                    <a:pt x="430" y="11907"/>
                    <a:pt x="406" y="12002"/>
                    <a:pt x="382" y="12086"/>
                  </a:cubicBezTo>
                  <a:cubicBezTo>
                    <a:pt x="346" y="12217"/>
                    <a:pt x="239" y="12586"/>
                    <a:pt x="1" y="12705"/>
                  </a:cubicBezTo>
                  <a:cubicBezTo>
                    <a:pt x="120" y="12729"/>
                    <a:pt x="239" y="12752"/>
                    <a:pt x="358" y="12752"/>
                  </a:cubicBezTo>
                  <a:lnTo>
                    <a:pt x="394" y="12752"/>
                  </a:lnTo>
                  <a:cubicBezTo>
                    <a:pt x="739" y="12740"/>
                    <a:pt x="894" y="12240"/>
                    <a:pt x="942" y="12086"/>
                  </a:cubicBezTo>
                  <a:cubicBezTo>
                    <a:pt x="953" y="12002"/>
                    <a:pt x="977" y="11907"/>
                    <a:pt x="1001" y="11812"/>
                  </a:cubicBezTo>
                  <a:cubicBezTo>
                    <a:pt x="1084" y="11455"/>
                    <a:pt x="1180" y="11038"/>
                    <a:pt x="1465" y="10716"/>
                  </a:cubicBezTo>
                  <a:cubicBezTo>
                    <a:pt x="1501" y="10669"/>
                    <a:pt x="1537" y="10633"/>
                    <a:pt x="1573" y="10597"/>
                  </a:cubicBezTo>
                  <a:cubicBezTo>
                    <a:pt x="1620" y="10562"/>
                    <a:pt x="1656" y="10502"/>
                    <a:pt x="1692" y="10454"/>
                  </a:cubicBezTo>
                  <a:cubicBezTo>
                    <a:pt x="1656" y="10371"/>
                    <a:pt x="1596" y="10300"/>
                    <a:pt x="1537" y="10228"/>
                  </a:cubicBezTo>
                  <a:cubicBezTo>
                    <a:pt x="1501" y="10193"/>
                    <a:pt x="1477" y="10157"/>
                    <a:pt x="1454" y="10133"/>
                  </a:cubicBezTo>
                  <a:cubicBezTo>
                    <a:pt x="1406" y="10062"/>
                    <a:pt x="1358" y="9990"/>
                    <a:pt x="1311" y="9931"/>
                  </a:cubicBezTo>
                  <a:lnTo>
                    <a:pt x="1204" y="9740"/>
                  </a:lnTo>
                  <a:lnTo>
                    <a:pt x="1311" y="9561"/>
                  </a:lnTo>
                  <a:cubicBezTo>
                    <a:pt x="1596" y="9038"/>
                    <a:pt x="1846" y="8514"/>
                    <a:pt x="2061" y="7966"/>
                  </a:cubicBezTo>
                  <a:lnTo>
                    <a:pt x="2120" y="7835"/>
                  </a:lnTo>
                  <a:lnTo>
                    <a:pt x="2251" y="7776"/>
                  </a:lnTo>
                  <a:cubicBezTo>
                    <a:pt x="2299" y="7752"/>
                    <a:pt x="2347" y="7728"/>
                    <a:pt x="2394" y="7704"/>
                  </a:cubicBezTo>
                  <a:cubicBezTo>
                    <a:pt x="2906" y="7406"/>
                    <a:pt x="3037" y="6644"/>
                    <a:pt x="2942" y="6073"/>
                  </a:cubicBezTo>
                  <a:cubicBezTo>
                    <a:pt x="2942" y="6037"/>
                    <a:pt x="2918" y="6002"/>
                    <a:pt x="2918" y="5966"/>
                  </a:cubicBezTo>
                  <a:lnTo>
                    <a:pt x="2894" y="5847"/>
                  </a:lnTo>
                  <a:lnTo>
                    <a:pt x="2966" y="5668"/>
                  </a:lnTo>
                  <a:cubicBezTo>
                    <a:pt x="3359" y="4632"/>
                    <a:pt x="3763" y="3596"/>
                    <a:pt x="4168" y="2573"/>
                  </a:cubicBezTo>
                  <a:cubicBezTo>
                    <a:pt x="4394" y="1965"/>
                    <a:pt x="4656" y="1287"/>
                    <a:pt x="5144" y="751"/>
                  </a:cubicBezTo>
                  <a:cubicBezTo>
                    <a:pt x="5335" y="537"/>
                    <a:pt x="5561" y="358"/>
                    <a:pt x="5811" y="227"/>
                  </a:cubicBezTo>
                  <a:cubicBezTo>
                    <a:pt x="5895" y="156"/>
                    <a:pt x="5966" y="84"/>
                    <a:pt x="60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92"/>
            <p:cNvSpPr/>
            <p:nvPr/>
          </p:nvSpPr>
          <p:spPr>
            <a:xfrm flipH="1">
              <a:off x="7183569" y="2866188"/>
              <a:ext cx="181868" cy="117896"/>
            </a:xfrm>
            <a:custGeom>
              <a:avLst/>
              <a:gdLst/>
              <a:ahLst/>
              <a:cxnLst/>
              <a:rect l="l" t="t" r="r" b="b"/>
              <a:pathLst>
                <a:path w="3656" h="2370" extrusionOk="0">
                  <a:moveTo>
                    <a:pt x="3656" y="1"/>
                  </a:moveTo>
                  <a:lnTo>
                    <a:pt x="703" y="382"/>
                  </a:lnTo>
                  <a:lnTo>
                    <a:pt x="644" y="608"/>
                  </a:lnTo>
                  <a:cubicBezTo>
                    <a:pt x="608" y="703"/>
                    <a:pt x="596" y="786"/>
                    <a:pt x="572" y="858"/>
                  </a:cubicBezTo>
                  <a:cubicBezTo>
                    <a:pt x="548" y="1013"/>
                    <a:pt x="501" y="1155"/>
                    <a:pt x="441" y="1298"/>
                  </a:cubicBezTo>
                  <a:cubicBezTo>
                    <a:pt x="346" y="1465"/>
                    <a:pt x="179" y="1596"/>
                    <a:pt x="1" y="1667"/>
                  </a:cubicBezTo>
                  <a:lnTo>
                    <a:pt x="156" y="2370"/>
                  </a:lnTo>
                  <a:cubicBezTo>
                    <a:pt x="334" y="2358"/>
                    <a:pt x="513" y="2334"/>
                    <a:pt x="691" y="2298"/>
                  </a:cubicBezTo>
                  <a:lnTo>
                    <a:pt x="548" y="1667"/>
                  </a:lnTo>
                  <a:cubicBezTo>
                    <a:pt x="739" y="1596"/>
                    <a:pt x="894" y="1465"/>
                    <a:pt x="989" y="1298"/>
                  </a:cubicBezTo>
                  <a:cubicBezTo>
                    <a:pt x="1060" y="1155"/>
                    <a:pt x="1108" y="1013"/>
                    <a:pt x="1132" y="858"/>
                  </a:cubicBezTo>
                  <a:cubicBezTo>
                    <a:pt x="1144" y="774"/>
                    <a:pt x="1168" y="691"/>
                    <a:pt x="1191" y="608"/>
                  </a:cubicBezTo>
                  <a:lnTo>
                    <a:pt x="1251" y="382"/>
                  </a:lnTo>
                  <a:lnTo>
                    <a:pt x="3656" y="72"/>
                  </a:lnTo>
                  <a:lnTo>
                    <a:pt x="36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92"/>
            <p:cNvSpPr/>
            <p:nvPr/>
          </p:nvSpPr>
          <p:spPr>
            <a:xfrm flipH="1">
              <a:off x="7147999" y="3010695"/>
              <a:ext cx="372590" cy="168387"/>
            </a:xfrm>
            <a:custGeom>
              <a:avLst/>
              <a:gdLst/>
              <a:ahLst/>
              <a:cxnLst/>
              <a:rect l="l" t="t" r="r" b="b"/>
              <a:pathLst>
                <a:path w="7490" h="3385" extrusionOk="0">
                  <a:moveTo>
                    <a:pt x="7406" y="1"/>
                  </a:moveTo>
                  <a:lnTo>
                    <a:pt x="7156" y="72"/>
                  </a:lnTo>
                  <a:cubicBezTo>
                    <a:pt x="6954" y="108"/>
                    <a:pt x="6763" y="203"/>
                    <a:pt x="6596" y="334"/>
                  </a:cubicBezTo>
                  <a:cubicBezTo>
                    <a:pt x="6465" y="489"/>
                    <a:pt x="6358" y="656"/>
                    <a:pt x="6299" y="858"/>
                  </a:cubicBezTo>
                  <a:cubicBezTo>
                    <a:pt x="6275" y="929"/>
                    <a:pt x="6239" y="1013"/>
                    <a:pt x="6192" y="1084"/>
                  </a:cubicBezTo>
                  <a:cubicBezTo>
                    <a:pt x="6120" y="1156"/>
                    <a:pt x="6025" y="1215"/>
                    <a:pt x="5930" y="1251"/>
                  </a:cubicBezTo>
                  <a:cubicBezTo>
                    <a:pt x="5858" y="1275"/>
                    <a:pt x="5799" y="1310"/>
                    <a:pt x="5727" y="1346"/>
                  </a:cubicBezTo>
                  <a:cubicBezTo>
                    <a:pt x="5418" y="1548"/>
                    <a:pt x="5144" y="1810"/>
                    <a:pt x="4930" y="2120"/>
                  </a:cubicBezTo>
                  <a:cubicBezTo>
                    <a:pt x="4775" y="2322"/>
                    <a:pt x="4584" y="2513"/>
                    <a:pt x="4370" y="2680"/>
                  </a:cubicBezTo>
                  <a:cubicBezTo>
                    <a:pt x="4124" y="2839"/>
                    <a:pt x="3824" y="2897"/>
                    <a:pt x="3496" y="2918"/>
                  </a:cubicBezTo>
                  <a:lnTo>
                    <a:pt x="3496" y="2918"/>
                  </a:lnTo>
                  <a:cubicBezTo>
                    <a:pt x="3510" y="2918"/>
                    <a:pt x="3523" y="2918"/>
                    <a:pt x="3536" y="2918"/>
                  </a:cubicBezTo>
                  <a:cubicBezTo>
                    <a:pt x="4048" y="2918"/>
                    <a:pt x="4537" y="2918"/>
                    <a:pt x="4918" y="2668"/>
                  </a:cubicBezTo>
                  <a:cubicBezTo>
                    <a:pt x="5132" y="2513"/>
                    <a:pt x="5311" y="2322"/>
                    <a:pt x="5477" y="2108"/>
                  </a:cubicBezTo>
                  <a:cubicBezTo>
                    <a:pt x="5692" y="1798"/>
                    <a:pt x="5965" y="1548"/>
                    <a:pt x="6287" y="1346"/>
                  </a:cubicBezTo>
                  <a:cubicBezTo>
                    <a:pt x="6346" y="1310"/>
                    <a:pt x="6418" y="1275"/>
                    <a:pt x="6477" y="1251"/>
                  </a:cubicBezTo>
                  <a:cubicBezTo>
                    <a:pt x="6573" y="1203"/>
                    <a:pt x="6668" y="1156"/>
                    <a:pt x="6739" y="1084"/>
                  </a:cubicBezTo>
                  <a:cubicBezTo>
                    <a:pt x="6787" y="1013"/>
                    <a:pt x="6823" y="929"/>
                    <a:pt x="6846" y="846"/>
                  </a:cubicBezTo>
                  <a:cubicBezTo>
                    <a:pt x="6906" y="656"/>
                    <a:pt x="7013" y="477"/>
                    <a:pt x="7144" y="334"/>
                  </a:cubicBezTo>
                  <a:cubicBezTo>
                    <a:pt x="7251" y="251"/>
                    <a:pt x="7358" y="179"/>
                    <a:pt x="7489" y="132"/>
                  </a:cubicBezTo>
                  <a:lnTo>
                    <a:pt x="7406" y="1"/>
                  </a:lnTo>
                  <a:close/>
                  <a:moveTo>
                    <a:pt x="3496" y="2918"/>
                  </a:moveTo>
                  <a:cubicBezTo>
                    <a:pt x="3360" y="2918"/>
                    <a:pt x="3225" y="2922"/>
                    <a:pt x="3092" y="2929"/>
                  </a:cubicBezTo>
                  <a:lnTo>
                    <a:pt x="3092" y="2929"/>
                  </a:lnTo>
                  <a:cubicBezTo>
                    <a:pt x="3231" y="2929"/>
                    <a:pt x="3366" y="2926"/>
                    <a:pt x="3496" y="2918"/>
                  </a:cubicBezTo>
                  <a:close/>
                  <a:moveTo>
                    <a:pt x="3092" y="2929"/>
                  </a:moveTo>
                  <a:lnTo>
                    <a:pt x="3092" y="2929"/>
                  </a:lnTo>
                  <a:cubicBezTo>
                    <a:pt x="3058" y="2930"/>
                    <a:pt x="3024" y="2930"/>
                    <a:pt x="2989" y="2930"/>
                  </a:cubicBezTo>
                  <a:cubicBezTo>
                    <a:pt x="2715" y="2930"/>
                    <a:pt x="2429" y="2941"/>
                    <a:pt x="2155" y="2965"/>
                  </a:cubicBezTo>
                  <a:cubicBezTo>
                    <a:pt x="1870" y="3013"/>
                    <a:pt x="1596" y="3072"/>
                    <a:pt x="1322" y="3156"/>
                  </a:cubicBezTo>
                  <a:cubicBezTo>
                    <a:pt x="1143" y="3203"/>
                    <a:pt x="977" y="3251"/>
                    <a:pt x="810" y="3287"/>
                  </a:cubicBezTo>
                  <a:cubicBezTo>
                    <a:pt x="548" y="3346"/>
                    <a:pt x="274" y="3382"/>
                    <a:pt x="0" y="3382"/>
                  </a:cubicBezTo>
                  <a:lnTo>
                    <a:pt x="262" y="3382"/>
                  </a:lnTo>
                  <a:cubicBezTo>
                    <a:pt x="309" y="3384"/>
                    <a:pt x="356" y="3384"/>
                    <a:pt x="403" y="3384"/>
                  </a:cubicBezTo>
                  <a:cubicBezTo>
                    <a:pt x="725" y="3384"/>
                    <a:pt x="1046" y="3349"/>
                    <a:pt x="1358" y="3287"/>
                  </a:cubicBezTo>
                  <a:cubicBezTo>
                    <a:pt x="1524" y="3251"/>
                    <a:pt x="1691" y="3203"/>
                    <a:pt x="1858" y="3156"/>
                  </a:cubicBezTo>
                  <a:cubicBezTo>
                    <a:pt x="2132" y="3072"/>
                    <a:pt x="2417" y="3001"/>
                    <a:pt x="2703" y="2965"/>
                  </a:cubicBezTo>
                  <a:cubicBezTo>
                    <a:pt x="2832" y="2948"/>
                    <a:pt x="2962" y="2937"/>
                    <a:pt x="3092" y="29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92"/>
            <p:cNvSpPr/>
            <p:nvPr/>
          </p:nvSpPr>
          <p:spPr>
            <a:xfrm flipH="1">
              <a:off x="6886247" y="2773812"/>
              <a:ext cx="28454" cy="14227"/>
            </a:xfrm>
            <a:custGeom>
              <a:avLst/>
              <a:gdLst/>
              <a:ahLst/>
              <a:cxnLst/>
              <a:rect l="l" t="t" r="r" b="b"/>
              <a:pathLst>
                <a:path w="572" h="286" extrusionOk="0">
                  <a:moveTo>
                    <a:pt x="536" y="0"/>
                  </a:moveTo>
                  <a:lnTo>
                    <a:pt x="0" y="60"/>
                  </a:lnTo>
                  <a:lnTo>
                    <a:pt x="24" y="286"/>
                  </a:lnTo>
                  <a:lnTo>
                    <a:pt x="572" y="214"/>
                  </a:lnTo>
                  <a:lnTo>
                    <a:pt x="5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92"/>
            <p:cNvSpPr/>
            <p:nvPr/>
          </p:nvSpPr>
          <p:spPr>
            <a:xfrm flipH="1">
              <a:off x="7563765" y="2447339"/>
              <a:ext cx="261858" cy="392836"/>
            </a:xfrm>
            <a:custGeom>
              <a:avLst/>
              <a:gdLst/>
              <a:ahLst/>
              <a:cxnLst/>
              <a:rect l="l" t="t" r="r" b="b"/>
              <a:pathLst>
                <a:path w="5264" h="7897" extrusionOk="0">
                  <a:moveTo>
                    <a:pt x="1205" y="1"/>
                  </a:moveTo>
                  <a:cubicBezTo>
                    <a:pt x="861" y="1"/>
                    <a:pt x="536" y="165"/>
                    <a:pt x="346" y="455"/>
                  </a:cubicBezTo>
                  <a:lnTo>
                    <a:pt x="1" y="979"/>
                  </a:lnTo>
                  <a:lnTo>
                    <a:pt x="620" y="1015"/>
                  </a:lnTo>
                  <a:cubicBezTo>
                    <a:pt x="679" y="1027"/>
                    <a:pt x="727" y="1051"/>
                    <a:pt x="763" y="1098"/>
                  </a:cubicBezTo>
                  <a:cubicBezTo>
                    <a:pt x="798" y="1146"/>
                    <a:pt x="822" y="1205"/>
                    <a:pt x="822" y="1265"/>
                  </a:cubicBezTo>
                  <a:lnTo>
                    <a:pt x="786" y="1586"/>
                  </a:lnTo>
                  <a:lnTo>
                    <a:pt x="1096" y="1658"/>
                  </a:lnTo>
                  <a:cubicBezTo>
                    <a:pt x="2334" y="1955"/>
                    <a:pt x="3311" y="3218"/>
                    <a:pt x="3322" y="4527"/>
                  </a:cubicBezTo>
                  <a:cubicBezTo>
                    <a:pt x="3322" y="4861"/>
                    <a:pt x="3322" y="5408"/>
                    <a:pt x="3787" y="5634"/>
                  </a:cubicBezTo>
                  <a:cubicBezTo>
                    <a:pt x="3858" y="5670"/>
                    <a:pt x="3942" y="5694"/>
                    <a:pt x="4025" y="5706"/>
                  </a:cubicBezTo>
                  <a:lnTo>
                    <a:pt x="4096" y="5718"/>
                  </a:lnTo>
                  <a:cubicBezTo>
                    <a:pt x="4096" y="5813"/>
                    <a:pt x="4096" y="5908"/>
                    <a:pt x="4096" y="6004"/>
                  </a:cubicBezTo>
                  <a:cubicBezTo>
                    <a:pt x="4084" y="6158"/>
                    <a:pt x="4084" y="6313"/>
                    <a:pt x="4108" y="6468"/>
                  </a:cubicBezTo>
                  <a:cubicBezTo>
                    <a:pt x="4168" y="6682"/>
                    <a:pt x="4263" y="6897"/>
                    <a:pt x="4406" y="7075"/>
                  </a:cubicBezTo>
                  <a:cubicBezTo>
                    <a:pt x="4442" y="7123"/>
                    <a:pt x="4477" y="7182"/>
                    <a:pt x="4513" y="7218"/>
                  </a:cubicBezTo>
                  <a:cubicBezTo>
                    <a:pt x="4573" y="7325"/>
                    <a:pt x="4620" y="7432"/>
                    <a:pt x="4656" y="7539"/>
                  </a:cubicBezTo>
                  <a:lnTo>
                    <a:pt x="4775" y="7897"/>
                  </a:lnTo>
                  <a:lnTo>
                    <a:pt x="5120" y="7766"/>
                  </a:lnTo>
                  <a:lnTo>
                    <a:pt x="5263" y="7706"/>
                  </a:lnTo>
                  <a:lnTo>
                    <a:pt x="5204" y="7539"/>
                  </a:lnTo>
                  <a:cubicBezTo>
                    <a:pt x="5180" y="7432"/>
                    <a:pt x="5132" y="7325"/>
                    <a:pt x="5073" y="7218"/>
                  </a:cubicBezTo>
                  <a:cubicBezTo>
                    <a:pt x="5037" y="7182"/>
                    <a:pt x="5001" y="7135"/>
                    <a:pt x="4966" y="7075"/>
                  </a:cubicBezTo>
                  <a:cubicBezTo>
                    <a:pt x="4823" y="6897"/>
                    <a:pt x="4727" y="6694"/>
                    <a:pt x="4668" y="6468"/>
                  </a:cubicBezTo>
                  <a:cubicBezTo>
                    <a:pt x="4644" y="6313"/>
                    <a:pt x="4644" y="6158"/>
                    <a:pt x="4656" y="6004"/>
                  </a:cubicBezTo>
                  <a:cubicBezTo>
                    <a:pt x="4656" y="5908"/>
                    <a:pt x="4656" y="5813"/>
                    <a:pt x="4644" y="5718"/>
                  </a:cubicBezTo>
                  <a:lnTo>
                    <a:pt x="4585" y="5706"/>
                  </a:lnTo>
                  <a:cubicBezTo>
                    <a:pt x="4501" y="5694"/>
                    <a:pt x="4418" y="5670"/>
                    <a:pt x="4334" y="5634"/>
                  </a:cubicBezTo>
                  <a:cubicBezTo>
                    <a:pt x="3882" y="5408"/>
                    <a:pt x="3882" y="4861"/>
                    <a:pt x="3882" y="4527"/>
                  </a:cubicBezTo>
                  <a:cubicBezTo>
                    <a:pt x="3882" y="3218"/>
                    <a:pt x="2894" y="1955"/>
                    <a:pt x="1644" y="1670"/>
                  </a:cubicBezTo>
                  <a:lnTo>
                    <a:pt x="1334" y="1586"/>
                  </a:lnTo>
                  <a:lnTo>
                    <a:pt x="1370" y="1265"/>
                  </a:lnTo>
                  <a:cubicBezTo>
                    <a:pt x="1382" y="1205"/>
                    <a:pt x="1358" y="1146"/>
                    <a:pt x="1322" y="1098"/>
                  </a:cubicBezTo>
                  <a:cubicBezTo>
                    <a:pt x="1275" y="1062"/>
                    <a:pt x="1227" y="1027"/>
                    <a:pt x="1167" y="1015"/>
                  </a:cubicBezTo>
                  <a:lnTo>
                    <a:pt x="560" y="979"/>
                  </a:lnTo>
                  <a:lnTo>
                    <a:pt x="894" y="455"/>
                  </a:lnTo>
                  <a:cubicBezTo>
                    <a:pt x="1048" y="217"/>
                    <a:pt x="1298" y="62"/>
                    <a:pt x="1572" y="27"/>
                  </a:cubicBezTo>
                  <a:cubicBezTo>
                    <a:pt x="1477" y="15"/>
                    <a:pt x="1370" y="3"/>
                    <a:pt x="1275" y="3"/>
                  </a:cubicBezTo>
                  <a:cubicBezTo>
                    <a:pt x="1251" y="1"/>
                    <a:pt x="1228" y="1"/>
                    <a:pt x="1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92"/>
            <p:cNvSpPr/>
            <p:nvPr/>
          </p:nvSpPr>
          <p:spPr>
            <a:xfrm flipH="1">
              <a:off x="8104537" y="2390580"/>
              <a:ext cx="231016" cy="69345"/>
            </a:xfrm>
            <a:custGeom>
              <a:avLst/>
              <a:gdLst/>
              <a:ahLst/>
              <a:cxnLst/>
              <a:rect l="l" t="t" r="r" b="b"/>
              <a:pathLst>
                <a:path w="4644" h="1394" extrusionOk="0">
                  <a:moveTo>
                    <a:pt x="274" y="1"/>
                  </a:moveTo>
                  <a:cubicBezTo>
                    <a:pt x="179" y="1"/>
                    <a:pt x="84" y="1"/>
                    <a:pt x="0" y="13"/>
                  </a:cubicBezTo>
                  <a:cubicBezTo>
                    <a:pt x="286" y="25"/>
                    <a:pt x="584" y="72"/>
                    <a:pt x="917" y="120"/>
                  </a:cubicBezTo>
                  <a:lnTo>
                    <a:pt x="2632" y="382"/>
                  </a:lnTo>
                  <a:cubicBezTo>
                    <a:pt x="2905" y="429"/>
                    <a:pt x="3132" y="465"/>
                    <a:pt x="3286" y="596"/>
                  </a:cubicBezTo>
                  <a:cubicBezTo>
                    <a:pt x="3358" y="656"/>
                    <a:pt x="3406" y="763"/>
                    <a:pt x="3382" y="858"/>
                  </a:cubicBezTo>
                  <a:lnTo>
                    <a:pt x="3953" y="1275"/>
                  </a:lnTo>
                  <a:cubicBezTo>
                    <a:pt x="3989" y="1239"/>
                    <a:pt x="4048" y="1227"/>
                    <a:pt x="4108" y="1227"/>
                  </a:cubicBezTo>
                  <a:cubicBezTo>
                    <a:pt x="4132" y="1227"/>
                    <a:pt x="4168" y="1227"/>
                    <a:pt x="4203" y="1239"/>
                  </a:cubicBezTo>
                  <a:lnTo>
                    <a:pt x="4632" y="1394"/>
                  </a:lnTo>
                  <a:lnTo>
                    <a:pt x="4644" y="1227"/>
                  </a:lnTo>
                  <a:cubicBezTo>
                    <a:pt x="4596" y="1227"/>
                    <a:pt x="4549" y="1251"/>
                    <a:pt x="4513" y="1287"/>
                  </a:cubicBezTo>
                  <a:lnTo>
                    <a:pt x="3941" y="870"/>
                  </a:lnTo>
                  <a:cubicBezTo>
                    <a:pt x="3953" y="763"/>
                    <a:pt x="3917" y="656"/>
                    <a:pt x="3834" y="596"/>
                  </a:cubicBezTo>
                  <a:cubicBezTo>
                    <a:pt x="3691" y="465"/>
                    <a:pt x="3465" y="429"/>
                    <a:pt x="3179" y="382"/>
                  </a:cubicBezTo>
                  <a:lnTo>
                    <a:pt x="1477" y="120"/>
                  </a:lnTo>
                  <a:cubicBezTo>
                    <a:pt x="1072" y="48"/>
                    <a:pt x="667" y="13"/>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92"/>
            <p:cNvSpPr/>
            <p:nvPr/>
          </p:nvSpPr>
          <p:spPr>
            <a:xfrm flipH="1">
              <a:off x="5754401" y="4415581"/>
              <a:ext cx="1027632" cy="727919"/>
            </a:xfrm>
            <a:custGeom>
              <a:avLst/>
              <a:gdLst/>
              <a:ahLst/>
              <a:cxnLst/>
              <a:rect l="l" t="t" r="r" b="b"/>
              <a:pathLst>
                <a:path w="20658" h="14633" extrusionOk="0">
                  <a:moveTo>
                    <a:pt x="203" y="0"/>
                  </a:moveTo>
                  <a:lnTo>
                    <a:pt x="0" y="143"/>
                  </a:lnTo>
                  <a:lnTo>
                    <a:pt x="596" y="381"/>
                  </a:lnTo>
                  <a:lnTo>
                    <a:pt x="239" y="1977"/>
                  </a:lnTo>
                  <a:lnTo>
                    <a:pt x="4477" y="2501"/>
                  </a:lnTo>
                  <a:lnTo>
                    <a:pt x="5477" y="4167"/>
                  </a:lnTo>
                  <a:lnTo>
                    <a:pt x="6918" y="4822"/>
                  </a:lnTo>
                  <a:lnTo>
                    <a:pt x="6763" y="6120"/>
                  </a:lnTo>
                  <a:lnTo>
                    <a:pt x="6918" y="7751"/>
                  </a:lnTo>
                  <a:lnTo>
                    <a:pt x="8371" y="9216"/>
                  </a:lnTo>
                  <a:lnTo>
                    <a:pt x="10871" y="9656"/>
                  </a:lnTo>
                  <a:lnTo>
                    <a:pt x="11514" y="11394"/>
                  </a:lnTo>
                  <a:lnTo>
                    <a:pt x="13978" y="11930"/>
                  </a:lnTo>
                  <a:lnTo>
                    <a:pt x="16360" y="14026"/>
                  </a:lnTo>
                  <a:lnTo>
                    <a:pt x="19741" y="14312"/>
                  </a:lnTo>
                  <a:lnTo>
                    <a:pt x="20098" y="14633"/>
                  </a:lnTo>
                  <a:lnTo>
                    <a:pt x="20658" y="14633"/>
                  </a:lnTo>
                  <a:lnTo>
                    <a:pt x="20301" y="14312"/>
                  </a:lnTo>
                  <a:lnTo>
                    <a:pt x="16907" y="14026"/>
                  </a:lnTo>
                  <a:lnTo>
                    <a:pt x="14538" y="11930"/>
                  </a:lnTo>
                  <a:lnTo>
                    <a:pt x="12073" y="11394"/>
                  </a:lnTo>
                  <a:lnTo>
                    <a:pt x="11419" y="9656"/>
                  </a:lnTo>
                  <a:lnTo>
                    <a:pt x="8918" y="9216"/>
                  </a:lnTo>
                  <a:lnTo>
                    <a:pt x="7466" y="7751"/>
                  </a:lnTo>
                  <a:lnTo>
                    <a:pt x="7311" y="6120"/>
                  </a:lnTo>
                  <a:lnTo>
                    <a:pt x="7478" y="4822"/>
                  </a:lnTo>
                  <a:lnTo>
                    <a:pt x="6025" y="4167"/>
                  </a:lnTo>
                  <a:lnTo>
                    <a:pt x="5025" y="2501"/>
                  </a:lnTo>
                  <a:lnTo>
                    <a:pt x="798" y="1965"/>
                  </a:lnTo>
                  <a:lnTo>
                    <a:pt x="1155" y="381"/>
                  </a:lnTo>
                  <a:lnTo>
                    <a:pt x="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92"/>
            <p:cNvSpPr/>
            <p:nvPr/>
          </p:nvSpPr>
          <p:spPr>
            <a:xfrm flipH="1">
              <a:off x="7746180" y="4772697"/>
              <a:ext cx="53376" cy="10695"/>
            </a:xfrm>
            <a:custGeom>
              <a:avLst/>
              <a:gdLst/>
              <a:ahLst/>
              <a:cxnLst/>
              <a:rect l="l" t="t" r="r" b="b"/>
              <a:pathLst>
                <a:path w="1073" h="215" extrusionOk="0">
                  <a:moveTo>
                    <a:pt x="12" y="1"/>
                  </a:moveTo>
                  <a:lnTo>
                    <a:pt x="0" y="108"/>
                  </a:lnTo>
                  <a:lnTo>
                    <a:pt x="560" y="215"/>
                  </a:lnTo>
                  <a:lnTo>
                    <a:pt x="1072" y="203"/>
                  </a:lnTo>
                  <a:lnTo>
                    <a:pt x="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92"/>
            <p:cNvSpPr/>
            <p:nvPr/>
          </p:nvSpPr>
          <p:spPr>
            <a:xfrm flipH="1">
              <a:off x="7266444" y="2791322"/>
              <a:ext cx="43875" cy="19848"/>
            </a:xfrm>
            <a:custGeom>
              <a:avLst/>
              <a:gdLst/>
              <a:ahLst/>
              <a:cxnLst/>
              <a:rect l="l" t="t" r="r" b="b"/>
              <a:pathLst>
                <a:path w="882" h="399" extrusionOk="0">
                  <a:moveTo>
                    <a:pt x="455" y="1"/>
                  </a:moveTo>
                  <a:cubicBezTo>
                    <a:pt x="438" y="1"/>
                    <a:pt x="421" y="2"/>
                    <a:pt x="405" y="5"/>
                  </a:cubicBezTo>
                  <a:lnTo>
                    <a:pt x="250" y="5"/>
                  </a:lnTo>
                  <a:lnTo>
                    <a:pt x="0" y="17"/>
                  </a:lnTo>
                  <a:lnTo>
                    <a:pt x="48" y="29"/>
                  </a:lnTo>
                  <a:cubicBezTo>
                    <a:pt x="131" y="89"/>
                    <a:pt x="202" y="160"/>
                    <a:pt x="250" y="243"/>
                  </a:cubicBezTo>
                  <a:lnTo>
                    <a:pt x="369" y="398"/>
                  </a:lnTo>
                  <a:lnTo>
                    <a:pt x="881" y="351"/>
                  </a:lnTo>
                  <a:lnTo>
                    <a:pt x="798" y="232"/>
                  </a:lnTo>
                  <a:cubicBezTo>
                    <a:pt x="750" y="148"/>
                    <a:pt x="679" y="89"/>
                    <a:pt x="607" y="29"/>
                  </a:cubicBezTo>
                  <a:cubicBezTo>
                    <a:pt x="555" y="12"/>
                    <a:pt x="503" y="1"/>
                    <a:pt x="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92"/>
            <p:cNvSpPr/>
            <p:nvPr/>
          </p:nvSpPr>
          <p:spPr>
            <a:xfrm flipH="1">
              <a:off x="7936302" y="4862138"/>
              <a:ext cx="187240" cy="42681"/>
            </a:xfrm>
            <a:custGeom>
              <a:avLst/>
              <a:gdLst/>
              <a:ahLst/>
              <a:cxnLst/>
              <a:rect l="l" t="t" r="r" b="b"/>
              <a:pathLst>
                <a:path w="3764" h="858" extrusionOk="0">
                  <a:moveTo>
                    <a:pt x="25" y="1"/>
                  </a:moveTo>
                  <a:lnTo>
                    <a:pt x="1" y="36"/>
                  </a:lnTo>
                  <a:lnTo>
                    <a:pt x="584" y="72"/>
                  </a:lnTo>
                  <a:lnTo>
                    <a:pt x="3632" y="858"/>
                  </a:lnTo>
                  <a:lnTo>
                    <a:pt x="3763" y="751"/>
                  </a:lnTo>
                  <a:lnTo>
                    <a:pt x="1132" y="72"/>
                  </a:lnTo>
                  <a:lnTo>
                    <a:pt x="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92"/>
            <p:cNvSpPr/>
            <p:nvPr/>
          </p:nvSpPr>
          <p:spPr>
            <a:xfrm flipH="1">
              <a:off x="6870229" y="4445179"/>
              <a:ext cx="76458" cy="26116"/>
            </a:xfrm>
            <a:custGeom>
              <a:avLst/>
              <a:gdLst/>
              <a:ahLst/>
              <a:cxnLst/>
              <a:rect l="l" t="t" r="r" b="b"/>
              <a:pathLst>
                <a:path w="1537" h="525" extrusionOk="0">
                  <a:moveTo>
                    <a:pt x="251" y="1"/>
                  </a:moveTo>
                  <a:lnTo>
                    <a:pt x="0" y="96"/>
                  </a:lnTo>
                  <a:lnTo>
                    <a:pt x="1358" y="524"/>
                  </a:lnTo>
                  <a:lnTo>
                    <a:pt x="1536" y="405"/>
                  </a:lnTo>
                  <a:lnTo>
                    <a:pt x="2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92"/>
            <p:cNvSpPr/>
            <p:nvPr/>
          </p:nvSpPr>
          <p:spPr>
            <a:xfrm flipH="1">
              <a:off x="6653439" y="2758391"/>
              <a:ext cx="440741" cy="308021"/>
            </a:xfrm>
            <a:custGeom>
              <a:avLst/>
              <a:gdLst/>
              <a:ahLst/>
              <a:cxnLst/>
              <a:rect l="l" t="t" r="r" b="b"/>
              <a:pathLst>
                <a:path w="8860" h="6192" extrusionOk="0">
                  <a:moveTo>
                    <a:pt x="8823" y="1"/>
                  </a:moveTo>
                  <a:lnTo>
                    <a:pt x="3644" y="667"/>
                  </a:lnTo>
                  <a:lnTo>
                    <a:pt x="3680" y="953"/>
                  </a:lnTo>
                  <a:lnTo>
                    <a:pt x="941" y="1382"/>
                  </a:lnTo>
                  <a:lnTo>
                    <a:pt x="1001" y="1810"/>
                  </a:lnTo>
                  <a:lnTo>
                    <a:pt x="108" y="1929"/>
                  </a:lnTo>
                  <a:lnTo>
                    <a:pt x="60" y="2203"/>
                  </a:lnTo>
                  <a:cubicBezTo>
                    <a:pt x="60" y="2203"/>
                    <a:pt x="60" y="2203"/>
                    <a:pt x="60" y="2215"/>
                  </a:cubicBezTo>
                  <a:lnTo>
                    <a:pt x="25" y="2299"/>
                  </a:lnTo>
                  <a:lnTo>
                    <a:pt x="25" y="2406"/>
                  </a:lnTo>
                  <a:cubicBezTo>
                    <a:pt x="37" y="2596"/>
                    <a:pt x="60" y="2787"/>
                    <a:pt x="84" y="3001"/>
                  </a:cubicBezTo>
                  <a:cubicBezTo>
                    <a:pt x="191" y="3787"/>
                    <a:pt x="406" y="4561"/>
                    <a:pt x="715" y="5299"/>
                  </a:cubicBezTo>
                  <a:cubicBezTo>
                    <a:pt x="858" y="5608"/>
                    <a:pt x="822" y="5668"/>
                    <a:pt x="822" y="5668"/>
                  </a:cubicBezTo>
                  <a:cubicBezTo>
                    <a:pt x="787" y="5692"/>
                    <a:pt x="751" y="5716"/>
                    <a:pt x="715" y="5739"/>
                  </a:cubicBezTo>
                  <a:cubicBezTo>
                    <a:pt x="489" y="5858"/>
                    <a:pt x="251" y="5966"/>
                    <a:pt x="1" y="6061"/>
                  </a:cubicBezTo>
                  <a:lnTo>
                    <a:pt x="108" y="6192"/>
                  </a:lnTo>
                  <a:cubicBezTo>
                    <a:pt x="513" y="6097"/>
                    <a:pt x="894" y="5942"/>
                    <a:pt x="1263" y="5739"/>
                  </a:cubicBezTo>
                  <a:cubicBezTo>
                    <a:pt x="1299" y="5716"/>
                    <a:pt x="1334" y="5692"/>
                    <a:pt x="1370" y="5668"/>
                  </a:cubicBezTo>
                  <a:cubicBezTo>
                    <a:pt x="1370" y="5668"/>
                    <a:pt x="1406" y="5608"/>
                    <a:pt x="1275" y="5287"/>
                  </a:cubicBezTo>
                  <a:cubicBezTo>
                    <a:pt x="953" y="4561"/>
                    <a:pt x="739" y="3787"/>
                    <a:pt x="632" y="3001"/>
                  </a:cubicBezTo>
                  <a:cubicBezTo>
                    <a:pt x="608" y="2799"/>
                    <a:pt x="584" y="2596"/>
                    <a:pt x="572" y="2406"/>
                  </a:cubicBezTo>
                  <a:lnTo>
                    <a:pt x="572" y="2299"/>
                  </a:lnTo>
                  <a:lnTo>
                    <a:pt x="620" y="2203"/>
                  </a:lnTo>
                  <a:lnTo>
                    <a:pt x="656" y="1918"/>
                  </a:lnTo>
                  <a:lnTo>
                    <a:pt x="1549" y="1798"/>
                  </a:lnTo>
                  <a:lnTo>
                    <a:pt x="1489" y="1382"/>
                  </a:lnTo>
                  <a:lnTo>
                    <a:pt x="4228" y="965"/>
                  </a:lnTo>
                  <a:lnTo>
                    <a:pt x="4192" y="667"/>
                  </a:lnTo>
                  <a:lnTo>
                    <a:pt x="8859" y="60"/>
                  </a:lnTo>
                  <a:lnTo>
                    <a:pt x="8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92"/>
            <p:cNvSpPr/>
            <p:nvPr/>
          </p:nvSpPr>
          <p:spPr>
            <a:xfrm flipH="1">
              <a:off x="6828793" y="2773215"/>
              <a:ext cx="18406" cy="5969"/>
            </a:xfrm>
            <a:custGeom>
              <a:avLst/>
              <a:gdLst/>
              <a:ahLst/>
              <a:cxnLst/>
              <a:rect l="l" t="t" r="r" b="b"/>
              <a:pathLst>
                <a:path w="370" h="120" extrusionOk="0">
                  <a:moveTo>
                    <a:pt x="263" y="0"/>
                  </a:moveTo>
                  <a:lnTo>
                    <a:pt x="1" y="119"/>
                  </a:lnTo>
                  <a:lnTo>
                    <a:pt x="60" y="119"/>
                  </a:lnTo>
                  <a:lnTo>
                    <a:pt x="370" y="72"/>
                  </a:lnTo>
                  <a:cubicBezTo>
                    <a:pt x="334" y="60"/>
                    <a:pt x="298" y="24"/>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92"/>
            <p:cNvSpPr/>
            <p:nvPr/>
          </p:nvSpPr>
          <p:spPr>
            <a:xfrm flipH="1">
              <a:off x="7601668" y="2095645"/>
              <a:ext cx="458500" cy="146947"/>
            </a:xfrm>
            <a:custGeom>
              <a:avLst/>
              <a:gdLst/>
              <a:ahLst/>
              <a:cxnLst/>
              <a:rect l="l" t="t" r="r" b="b"/>
              <a:pathLst>
                <a:path w="9217" h="2954" extrusionOk="0">
                  <a:moveTo>
                    <a:pt x="9109" y="1"/>
                  </a:moveTo>
                  <a:cubicBezTo>
                    <a:pt x="7525" y="191"/>
                    <a:pt x="5966" y="501"/>
                    <a:pt x="4442" y="941"/>
                  </a:cubicBezTo>
                  <a:cubicBezTo>
                    <a:pt x="3501" y="1215"/>
                    <a:pt x="2584" y="1536"/>
                    <a:pt x="1668" y="1882"/>
                  </a:cubicBezTo>
                  <a:cubicBezTo>
                    <a:pt x="1108" y="2084"/>
                    <a:pt x="537" y="2298"/>
                    <a:pt x="1" y="2560"/>
                  </a:cubicBezTo>
                  <a:cubicBezTo>
                    <a:pt x="25" y="2691"/>
                    <a:pt x="36" y="2822"/>
                    <a:pt x="25" y="2953"/>
                  </a:cubicBezTo>
                  <a:cubicBezTo>
                    <a:pt x="132" y="2894"/>
                    <a:pt x="227" y="2846"/>
                    <a:pt x="322" y="2799"/>
                  </a:cubicBezTo>
                  <a:cubicBezTo>
                    <a:pt x="691" y="2656"/>
                    <a:pt x="1048" y="2501"/>
                    <a:pt x="1406" y="2358"/>
                  </a:cubicBezTo>
                  <a:cubicBezTo>
                    <a:pt x="2989" y="1703"/>
                    <a:pt x="4680" y="1286"/>
                    <a:pt x="6347" y="941"/>
                  </a:cubicBezTo>
                  <a:cubicBezTo>
                    <a:pt x="7299" y="739"/>
                    <a:pt x="8252" y="536"/>
                    <a:pt x="9216" y="405"/>
                  </a:cubicBezTo>
                  <a:cubicBezTo>
                    <a:pt x="9204" y="382"/>
                    <a:pt x="9192" y="346"/>
                    <a:pt x="9192" y="310"/>
                  </a:cubicBezTo>
                  <a:cubicBezTo>
                    <a:pt x="9169" y="227"/>
                    <a:pt x="9145" y="120"/>
                    <a:pt x="9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92"/>
            <p:cNvSpPr/>
            <p:nvPr/>
          </p:nvSpPr>
          <p:spPr>
            <a:xfrm flipH="1">
              <a:off x="7586898" y="2245077"/>
              <a:ext cx="34971" cy="72578"/>
            </a:xfrm>
            <a:custGeom>
              <a:avLst/>
              <a:gdLst/>
              <a:ahLst/>
              <a:cxnLst/>
              <a:rect l="l" t="t" r="r" b="b"/>
              <a:pathLst>
                <a:path w="703" h="1459" extrusionOk="0">
                  <a:moveTo>
                    <a:pt x="107" y="0"/>
                  </a:moveTo>
                  <a:cubicBezTo>
                    <a:pt x="95" y="0"/>
                    <a:pt x="84" y="3"/>
                    <a:pt x="72" y="9"/>
                  </a:cubicBezTo>
                  <a:lnTo>
                    <a:pt x="310" y="818"/>
                  </a:lnTo>
                  <a:cubicBezTo>
                    <a:pt x="381" y="949"/>
                    <a:pt x="358" y="1116"/>
                    <a:pt x="250" y="1223"/>
                  </a:cubicBezTo>
                  <a:cubicBezTo>
                    <a:pt x="191" y="1271"/>
                    <a:pt x="0" y="1271"/>
                    <a:pt x="119" y="1426"/>
                  </a:cubicBezTo>
                  <a:cubicBezTo>
                    <a:pt x="140" y="1450"/>
                    <a:pt x="177" y="1459"/>
                    <a:pt x="220" y="1459"/>
                  </a:cubicBezTo>
                  <a:cubicBezTo>
                    <a:pt x="326" y="1459"/>
                    <a:pt x="473" y="1403"/>
                    <a:pt x="524" y="1378"/>
                  </a:cubicBezTo>
                  <a:cubicBezTo>
                    <a:pt x="691" y="1283"/>
                    <a:pt x="703" y="1176"/>
                    <a:pt x="643" y="997"/>
                  </a:cubicBezTo>
                  <a:cubicBezTo>
                    <a:pt x="548" y="699"/>
                    <a:pt x="417" y="414"/>
                    <a:pt x="262" y="128"/>
                  </a:cubicBezTo>
                  <a:cubicBezTo>
                    <a:pt x="223" y="68"/>
                    <a:pt x="166" y="0"/>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92"/>
            <p:cNvSpPr/>
            <p:nvPr/>
          </p:nvSpPr>
          <p:spPr>
            <a:xfrm flipH="1">
              <a:off x="7628932" y="2330638"/>
              <a:ext cx="24922" cy="41637"/>
            </a:xfrm>
            <a:custGeom>
              <a:avLst/>
              <a:gdLst/>
              <a:ahLst/>
              <a:cxnLst/>
              <a:rect l="l" t="t" r="r" b="b"/>
              <a:pathLst>
                <a:path w="501" h="837" extrusionOk="0">
                  <a:moveTo>
                    <a:pt x="412" y="0"/>
                  </a:moveTo>
                  <a:cubicBezTo>
                    <a:pt x="373" y="0"/>
                    <a:pt x="330" y="37"/>
                    <a:pt x="298" y="110"/>
                  </a:cubicBezTo>
                  <a:cubicBezTo>
                    <a:pt x="227" y="277"/>
                    <a:pt x="250" y="515"/>
                    <a:pt x="179" y="706"/>
                  </a:cubicBezTo>
                  <a:cubicBezTo>
                    <a:pt x="167" y="718"/>
                    <a:pt x="167" y="730"/>
                    <a:pt x="155" y="741"/>
                  </a:cubicBezTo>
                  <a:cubicBezTo>
                    <a:pt x="145" y="747"/>
                    <a:pt x="134" y="748"/>
                    <a:pt x="123" y="748"/>
                  </a:cubicBezTo>
                  <a:cubicBezTo>
                    <a:pt x="98" y="748"/>
                    <a:pt x="73" y="740"/>
                    <a:pt x="53" y="740"/>
                  </a:cubicBezTo>
                  <a:cubicBezTo>
                    <a:pt x="41" y="740"/>
                    <a:pt x="31" y="743"/>
                    <a:pt x="24" y="753"/>
                  </a:cubicBezTo>
                  <a:cubicBezTo>
                    <a:pt x="0" y="777"/>
                    <a:pt x="12" y="813"/>
                    <a:pt x="36" y="825"/>
                  </a:cubicBezTo>
                  <a:cubicBezTo>
                    <a:pt x="60" y="837"/>
                    <a:pt x="84" y="837"/>
                    <a:pt x="119" y="837"/>
                  </a:cubicBezTo>
                  <a:cubicBezTo>
                    <a:pt x="239" y="837"/>
                    <a:pt x="381" y="825"/>
                    <a:pt x="441" y="706"/>
                  </a:cubicBezTo>
                  <a:cubicBezTo>
                    <a:pt x="465" y="670"/>
                    <a:pt x="465" y="622"/>
                    <a:pt x="477" y="587"/>
                  </a:cubicBezTo>
                  <a:cubicBezTo>
                    <a:pt x="489" y="444"/>
                    <a:pt x="500" y="313"/>
                    <a:pt x="500" y="170"/>
                  </a:cubicBezTo>
                  <a:cubicBezTo>
                    <a:pt x="500" y="57"/>
                    <a:pt x="460" y="0"/>
                    <a:pt x="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92"/>
            <p:cNvSpPr/>
            <p:nvPr/>
          </p:nvSpPr>
          <p:spPr>
            <a:xfrm flipH="1">
              <a:off x="7640174" y="2386849"/>
              <a:ext cx="120283" cy="70439"/>
            </a:xfrm>
            <a:custGeom>
              <a:avLst/>
              <a:gdLst/>
              <a:ahLst/>
              <a:cxnLst/>
              <a:rect l="l" t="t" r="r" b="b"/>
              <a:pathLst>
                <a:path w="2418" h="1416" extrusionOk="0">
                  <a:moveTo>
                    <a:pt x="2157" y="0"/>
                  </a:moveTo>
                  <a:cubicBezTo>
                    <a:pt x="2015" y="0"/>
                    <a:pt x="2084" y="408"/>
                    <a:pt x="2084" y="469"/>
                  </a:cubicBezTo>
                  <a:cubicBezTo>
                    <a:pt x="2072" y="564"/>
                    <a:pt x="2048" y="659"/>
                    <a:pt x="2001" y="743"/>
                  </a:cubicBezTo>
                  <a:cubicBezTo>
                    <a:pt x="1965" y="850"/>
                    <a:pt x="1905" y="933"/>
                    <a:pt x="1822" y="993"/>
                  </a:cubicBezTo>
                  <a:cubicBezTo>
                    <a:pt x="1762" y="1016"/>
                    <a:pt x="1703" y="1028"/>
                    <a:pt x="1643" y="1028"/>
                  </a:cubicBezTo>
                  <a:cubicBezTo>
                    <a:pt x="1489" y="1028"/>
                    <a:pt x="1322" y="1005"/>
                    <a:pt x="1167" y="957"/>
                  </a:cubicBezTo>
                  <a:cubicBezTo>
                    <a:pt x="1131" y="945"/>
                    <a:pt x="1096" y="921"/>
                    <a:pt x="1072" y="885"/>
                  </a:cubicBezTo>
                  <a:cubicBezTo>
                    <a:pt x="1048" y="862"/>
                    <a:pt x="1036" y="814"/>
                    <a:pt x="1036" y="778"/>
                  </a:cubicBezTo>
                  <a:cubicBezTo>
                    <a:pt x="1024" y="659"/>
                    <a:pt x="1024" y="540"/>
                    <a:pt x="1036" y="421"/>
                  </a:cubicBezTo>
                  <a:cubicBezTo>
                    <a:pt x="1036" y="350"/>
                    <a:pt x="1036" y="243"/>
                    <a:pt x="953" y="219"/>
                  </a:cubicBezTo>
                  <a:cubicBezTo>
                    <a:pt x="941" y="213"/>
                    <a:pt x="926" y="210"/>
                    <a:pt x="911" y="210"/>
                  </a:cubicBezTo>
                  <a:cubicBezTo>
                    <a:pt x="896" y="210"/>
                    <a:pt x="881" y="213"/>
                    <a:pt x="869" y="219"/>
                  </a:cubicBezTo>
                  <a:lnTo>
                    <a:pt x="631" y="278"/>
                  </a:lnTo>
                  <a:lnTo>
                    <a:pt x="584" y="278"/>
                  </a:lnTo>
                  <a:cubicBezTo>
                    <a:pt x="572" y="266"/>
                    <a:pt x="560" y="243"/>
                    <a:pt x="560" y="231"/>
                  </a:cubicBezTo>
                  <a:cubicBezTo>
                    <a:pt x="531" y="154"/>
                    <a:pt x="457" y="101"/>
                    <a:pt x="374" y="101"/>
                  </a:cubicBezTo>
                  <a:cubicBezTo>
                    <a:pt x="353" y="101"/>
                    <a:pt x="331" y="104"/>
                    <a:pt x="310" y="112"/>
                  </a:cubicBezTo>
                  <a:cubicBezTo>
                    <a:pt x="131" y="159"/>
                    <a:pt x="0" y="326"/>
                    <a:pt x="12" y="516"/>
                  </a:cubicBezTo>
                  <a:cubicBezTo>
                    <a:pt x="24" y="707"/>
                    <a:pt x="107" y="874"/>
                    <a:pt x="250" y="993"/>
                  </a:cubicBezTo>
                  <a:cubicBezTo>
                    <a:pt x="393" y="1100"/>
                    <a:pt x="560" y="1183"/>
                    <a:pt x="727" y="1231"/>
                  </a:cubicBezTo>
                  <a:cubicBezTo>
                    <a:pt x="965" y="1302"/>
                    <a:pt x="1203" y="1362"/>
                    <a:pt x="1441" y="1397"/>
                  </a:cubicBezTo>
                  <a:cubicBezTo>
                    <a:pt x="1489" y="1409"/>
                    <a:pt x="1539" y="1415"/>
                    <a:pt x="1591" y="1415"/>
                  </a:cubicBezTo>
                  <a:cubicBezTo>
                    <a:pt x="1643" y="1415"/>
                    <a:pt x="1697" y="1409"/>
                    <a:pt x="1751" y="1397"/>
                  </a:cubicBezTo>
                  <a:cubicBezTo>
                    <a:pt x="1953" y="1338"/>
                    <a:pt x="2120" y="1183"/>
                    <a:pt x="2191" y="969"/>
                  </a:cubicBezTo>
                  <a:cubicBezTo>
                    <a:pt x="2239" y="826"/>
                    <a:pt x="2417" y="147"/>
                    <a:pt x="2251" y="40"/>
                  </a:cubicBezTo>
                  <a:cubicBezTo>
                    <a:pt x="2212" y="12"/>
                    <a:pt x="2181" y="0"/>
                    <a:pt x="2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92"/>
            <p:cNvSpPr/>
            <p:nvPr/>
          </p:nvSpPr>
          <p:spPr>
            <a:xfrm flipH="1">
              <a:off x="7626544" y="2221001"/>
              <a:ext cx="126203" cy="153662"/>
            </a:xfrm>
            <a:custGeom>
              <a:avLst/>
              <a:gdLst/>
              <a:ahLst/>
              <a:cxnLst/>
              <a:rect l="l" t="t" r="r" b="b"/>
              <a:pathLst>
                <a:path w="2537" h="3089" extrusionOk="0">
                  <a:moveTo>
                    <a:pt x="2356" y="1"/>
                  </a:moveTo>
                  <a:cubicBezTo>
                    <a:pt x="2233" y="1"/>
                    <a:pt x="1848" y="186"/>
                    <a:pt x="1738" y="219"/>
                  </a:cubicBezTo>
                  <a:cubicBezTo>
                    <a:pt x="1286" y="350"/>
                    <a:pt x="834" y="445"/>
                    <a:pt x="381" y="517"/>
                  </a:cubicBezTo>
                  <a:cubicBezTo>
                    <a:pt x="322" y="517"/>
                    <a:pt x="274" y="540"/>
                    <a:pt x="238" y="576"/>
                  </a:cubicBezTo>
                  <a:cubicBezTo>
                    <a:pt x="214" y="624"/>
                    <a:pt x="214" y="671"/>
                    <a:pt x="226" y="731"/>
                  </a:cubicBezTo>
                  <a:cubicBezTo>
                    <a:pt x="238" y="969"/>
                    <a:pt x="191" y="1207"/>
                    <a:pt x="72" y="1422"/>
                  </a:cubicBezTo>
                  <a:cubicBezTo>
                    <a:pt x="24" y="1481"/>
                    <a:pt x="0" y="1564"/>
                    <a:pt x="0" y="1648"/>
                  </a:cubicBezTo>
                  <a:cubicBezTo>
                    <a:pt x="12" y="1743"/>
                    <a:pt x="72" y="1826"/>
                    <a:pt x="143" y="1886"/>
                  </a:cubicBezTo>
                  <a:lnTo>
                    <a:pt x="1381" y="3088"/>
                  </a:lnTo>
                  <a:cubicBezTo>
                    <a:pt x="1643" y="2672"/>
                    <a:pt x="1857" y="2231"/>
                    <a:pt x="2024" y="1779"/>
                  </a:cubicBezTo>
                  <a:cubicBezTo>
                    <a:pt x="2096" y="1576"/>
                    <a:pt x="2179" y="1350"/>
                    <a:pt x="2072" y="1160"/>
                  </a:cubicBezTo>
                  <a:cubicBezTo>
                    <a:pt x="1953" y="945"/>
                    <a:pt x="1667" y="921"/>
                    <a:pt x="1488" y="755"/>
                  </a:cubicBezTo>
                  <a:cubicBezTo>
                    <a:pt x="1572" y="624"/>
                    <a:pt x="1703" y="529"/>
                    <a:pt x="1857" y="505"/>
                  </a:cubicBezTo>
                  <a:cubicBezTo>
                    <a:pt x="2000" y="481"/>
                    <a:pt x="2143" y="433"/>
                    <a:pt x="2274" y="374"/>
                  </a:cubicBezTo>
                  <a:cubicBezTo>
                    <a:pt x="2381" y="302"/>
                    <a:pt x="2536" y="76"/>
                    <a:pt x="2381" y="5"/>
                  </a:cubicBezTo>
                  <a:cubicBezTo>
                    <a:pt x="2375" y="2"/>
                    <a:pt x="2366" y="1"/>
                    <a:pt x="2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92"/>
            <p:cNvSpPr/>
            <p:nvPr/>
          </p:nvSpPr>
          <p:spPr>
            <a:xfrm flipH="1">
              <a:off x="7849251" y="2279152"/>
              <a:ext cx="19251" cy="36563"/>
            </a:xfrm>
            <a:custGeom>
              <a:avLst/>
              <a:gdLst/>
              <a:ahLst/>
              <a:cxnLst/>
              <a:rect l="l" t="t" r="r" b="b"/>
              <a:pathLst>
                <a:path w="387" h="735" extrusionOk="0">
                  <a:moveTo>
                    <a:pt x="237" y="1"/>
                  </a:moveTo>
                  <a:cubicBezTo>
                    <a:pt x="207" y="1"/>
                    <a:pt x="170" y="19"/>
                    <a:pt x="124" y="62"/>
                  </a:cubicBezTo>
                  <a:cubicBezTo>
                    <a:pt x="1" y="186"/>
                    <a:pt x="185" y="735"/>
                    <a:pt x="286" y="735"/>
                  </a:cubicBezTo>
                  <a:cubicBezTo>
                    <a:pt x="292" y="735"/>
                    <a:pt x="298" y="733"/>
                    <a:pt x="303" y="729"/>
                  </a:cubicBezTo>
                  <a:cubicBezTo>
                    <a:pt x="374" y="681"/>
                    <a:pt x="386" y="562"/>
                    <a:pt x="374" y="467"/>
                  </a:cubicBezTo>
                  <a:cubicBezTo>
                    <a:pt x="374" y="369"/>
                    <a:pt x="374" y="1"/>
                    <a:pt x="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92"/>
            <p:cNvSpPr/>
            <p:nvPr/>
          </p:nvSpPr>
          <p:spPr>
            <a:xfrm flipH="1">
              <a:off x="7804232" y="2266219"/>
              <a:ext cx="30245" cy="131775"/>
            </a:xfrm>
            <a:custGeom>
              <a:avLst/>
              <a:gdLst/>
              <a:ahLst/>
              <a:cxnLst/>
              <a:rect l="l" t="t" r="r" b="b"/>
              <a:pathLst>
                <a:path w="608" h="2649" extrusionOk="0">
                  <a:moveTo>
                    <a:pt x="405" y="1"/>
                  </a:moveTo>
                  <a:cubicBezTo>
                    <a:pt x="381" y="1"/>
                    <a:pt x="357" y="1"/>
                    <a:pt x="333" y="12"/>
                  </a:cubicBezTo>
                  <a:cubicBezTo>
                    <a:pt x="71" y="120"/>
                    <a:pt x="0" y="96"/>
                    <a:pt x="12" y="405"/>
                  </a:cubicBezTo>
                  <a:cubicBezTo>
                    <a:pt x="12" y="643"/>
                    <a:pt x="24" y="894"/>
                    <a:pt x="48" y="1132"/>
                  </a:cubicBezTo>
                  <a:cubicBezTo>
                    <a:pt x="83" y="1620"/>
                    <a:pt x="167" y="2096"/>
                    <a:pt x="286" y="2572"/>
                  </a:cubicBezTo>
                  <a:cubicBezTo>
                    <a:pt x="286" y="2596"/>
                    <a:pt x="298" y="2620"/>
                    <a:pt x="321" y="2632"/>
                  </a:cubicBezTo>
                  <a:cubicBezTo>
                    <a:pt x="330" y="2640"/>
                    <a:pt x="344" y="2649"/>
                    <a:pt x="365" y="2649"/>
                  </a:cubicBezTo>
                  <a:cubicBezTo>
                    <a:pt x="373" y="2649"/>
                    <a:pt x="382" y="2647"/>
                    <a:pt x="393" y="2644"/>
                  </a:cubicBezTo>
                  <a:cubicBezTo>
                    <a:pt x="464" y="2644"/>
                    <a:pt x="548" y="2608"/>
                    <a:pt x="607" y="2548"/>
                  </a:cubicBezTo>
                  <a:cubicBezTo>
                    <a:pt x="548" y="2191"/>
                    <a:pt x="500" y="1822"/>
                    <a:pt x="441" y="1465"/>
                  </a:cubicBezTo>
                  <a:cubicBezTo>
                    <a:pt x="429" y="1405"/>
                    <a:pt x="429" y="1346"/>
                    <a:pt x="476" y="1310"/>
                  </a:cubicBezTo>
                  <a:cubicBezTo>
                    <a:pt x="512" y="1286"/>
                    <a:pt x="524" y="1298"/>
                    <a:pt x="548" y="1286"/>
                  </a:cubicBezTo>
                  <a:cubicBezTo>
                    <a:pt x="572" y="1263"/>
                    <a:pt x="595" y="1191"/>
                    <a:pt x="583" y="1132"/>
                  </a:cubicBezTo>
                  <a:cubicBezTo>
                    <a:pt x="548" y="798"/>
                    <a:pt x="500" y="453"/>
                    <a:pt x="464" y="108"/>
                  </a:cubicBezTo>
                  <a:cubicBezTo>
                    <a:pt x="464" y="72"/>
                    <a:pt x="441" y="12"/>
                    <a:pt x="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92"/>
            <p:cNvSpPr/>
            <p:nvPr/>
          </p:nvSpPr>
          <p:spPr>
            <a:xfrm flipH="1">
              <a:off x="7604653" y="2565979"/>
              <a:ext cx="369605" cy="352991"/>
            </a:xfrm>
            <a:custGeom>
              <a:avLst/>
              <a:gdLst/>
              <a:ahLst/>
              <a:cxnLst/>
              <a:rect l="l" t="t" r="r" b="b"/>
              <a:pathLst>
                <a:path w="7430" h="7096" extrusionOk="0">
                  <a:moveTo>
                    <a:pt x="2722" y="0"/>
                  </a:moveTo>
                  <a:cubicBezTo>
                    <a:pt x="2314" y="0"/>
                    <a:pt x="1909" y="126"/>
                    <a:pt x="1548" y="332"/>
                  </a:cubicBezTo>
                  <a:cubicBezTo>
                    <a:pt x="1060" y="642"/>
                    <a:pt x="619" y="1011"/>
                    <a:pt x="238" y="1452"/>
                  </a:cubicBezTo>
                  <a:cubicBezTo>
                    <a:pt x="119" y="1559"/>
                    <a:pt x="36" y="1702"/>
                    <a:pt x="12" y="1856"/>
                  </a:cubicBezTo>
                  <a:cubicBezTo>
                    <a:pt x="0" y="1999"/>
                    <a:pt x="48" y="2142"/>
                    <a:pt x="131" y="2261"/>
                  </a:cubicBezTo>
                  <a:cubicBezTo>
                    <a:pt x="441" y="2868"/>
                    <a:pt x="857" y="3547"/>
                    <a:pt x="1524" y="3619"/>
                  </a:cubicBezTo>
                  <a:cubicBezTo>
                    <a:pt x="1564" y="3622"/>
                    <a:pt x="1603" y="3624"/>
                    <a:pt x="1642" y="3624"/>
                  </a:cubicBezTo>
                  <a:cubicBezTo>
                    <a:pt x="1796" y="3624"/>
                    <a:pt x="1950" y="3602"/>
                    <a:pt x="2104" y="3602"/>
                  </a:cubicBezTo>
                  <a:cubicBezTo>
                    <a:pt x="2173" y="3602"/>
                    <a:pt x="2241" y="3606"/>
                    <a:pt x="2310" y="3619"/>
                  </a:cubicBezTo>
                  <a:cubicBezTo>
                    <a:pt x="2572" y="3666"/>
                    <a:pt x="2822" y="3952"/>
                    <a:pt x="2703" y="4190"/>
                  </a:cubicBezTo>
                  <a:cubicBezTo>
                    <a:pt x="2620" y="4369"/>
                    <a:pt x="2381" y="4535"/>
                    <a:pt x="2500" y="4678"/>
                  </a:cubicBezTo>
                  <a:lnTo>
                    <a:pt x="5572" y="4571"/>
                  </a:lnTo>
                  <a:cubicBezTo>
                    <a:pt x="5727" y="4571"/>
                    <a:pt x="5918" y="4583"/>
                    <a:pt x="5977" y="4738"/>
                  </a:cubicBezTo>
                  <a:cubicBezTo>
                    <a:pt x="6096" y="5047"/>
                    <a:pt x="5501" y="5119"/>
                    <a:pt x="5370" y="5428"/>
                  </a:cubicBezTo>
                  <a:cubicBezTo>
                    <a:pt x="5287" y="5655"/>
                    <a:pt x="5489" y="5881"/>
                    <a:pt x="5668" y="6024"/>
                  </a:cubicBezTo>
                  <a:lnTo>
                    <a:pt x="6739" y="6917"/>
                  </a:lnTo>
                  <a:cubicBezTo>
                    <a:pt x="6834" y="7012"/>
                    <a:pt x="6953" y="7071"/>
                    <a:pt x="7084" y="7095"/>
                  </a:cubicBezTo>
                  <a:cubicBezTo>
                    <a:pt x="7287" y="7059"/>
                    <a:pt x="7430" y="6905"/>
                    <a:pt x="7430" y="6702"/>
                  </a:cubicBezTo>
                  <a:cubicBezTo>
                    <a:pt x="7430" y="6512"/>
                    <a:pt x="7394" y="6321"/>
                    <a:pt x="7299" y="6155"/>
                  </a:cubicBezTo>
                  <a:lnTo>
                    <a:pt x="6656" y="4571"/>
                  </a:lnTo>
                  <a:cubicBezTo>
                    <a:pt x="6596" y="4369"/>
                    <a:pt x="6477" y="4178"/>
                    <a:pt x="6299" y="4035"/>
                  </a:cubicBezTo>
                  <a:cubicBezTo>
                    <a:pt x="6001" y="3821"/>
                    <a:pt x="5453" y="3892"/>
                    <a:pt x="5358" y="3523"/>
                  </a:cubicBezTo>
                  <a:cubicBezTo>
                    <a:pt x="5346" y="3404"/>
                    <a:pt x="5358" y="3273"/>
                    <a:pt x="5394" y="3142"/>
                  </a:cubicBezTo>
                  <a:cubicBezTo>
                    <a:pt x="5537" y="2130"/>
                    <a:pt x="4108" y="309"/>
                    <a:pt x="3191" y="59"/>
                  </a:cubicBezTo>
                  <a:cubicBezTo>
                    <a:pt x="3036" y="19"/>
                    <a:pt x="2878" y="0"/>
                    <a:pt x="2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92"/>
            <p:cNvSpPr/>
            <p:nvPr/>
          </p:nvSpPr>
          <p:spPr>
            <a:xfrm flipH="1">
              <a:off x="8346743" y="3610714"/>
              <a:ext cx="187240" cy="382639"/>
            </a:xfrm>
            <a:custGeom>
              <a:avLst/>
              <a:gdLst/>
              <a:ahLst/>
              <a:cxnLst/>
              <a:rect l="l" t="t" r="r" b="b"/>
              <a:pathLst>
                <a:path w="3764" h="7692" extrusionOk="0">
                  <a:moveTo>
                    <a:pt x="2010" y="0"/>
                  </a:moveTo>
                  <a:cubicBezTo>
                    <a:pt x="1954" y="0"/>
                    <a:pt x="1899" y="4"/>
                    <a:pt x="1846" y="12"/>
                  </a:cubicBezTo>
                  <a:cubicBezTo>
                    <a:pt x="1668" y="23"/>
                    <a:pt x="1501" y="107"/>
                    <a:pt x="1370" y="238"/>
                  </a:cubicBezTo>
                  <a:cubicBezTo>
                    <a:pt x="1239" y="369"/>
                    <a:pt x="1227" y="583"/>
                    <a:pt x="1358" y="738"/>
                  </a:cubicBezTo>
                  <a:cubicBezTo>
                    <a:pt x="1501" y="869"/>
                    <a:pt x="1787" y="821"/>
                    <a:pt x="1894" y="1000"/>
                  </a:cubicBezTo>
                  <a:cubicBezTo>
                    <a:pt x="1989" y="1178"/>
                    <a:pt x="1858" y="1393"/>
                    <a:pt x="1977" y="1512"/>
                  </a:cubicBezTo>
                  <a:cubicBezTo>
                    <a:pt x="2061" y="1595"/>
                    <a:pt x="2180" y="1583"/>
                    <a:pt x="2275" y="1607"/>
                  </a:cubicBezTo>
                  <a:cubicBezTo>
                    <a:pt x="2692" y="1714"/>
                    <a:pt x="2727" y="2286"/>
                    <a:pt x="2680" y="2714"/>
                  </a:cubicBezTo>
                  <a:cubicBezTo>
                    <a:pt x="2584" y="3417"/>
                    <a:pt x="2501" y="4119"/>
                    <a:pt x="2406" y="4822"/>
                  </a:cubicBezTo>
                  <a:cubicBezTo>
                    <a:pt x="2346" y="5298"/>
                    <a:pt x="2287" y="5774"/>
                    <a:pt x="2049" y="6179"/>
                  </a:cubicBezTo>
                  <a:cubicBezTo>
                    <a:pt x="1847" y="6523"/>
                    <a:pt x="1473" y="6789"/>
                    <a:pt x="1095" y="6789"/>
                  </a:cubicBezTo>
                  <a:cubicBezTo>
                    <a:pt x="1028" y="6789"/>
                    <a:pt x="960" y="6780"/>
                    <a:pt x="894" y="6762"/>
                  </a:cubicBezTo>
                  <a:cubicBezTo>
                    <a:pt x="775" y="6715"/>
                    <a:pt x="644" y="6679"/>
                    <a:pt x="513" y="6667"/>
                  </a:cubicBezTo>
                  <a:cubicBezTo>
                    <a:pt x="215" y="6691"/>
                    <a:pt x="1" y="7155"/>
                    <a:pt x="144" y="7429"/>
                  </a:cubicBezTo>
                  <a:cubicBezTo>
                    <a:pt x="286" y="7691"/>
                    <a:pt x="537" y="7596"/>
                    <a:pt x="775" y="7632"/>
                  </a:cubicBezTo>
                  <a:cubicBezTo>
                    <a:pt x="946" y="7655"/>
                    <a:pt x="1125" y="7668"/>
                    <a:pt x="1307" y="7668"/>
                  </a:cubicBezTo>
                  <a:cubicBezTo>
                    <a:pt x="1872" y="7668"/>
                    <a:pt x="2462" y="7539"/>
                    <a:pt x="2894" y="7179"/>
                  </a:cubicBezTo>
                  <a:cubicBezTo>
                    <a:pt x="3668" y="6524"/>
                    <a:pt x="3739" y="5357"/>
                    <a:pt x="3751" y="4334"/>
                  </a:cubicBezTo>
                  <a:lnTo>
                    <a:pt x="3763" y="2798"/>
                  </a:lnTo>
                  <a:cubicBezTo>
                    <a:pt x="3763" y="2333"/>
                    <a:pt x="3739" y="1798"/>
                    <a:pt x="3358" y="1547"/>
                  </a:cubicBezTo>
                  <a:cubicBezTo>
                    <a:pt x="3084" y="1369"/>
                    <a:pt x="2668" y="1345"/>
                    <a:pt x="2584" y="1036"/>
                  </a:cubicBezTo>
                  <a:cubicBezTo>
                    <a:pt x="2537" y="821"/>
                    <a:pt x="2680" y="607"/>
                    <a:pt x="2656" y="393"/>
                  </a:cubicBezTo>
                  <a:cubicBezTo>
                    <a:pt x="2616" y="112"/>
                    <a:pt x="2306" y="0"/>
                    <a:pt x="2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92"/>
            <p:cNvSpPr/>
            <p:nvPr/>
          </p:nvSpPr>
          <p:spPr>
            <a:xfrm flipH="1">
              <a:off x="7169938" y="4616947"/>
              <a:ext cx="267131" cy="270712"/>
            </a:xfrm>
            <a:custGeom>
              <a:avLst/>
              <a:gdLst/>
              <a:ahLst/>
              <a:cxnLst/>
              <a:rect l="l" t="t" r="r" b="b"/>
              <a:pathLst>
                <a:path w="5370" h="5442" extrusionOk="0">
                  <a:moveTo>
                    <a:pt x="4739" y="0"/>
                  </a:moveTo>
                  <a:lnTo>
                    <a:pt x="3084" y="798"/>
                  </a:lnTo>
                  <a:lnTo>
                    <a:pt x="2000" y="2012"/>
                  </a:lnTo>
                  <a:lnTo>
                    <a:pt x="1643" y="2941"/>
                  </a:lnTo>
                  <a:lnTo>
                    <a:pt x="1738" y="3227"/>
                  </a:lnTo>
                  <a:lnTo>
                    <a:pt x="1453" y="3548"/>
                  </a:lnTo>
                  <a:lnTo>
                    <a:pt x="0" y="4334"/>
                  </a:lnTo>
                  <a:lnTo>
                    <a:pt x="2262" y="5441"/>
                  </a:lnTo>
                  <a:lnTo>
                    <a:pt x="3536" y="5072"/>
                  </a:lnTo>
                  <a:lnTo>
                    <a:pt x="3786" y="3239"/>
                  </a:lnTo>
                  <a:lnTo>
                    <a:pt x="5370" y="1762"/>
                  </a:lnTo>
                  <a:lnTo>
                    <a:pt x="4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92"/>
            <p:cNvSpPr/>
            <p:nvPr/>
          </p:nvSpPr>
          <p:spPr>
            <a:xfrm flipH="1">
              <a:off x="6337757" y="4904769"/>
              <a:ext cx="772988" cy="238726"/>
            </a:xfrm>
            <a:custGeom>
              <a:avLst/>
              <a:gdLst/>
              <a:ahLst/>
              <a:cxnLst/>
              <a:rect l="l" t="t" r="r" b="b"/>
              <a:pathLst>
                <a:path w="15539" h="4799" extrusionOk="0">
                  <a:moveTo>
                    <a:pt x="8013" y="1"/>
                  </a:moveTo>
                  <a:lnTo>
                    <a:pt x="6668" y="60"/>
                  </a:lnTo>
                  <a:lnTo>
                    <a:pt x="5358" y="334"/>
                  </a:lnTo>
                  <a:lnTo>
                    <a:pt x="4489" y="679"/>
                  </a:lnTo>
                  <a:lnTo>
                    <a:pt x="4001" y="1418"/>
                  </a:lnTo>
                  <a:lnTo>
                    <a:pt x="0" y="4073"/>
                  </a:lnTo>
                  <a:lnTo>
                    <a:pt x="2108" y="4775"/>
                  </a:lnTo>
                  <a:lnTo>
                    <a:pt x="2060" y="4799"/>
                  </a:lnTo>
                  <a:lnTo>
                    <a:pt x="8525" y="4799"/>
                  </a:lnTo>
                  <a:lnTo>
                    <a:pt x="8883" y="4775"/>
                  </a:lnTo>
                  <a:lnTo>
                    <a:pt x="10764" y="3501"/>
                  </a:lnTo>
                  <a:lnTo>
                    <a:pt x="12526" y="4216"/>
                  </a:lnTo>
                  <a:lnTo>
                    <a:pt x="15538" y="3751"/>
                  </a:lnTo>
                  <a:lnTo>
                    <a:pt x="15252" y="2787"/>
                  </a:lnTo>
                  <a:lnTo>
                    <a:pt x="13359" y="2787"/>
                  </a:lnTo>
                  <a:lnTo>
                    <a:pt x="13419" y="2239"/>
                  </a:lnTo>
                  <a:lnTo>
                    <a:pt x="11800" y="596"/>
                  </a:lnTo>
                  <a:lnTo>
                    <a:pt x="8752" y="1037"/>
                  </a:lnTo>
                  <a:lnTo>
                    <a:pt x="8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92"/>
            <p:cNvSpPr/>
            <p:nvPr/>
          </p:nvSpPr>
          <p:spPr>
            <a:xfrm flipH="1">
              <a:off x="7295492" y="3541967"/>
              <a:ext cx="298569" cy="851983"/>
            </a:xfrm>
            <a:custGeom>
              <a:avLst/>
              <a:gdLst/>
              <a:ahLst/>
              <a:cxnLst/>
              <a:rect l="l" t="t" r="r" b="b"/>
              <a:pathLst>
                <a:path w="6002" h="17127" extrusionOk="0">
                  <a:moveTo>
                    <a:pt x="549" y="1"/>
                  </a:moveTo>
                  <a:cubicBezTo>
                    <a:pt x="358" y="382"/>
                    <a:pt x="191" y="774"/>
                    <a:pt x="60" y="1191"/>
                  </a:cubicBezTo>
                  <a:cubicBezTo>
                    <a:pt x="13" y="1298"/>
                    <a:pt x="1" y="1429"/>
                    <a:pt x="25" y="1548"/>
                  </a:cubicBezTo>
                  <a:cubicBezTo>
                    <a:pt x="72" y="1644"/>
                    <a:pt x="132" y="1727"/>
                    <a:pt x="203" y="1798"/>
                  </a:cubicBezTo>
                  <a:cubicBezTo>
                    <a:pt x="1299" y="2882"/>
                    <a:pt x="2430" y="3930"/>
                    <a:pt x="3597" y="4942"/>
                  </a:cubicBezTo>
                  <a:cubicBezTo>
                    <a:pt x="4001" y="5287"/>
                    <a:pt x="4430" y="5668"/>
                    <a:pt x="4502" y="6204"/>
                  </a:cubicBezTo>
                  <a:cubicBezTo>
                    <a:pt x="4537" y="6537"/>
                    <a:pt x="4430" y="6870"/>
                    <a:pt x="4478" y="7192"/>
                  </a:cubicBezTo>
                  <a:cubicBezTo>
                    <a:pt x="4549" y="7823"/>
                    <a:pt x="5156" y="8252"/>
                    <a:pt x="5383" y="8835"/>
                  </a:cubicBezTo>
                  <a:cubicBezTo>
                    <a:pt x="5561" y="9275"/>
                    <a:pt x="5525" y="9752"/>
                    <a:pt x="5478" y="10228"/>
                  </a:cubicBezTo>
                  <a:lnTo>
                    <a:pt x="5275" y="12526"/>
                  </a:lnTo>
                  <a:cubicBezTo>
                    <a:pt x="5228" y="12966"/>
                    <a:pt x="5216" y="13407"/>
                    <a:pt x="5228" y="13847"/>
                  </a:cubicBezTo>
                  <a:cubicBezTo>
                    <a:pt x="5252" y="14490"/>
                    <a:pt x="5406" y="15121"/>
                    <a:pt x="5323" y="15764"/>
                  </a:cubicBezTo>
                  <a:cubicBezTo>
                    <a:pt x="5323" y="15967"/>
                    <a:pt x="5228" y="16169"/>
                    <a:pt x="5073" y="16312"/>
                  </a:cubicBezTo>
                  <a:cubicBezTo>
                    <a:pt x="4930" y="16419"/>
                    <a:pt x="4752" y="16431"/>
                    <a:pt x="4597" y="16503"/>
                  </a:cubicBezTo>
                  <a:cubicBezTo>
                    <a:pt x="4430" y="16574"/>
                    <a:pt x="4299" y="16765"/>
                    <a:pt x="4382" y="16919"/>
                  </a:cubicBezTo>
                  <a:cubicBezTo>
                    <a:pt x="4465" y="17068"/>
                    <a:pt x="4564" y="17127"/>
                    <a:pt x="4670" y="17127"/>
                  </a:cubicBezTo>
                  <a:cubicBezTo>
                    <a:pt x="5024" y="17127"/>
                    <a:pt x="5449" y="16471"/>
                    <a:pt x="5549" y="16288"/>
                  </a:cubicBezTo>
                  <a:cubicBezTo>
                    <a:pt x="5799" y="15848"/>
                    <a:pt x="5716" y="15288"/>
                    <a:pt x="5645" y="14776"/>
                  </a:cubicBezTo>
                  <a:cubicBezTo>
                    <a:pt x="5454" y="13383"/>
                    <a:pt x="5490" y="11966"/>
                    <a:pt x="5740" y="10585"/>
                  </a:cubicBezTo>
                  <a:cubicBezTo>
                    <a:pt x="5847" y="9978"/>
                    <a:pt x="6002" y="9359"/>
                    <a:pt x="5847" y="8764"/>
                  </a:cubicBezTo>
                  <a:cubicBezTo>
                    <a:pt x="5704" y="8252"/>
                    <a:pt x="5347" y="7823"/>
                    <a:pt x="5216" y="7311"/>
                  </a:cubicBezTo>
                  <a:cubicBezTo>
                    <a:pt x="5121" y="6906"/>
                    <a:pt x="5180" y="6478"/>
                    <a:pt x="5073" y="6073"/>
                  </a:cubicBezTo>
                  <a:cubicBezTo>
                    <a:pt x="4918" y="5513"/>
                    <a:pt x="4478" y="5085"/>
                    <a:pt x="4061" y="4692"/>
                  </a:cubicBezTo>
                  <a:lnTo>
                    <a:pt x="942" y="1786"/>
                  </a:lnTo>
                  <a:cubicBezTo>
                    <a:pt x="763" y="1620"/>
                    <a:pt x="584" y="1429"/>
                    <a:pt x="608" y="1191"/>
                  </a:cubicBezTo>
                  <a:cubicBezTo>
                    <a:pt x="644" y="1048"/>
                    <a:pt x="692" y="929"/>
                    <a:pt x="775" y="810"/>
                  </a:cubicBezTo>
                  <a:cubicBezTo>
                    <a:pt x="942" y="513"/>
                    <a:pt x="882" y="36"/>
                    <a:pt x="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92"/>
            <p:cNvSpPr/>
            <p:nvPr/>
          </p:nvSpPr>
          <p:spPr>
            <a:xfrm flipH="1">
              <a:off x="7760402" y="3566839"/>
              <a:ext cx="531326" cy="152419"/>
            </a:xfrm>
            <a:custGeom>
              <a:avLst/>
              <a:gdLst/>
              <a:ahLst/>
              <a:cxnLst/>
              <a:rect l="l" t="t" r="r" b="b"/>
              <a:pathLst>
                <a:path w="10681" h="3064" extrusionOk="0">
                  <a:moveTo>
                    <a:pt x="9952" y="1"/>
                  </a:moveTo>
                  <a:cubicBezTo>
                    <a:pt x="9896" y="1"/>
                    <a:pt x="9841" y="15"/>
                    <a:pt x="9787" y="48"/>
                  </a:cubicBezTo>
                  <a:cubicBezTo>
                    <a:pt x="9704" y="120"/>
                    <a:pt x="9633" y="215"/>
                    <a:pt x="9573" y="322"/>
                  </a:cubicBezTo>
                  <a:cubicBezTo>
                    <a:pt x="9323" y="667"/>
                    <a:pt x="8859" y="751"/>
                    <a:pt x="8442" y="798"/>
                  </a:cubicBezTo>
                  <a:cubicBezTo>
                    <a:pt x="8366" y="569"/>
                    <a:pt x="8194" y="475"/>
                    <a:pt x="8020" y="475"/>
                  </a:cubicBezTo>
                  <a:cubicBezTo>
                    <a:pt x="7705" y="475"/>
                    <a:pt x="7382" y="784"/>
                    <a:pt x="7597" y="1167"/>
                  </a:cubicBezTo>
                  <a:cubicBezTo>
                    <a:pt x="7335" y="1001"/>
                    <a:pt x="7144" y="751"/>
                    <a:pt x="7061" y="453"/>
                  </a:cubicBezTo>
                  <a:lnTo>
                    <a:pt x="3334" y="798"/>
                  </a:lnTo>
                  <a:cubicBezTo>
                    <a:pt x="3215" y="798"/>
                    <a:pt x="3108" y="834"/>
                    <a:pt x="3013" y="905"/>
                  </a:cubicBezTo>
                  <a:cubicBezTo>
                    <a:pt x="2929" y="989"/>
                    <a:pt x="2917" y="1120"/>
                    <a:pt x="2822" y="1191"/>
                  </a:cubicBezTo>
                  <a:cubicBezTo>
                    <a:pt x="2751" y="1251"/>
                    <a:pt x="2667" y="1275"/>
                    <a:pt x="2584" y="1275"/>
                  </a:cubicBezTo>
                  <a:cubicBezTo>
                    <a:pt x="2529" y="1280"/>
                    <a:pt x="2475" y="1282"/>
                    <a:pt x="2421" y="1282"/>
                  </a:cubicBezTo>
                  <a:cubicBezTo>
                    <a:pt x="2020" y="1282"/>
                    <a:pt x="1624" y="1160"/>
                    <a:pt x="1223" y="1160"/>
                  </a:cubicBezTo>
                  <a:cubicBezTo>
                    <a:pt x="1169" y="1160"/>
                    <a:pt x="1115" y="1162"/>
                    <a:pt x="1060" y="1167"/>
                  </a:cubicBezTo>
                  <a:cubicBezTo>
                    <a:pt x="548" y="1203"/>
                    <a:pt x="0" y="1644"/>
                    <a:pt x="143" y="2132"/>
                  </a:cubicBezTo>
                  <a:lnTo>
                    <a:pt x="1039" y="2226"/>
                  </a:lnTo>
                  <a:lnTo>
                    <a:pt x="1039" y="2226"/>
                  </a:lnTo>
                  <a:cubicBezTo>
                    <a:pt x="1028" y="2225"/>
                    <a:pt x="1017" y="2225"/>
                    <a:pt x="1007" y="2225"/>
                  </a:cubicBezTo>
                  <a:cubicBezTo>
                    <a:pt x="647" y="2225"/>
                    <a:pt x="697" y="2828"/>
                    <a:pt x="870" y="2989"/>
                  </a:cubicBezTo>
                  <a:cubicBezTo>
                    <a:pt x="935" y="3049"/>
                    <a:pt x="1215" y="3063"/>
                    <a:pt x="1501" y="3063"/>
                  </a:cubicBezTo>
                  <a:cubicBezTo>
                    <a:pt x="1786" y="3063"/>
                    <a:pt x="2078" y="3049"/>
                    <a:pt x="2167" y="3049"/>
                  </a:cubicBezTo>
                  <a:cubicBezTo>
                    <a:pt x="2344" y="3058"/>
                    <a:pt x="2521" y="3063"/>
                    <a:pt x="2697" y="3063"/>
                  </a:cubicBezTo>
                  <a:cubicBezTo>
                    <a:pt x="3639" y="3063"/>
                    <a:pt x="4575" y="2930"/>
                    <a:pt x="5477" y="2680"/>
                  </a:cubicBezTo>
                  <a:cubicBezTo>
                    <a:pt x="5702" y="2731"/>
                    <a:pt x="5930" y="2757"/>
                    <a:pt x="6157" y="2757"/>
                  </a:cubicBezTo>
                  <a:cubicBezTo>
                    <a:pt x="6509" y="2757"/>
                    <a:pt x="6859" y="2695"/>
                    <a:pt x="7192" y="2572"/>
                  </a:cubicBezTo>
                  <a:cubicBezTo>
                    <a:pt x="7466" y="2465"/>
                    <a:pt x="7763" y="2168"/>
                    <a:pt x="7585" y="1929"/>
                  </a:cubicBezTo>
                  <a:cubicBezTo>
                    <a:pt x="7616" y="1863"/>
                    <a:pt x="7667" y="1836"/>
                    <a:pt x="7726" y="1836"/>
                  </a:cubicBezTo>
                  <a:cubicBezTo>
                    <a:pt x="7868" y="1836"/>
                    <a:pt x="8057" y="1996"/>
                    <a:pt x="8132" y="2156"/>
                  </a:cubicBezTo>
                  <a:cubicBezTo>
                    <a:pt x="8212" y="2323"/>
                    <a:pt x="8396" y="2504"/>
                    <a:pt x="8539" y="2504"/>
                  </a:cubicBezTo>
                  <a:cubicBezTo>
                    <a:pt x="8589" y="2504"/>
                    <a:pt x="8634" y="2482"/>
                    <a:pt x="8668" y="2429"/>
                  </a:cubicBezTo>
                  <a:cubicBezTo>
                    <a:pt x="8668" y="1965"/>
                    <a:pt x="8811" y="1501"/>
                    <a:pt x="9085" y="1120"/>
                  </a:cubicBezTo>
                  <a:lnTo>
                    <a:pt x="9311" y="1953"/>
                  </a:lnTo>
                  <a:cubicBezTo>
                    <a:pt x="9323" y="2048"/>
                    <a:pt x="9383" y="2144"/>
                    <a:pt x="9466" y="2203"/>
                  </a:cubicBezTo>
                  <a:cubicBezTo>
                    <a:pt x="9498" y="2224"/>
                    <a:pt x="9531" y="2233"/>
                    <a:pt x="9565" y="2233"/>
                  </a:cubicBezTo>
                  <a:cubicBezTo>
                    <a:pt x="9707" y="2233"/>
                    <a:pt x="9847" y="2069"/>
                    <a:pt x="9847" y="1906"/>
                  </a:cubicBezTo>
                  <a:cubicBezTo>
                    <a:pt x="9859" y="1715"/>
                    <a:pt x="9764" y="1525"/>
                    <a:pt x="9716" y="1334"/>
                  </a:cubicBezTo>
                  <a:cubicBezTo>
                    <a:pt x="9680" y="1144"/>
                    <a:pt x="9752" y="894"/>
                    <a:pt x="9942" y="846"/>
                  </a:cubicBezTo>
                  <a:cubicBezTo>
                    <a:pt x="10014" y="1239"/>
                    <a:pt x="10156" y="1596"/>
                    <a:pt x="10395" y="1918"/>
                  </a:cubicBezTo>
                  <a:cubicBezTo>
                    <a:pt x="10656" y="1453"/>
                    <a:pt x="10680" y="894"/>
                    <a:pt x="10454" y="405"/>
                  </a:cubicBezTo>
                  <a:cubicBezTo>
                    <a:pt x="10360" y="199"/>
                    <a:pt x="10156" y="1"/>
                    <a:pt x="9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92"/>
            <p:cNvSpPr/>
            <p:nvPr/>
          </p:nvSpPr>
          <p:spPr>
            <a:xfrm flipH="1">
              <a:off x="8219992" y="2512255"/>
              <a:ext cx="447257" cy="515657"/>
            </a:xfrm>
            <a:custGeom>
              <a:avLst/>
              <a:gdLst/>
              <a:ahLst/>
              <a:cxnLst/>
              <a:rect l="l" t="t" r="r" b="b"/>
              <a:pathLst>
                <a:path w="8991" h="10366" extrusionOk="0">
                  <a:moveTo>
                    <a:pt x="5338" y="0"/>
                  </a:moveTo>
                  <a:cubicBezTo>
                    <a:pt x="5150" y="0"/>
                    <a:pt x="4966" y="10"/>
                    <a:pt x="4787" y="31"/>
                  </a:cubicBezTo>
                  <a:cubicBezTo>
                    <a:pt x="3716" y="162"/>
                    <a:pt x="2870" y="1067"/>
                    <a:pt x="2287" y="1889"/>
                  </a:cubicBezTo>
                  <a:cubicBezTo>
                    <a:pt x="1477" y="3020"/>
                    <a:pt x="858" y="4282"/>
                    <a:pt x="465" y="5615"/>
                  </a:cubicBezTo>
                  <a:cubicBezTo>
                    <a:pt x="382" y="5937"/>
                    <a:pt x="298" y="6306"/>
                    <a:pt x="477" y="6580"/>
                  </a:cubicBezTo>
                  <a:cubicBezTo>
                    <a:pt x="572" y="6687"/>
                    <a:pt x="656" y="6806"/>
                    <a:pt x="727" y="6925"/>
                  </a:cubicBezTo>
                  <a:cubicBezTo>
                    <a:pt x="763" y="7068"/>
                    <a:pt x="763" y="7223"/>
                    <a:pt x="715" y="7366"/>
                  </a:cubicBezTo>
                  <a:cubicBezTo>
                    <a:pt x="477" y="8366"/>
                    <a:pt x="239" y="9366"/>
                    <a:pt x="1" y="10366"/>
                  </a:cubicBezTo>
                  <a:cubicBezTo>
                    <a:pt x="656" y="10164"/>
                    <a:pt x="906" y="9390"/>
                    <a:pt x="1132" y="8747"/>
                  </a:cubicBezTo>
                  <a:cubicBezTo>
                    <a:pt x="1346" y="8127"/>
                    <a:pt x="1785" y="7442"/>
                    <a:pt x="2407" y="7442"/>
                  </a:cubicBezTo>
                  <a:cubicBezTo>
                    <a:pt x="2442" y="7442"/>
                    <a:pt x="2477" y="7444"/>
                    <a:pt x="2513" y="7449"/>
                  </a:cubicBezTo>
                  <a:cubicBezTo>
                    <a:pt x="2730" y="7474"/>
                    <a:pt x="2970" y="7586"/>
                    <a:pt x="3180" y="7586"/>
                  </a:cubicBezTo>
                  <a:cubicBezTo>
                    <a:pt x="3270" y="7586"/>
                    <a:pt x="3355" y="7566"/>
                    <a:pt x="3430" y="7508"/>
                  </a:cubicBezTo>
                  <a:cubicBezTo>
                    <a:pt x="3549" y="7377"/>
                    <a:pt x="3632" y="7223"/>
                    <a:pt x="3644" y="7044"/>
                  </a:cubicBezTo>
                  <a:cubicBezTo>
                    <a:pt x="3954" y="5568"/>
                    <a:pt x="4442" y="4139"/>
                    <a:pt x="5109" y="2782"/>
                  </a:cubicBezTo>
                  <a:cubicBezTo>
                    <a:pt x="5517" y="1953"/>
                    <a:pt x="6186" y="1049"/>
                    <a:pt x="7083" y="1049"/>
                  </a:cubicBezTo>
                  <a:cubicBezTo>
                    <a:pt x="7127" y="1049"/>
                    <a:pt x="7171" y="1051"/>
                    <a:pt x="7216" y="1055"/>
                  </a:cubicBezTo>
                  <a:cubicBezTo>
                    <a:pt x="7562" y="1090"/>
                    <a:pt x="7885" y="1258"/>
                    <a:pt x="8219" y="1258"/>
                  </a:cubicBezTo>
                  <a:cubicBezTo>
                    <a:pt x="8230" y="1258"/>
                    <a:pt x="8241" y="1258"/>
                    <a:pt x="8252" y="1258"/>
                  </a:cubicBezTo>
                  <a:cubicBezTo>
                    <a:pt x="8609" y="1246"/>
                    <a:pt x="8990" y="877"/>
                    <a:pt x="8811" y="567"/>
                  </a:cubicBezTo>
                  <a:cubicBezTo>
                    <a:pt x="8692" y="377"/>
                    <a:pt x="8442" y="329"/>
                    <a:pt x="8216" y="317"/>
                  </a:cubicBezTo>
                  <a:cubicBezTo>
                    <a:pt x="7322" y="238"/>
                    <a:pt x="6286" y="0"/>
                    <a:pt x="5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92"/>
            <p:cNvSpPr/>
            <p:nvPr/>
          </p:nvSpPr>
          <p:spPr>
            <a:xfrm flipH="1">
              <a:off x="8551094" y="3454964"/>
              <a:ext cx="157592" cy="214898"/>
            </a:xfrm>
            <a:custGeom>
              <a:avLst/>
              <a:gdLst/>
              <a:ahLst/>
              <a:cxnLst/>
              <a:rect l="l" t="t" r="r" b="b"/>
              <a:pathLst>
                <a:path w="3168" h="4320" extrusionOk="0">
                  <a:moveTo>
                    <a:pt x="1117" y="1"/>
                  </a:moveTo>
                  <a:cubicBezTo>
                    <a:pt x="874" y="1"/>
                    <a:pt x="469" y="246"/>
                    <a:pt x="334" y="487"/>
                  </a:cubicBezTo>
                  <a:cubicBezTo>
                    <a:pt x="0" y="1107"/>
                    <a:pt x="0" y="1881"/>
                    <a:pt x="108" y="2559"/>
                  </a:cubicBezTo>
                  <a:cubicBezTo>
                    <a:pt x="155" y="2928"/>
                    <a:pt x="274" y="3274"/>
                    <a:pt x="441" y="3607"/>
                  </a:cubicBezTo>
                  <a:cubicBezTo>
                    <a:pt x="620" y="3928"/>
                    <a:pt x="917" y="4178"/>
                    <a:pt x="1274" y="4286"/>
                  </a:cubicBezTo>
                  <a:cubicBezTo>
                    <a:pt x="1373" y="4308"/>
                    <a:pt x="1471" y="4319"/>
                    <a:pt x="1569" y="4319"/>
                  </a:cubicBezTo>
                  <a:cubicBezTo>
                    <a:pt x="1934" y="4319"/>
                    <a:pt x="2286" y="4167"/>
                    <a:pt x="2548" y="3905"/>
                  </a:cubicBezTo>
                  <a:cubicBezTo>
                    <a:pt x="2870" y="3559"/>
                    <a:pt x="3060" y="3131"/>
                    <a:pt x="3120" y="2666"/>
                  </a:cubicBezTo>
                  <a:cubicBezTo>
                    <a:pt x="3167" y="2381"/>
                    <a:pt x="3144" y="2083"/>
                    <a:pt x="3048" y="1809"/>
                  </a:cubicBezTo>
                  <a:cubicBezTo>
                    <a:pt x="2953" y="1535"/>
                    <a:pt x="2715" y="1333"/>
                    <a:pt x="2429" y="1261"/>
                  </a:cubicBezTo>
                  <a:cubicBezTo>
                    <a:pt x="2404" y="1256"/>
                    <a:pt x="2380" y="1254"/>
                    <a:pt x="2355" y="1254"/>
                  </a:cubicBezTo>
                  <a:cubicBezTo>
                    <a:pt x="2261" y="1254"/>
                    <a:pt x="2169" y="1288"/>
                    <a:pt x="2084" y="1345"/>
                  </a:cubicBezTo>
                  <a:cubicBezTo>
                    <a:pt x="1989" y="1428"/>
                    <a:pt x="1977" y="1571"/>
                    <a:pt x="2060" y="1666"/>
                  </a:cubicBezTo>
                  <a:cubicBezTo>
                    <a:pt x="2132" y="1714"/>
                    <a:pt x="2203" y="1750"/>
                    <a:pt x="2286" y="1773"/>
                  </a:cubicBezTo>
                  <a:cubicBezTo>
                    <a:pt x="2441" y="1869"/>
                    <a:pt x="2548" y="2047"/>
                    <a:pt x="2525" y="2238"/>
                  </a:cubicBezTo>
                  <a:cubicBezTo>
                    <a:pt x="2501" y="2428"/>
                    <a:pt x="2441" y="2607"/>
                    <a:pt x="2334" y="2773"/>
                  </a:cubicBezTo>
                  <a:cubicBezTo>
                    <a:pt x="2167" y="3071"/>
                    <a:pt x="1941" y="3369"/>
                    <a:pt x="1608" y="3416"/>
                  </a:cubicBezTo>
                  <a:cubicBezTo>
                    <a:pt x="1581" y="3420"/>
                    <a:pt x="1554" y="3422"/>
                    <a:pt x="1528" y="3422"/>
                  </a:cubicBezTo>
                  <a:cubicBezTo>
                    <a:pt x="1231" y="3422"/>
                    <a:pt x="929" y="3187"/>
                    <a:pt x="798" y="2893"/>
                  </a:cubicBezTo>
                  <a:cubicBezTo>
                    <a:pt x="679" y="2571"/>
                    <a:pt x="631" y="2226"/>
                    <a:pt x="667" y="1881"/>
                  </a:cubicBezTo>
                  <a:cubicBezTo>
                    <a:pt x="667" y="1547"/>
                    <a:pt x="691" y="1190"/>
                    <a:pt x="893" y="904"/>
                  </a:cubicBezTo>
                  <a:cubicBezTo>
                    <a:pt x="1001" y="738"/>
                    <a:pt x="1179" y="607"/>
                    <a:pt x="1251" y="416"/>
                  </a:cubicBezTo>
                  <a:cubicBezTo>
                    <a:pt x="1371" y="113"/>
                    <a:pt x="1281"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92"/>
            <p:cNvSpPr/>
            <p:nvPr/>
          </p:nvSpPr>
          <p:spPr>
            <a:xfrm>
              <a:off x="7583231" y="2215086"/>
              <a:ext cx="252575" cy="246475"/>
            </a:xfrm>
            <a:custGeom>
              <a:avLst/>
              <a:gdLst/>
              <a:ahLst/>
              <a:cxnLst/>
              <a:rect l="l" t="t" r="r" b="b"/>
              <a:pathLst>
                <a:path w="10103" h="9859" extrusionOk="0">
                  <a:moveTo>
                    <a:pt x="2388" y="312"/>
                  </a:moveTo>
                  <a:cubicBezTo>
                    <a:pt x="2031" y="200"/>
                    <a:pt x="1512" y="-52"/>
                    <a:pt x="1295" y="18"/>
                  </a:cubicBezTo>
                  <a:cubicBezTo>
                    <a:pt x="1078" y="88"/>
                    <a:pt x="1134" y="495"/>
                    <a:pt x="1085" y="733"/>
                  </a:cubicBezTo>
                  <a:cubicBezTo>
                    <a:pt x="1036" y="971"/>
                    <a:pt x="1141" y="1104"/>
                    <a:pt x="1001" y="1447"/>
                  </a:cubicBezTo>
                  <a:cubicBezTo>
                    <a:pt x="861" y="1790"/>
                    <a:pt x="405" y="2443"/>
                    <a:pt x="244" y="2793"/>
                  </a:cubicBezTo>
                  <a:cubicBezTo>
                    <a:pt x="83" y="3143"/>
                    <a:pt x="-64" y="3304"/>
                    <a:pt x="34" y="3549"/>
                  </a:cubicBezTo>
                  <a:cubicBezTo>
                    <a:pt x="132" y="3794"/>
                    <a:pt x="567" y="4110"/>
                    <a:pt x="833" y="4264"/>
                  </a:cubicBezTo>
                  <a:cubicBezTo>
                    <a:pt x="1099" y="4418"/>
                    <a:pt x="1457" y="4285"/>
                    <a:pt x="1632" y="4474"/>
                  </a:cubicBezTo>
                  <a:cubicBezTo>
                    <a:pt x="1807" y="4663"/>
                    <a:pt x="1800" y="5091"/>
                    <a:pt x="1884" y="5399"/>
                  </a:cubicBezTo>
                  <a:cubicBezTo>
                    <a:pt x="1968" y="5707"/>
                    <a:pt x="2010" y="6149"/>
                    <a:pt x="2136" y="6324"/>
                  </a:cubicBezTo>
                  <a:cubicBezTo>
                    <a:pt x="2262" y="6499"/>
                    <a:pt x="2585" y="6317"/>
                    <a:pt x="2641" y="6450"/>
                  </a:cubicBezTo>
                  <a:cubicBezTo>
                    <a:pt x="2697" y="6583"/>
                    <a:pt x="2480" y="6857"/>
                    <a:pt x="2473" y="7123"/>
                  </a:cubicBezTo>
                  <a:cubicBezTo>
                    <a:pt x="2466" y="7389"/>
                    <a:pt x="2508" y="7684"/>
                    <a:pt x="2599" y="8048"/>
                  </a:cubicBezTo>
                  <a:cubicBezTo>
                    <a:pt x="2690" y="8412"/>
                    <a:pt x="2781" y="9008"/>
                    <a:pt x="3019" y="9309"/>
                  </a:cubicBezTo>
                  <a:cubicBezTo>
                    <a:pt x="3257" y="9610"/>
                    <a:pt x="3489" y="9842"/>
                    <a:pt x="4028" y="9856"/>
                  </a:cubicBezTo>
                  <a:cubicBezTo>
                    <a:pt x="4568" y="9870"/>
                    <a:pt x="5696" y="9589"/>
                    <a:pt x="6256" y="9393"/>
                  </a:cubicBezTo>
                  <a:cubicBezTo>
                    <a:pt x="6817" y="9197"/>
                    <a:pt x="6971" y="8881"/>
                    <a:pt x="7391" y="8678"/>
                  </a:cubicBezTo>
                  <a:cubicBezTo>
                    <a:pt x="7812" y="8475"/>
                    <a:pt x="8422" y="8419"/>
                    <a:pt x="8779" y="8174"/>
                  </a:cubicBezTo>
                  <a:cubicBezTo>
                    <a:pt x="9136" y="7929"/>
                    <a:pt x="9325" y="7859"/>
                    <a:pt x="9535" y="7207"/>
                  </a:cubicBezTo>
                  <a:cubicBezTo>
                    <a:pt x="9745" y="6555"/>
                    <a:pt x="9963" y="5049"/>
                    <a:pt x="10040" y="4264"/>
                  </a:cubicBezTo>
                  <a:cubicBezTo>
                    <a:pt x="10117" y="3479"/>
                    <a:pt x="10138" y="2883"/>
                    <a:pt x="9998" y="2498"/>
                  </a:cubicBezTo>
                  <a:cubicBezTo>
                    <a:pt x="9858" y="2113"/>
                    <a:pt x="9844" y="2148"/>
                    <a:pt x="9199" y="1952"/>
                  </a:cubicBezTo>
                  <a:cubicBezTo>
                    <a:pt x="8554" y="1756"/>
                    <a:pt x="7090" y="1531"/>
                    <a:pt x="6130" y="1321"/>
                  </a:cubicBezTo>
                  <a:cubicBezTo>
                    <a:pt x="5170" y="1111"/>
                    <a:pt x="4063" y="859"/>
                    <a:pt x="3439" y="691"/>
                  </a:cubicBezTo>
                  <a:cubicBezTo>
                    <a:pt x="2815" y="523"/>
                    <a:pt x="2745" y="424"/>
                    <a:pt x="2388" y="312"/>
                  </a:cubicBezTo>
                  <a:close/>
                </a:path>
              </a:pathLst>
            </a:custGeom>
            <a:solidFill>
              <a:schemeClr val="accent4"/>
            </a:solidFill>
            <a:ln>
              <a:noFill/>
            </a:ln>
          </p:spPr>
        </p:sp>
      </p:grpSp>
      <p:grpSp>
        <p:nvGrpSpPr>
          <p:cNvPr id="111" name="Google Shape;1899;p62">
            <a:extLst>
              <a:ext uri="{FF2B5EF4-FFF2-40B4-BE49-F238E27FC236}">
                <a16:creationId xmlns:a16="http://schemas.microsoft.com/office/drawing/2014/main" xmlns="" id="{C5110D77-F022-4FAE-987C-F1ACB80AF280}"/>
              </a:ext>
            </a:extLst>
          </p:cNvPr>
          <p:cNvGrpSpPr/>
          <p:nvPr/>
        </p:nvGrpSpPr>
        <p:grpSpPr>
          <a:xfrm>
            <a:off x="437306" y="227521"/>
            <a:ext cx="640995" cy="566941"/>
            <a:chOff x="238125" y="1291875"/>
            <a:chExt cx="392550" cy="351875"/>
          </a:xfrm>
        </p:grpSpPr>
        <p:sp>
          <p:nvSpPr>
            <p:cNvPr id="112" name="Google Shape;1900;p62">
              <a:extLst>
                <a:ext uri="{FF2B5EF4-FFF2-40B4-BE49-F238E27FC236}">
                  <a16:creationId xmlns:a16="http://schemas.microsoft.com/office/drawing/2014/main" xmlns="" id="{E92CEB75-40B7-4924-9BE1-2BD0FF20AD5C}"/>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01;p62">
              <a:extLst>
                <a:ext uri="{FF2B5EF4-FFF2-40B4-BE49-F238E27FC236}">
                  <a16:creationId xmlns:a16="http://schemas.microsoft.com/office/drawing/2014/main" xmlns="" id="{B7B070F6-2B75-4957-83B4-F5CF04BC9CD4}"/>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02;p62">
              <a:extLst>
                <a:ext uri="{FF2B5EF4-FFF2-40B4-BE49-F238E27FC236}">
                  <a16:creationId xmlns:a16="http://schemas.microsoft.com/office/drawing/2014/main" xmlns="" id="{29BC6241-9BB8-4A84-9256-70C5D17D58C0}"/>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50"/>
                                        </p:tgtEl>
                                        <p:attrNameLst>
                                          <p:attrName>style.visibility</p:attrName>
                                        </p:attrNameLst>
                                      </p:cBhvr>
                                      <p:to>
                                        <p:strVal val="visible"/>
                                      </p:to>
                                    </p:set>
                                    <p:animEffect transition="in" filter="fade">
                                      <p:cBhvr>
                                        <p:cTn id="7" dur="1000"/>
                                        <p:tgtEl>
                                          <p:spTgt spid="7350"/>
                                        </p:tgtEl>
                                      </p:cBhvr>
                                    </p:animEffect>
                                  </p:childTnLst>
                                </p:cTn>
                              </p:par>
                              <p:par>
                                <p:cTn id="8" presetID="10" presetClass="entr" presetSubtype="0" fill="hold" nodeType="withEffect">
                                  <p:stCondLst>
                                    <p:cond delay="0"/>
                                  </p:stCondLst>
                                  <p:childTnLst>
                                    <p:set>
                                      <p:cBhvr>
                                        <p:cTn id="9" dur="1" fill="hold">
                                          <p:stCondLst>
                                            <p:cond delay="0"/>
                                          </p:stCondLst>
                                        </p:cTn>
                                        <p:tgtEl>
                                          <p:spTgt spid="7387"/>
                                        </p:tgtEl>
                                        <p:attrNameLst>
                                          <p:attrName>style.visibility</p:attrName>
                                        </p:attrNameLst>
                                      </p:cBhvr>
                                      <p:to>
                                        <p:strVal val="visible"/>
                                      </p:to>
                                    </p:set>
                                    <p:animEffect transition="in" filter="fade">
                                      <p:cBhvr>
                                        <p:cTn id="10" dur="1000"/>
                                        <p:tgtEl>
                                          <p:spTgt spid="738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xmlns="" id="{0D09B606-3B11-437D-ADDF-C979A493C3DF}"/>
              </a:ext>
            </a:extLst>
          </p:cNvPr>
          <p:cNvPicPr>
            <a:picLocks noChangeAspect="1"/>
          </p:cNvPicPr>
          <p:nvPr/>
        </p:nvPicPr>
        <p:blipFill>
          <a:blip r:embed="rId3"/>
          <a:stretch>
            <a:fillRect/>
          </a:stretch>
        </p:blipFill>
        <p:spPr>
          <a:xfrm>
            <a:off x="618111" y="406005"/>
            <a:ext cx="7705054" cy="4331490"/>
          </a:xfrm>
          <a:prstGeom prst="rect">
            <a:avLst/>
          </a:prstGeom>
        </p:spPr>
      </p:pic>
      <p:grpSp>
        <p:nvGrpSpPr>
          <p:cNvPr id="20" name="Google Shape;1899;p62">
            <a:extLst>
              <a:ext uri="{FF2B5EF4-FFF2-40B4-BE49-F238E27FC236}">
                <a16:creationId xmlns:a16="http://schemas.microsoft.com/office/drawing/2014/main" xmlns="" id="{FF35F35E-3E2B-47D2-AA8A-2421587F99CF}"/>
              </a:ext>
            </a:extLst>
          </p:cNvPr>
          <p:cNvGrpSpPr/>
          <p:nvPr/>
        </p:nvGrpSpPr>
        <p:grpSpPr>
          <a:xfrm>
            <a:off x="40506" y="135254"/>
            <a:ext cx="640995" cy="566941"/>
            <a:chOff x="238125" y="1291875"/>
            <a:chExt cx="392550" cy="351875"/>
          </a:xfrm>
        </p:grpSpPr>
        <p:sp>
          <p:nvSpPr>
            <p:cNvPr id="21" name="Google Shape;1900;p62">
              <a:extLst>
                <a:ext uri="{FF2B5EF4-FFF2-40B4-BE49-F238E27FC236}">
                  <a16:creationId xmlns:a16="http://schemas.microsoft.com/office/drawing/2014/main" xmlns="" id="{190CD960-9969-43AA-AA72-C028B60E40D5}"/>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01;p62">
              <a:extLst>
                <a:ext uri="{FF2B5EF4-FFF2-40B4-BE49-F238E27FC236}">
                  <a16:creationId xmlns:a16="http://schemas.microsoft.com/office/drawing/2014/main" xmlns="" id="{DD2E4E30-65F1-4383-9F32-2ECC3232F5C0}"/>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02;p62">
              <a:extLst>
                <a:ext uri="{FF2B5EF4-FFF2-40B4-BE49-F238E27FC236}">
                  <a16:creationId xmlns:a16="http://schemas.microsoft.com/office/drawing/2014/main" xmlns="" id="{E6AE00FD-15F6-4C65-B167-AB035192C058}"/>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60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6">
          <a:extLst>
            <a:ext uri="{FF2B5EF4-FFF2-40B4-BE49-F238E27FC236}">
              <a16:creationId xmlns:a16="http://schemas.microsoft.com/office/drawing/2014/main" xmlns="" id="{33A00AA9-EDF0-9475-637F-29E221F3522B}"/>
            </a:ext>
          </a:extLst>
        </p:cNvPr>
        <p:cNvGrpSpPr/>
        <p:nvPr/>
      </p:nvGrpSpPr>
      <p:grpSpPr>
        <a:xfrm>
          <a:off x="0" y="0"/>
          <a:ext cx="0" cy="0"/>
          <a:chOff x="0" y="0"/>
          <a:chExt cx="0" cy="0"/>
        </a:xfrm>
      </p:grpSpPr>
      <p:sp>
        <p:nvSpPr>
          <p:cNvPr id="1409" name="Google Shape;1409;p53">
            <a:extLst>
              <a:ext uri="{FF2B5EF4-FFF2-40B4-BE49-F238E27FC236}">
                <a16:creationId xmlns:a16="http://schemas.microsoft.com/office/drawing/2014/main" xmlns="" id="{45968FBB-525C-1420-9A4C-F3103851EF87}"/>
              </a:ext>
            </a:extLst>
          </p:cNvPr>
          <p:cNvSpPr/>
          <p:nvPr/>
        </p:nvSpPr>
        <p:spPr>
          <a:xfrm rot="894505">
            <a:off x="-1794145" y="-137480"/>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a:extLst>
              <a:ext uri="{FF2B5EF4-FFF2-40B4-BE49-F238E27FC236}">
                <a16:creationId xmlns:a16="http://schemas.microsoft.com/office/drawing/2014/main" xmlns="" id="{3D128740-B35D-E4B8-1D39-8CDB862C9286}"/>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a:extLst>
              <a:ext uri="{FF2B5EF4-FFF2-40B4-BE49-F238E27FC236}">
                <a16:creationId xmlns:a16="http://schemas.microsoft.com/office/drawing/2014/main" xmlns="" id="{A1D080C4-51C6-DED1-C687-6213F3E728FA}"/>
              </a:ext>
            </a:extLst>
          </p:cNvPr>
          <p:cNvGrpSpPr/>
          <p:nvPr/>
        </p:nvGrpSpPr>
        <p:grpSpPr>
          <a:xfrm rot="3366779" flipH="1">
            <a:off x="7651099" y="40051"/>
            <a:ext cx="1782424" cy="1363331"/>
            <a:chOff x="2939750" y="4553425"/>
            <a:chExt cx="759150" cy="580675"/>
          </a:xfrm>
        </p:grpSpPr>
        <p:sp>
          <p:nvSpPr>
            <p:cNvPr id="1414" name="Google Shape;1414;p53">
              <a:extLst>
                <a:ext uri="{FF2B5EF4-FFF2-40B4-BE49-F238E27FC236}">
                  <a16:creationId xmlns:a16="http://schemas.microsoft.com/office/drawing/2014/main" xmlns="" id="{473A4B77-5E4B-DCCA-B80D-68E2638B70FA}"/>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a:extLst>
                <a:ext uri="{FF2B5EF4-FFF2-40B4-BE49-F238E27FC236}">
                  <a16:creationId xmlns:a16="http://schemas.microsoft.com/office/drawing/2014/main" xmlns="" id="{A826D776-A733-73FF-AF3A-D64741E67F98}"/>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a:extLst>
                <a:ext uri="{FF2B5EF4-FFF2-40B4-BE49-F238E27FC236}">
                  <a16:creationId xmlns:a16="http://schemas.microsoft.com/office/drawing/2014/main" xmlns="" id="{86DEECB1-1CD8-3EB6-EBCC-B72A75CD01FC}"/>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a:extLst>
                <a:ext uri="{FF2B5EF4-FFF2-40B4-BE49-F238E27FC236}">
                  <a16:creationId xmlns:a16="http://schemas.microsoft.com/office/drawing/2014/main" xmlns="" id="{78A7A774-46E4-C4DA-6EB9-D02BFD197682}"/>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a:extLst>
              <a:ext uri="{FF2B5EF4-FFF2-40B4-BE49-F238E27FC236}">
                <a16:creationId xmlns:a16="http://schemas.microsoft.com/office/drawing/2014/main" xmlns="" id="{03228503-979A-B97E-FB0E-7C93BE864279}"/>
              </a:ext>
            </a:extLst>
          </p:cNvPr>
          <p:cNvGrpSpPr/>
          <p:nvPr/>
        </p:nvGrpSpPr>
        <p:grpSpPr>
          <a:xfrm rot="4216966">
            <a:off x="-1650132" y="3732785"/>
            <a:ext cx="2732656" cy="1843211"/>
            <a:chOff x="965100" y="1428788"/>
            <a:chExt cx="1354200" cy="913425"/>
          </a:xfrm>
        </p:grpSpPr>
        <p:sp>
          <p:nvSpPr>
            <p:cNvPr id="1419" name="Google Shape;1419;p53">
              <a:extLst>
                <a:ext uri="{FF2B5EF4-FFF2-40B4-BE49-F238E27FC236}">
                  <a16:creationId xmlns:a16="http://schemas.microsoft.com/office/drawing/2014/main" xmlns="" id="{D3943C23-2444-CCCB-B387-F574339E8516}"/>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a:extLst>
                <a:ext uri="{FF2B5EF4-FFF2-40B4-BE49-F238E27FC236}">
                  <a16:creationId xmlns:a16="http://schemas.microsoft.com/office/drawing/2014/main" xmlns="" id="{CA55F6CB-7014-B70D-ADD7-632F49A8584F}"/>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a:extLst>
                <a:ext uri="{FF2B5EF4-FFF2-40B4-BE49-F238E27FC236}">
                  <a16:creationId xmlns:a16="http://schemas.microsoft.com/office/drawing/2014/main" xmlns="" id="{D4ECFDE6-22CF-117A-7C2E-36F56F1A7D47}"/>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a:extLst>
                <a:ext uri="{FF2B5EF4-FFF2-40B4-BE49-F238E27FC236}">
                  <a16:creationId xmlns:a16="http://schemas.microsoft.com/office/drawing/2014/main" xmlns="" id="{D3BD2FDA-7556-AA4B-A736-2163DF251B9B}"/>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a:extLst>
                <a:ext uri="{FF2B5EF4-FFF2-40B4-BE49-F238E27FC236}">
                  <a16:creationId xmlns:a16="http://schemas.microsoft.com/office/drawing/2014/main" xmlns="" id="{4042266A-1456-E0DD-3780-9E91A84ABBC4}"/>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899;p62">
            <a:extLst>
              <a:ext uri="{FF2B5EF4-FFF2-40B4-BE49-F238E27FC236}">
                <a16:creationId xmlns:a16="http://schemas.microsoft.com/office/drawing/2014/main" xmlns="" id="{A4CDD9E6-82C0-79C1-D6AA-476ABB3F9AFF}"/>
              </a:ext>
            </a:extLst>
          </p:cNvPr>
          <p:cNvGrpSpPr/>
          <p:nvPr/>
        </p:nvGrpSpPr>
        <p:grpSpPr>
          <a:xfrm>
            <a:off x="8058629" y="271858"/>
            <a:ext cx="640995" cy="566941"/>
            <a:chOff x="238125" y="1291875"/>
            <a:chExt cx="392550" cy="351875"/>
          </a:xfrm>
        </p:grpSpPr>
        <p:sp>
          <p:nvSpPr>
            <p:cNvPr id="26" name="Google Shape;1900;p62">
              <a:extLst>
                <a:ext uri="{FF2B5EF4-FFF2-40B4-BE49-F238E27FC236}">
                  <a16:creationId xmlns:a16="http://schemas.microsoft.com/office/drawing/2014/main" xmlns="" id="{4C9B7A6D-5ACF-40AE-21F4-3F781BD36B1B}"/>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01;p62">
              <a:extLst>
                <a:ext uri="{FF2B5EF4-FFF2-40B4-BE49-F238E27FC236}">
                  <a16:creationId xmlns:a16="http://schemas.microsoft.com/office/drawing/2014/main" xmlns="" id="{D02EA3B6-7E70-FDAC-937C-E2F76F9F48AF}"/>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02;p62">
              <a:extLst>
                <a:ext uri="{FF2B5EF4-FFF2-40B4-BE49-F238E27FC236}">
                  <a16:creationId xmlns:a16="http://schemas.microsoft.com/office/drawing/2014/main" xmlns="" id="{29BDD1BA-6707-9CC6-4056-02F6EC64684D}"/>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8265;p111">
            <a:extLst>
              <a:ext uri="{FF2B5EF4-FFF2-40B4-BE49-F238E27FC236}">
                <a16:creationId xmlns:a16="http://schemas.microsoft.com/office/drawing/2014/main" xmlns="" id="{D95FB6C0-4E95-E6CE-B67E-6FC80971C507}"/>
              </a:ext>
            </a:extLst>
          </p:cNvPr>
          <p:cNvGrpSpPr/>
          <p:nvPr/>
        </p:nvGrpSpPr>
        <p:grpSpPr>
          <a:xfrm>
            <a:off x="66205" y="650283"/>
            <a:ext cx="2287968" cy="4510553"/>
            <a:chOff x="5889600" y="741675"/>
            <a:chExt cx="2232817" cy="4401828"/>
          </a:xfrm>
        </p:grpSpPr>
        <p:sp>
          <p:nvSpPr>
            <p:cNvPr id="3" name="Google Shape;8266;p111">
              <a:extLst>
                <a:ext uri="{FF2B5EF4-FFF2-40B4-BE49-F238E27FC236}">
                  <a16:creationId xmlns:a16="http://schemas.microsoft.com/office/drawing/2014/main" xmlns="" id="{84943384-0D7B-05DC-34C9-FBC9C29E52F7}"/>
                </a:ext>
              </a:extLst>
            </p:cNvPr>
            <p:cNvSpPr/>
            <p:nvPr/>
          </p:nvSpPr>
          <p:spPr>
            <a:xfrm>
              <a:off x="5889600" y="741675"/>
              <a:ext cx="2232808" cy="4401828"/>
            </a:xfrm>
            <a:custGeom>
              <a:avLst/>
              <a:gdLst/>
              <a:ahLst/>
              <a:cxnLst/>
              <a:rect l="l" t="t" r="r" b="b"/>
              <a:pathLst>
                <a:path w="44840" h="88399" extrusionOk="0">
                  <a:moveTo>
                    <a:pt x="29909" y="8901"/>
                  </a:moveTo>
                  <a:lnTo>
                    <a:pt x="30457" y="8949"/>
                  </a:lnTo>
                  <a:lnTo>
                    <a:pt x="30147" y="9258"/>
                  </a:lnTo>
                  <a:lnTo>
                    <a:pt x="29159" y="10949"/>
                  </a:lnTo>
                  <a:lnTo>
                    <a:pt x="29159" y="9639"/>
                  </a:lnTo>
                  <a:lnTo>
                    <a:pt x="29909" y="8901"/>
                  </a:lnTo>
                  <a:close/>
                  <a:moveTo>
                    <a:pt x="31886" y="8651"/>
                  </a:moveTo>
                  <a:lnTo>
                    <a:pt x="31612" y="10104"/>
                  </a:lnTo>
                  <a:lnTo>
                    <a:pt x="32743" y="11806"/>
                  </a:lnTo>
                  <a:cubicBezTo>
                    <a:pt x="32671" y="12044"/>
                    <a:pt x="32683" y="12306"/>
                    <a:pt x="32779" y="12544"/>
                  </a:cubicBezTo>
                  <a:cubicBezTo>
                    <a:pt x="32945" y="12890"/>
                    <a:pt x="33934" y="15521"/>
                    <a:pt x="33934" y="15521"/>
                  </a:cubicBezTo>
                  <a:lnTo>
                    <a:pt x="33814" y="15842"/>
                  </a:lnTo>
                  <a:lnTo>
                    <a:pt x="33969" y="16950"/>
                  </a:lnTo>
                  <a:lnTo>
                    <a:pt x="34779" y="17414"/>
                  </a:lnTo>
                  <a:lnTo>
                    <a:pt x="36779" y="21974"/>
                  </a:lnTo>
                  <a:lnTo>
                    <a:pt x="33791" y="20938"/>
                  </a:lnTo>
                  <a:cubicBezTo>
                    <a:pt x="33576" y="20843"/>
                    <a:pt x="33362" y="20736"/>
                    <a:pt x="33160" y="20617"/>
                  </a:cubicBezTo>
                  <a:cubicBezTo>
                    <a:pt x="33207" y="20379"/>
                    <a:pt x="33243" y="20057"/>
                    <a:pt x="33088" y="19902"/>
                  </a:cubicBezTo>
                  <a:cubicBezTo>
                    <a:pt x="32826" y="19652"/>
                    <a:pt x="32767" y="17950"/>
                    <a:pt x="32421" y="17604"/>
                  </a:cubicBezTo>
                  <a:cubicBezTo>
                    <a:pt x="32064" y="17259"/>
                    <a:pt x="31231" y="15116"/>
                    <a:pt x="31231" y="15116"/>
                  </a:cubicBezTo>
                  <a:cubicBezTo>
                    <a:pt x="31231" y="15116"/>
                    <a:pt x="30528" y="14354"/>
                    <a:pt x="30135" y="14199"/>
                  </a:cubicBezTo>
                  <a:cubicBezTo>
                    <a:pt x="29743" y="14045"/>
                    <a:pt x="29516" y="14092"/>
                    <a:pt x="29290" y="13866"/>
                  </a:cubicBezTo>
                  <a:cubicBezTo>
                    <a:pt x="29052" y="13640"/>
                    <a:pt x="29064" y="12437"/>
                    <a:pt x="29064" y="12437"/>
                  </a:cubicBezTo>
                  <a:cubicBezTo>
                    <a:pt x="29314" y="12056"/>
                    <a:pt x="29588" y="11699"/>
                    <a:pt x="29897" y="11354"/>
                  </a:cubicBezTo>
                  <a:cubicBezTo>
                    <a:pt x="30219" y="11032"/>
                    <a:pt x="31136" y="9377"/>
                    <a:pt x="31136" y="9377"/>
                  </a:cubicBezTo>
                  <a:lnTo>
                    <a:pt x="31326" y="9199"/>
                  </a:lnTo>
                  <a:lnTo>
                    <a:pt x="31755" y="8746"/>
                  </a:lnTo>
                  <a:cubicBezTo>
                    <a:pt x="31802" y="8711"/>
                    <a:pt x="31850" y="8675"/>
                    <a:pt x="31886" y="8651"/>
                  </a:cubicBezTo>
                  <a:close/>
                  <a:moveTo>
                    <a:pt x="25688" y="1"/>
                  </a:moveTo>
                  <a:cubicBezTo>
                    <a:pt x="25120" y="1"/>
                    <a:pt x="24575" y="62"/>
                    <a:pt x="24206" y="198"/>
                  </a:cubicBezTo>
                  <a:cubicBezTo>
                    <a:pt x="23301" y="531"/>
                    <a:pt x="21444" y="1579"/>
                    <a:pt x="20682" y="2734"/>
                  </a:cubicBezTo>
                  <a:cubicBezTo>
                    <a:pt x="19908" y="3889"/>
                    <a:pt x="20039" y="5746"/>
                    <a:pt x="19920" y="6413"/>
                  </a:cubicBezTo>
                  <a:cubicBezTo>
                    <a:pt x="19789" y="7079"/>
                    <a:pt x="19956" y="8627"/>
                    <a:pt x="19956" y="8627"/>
                  </a:cubicBezTo>
                  <a:cubicBezTo>
                    <a:pt x="19610" y="8520"/>
                    <a:pt x="19265" y="8472"/>
                    <a:pt x="18920" y="8472"/>
                  </a:cubicBezTo>
                  <a:cubicBezTo>
                    <a:pt x="18348" y="8472"/>
                    <a:pt x="16777" y="8068"/>
                    <a:pt x="16586" y="8068"/>
                  </a:cubicBezTo>
                  <a:cubicBezTo>
                    <a:pt x="16396" y="8068"/>
                    <a:pt x="14610" y="9353"/>
                    <a:pt x="14241" y="9711"/>
                  </a:cubicBezTo>
                  <a:cubicBezTo>
                    <a:pt x="13883" y="10068"/>
                    <a:pt x="13943" y="11044"/>
                    <a:pt x="14217" y="11044"/>
                  </a:cubicBezTo>
                  <a:cubicBezTo>
                    <a:pt x="14491" y="11044"/>
                    <a:pt x="14491" y="11235"/>
                    <a:pt x="14491" y="11235"/>
                  </a:cubicBezTo>
                  <a:lnTo>
                    <a:pt x="13705" y="12687"/>
                  </a:lnTo>
                  <a:cubicBezTo>
                    <a:pt x="13705" y="12687"/>
                    <a:pt x="13788" y="12782"/>
                    <a:pt x="14098" y="13080"/>
                  </a:cubicBezTo>
                  <a:cubicBezTo>
                    <a:pt x="14336" y="13294"/>
                    <a:pt x="14633" y="13449"/>
                    <a:pt x="14943" y="13544"/>
                  </a:cubicBezTo>
                  <a:lnTo>
                    <a:pt x="14919" y="14116"/>
                  </a:lnTo>
                  <a:lnTo>
                    <a:pt x="13598" y="15438"/>
                  </a:lnTo>
                  <a:cubicBezTo>
                    <a:pt x="13598" y="15438"/>
                    <a:pt x="12276" y="14568"/>
                    <a:pt x="11490" y="14390"/>
                  </a:cubicBezTo>
                  <a:cubicBezTo>
                    <a:pt x="11400" y="14368"/>
                    <a:pt x="11300" y="14358"/>
                    <a:pt x="11193" y="14358"/>
                  </a:cubicBezTo>
                  <a:cubicBezTo>
                    <a:pt x="10363" y="14358"/>
                    <a:pt x="9121" y="14937"/>
                    <a:pt x="9121" y="14937"/>
                  </a:cubicBezTo>
                  <a:cubicBezTo>
                    <a:pt x="9121" y="14937"/>
                    <a:pt x="8395" y="15509"/>
                    <a:pt x="8061" y="15842"/>
                  </a:cubicBezTo>
                  <a:cubicBezTo>
                    <a:pt x="7740" y="16176"/>
                    <a:pt x="7728" y="17712"/>
                    <a:pt x="7728" y="17712"/>
                  </a:cubicBezTo>
                  <a:cubicBezTo>
                    <a:pt x="7728" y="17712"/>
                    <a:pt x="6823" y="18236"/>
                    <a:pt x="6549" y="18236"/>
                  </a:cubicBezTo>
                  <a:cubicBezTo>
                    <a:pt x="6275" y="18236"/>
                    <a:pt x="5990" y="18331"/>
                    <a:pt x="5990" y="18521"/>
                  </a:cubicBezTo>
                  <a:lnTo>
                    <a:pt x="5990" y="18986"/>
                  </a:lnTo>
                  <a:cubicBezTo>
                    <a:pt x="5990" y="18986"/>
                    <a:pt x="5847" y="18922"/>
                    <a:pt x="5706" y="18922"/>
                  </a:cubicBezTo>
                  <a:cubicBezTo>
                    <a:pt x="5635" y="18922"/>
                    <a:pt x="5565" y="18938"/>
                    <a:pt x="5513" y="18986"/>
                  </a:cubicBezTo>
                  <a:cubicBezTo>
                    <a:pt x="5359" y="19140"/>
                    <a:pt x="4692" y="19331"/>
                    <a:pt x="4692" y="19331"/>
                  </a:cubicBezTo>
                  <a:cubicBezTo>
                    <a:pt x="4692" y="19331"/>
                    <a:pt x="3727" y="20533"/>
                    <a:pt x="3489" y="20533"/>
                  </a:cubicBezTo>
                  <a:cubicBezTo>
                    <a:pt x="3239" y="20533"/>
                    <a:pt x="2596" y="20938"/>
                    <a:pt x="2180" y="21605"/>
                  </a:cubicBezTo>
                  <a:cubicBezTo>
                    <a:pt x="1953" y="21938"/>
                    <a:pt x="1751" y="22307"/>
                    <a:pt x="1596" y="22688"/>
                  </a:cubicBezTo>
                  <a:cubicBezTo>
                    <a:pt x="1596" y="22688"/>
                    <a:pt x="1298" y="23188"/>
                    <a:pt x="1108" y="23188"/>
                  </a:cubicBezTo>
                  <a:cubicBezTo>
                    <a:pt x="906" y="23188"/>
                    <a:pt x="179" y="23403"/>
                    <a:pt x="179" y="23665"/>
                  </a:cubicBezTo>
                  <a:cubicBezTo>
                    <a:pt x="179" y="23915"/>
                    <a:pt x="370" y="24284"/>
                    <a:pt x="548" y="24284"/>
                  </a:cubicBezTo>
                  <a:lnTo>
                    <a:pt x="1037" y="24284"/>
                  </a:lnTo>
                  <a:cubicBezTo>
                    <a:pt x="775" y="24808"/>
                    <a:pt x="548" y="25332"/>
                    <a:pt x="358" y="25879"/>
                  </a:cubicBezTo>
                  <a:cubicBezTo>
                    <a:pt x="215" y="26415"/>
                    <a:pt x="60" y="29177"/>
                    <a:pt x="215" y="30249"/>
                  </a:cubicBezTo>
                  <a:cubicBezTo>
                    <a:pt x="322" y="30939"/>
                    <a:pt x="501" y="31618"/>
                    <a:pt x="739" y="32285"/>
                  </a:cubicBezTo>
                  <a:lnTo>
                    <a:pt x="417" y="32606"/>
                  </a:lnTo>
                  <a:cubicBezTo>
                    <a:pt x="703" y="32666"/>
                    <a:pt x="977" y="32761"/>
                    <a:pt x="1251" y="32892"/>
                  </a:cubicBezTo>
                  <a:cubicBezTo>
                    <a:pt x="1822" y="33130"/>
                    <a:pt x="2703" y="33404"/>
                    <a:pt x="3251" y="33404"/>
                  </a:cubicBezTo>
                  <a:cubicBezTo>
                    <a:pt x="3799" y="33404"/>
                    <a:pt x="4013" y="33202"/>
                    <a:pt x="4013" y="33202"/>
                  </a:cubicBezTo>
                  <a:lnTo>
                    <a:pt x="4073" y="33678"/>
                  </a:lnTo>
                  <a:lnTo>
                    <a:pt x="4442" y="34035"/>
                  </a:lnTo>
                  <a:cubicBezTo>
                    <a:pt x="4442" y="34035"/>
                    <a:pt x="4037" y="34892"/>
                    <a:pt x="4037" y="35095"/>
                  </a:cubicBezTo>
                  <a:cubicBezTo>
                    <a:pt x="4037" y="35309"/>
                    <a:pt x="3608" y="38738"/>
                    <a:pt x="3608" y="38738"/>
                  </a:cubicBezTo>
                  <a:lnTo>
                    <a:pt x="3370" y="39226"/>
                  </a:lnTo>
                  <a:cubicBezTo>
                    <a:pt x="3370" y="39226"/>
                    <a:pt x="2596" y="39738"/>
                    <a:pt x="2596" y="40000"/>
                  </a:cubicBezTo>
                  <a:cubicBezTo>
                    <a:pt x="2620" y="40191"/>
                    <a:pt x="2715" y="40369"/>
                    <a:pt x="2846" y="40512"/>
                  </a:cubicBezTo>
                  <a:lnTo>
                    <a:pt x="2703" y="41322"/>
                  </a:lnTo>
                  <a:cubicBezTo>
                    <a:pt x="2703" y="41322"/>
                    <a:pt x="679" y="45906"/>
                    <a:pt x="489" y="46477"/>
                  </a:cubicBezTo>
                  <a:cubicBezTo>
                    <a:pt x="298" y="47049"/>
                    <a:pt x="1" y="47965"/>
                    <a:pt x="155" y="48239"/>
                  </a:cubicBezTo>
                  <a:cubicBezTo>
                    <a:pt x="229" y="48369"/>
                    <a:pt x="321" y="48486"/>
                    <a:pt x="436" y="48486"/>
                  </a:cubicBezTo>
                  <a:cubicBezTo>
                    <a:pt x="563" y="48486"/>
                    <a:pt x="718" y="48343"/>
                    <a:pt x="906" y="47918"/>
                  </a:cubicBezTo>
                  <a:cubicBezTo>
                    <a:pt x="1251" y="47108"/>
                    <a:pt x="2584" y="42799"/>
                    <a:pt x="2584" y="42798"/>
                  </a:cubicBezTo>
                  <a:lnTo>
                    <a:pt x="2584" y="42798"/>
                  </a:lnTo>
                  <a:lnTo>
                    <a:pt x="1727" y="46870"/>
                  </a:lnTo>
                  <a:cubicBezTo>
                    <a:pt x="1727" y="46870"/>
                    <a:pt x="1763" y="47299"/>
                    <a:pt x="1882" y="47299"/>
                  </a:cubicBezTo>
                  <a:cubicBezTo>
                    <a:pt x="2001" y="47299"/>
                    <a:pt x="2191" y="47489"/>
                    <a:pt x="2191" y="47489"/>
                  </a:cubicBezTo>
                  <a:lnTo>
                    <a:pt x="2191" y="48144"/>
                  </a:lnTo>
                  <a:cubicBezTo>
                    <a:pt x="2191" y="48144"/>
                    <a:pt x="2656" y="47977"/>
                    <a:pt x="2656" y="47680"/>
                  </a:cubicBezTo>
                  <a:cubicBezTo>
                    <a:pt x="2656" y="47382"/>
                    <a:pt x="3311" y="43620"/>
                    <a:pt x="3311" y="43620"/>
                  </a:cubicBezTo>
                  <a:cubicBezTo>
                    <a:pt x="3442" y="43822"/>
                    <a:pt x="3525" y="44048"/>
                    <a:pt x="3537" y="44286"/>
                  </a:cubicBezTo>
                  <a:cubicBezTo>
                    <a:pt x="3537" y="44655"/>
                    <a:pt x="3823" y="46870"/>
                    <a:pt x="3823" y="46870"/>
                  </a:cubicBezTo>
                  <a:cubicBezTo>
                    <a:pt x="3823" y="46870"/>
                    <a:pt x="3942" y="47239"/>
                    <a:pt x="4489" y="47477"/>
                  </a:cubicBezTo>
                  <a:lnTo>
                    <a:pt x="5037" y="47715"/>
                  </a:lnTo>
                  <a:cubicBezTo>
                    <a:pt x="5037" y="47715"/>
                    <a:pt x="4870" y="48787"/>
                    <a:pt x="5037" y="48965"/>
                  </a:cubicBezTo>
                  <a:cubicBezTo>
                    <a:pt x="5067" y="48995"/>
                    <a:pt x="5105" y="49009"/>
                    <a:pt x="5149" y="49009"/>
                  </a:cubicBezTo>
                  <a:cubicBezTo>
                    <a:pt x="5347" y="49009"/>
                    <a:pt x="5644" y="48725"/>
                    <a:pt x="5644" y="48442"/>
                  </a:cubicBezTo>
                  <a:lnTo>
                    <a:pt x="5644" y="47846"/>
                  </a:lnTo>
                  <a:cubicBezTo>
                    <a:pt x="5644" y="47846"/>
                    <a:pt x="6221" y="47910"/>
                    <a:pt x="6757" y="47910"/>
                  </a:cubicBezTo>
                  <a:cubicBezTo>
                    <a:pt x="7025" y="47910"/>
                    <a:pt x="7283" y="47894"/>
                    <a:pt x="7454" y="47846"/>
                  </a:cubicBezTo>
                  <a:lnTo>
                    <a:pt x="7978" y="47692"/>
                  </a:lnTo>
                  <a:lnTo>
                    <a:pt x="7978" y="47692"/>
                  </a:lnTo>
                  <a:cubicBezTo>
                    <a:pt x="7978" y="47692"/>
                    <a:pt x="7216" y="54002"/>
                    <a:pt x="6883" y="55240"/>
                  </a:cubicBezTo>
                  <a:cubicBezTo>
                    <a:pt x="6602" y="56293"/>
                    <a:pt x="6667" y="57143"/>
                    <a:pt x="6937" y="57143"/>
                  </a:cubicBezTo>
                  <a:cubicBezTo>
                    <a:pt x="6987" y="57143"/>
                    <a:pt x="7045" y="57114"/>
                    <a:pt x="7109" y="57050"/>
                  </a:cubicBezTo>
                  <a:cubicBezTo>
                    <a:pt x="7525" y="56645"/>
                    <a:pt x="7704" y="55240"/>
                    <a:pt x="7978" y="53085"/>
                  </a:cubicBezTo>
                  <a:cubicBezTo>
                    <a:pt x="8240" y="50930"/>
                    <a:pt x="8549" y="47620"/>
                    <a:pt x="8549" y="47620"/>
                  </a:cubicBezTo>
                  <a:cubicBezTo>
                    <a:pt x="8883" y="47584"/>
                    <a:pt x="9204" y="47513"/>
                    <a:pt x="9526" y="47406"/>
                  </a:cubicBezTo>
                  <a:cubicBezTo>
                    <a:pt x="10097" y="47227"/>
                    <a:pt x="10645" y="46680"/>
                    <a:pt x="10645" y="46679"/>
                  </a:cubicBezTo>
                  <a:lnTo>
                    <a:pt x="10645" y="46679"/>
                  </a:lnTo>
                  <a:lnTo>
                    <a:pt x="10407" y="47894"/>
                  </a:lnTo>
                  <a:cubicBezTo>
                    <a:pt x="10407" y="47894"/>
                    <a:pt x="10073" y="50049"/>
                    <a:pt x="10407" y="50382"/>
                  </a:cubicBezTo>
                  <a:cubicBezTo>
                    <a:pt x="10740" y="50716"/>
                    <a:pt x="11050" y="51311"/>
                    <a:pt x="11335" y="51311"/>
                  </a:cubicBezTo>
                  <a:cubicBezTo>
                    <a:pt x="11490" y="51311"/>
                    <a:pt x="11633" y="51263"/>
                    <a:pt x="11752" y="51180"/>
                  </a:cubicBezTo>
                  <a:cubicBezTo>
                    <a:pt x="11752" y="51180"/>
                    <a:pt x="12467" y="53109"/>
                    <a:pt x="12467" y="53323"/>
                  </a:cubicBezTo>
                  <a:cubicBezTo>
                    <a:pt x="12514" y="53645"/>
                    <a:pt x="12574" y="53966"/>
                    <a:pt x="12657" y="54288"/>
                  </a:cubicBezTo>
                  <a:lnTo>
                    <a:pt x="13002" y="54645"/>
                  </a:lnTo>
                  <a:lnTo>
                    <a:pt x="13598" y="56633"/>
                  </a:lnTo>
                  <a:lnTo>
                    <a:pt x="13455" y="58240"/>
                  </a:lnTo>
                  <a:cubicBezTo>
                    <a:pt x="13455" y="58240"/>
                    <a:pt x="13693" y="60145"/>
                    <a:pt x="13895" y="60598"/>
                  </a:cubicBezTo>
                  <a:cubicBezTo>
                    <a:pt x="14098" y="61050"/>
                    <a:pt x="14955" y="62241"/>
                    <a:pt x="14955" y="62241"/>
                  </a:cubicBezTo>
                  <a:lnTo>
                    <a:pt x="15098" y="62372"/>
                  </a:lnTo>
                  <a:lnTo>
                    <a:pt x="15967" y="64967"/>
                  </a:lnTo>
                  <a:lnTo>
                    <a:pt x="16574" y="70813"/>
                  </a:lnTo>
                  <a:lnTo>
                    <a:pt x="15860" y="73111"/>
                  </a:lnTo>
                  <a:cubicBezTo>
                    <a:pt x="15860" y="73111"/>
                    <a:pt x="16348" y="78314"/>
                    <a:pt x="16348" y="78552"/>
                  </a:cubicBezTo>
                  <a:lnTo>
                    <a:pt x="15765" y="80541"/>
                  </a:lnTo>
                  <a:lnTo>
                    <a:pt x="14538" y="84351"/>
                  </a:lnTo>
                  <a:lnTo>
                    <a:pt x="14133" y="88077"/>
                  </a:lnTo>
                  <a:lnTo>
                    <a:pt x="24528" y="88399"/>
                  </a:lnTo>
                  <a:cubicBezTo>
                    <a:pt x="24528" y="88399"/>
                    <a:pt x="25659" y="80076"/>
                    <a:pt x="25659" y="78302"/>
                  </a:cubicBezTo>
                  <a:cubicBezTo>
                    <a:pt x="25659" y="76528"/>
                    <a:pt x="26337" y="73242"/>
                    <a:pt x="26337" y="73242"/>
                  </a:cubicBezTo>
                  <a:cubicBezTo>
                    <a:pt x="26337" y="73242"/>
                    <a:pt x="26218" y="71992"/>
                    <a:pt x="26873" y="70385"/>
                  </a:cubicBezTo>
                  <a:cubicBezTo>
                    <a:pt x="27516" y="68766"/>
                    <a:pt x="28409" y="60122"/>
                    <a:pt x="28409" y="59229"/>
                  </a:cubicBezTo>
                  <a:lnTo>
                    <a:pt x="28409" y="55514"/>
                  </a:lnTo>
                  <a:lnTo>
                    <a:pt x="28266" y="54442"/>
                  </a:lnTo>
                  <a:lnTo>
                    <a:pt x="28266" y="52871"/>
                  </a:lnTo>
                  <a:lnTo>
                    <a:pt x="27980" y="51585"/>
                  </a:lnTo>
                  <a:lnTo>
                    <a:pt x="28052" y="50382"/>
                  </a:lnTo>
                  <a:cubicBezTo>
                    <a:pt x="28099" y="50204"/>
                    <a:pt x="28135" y="50025"/>
                    <a:pt x="28147" y="49835"/>
                  </a:cubicBezTo>
                  <a:lnTo>
                    <a:pt x="28147" y="48989"/>
                  </a:lnTo>
                  <a:cubicBezTo>
                    <a:pt x="28147" y="48894"/>
                    <a:pt x="28707" y="48156"/>
                    <a:pt x="28707" y="47596"/>
                  </a:cubicBezTo>
                  <a:cubicBezTo>
                    <a:pt x="28707" y="47049"/>
                    <a:pt x="28850" y="45501"/>
                    <a:pt x="28766" y="45084"/>
                  </a:cubicBezTo>
                  <a:cubicBezTo>
                    <a:pt x="28683" y="44679"/>
                    <a:pt x="28623" y="44167"/>
                    <a:pt x="28671" y="44108"/>
                  </a:cubicBezTo>
                  <a:cubicBezTo>
                    <a:pt x="28719" y="44060"/>
                    <a:pt x="28338" y="43298"/>
                    <a:pt x="28147" y="43108"/>
                  </a:cubicBezTo>
                  <a:cubicBezTo>
                    <a:pt x="27957" y="42917"/>
                    <a:pt x="27695" y="42655"/>
                    <a:pt x="27695" y="42655"/>
                  </a:cubicBezTo>
                  <a:cubicBezTo>
                    <a:pt x="27781" y="42492"/>
                    <a:pt x="27947" y="42397"/>
                    <a:pt x="28123" y="42397"/>
                  </a:cubicBezTo>
                  <a:cubicBezTo>
                    <a:pt x="28190" y="42397"/>
                    <a:pt x="28259" y="42411"/>
                    <a:pt x="28326" y="42441"/>
                  </a:cubicBezTo>
                  <a:cubicBezTo>
                    <a:pt x="28671" y="42575"/>
                    <a:pt x="29434" y="42942"/>
                    <a:pt x="30004" y="42942"/>
                  </a:cubicBezTo>
                  <a:cubicBezTo>
                    <a:pt x="30141" y="42942"/>
                    <a:pt x="30267" y="42920"/>
                    <a:pt x="30374" y="42869"/>
                  </a:cubicBezTo>
                  <a:cubicBezTo>
                    <a:pt x="30909" y="42608"/>
                    <a:pt x="31350" y="41750"/>
                    <a:pt x="31481" y="41465"/>
                  </a:cubicBezTo>
                  <a:cubicBezTo>
                    <a:pt x="31624" y="41179"/>
                    <a:pt x="32017" y="40393"/>
                    <a:pt x="32017" y="40393"/>
                  </a:cubicBezTo>
                  <a:lnTo>
                    <a:pt x="32779" y="39250"/>
                  </a:lnTo>
                  <a:cubicBezTo>
                    <a:pt x="32779" y="39250"/>
                    <a:pt x="33517" y="38500"/>
                    <a:pt x="33934" y="38083"/>
                  </a:cubicBezTo>
                  <a:cubicBezTo>
                    <a:pt x="34362" y="37666"/>
                    <a:pt x="34350" y="36774"/>
                    <a:pt x="34350" y="36190"/>
                  </a:cubicBezTo>
                  <a:cubicBezTo>
                    <a:pt x="34350" y="35595"/>
                    <a:pt x="33553" y="34797"/>
                    <a:pt x="33553" y="34797"/>
                  </a:cubicBezTo>
                  <a:lnTo>
                    <a:pt x="33553" y="34499"/>
                  </a:lnTo>
                  <a:lnTo>
                    <a:pt x="35088" y="34083"/>
                  </a:lnTo>
                  <a:lnTo>
                    <a:pt x="36374" y="34083"/>
                  </a:lnTo>
                  <a:cubicBezTo>
                    <a:pt x="36374" y="34083"/>
                    <a:pt x="38017" y="33595"/>
                    <a:pt x="38291" y="33321"/>
                  </a:cubicBezTo>
                  <a:cubicBezTo>
                    <a:pt x="38565" y="33047"/>
                    <a:pt x="39006" y="32130"/>
                    <a:pt x="39006" y="32130"/>
                  </a:cubicBezTo>
                  <a:cubicBezTo>
                    <a:pt x="39006" y="32130"/>
                    <a:pt x="39553" y="32059"/>
                    <a:pt x="39791" y="31821"/>
                  </a:cubicBezTo>
                  <a:lnTo>
                    <a:pt x="40553" y="31047"/>
                  </a:lnTo>
                  <a:lnTo>
                    <a:pt x="44006" y="28522"/>
                  </a:lnTo>
                  <a:cubicBezTo>
                    <a:pt x="44006" y="28522"/>
                    <a:pt x="44840" y="25605"/>
                    <a:pt x="44840" y="25248"/>
                  </a:cubicBezTo>
                  <a:cubicBezTo>
                    <a:pt x="44828" y="24986"/>
                    <a:pt x="38767" y="17926"/>
                    <a:pt x="38767" y="17926"/>
                  </a:cubicBezTo>
                  <a:lnTo>
                    <a:pt x="36577" y="14283"/>
                  </a:lnTo>
                  <a:lnTo>
                    <a:pt x="36827" y="13616"/>
                  </a:lnTo>
                  <a:lnTo>
                    <a:pt x="33219" y="8258"/>
                  </a:lnTo>
                  <a:lnTo>
                    <a:pt x="32219" y="7603"/>
                  </a:lnTo>
                  <a:lnTo>
                    <a:pt x="32100" y="7937"/>
                  </a:lnTo>
                  <a:cubicBezTo>
                    <a:pt x="31875" y="7551"/>
                    <a:pt x="31679" y="7532"/>
                    <a:pt x="31642" y="7532"/>
                  </a:cubicBezTo>
                  <a:cubicBezTo>
                    <a:pt x="31638" y="7532"/>
                    <a:pt x="31636" y="7532"/>
                    <a:pt x="31636" y="7532"/>
                  </a:cubicBezTo>
                  <a:cubicBezTo>
                    <a:pt x="31636" y="7532"/>
                    <a:pt x="31540" y="5079"/>
                    <a:pt x="30909" y="3591"/>
                  </a:cubicBezTo>
                  <a:cubicBezTo>
                    <a:pt x="30266" y="2103"/>
                    <a:pt x="28600" y="710"/>
                    <a:pt x="27838" y="340"/>
                  </a:cubicBezTo>
                  <a:cubicBezTo>
                    <a:pt x="27386" y="129"/>
                    <a:pt x="26513" y="1"/>
                    <a:pt x="25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267;p111">
              <a:extLst>
                <a:ext uri="{FF2B5EF4-FFF2-40B4-BE49-F238E27FC236}">
                  <a16:creationId xmlns:a16="http://schemas.microsoft.com/office/drawing/2014/main" xmlns="" id="{BD65180A-2D0B-0883-F0B9-0E236D99F0E6}"/>
                </a:ext>
              </a:extLst>
            </p:cNvPr>
            <p:cNvSpPr/>
            <p:nvPr/>
          </p:nvSpPr>
          <p:spPr>
            <a:xfrm>
              <a:off x="6992369" y="1056829"/>
              <a:ext cx="482065" cy="89233"/>
            </a:xfrm>
            <a:custGeom>
              <a:avLst/>
              <a:gdLst/>
              <a:ahLst/>
              <a:cxnLst/>
              <a:rect l="l" t="t" r="r" b="b"/>
              <a:pathLst>
                <a:path w="9681" h="1792" extrusionOk="0">
                  <a:moveTo>
                    <a:pt x="9382" y="0"/>
                  </a:moveTo>
                  <a:cubicBezTo>
                    <a:pt x="9001" y="488"/>
                    <a:pt x="8442" y="810"/>
                    <a:pt x="7823" y="893"/>
                  </a:cubicBezTo>
                  <a:cubicBezTo>
                    <a:pt x="5942" y="1191"/>
                    <a:pt x="2774" y="1643"/>
                    <a:pt x="1393" y="1643"/>
                  </a:cubicBezTo>
                  <a:lnTo>
                    <a:pt x="0" y="1643"/>
                  </a:lnTo>
                  <a:cubicBezTo>
                    <a:pt x="0" y="1643"/>
                    <a:pt x="678" y="1792"/>
                    <a:pt x="2128" y="1792"/>
                  </a:cubicBezTo>
                  <a:cubicBezTo>
                    <a:pt x="2853" y="1792"/>
                    <a:pt x="3771" y="1754"/>
                    <a:pt x="4894" y="1643"/>
                  </a:cubicBezTo>
                  <a:cubicBezTo>
                    <a:pt x="7466" y="1405"/>
                    <a:pt x="9001" y="1310"/>
                    <a:pt x="9680" y="1286"/>
                  </a:cubicBezTo>
                  <a:cubicBezTo>
                    <a:pt x="9621" y="1239"/>
                    <a:pt x="9561" y="1215"/>
                    <a:pt x="9490" y="1203"/>
                  </a:cubicBezTo>
                  <a:cubicBezTo>
                    <a:pt x="9490" y="1203"/>
                    <a:pt x="9466" y="691"/>
                    <a:pt x="9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268;p111">
              <a:extLst>
                <a:ext uri="{FF2B5EF4-FFF2-40B4-BE49-F238E27FC236}">
                  <a16:creationId xmlns:a16="http://schemas.microsoft.com/office/drawing/2014/main" xmlns="" id="{440EFF1E-1600-D8C7-9811-36090F71DF6A}"/>
                </a:ext>
              </a:extLst>
            </p:cNvPr>
            <p:cNvSpPr/>
            <p:nvPr/>
          </p:nvSpPr>
          <p:spPr>
            <a:xfrm>
              <a:off x="7289398" y="769859"/>
              <a:ext cx="167809" cy="266254"/>
            </a:xfrm>
            <a:custGeom>
              <a:avLst/>
              <a:gdLst/>
              <a:ahLst/>
              <a:cxnLst/>
              <a:rect l="l" t="t" r="r" b="b"/>
              <a:pathLst>
                <a:path w="3370" h="5347" extrusionOk="0">
                  <a:moveTo>
                    <a:pt x="84" y="1"/>
                  </a:moveTo>
                  <a:cubicBezTo>
                    <a:pt x="274" y="656"/>
                    <a:pt x="441" y="1370"/>
                    <a:pt x="286" y="1513"/>
                  </a:cubicBezTo>
                  <a:cubicBezTo>
                    <a:pt x="0" y="1799"/>
                    <a:pt x="155" y="2953"/>
                    <a:pt x="667" y="2953"/>
                  </a:cubicBezTo>
                  <a:cubicBezTo>
                    <a:pt x="1167" y="2953"/>
                    <a:pt x="2584" y="3775"/>
                    <a:pt x="2584" y="4370"/>
                  </a:cubicBezTo>
                  <a:cubicBezTo>
                    <a:pt x="2584" y="4692"/>
                    <a:pt x="2953" y="5073"/>
                    <a:pt x="3370" y="5347"/>
                  </a:cubicBezTo>
                  <a:cubicBezTo>
                    <a:pt x="3263" y="4585"/>
                    <a:pt x="3084" y="3704"/>
                    <a:pt x="2798" y="3025"/>
                  </a:cubicBezTo>
                  <a:cubicBezTo>
                    <a:pt x="2239" y="1727"/>
                    <a:pt x="917" y="536"/>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269;p111">
              <a:extLst>
                <a:ext uri="{FF2B5EF4-FFF2-40B4-BE49-F238E27FC236}">
                  <a16:creationId xmlns:a16="http://schemas.microsoft.com/office/drawing/2014/main" xmlns="" id="{970467BE-8CD8-465D-7F93-551517AD7186}"/>
                </a:ext>
              </a:extLst>
            </p:cNvPr>
            <p:cNvSpPr/>
            <p:nvPr/>
          </p:nvSpPr>
          <p:spPr>
            <a:xfrm>
              <a:off x="7087229" y="1177184"/>
              <a:ext cx="1035188" cy="3965176"/>
            </a:xfrm>
            <a:custGeom>
              <a:avLst/>
              <a:gdLst/>
              <a:ahLst/>
              <a:cxnLst/>
              <a:rect l="l" t="t" r="r" b="b"/>
              <a:pathLst>
                <a:path w="20789" h="79630" extrusionOk="0">
                  <a:moveTo>
                    <a:pt x="9502" y="0"/>
                  </a:moveTo>
                  <a:lnTo>
                    <a:pt x="12192" y="5870"/>
                  </a:lnTo>
                  <a:lnTo>
                    <a:pt x="12526" y="5537"/>
                  </a:lnTo>
                  <a:lnTo>
                    <a:pt x="12776" y="4870"/>
                  </a:lnTo>
                  <a:lnTo>
                    <a:pt x="9502" y="0"/>
                  </a:lnTo>
                  <a:close/>
                  <a:moveTo>
                    <a:pt x="15062" y="9573"/>
                  </a:moveTo>
                  <a:lnTo>
                    <a:pt x="19443" y="16550"/>
                  </a:lnTo>
                  <a:cubicBezTo>
                    <a:pt x="19443" y="16550"/>
                    <a:pt x="19717" y="18931"/>
                    <a:pt x="18872" y="19788"/>
                  </a:cubicBezTo>
                  <a:cubicBezTo>
                    <a:pt x="18038" y="20634"/>
                    <a:pt x="15097" y="22301"/>
                    <a:pt x="15097" y="22301"/>
                  </a:cubicBezTo>
                  <a:lnTo>
                    <a:pt x="14478" y="22920"/>
                  </a:lnTo>
                  <a:cubicBezTo>
                    <a:pt x="14478" y="22920"/>
                    <a:pt x="13871" y="24515"/>
                    <a:pt x="12883" y="24515"/>
                  </a:cubicBezTo>
                  <a:lnTo>
                    <a:pt x="11037" y="24515"/>
                  </a:lnTo>
                  <a:cubicBezTo>
                    <a:pt x="11037" y="24515"/>
                    <a:pt x="9978" y="25337"/>
                    <a:pt x="9085" y="25337"/>
                  </a:cubicBezTo>
                  <a:lnTo>
                    <a:pt x="8192" y="25337"/>
                  </a:lnTo>
                  <a:cubicBezTo>
                    <a:pt x="8192" y="25337"/>
                    <a:pt x="9490" y="27194"/>
                    <a:pt x="9490" y="27766"/>
                  </a:cubicBezTo>
                  <a:cubicBezTo>
                    <a:pt x="9490" y="28337"/>
                    <a:pt x="7323" y="29468"/>
                    <a:pt x="7323" y="30504"/>
                  </a:cubicBezTo>
                  <a:cubicBezTo>
                    <a:pt x="7323" y="31540"/>
                    <a:pt x="6358" y="33219"/>
                    <a:pt x="5406" y="33219"/>
                  </a:cubicBezTo>
                  <a:cubicBezTo>
                    <a:pt x="4771" y="33219"/>
                    <a:pt x="3850" y="32848"/>
                    <a:pt x="3307" y="32848"/>
                  </a:cubicBezTo>
                  <a:cubicBezTo>
                    <a:pt x="3035" y="32848"/>
                    <a:pt x="2858" y="32941"/>
                    <a:pt x="2858" y="33219"/>
                  </a:cubicBezTo>
                  <a:cubicBezTo>
                    <a:pt x="2858" y="34052"/>
                    <a:pt x="3608" y="34802"/>
                    <a:pt x="3608" y="34802"/>
                  </a:cubicBezTo>
                  <a:cubicBezTo>
                    <a:pt x="3691" y="35636"/>
                    <a:pt x="3739" y="36481"/>
                    <a:pt x="3727" y="37326"/>
                  </a:cubicBezTo>
                  <a:cubicBezTo>
                    <a:pt x="3727" y="38981"/>
                    <a:pt x="2751" y="39898"/>
                    <a:pt x="2751" y="40470"/>
                  </a:cubicBezTo>
                  <a:cubicBezTo>
                    <a:pt x="2751" y="41041"/>
                    <a:pt x="3096" y="43684"/>
                    <a:pt x="3096" y="43684"/>
                  </a:cubicBezTo>
                  <a:lnTo>
                    <a:pt x="3548" y="45839"/>
                  </a:lnTo>
                  <a:lnTo>
                    <a:pt x="3310" y="53733"/>
                  </a:lnTo>
                  <a:lnTo>
                    <a:pt x="2739" y="58996"/>
                  </a:lnTo>
                  <a:cubicBezTo>
                    <a:pt x="2739" y="58996"/>
                    <a:pt x="1370" y="62544"/>
                    <a:pt x="1370" y="64377"/>
                  </a:cubicBezTo>
                  <a:cubicBezTo>
                    <a:pt x="1370" y="65282"/>
                    <a:pt x="1227" y="67032"/>
                    <a:pt x="1084" y="68544"/>
                  </a:cubicBezTo>
                  <a:cubicBezTo>
                    <a:pt x="953" y="70068"/>
                    <a:pt x="798" y="71354"/>
                    <a:pt x="798" y="71354"/>
                  </a:cubicBezTo>
                  <a:lnTo>
                    <a:pt x="0" y="78677"/>
                  </a:lnTo>
                  <a:lnTo>
                    <a:pt x="0" y="79629"/>
                  </a:lnTo>
                  <a:cubicBezTo>
                    <a:pt x="0" y="79629"/>
                    <a:pt x="1596" y="71319"/>
                    <a:pt x="1596" y="69545"/>
                  </a:cubicBezTo>
                  <a:cubicBezTo>
                    <a:pt x="1596" y="68259"/>
                    <a:pt x="1965" y="66175"/>
                    <a:pt x="2155" y="65127"/>
                  </a:cubicBezTo>
                  <a:cubicBezTo>
                    <a:pt x="2227" y="64734"/>
                    <a:pt x="2286" y="64484"/>
                    <a:pt x="2286" y="64484"/>
                  </a:cubicBezTo>
                  <a:cubicBezTo>
                    <a:pt x="2286" y="64484"/>
                    <a:pt x="2167" y="63246"/>
                    <a:pt x="2810" y="61627"/>
                  </a:cubicBezTo>
                  <a:cubicBezTo>
                    <a:pt x="3465" y="60008"/>
                    <a:pt x="4346" y="51364"/>
                    <a:pt x="4346" y="50483"/>
                  </a:cubicBezTo>
                  <a:lnTo>
                    <a:pt x="4346" y="46756"/>
                  </a:lnTo>
                  <a:lnTo>
                    <a:pt x="4215" y="45684"/>
                  </a:lnTo>
                  <a:lnTo>
                    <a:pt x="4215" y="44125"/>
                  </a:lnTo>
                  <a:lnTo>
                    <a:pt x="3929" y="42839"/>
                  </a:lnTo>
                  <a:lnTo>
                    <a:pt x="4001" y="41636"/>
                  </a:lnTo>
                  <a:cubicBezTo>
                    <a:pt x="4048" y="41458"/>
                    <a:pt x="4084" y="41279"/>
                    <a:pt x="4096" y="41089"/>
                  </a:cubicBezTo>
                  <a:lnTo>
                    <a:pt x="4096" y="40243"/>
                  </a:lnTo>
                  <a:cubicBezTo>
                    <a:pt x="4096" y="40148"/>
                    <a:pt x="4656" y="39410"/>
                    <a:pt x="4656" y="38850"/>
                  </a:cubicBezTo>
                  <a:cubicBezTo>
                    <a:pt x="4656" y="38303"/>
                    <a:pt x="4787" y="36755"/>
                    <a:pt x="4715" y="36338"/>
                  </a:cubicBezTo>
                  <a:cubicBezTo>
                    <a:pt x="4632" y="35933"/>
                    <a:pt x="4572" y="35421"/>
                    <a:pt x="4620" y="35362"/>
                  </a:cubicBezTo>
                  <a:cubicBezTo>
                    <a:pt x="4668" y="35314"/>
                    <a:pt x="4287" y="34552"/>
                    <a:pt x="4096" y="34362"/>
                  </a:cubicBezTo>
                  <a:cubicBezTo>
                    <a:pt x="3894" y="34171"/>
                    <a:pt x="3644" y="33909"/>
                    <a:pt x="3644" y="33909"/>
                  </a:cubicBezTo>
                  <a:cubicBezTo>
                    <a:pt x="3730" y="33746"/>
                    <a:pt x="3896" y="33651"/>
                    <a:pt x="4067" y="33651"/>
                  </a:cubicBezTo>
                  <a:cubicBezTo>
                    <a:pt x="4133" y="33651"/>
                    <a:pt x="4200" y="33665"/>
                    <a:pt x="4263" y="33695"/>
                  </a:cubicBezTo>
                  <a:cubicBezTo>
                    <a:pt x="4618" y="33829"/>
                    <a:pt x="5383" y="34196"/>
                    <a:pt x="5953" y="34196"/>
                  </a:cubicBezTo>
                  <a:cubicBezTo>
                    <a:pt x="6090" y="34196"/>
                    <a:pt x="6216" y="34174"/>
                    <a:pt x="6323" y="34123"/>
                  </a:cubicBezTo>
                  <a:cubicBezTo>
                    <a:pt x="6858" y="33862"/>
                    <a:pt x="7299" y="33004"/>
                    <a:pt x="7430" y="32719"/>
                  </a:cubicBezTo>
                  <a:cubicBezTo>
                    <a:pt x="7573" y="32433"/>
                    <a:pt x="7966" y="31647"/>
                    <a:pt x="7966" y="31647"/>
                  </a:cubicBezTo>
                  <a:lnTo>
                    <a:pt x="8728" y="30504"/>
                  </a:lnTo>
                  <a:cubicBezTo>
                    <a:pt x="8728" y="30504"/>
                    <a:pt x="9466" y="29754"/>
                    <a:pt x="9883" y="29337"/>
                  </a:cubicBezTo>
                  <a:cubicBezTo>
                    <a:pt x="10311" y="28920"/>
                    <a:pt x="10299" y="28028"/>
                    <a:pt x="10299" y="27444"/>
                  </a:cubicBezTo>
                  <a:cubicBezTo>
                    <a:pt x="10299" y="26849"/>
                    <a:pt x="9502" y="26051"/>
                    <a:pt x="9502" y="26051"/>
                  </a:cubicBezTo>
                  <a:lnTo>
                    <a:pt x="9502" y="25753"/>
                  </a:lnTo>
                  <a:lnTo>
                    <a:pt x="11037" y="25337"/>
                  </a:lnTo>
                  <a:lnTo>
                    <a:pt x="12323" y="25337"/>
                  </a:lnTo>
                  <a:cubicBezTo>
                    <a:pt x="12323" y="25337"/>
                    <a:pt x="13966" y="24849"/>
                    <a:pt x="14240" y="24575"/>
                  </a:cubicBezTo>
                  <a:cubicBezTo>
                    <a:pt x="14514" y="24301"/>
                    <a:pt x="14955" y="23384"/>
                    <a:pt x="14955" y="23384"/>
                  </a:cubicBezTo>
                  <a:cubicBezTo>
                    <a:pt x="14955" y="23384"/>
                    <a:pt x="15502" y="23313"/>
                    <a:pt x="15740" y="23075"/>
                  </a:cubicBezTo>
                  <a:lnTo>
                    <a:pt x="16502" y="22301"/>
                  </a:lnTo>
                  <a:lnTo>
                    <a:pt x="19955" y="19776"/>
                  </a:lnTo>
                  <a:cubicBezTo>
                    <a:pt x="19955" y="19776"/>
                    <a:pt x="20789" y="16859"/>
                    <a:pt x="20789" y="16502"/>
                  </a:cubicBezTo>
                  <a:cubicBezTo>
                    <a:pt x="20777" y="16276"/>
                    <a:pt x="16336" y="11061"/>
                    <a:pt x="15062" y="95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70;p111">
              <a:extLst>
                <a:ext uri="{FF2B5EF4-FFF2-40B4-BE49-F238E27FC236}">
                  <a16:creationId xmlns:a16="http://schemas.microsoft.com/office/drawing/2014/main" xmlns="" id="{C41142C8-A4D6-6111-E7AF-C059FAA805D7}"/>
                </a:ext>
              </a:extLst>
            </p:cNvPr>
            <p:cNvSpPr/>
            <p:nvPr/>
          </p:nvSpPr>
          <p:spPr>
            <a:xfrm>
              <a:off x="7115662" y="3987379"/>
              <a:ext cx="157751" cy="221189"/>
            </a:xfrm>
            <a:custGeom>
              <a:avLst/>
              <a:gdLst/>
              <a:ahLst/>
              <a:cxnLst/>
              <a:rect l="l" t="t" r="r" b="b"/>
              <a:pathLst>
                <a:path w="3168" h="4442" extrusionOk="0">
                  <a:moveTo>
                    <a:pt x="3168" y="1"/>
                  </a:moveTo>
                  <a:lnTo>
                    <a:pt x="1394" y="1787"/>
                  </a:lnTo>
                  <a:lnTo>
                    <a:pt x="1" y="4442"/>
                  </a:lnTo>
                  <a:lnTo>
                    <a:pt x="2180" y="2561"/>
                  </a:lnTo>
                  <a:lnTo>
                    <a:pt x="31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71;p111">
              <a:extLst>
                <a:ext uri="{FF2B5EF4-FFF2-40B4-BE49-F238E27FC236}">
                  <a16:creationId xmlns:a16="http://schemas.microsoft.com/office/drawing/2014/main" xmlns="" id="{E862B7ED-EE80-BBDE-6474-9F7533F688F6}"/>
                </a:ext>
              </a:extLst>
            </p:cNvPr>
            <p:cNvSpPr/>
            <p:nvPr/>
          </p:nvSpPr>
          <p:spPr>
            <a:xfrm>
              <a:off x="7127513" y="3192348"/>
              <a:ext cx="129318" cy="32666"/>
            </a:xfrm>
            <a:custGeom>
              <a:avLst/>
              <a:gdLst/>
              <a:ahLst/>
              <a:cxnLst/>
              <a:rect l="l" t="t" r="r" b="b"/>
              <a:pathLst>
                <a:path w="2597" h="656" extrusionOk="0">
                  <a:moveTo>
                    <a:pt x="1942" y="1"/>
                  </a:moveTo>
                  <a:lnTo>
                    <a:pt x="1" y="655"/>
                  </a:lnTo>
                  <a:lnTo>
                    <a:pt x="2597" y="655"/>
                  </a:lnTo>
                  <a:lnTo>
                    <a:pt x="19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72;p111">
              <a:extLst>
                <a:ext uri="{FF2B5EF4-FFF2-40B4-BE49-F238E27FC236}">
                  <a16:creationId xmlns:a16="http://schemas.microsoft.com/office/drawing/2014/main" xmlns="" id="{025A736C-ECBA-3EF1-DA15-AFEF13F7E816}"/>
                </a:ext>
              </a:extLst>
            </p:cNvPr>
            <p:cNvSpPr/>
            <p:nvPr/>
          </p:nvSpPr>
          <p:spPr>
            <a:xfrm>
              <a:off x="7115662" y="3365486"/>
              <a:ext cx="167261" cy="132753"/>
            </a:xfrm>
            <a:custGeom>
              <a:avLst/>
              <a:gdLst/>
              <a:ahLst/>
              <a:cxnLst/>
              <a:rect l="l" t="t" r="r" b="b"/>
              <a:pathLst>
                <a:path w="3359" h="2666" extrusionOk="0">
                  <a:moveTo>
                    <a:pt x="2942" y="0"/>
                  </a:moveTo>
                  <a:lnTo>
                    <a:pt x="2942" y="0"/>
                  </a:lnTo>
                  <a:cubicBezTo>
                    <a:pt x="2942" y="0"/>
                    <a:pt x="2977" y="1227"/>
                    <a:pt x="2311" y="1893"/>
                  </a:cubicBezTo>
                  <a:cubicBezTo>
                    <a:pt x="1644" y="2560"/>
                    <a:pt x="1" y="2560"/>
                    <a:pt x="1" y="2560"/>
                  </a:cubicBezTo>
                  <a:cubicBezTo>
                    <a:pt x="1" y="2560"/>
                    <a:pt x="567" y="2666"/>
                    <a:pt x="1195" y="2666"/>
                  </a:cubicBezTo>
                  <a:cubicBezTo>
                    <a:pt x="1509" y="2666"/>
                    <a:pt x="1838" y="2639"/>
                    <a:pt x="2120" y="2560"/>
                  </a:cubicBezTo>
                  <a:cubicBezTo>
                    <a:pt x="2965" y="2322"/>
                    <a:pt x="3358" y="1512"/>
                    <a:pt x="3358" y="1512"/>
                  </a:cubicBezTo>
                  <a:lnTo>
                    <a:pt x="29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73;p111">
              <a:extLst>
                <a:ext uri="{FF2B5EF4-FFF2-40B4-BE49-F238E27FC236}">
                  <a16:creationId xmlns:a16="http://schemas.microsoft.com/office/drawing/2014/main" xmlns="" id="{1CB77279-53B7-BFB9-5F06-04C6A01F0B30}"/>
                </a:ext>
              </a:extLst>
            </p:cNvPr>
            <p:cNvSpPr/>
            <p:nvPr/>
          </p:nvSpPr>
          <p:spPr>
            <a:xfrm>
              <a:off x="6931867" y="3533246"/>
              <a:ext cx="341544" cy="121599"/>
            </a:xfrm>
            <a:custGeom>
              <a:avLst/>
              <a:gdLst/>
              <a:ahLst/>
              <a:cxnLst/>
              <a:rect l="l" t="t" r="r" b="b"/>
              <a:pathLst>
                <a:path w="6859" h="2442" extrusionOk="0">
                  <a:moveTo>
                    <a:pt x="6859" y="1"/>
                  </a:moveTo>
                  <a:cubicBezTo>
                    <a:pt x="6549" y="251"/>
                    <a:pt x="6192" y="453"/>
                    <a:pt x="5823" y="596"/>
                  </a:cubicBezTo>
                  <a:cubicBezTo>
                    <a:pt x="5156" y="858"/>
                    <a:pt x="608" y="1691"/>
                    <a:pt x="608" y="1691"/>
                  </a:cubicBezTo>
                  <a:lnTo>
                    <a:pt x="1" y="84"/>
                  </a:lnTo>
                  <a:lnTo>
                    <a:pt x="263" y="2441"/>
                  </a:lnTo>
                  <a:cubicBezTo>
                    <a:pt x="263" y="2441"/>
                    <a:pt x="3608" y="2179"/>
                    <a:pt x="4716" y="1739"/>
                  </a:cubicBezTo>
                  <a:cubicBezTo>
                    <a:pt x="5835" y="1286"/>
                    <a:pt x="6859" y="798"/>
                    <a:pt x="6859" y="798"/>
                  </a:cubicBezTo>
                  <a:lnTo>
                    <a:pt x="6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74;p111">
              <a:extLst>
                <a:ext uri="{FF2B5EF4-FFF2-40B4-BE49-F238E27FC236}">
                  <a16:creationId xmlns:a16="http://schemas.microsoft.com/office/drawing/2014/main" xmlns="" id="{31BEB123-2E1F-D961-B7E0-DF8676E3F85B}"/>
                </a:ext>
              </a:extLst>
            </p:cNvPr>
            <p:cNvSpPr/>
            <p:nvPr/>
          </p:nvSpPr>
          <p:spPr>
            <a:xfrm>
              <a:off x="7100275" y="3509145"/>
              <a:ext cx="62493" cy="54526"/>
            </a:xfrm>
            <a:custGeom>
              <a:avLst/>
              <a:gdLst/>
              <a:ahLst/>
              <a:cxnLst/>
              <a:rect l="l" t="t" r="r" b="b"/>
              <a:pathLst>
                <a:path w="1255" h="1095" extrusionOk="0">
                  <a:moveTo>
                    <a:pt x="646" y="1"/>
                  </a:moveTo>
                  <a:cubicBezTo>
                    <a:pt x="597" y="1"/>
                    <a:pt x="548" y="7"/>
                    <a:pt x="500" y="20"/>
                  </a:cubicBezTo>
                  <a:cubicBezTo>
                    <a:pt x="667" y="20"/>
                    <a:pt x="822" y="115"/>
                    <a:pt x="905" y="270"/>
                  </a:cubicBezTo>
                  <a:cubicBezTo>
                    <a:pt x="977" y="544"/>
                    <a:pt x="834" y="818"/>
                    <a:pt x="560" y="901"/>
                  </a:cubicBezTo>
                  <a:cubicBezTo>
                    <a:pt x="498" y="927"/>
                    <a:pt x="435" y="939"/>
                    <a:pt x="373" y="939"/>
                  </a:cubicBezTo>
                  <a:cubicBezTo>
                    <a:pt x="229" y="939"/>
                    <a:pt x="92" y="875"/>
                    <a:pt x="0" y="758"/>
                  </a:cubicBezTo>
                  <a:lnTo>
                    <a:pt x="0" y="770"/>
                  </a:lnTo>
                  <a:cubicBezTo>
                    <a:pt x="124" y="996"/>
                    <a:pt x="327" y="1094"/>
                    <a:pt x="530" y="1094"/>
                  </a:cubicBezTo>
                  <a:cubicBezTo>
                    <a:pt x="893" y="1094"/>
                    <a:pt x="1254" y="781"/>
                    <a:pt x="1155" y="330"/>
                  </a:cubicBezTo>
                  <a:cubicBezTo>
                    <a:pt x="1068" y="126"/>
                    <a:pt x="861"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75;p111">
              <a:extLst>
                <a:ext uri="{FF2B5EF4-FFF2-40B4-BE49-F238E27FC236}">
                  <a16:creationId xmlns:a16="http://schemas.microsoft.com/office/drawing/2014/main" xmlns="" id="{BCECB3C1-4EA3-B35F-283D-C3F5FBF64B2E}"/>
                </a:ext>
              </a:extLst>
            </p:cNvPr>
            <p:cNvSpPr/>
            <p:nvPr/>
          </p:nvSpPr>
          <p:spPr>
            <a:xfrm>
              <a:off x="7160129" y="3642945"/>
              <a:ext cx="96702" cy="266851"/>
            </a:xfrm>
            <a:custGeom>
              <a:avLst/>
              <a:gdLst/>
              <a:ahLst/>
              <a:cxnLst/>
              <a:rect l="l" t="t" r="r" b="b"/>
              <a:pathLst>
                <a:path w="1942" h="5359" extrusionOk="0">
                  <a:moveTo>
                    <a:pt x="1" y="0"/>
                  </a:moveTo>
                  <a:lnTo>
                    <a:pt x="1" y="5358"/>
                  </a:lnTo>
                  <a:lnTo>
                    <a:pt x="1668" y="4834"/>
                  </a:lnTo>
                  <a:lnTo>
                    <a:pt x="1942" y="4548"/>
                  </a:lnTo>
                  <a:lnTo>
                    <a:pt x="1822" y="4429"/>
                  </a:lnTo>
                  <a:lnTo>
                    <a:pt x="156" y="5025"/>
                  </a:lnTo>
                  <a:lnTo>
                    <a:pt x="156" y="4537"/>
                  </a:lnTo>
                  <a:cubicBezTo>
                    <a:pt x="156" y="4048"/>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76;p111">
              <a:extLst>
                <a:ext uri="{FF2B5EF4-FFF2-40B4-BE49-F238E27FC236}">
                  <a16:creationId xmlns:a16="http://schemas.microsoft.com/office/drawing/2014/main" xmlns="" id="{1C5A923B-85A3-2E8F-E824-B55ED7CA89C2}"/>
                </a:ext>
              </a:extLst>
            </p:cNvPr>
            <p:cNvSpPr/>
            <p:nvPr/>
          </p:nvSpPr>
          <p:spPr>
            <a:xfrm>
              <a:off x="7106798" y="3672573"/>
              <a:ext cx="33213" cy="267449"/>
            </a:xfrm>
            <a:custGeom>
              <a:avLst/>
              <a:gdLst/>
              <a:ahLst/>
              <a:cxnLst/>
              <a:rect l="l" t="t" r="r" b="b"/>
              <a:pathLst>
                <a:path w="667" h="5371" extrusionOk="0">
                  <a:moveTo>
                    <a:pt x="488" y="1"/>
                  </a:moveTo>
                  <a:cubicBezTo>
                    <a:pt x="488" y="1"/>
                    <a:pt x="334" y="3001"/>
                    <a:pt x="334" y="3787"/>
                  </a:cubicBezTo>
                  <a:cubicBezTo>
                    <a:pt x="322" y="4334"/>
                    <a:pt x="203" y="4858"/>
                    <a:pt x="0" y="5370"/>
                  </a:cubicBezTo>
                  <a:lnTo>
                    <a:pt x="667" y="5156"/>
                  </a:lnTo>
                  <a:lnTo>
                    <a:pt x="4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77;p111">
              <a:extLst>
                <a:ext uri="{FF2B5EF4-FFF2-40B4-BE49-F238E27FC236}">
                  <a16:creationId xmlns:a16="http://schemas.microsoft.com/office/drawing/2014/main" xmlns="" id="{18E9AE72-9FA9-62F3-F1FF-97C536302BC1}"/>
                </a:ext>
              </a:extLst>
            </p:cNvPr>
            <p:cNvSpPr/>
            <p:nvPr/>
          </p:nvSpPr>
          <p:spPr>
            <a:xfrm>
              <a:off x="6952632" y="3720576"/>
              <a:ext cx="102627" cy="267449"/>
            </a:xfrm>
            <a:custGeom>
              <a:avLst/>
              <a:gdLst/>
              <a:ahLst/>
              <a:cxnLst/>
              <a:rect l="l" t="t" r="r" b="b"/>
              <a:pathLst>
                <a:path w="2061" h="5371" extrusionOk="0">
                  <a:moveTo>
                    <a:pt x="1" y="1"/>
                  </a:moveTo>
                  <a:lnTo>
                    <a:pt x="1" y="5371"/>
                  </a:lnTo>
                  <a:lnTo>
                    <a:pt x="2060" y="4406"/>
                  </a:lnTo>
                  <a:lnTo>
                    <a:pt x="2060" y="4406"/>
                  </a:lnTo>
                  <a:cubicBezTo>
                    <a:pt x="2060" y="4406"/>
                    <a:pt x="1611" y="4535"/>
                    <a:pt x="1185" y="4535"/>
                  </a:cubicBezTo>
                  <a:cubicBezTo>
                    <a:pt x="803" y="4535"/>
                    <a:pt x="441" y="4431"/>
                    <a:pt x="441" y="4037"/>
                  </a:cubicBezTo>
                  <a:cubicBezTo>
                    <a:pt x="441" y="3192"/>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78;p111">
              <a:extLst>
                <a:ext uri="{FF2B5EF4-FFF2-40B4-BE49-F238E27FC236}">
                  <a16:creationId xmlns:a16="http://schemas.microsoft.com/office/drawing/2014/main" xmlns="" id="{3E1702D2-74A5-F382-E63D-85D792DF557D}"/>
                </a:ext>
              </a:extLst>
            </p:cNvPr>
            <p:cNvSpPr/>
            <p:nvPr/>
          </p:nvSpPr>
          <p:spPr>
            <a:xfrm>
              <a:off x="7634430" y="2027338"/>
              <a:ext cx="39189" cy="370624"/>
            </a:xfrm>
            <a:custGeom>
              <a:avLst/>
              <a:gdLst/>
              <a:ahLst/>
              <a:cxnLst/>
              <a:rect l="l" t="t" r="r" b="b"/>
              <a:pathLst>
                <a:path w="787" h="7443" extrusionOk="0">
                  <a:moveTo>
                    <a:pt x="1" y="1"/>
                  </a:moveTo>
                  <a:lnTo>
                    <a:pt x="1" y="1"/>
                  </a:lnTo>
                  <a:cubicBezTo>
                    <a:pt x="1" y="1"/>
                    <a:pt x="7" y="47"/>
                    <a:pt x="25" y="129"/>
                  </a:cubicBezTo>
                  <a:lnTo>
                    <a:pt x="25" y="129"/>
                  </a:lnTo>
                  <a:cubicBezTo>
                    <a:pt x="25" y="114"/>
                    <a:pt x="25" y="99"/>
                    <a:pt x="25" y="84"/>
                  </a:cubicBezTo>
                  <a:lnTo>
                    <a:pt x="1" y="1"/>
                  </a:lnTo>
                  <a:close/>
                  <a:moveTo>
                    <a:pt x="25" y="129"/>
                  </a:moveTo>
                  <a:lnTo>
                    <a:pt x="25" y="129"/>
                  </a:lnTo>
                  <a:cubicBezTo>
                    <a:pt x="51" y="1388"/>
                    <a:pt x="146" y="2647"/>
                    <a:pt x="310" y="3906"/>
                  </a:cubicBezTo>
                  <a:cubicBezTo>
                    <a:pt x="560" y="5692"/>
                    <a:pt x="48" y="7442"/>
                    <a:pt x="48" y="7442"/>
                  </a:cubicBezTo>
                  <a:lnTo>
                    <a:pt x="608" y="7442"/>
                  </a:lnTo>
                  <a:cubicBezTo>
                    <a:pt x="608" y="7442"/>
                    <a:pt x="787" y="5609"/>
                    <a:pt x="787" y="4870"/>
                  </a:cubicBezTo>
                  <a:cubicBezTo>
                    <a:pt x="787" y="4227"/>
                    <a:pt x="203" y="1096"/>
                    <a:pt x="48" y="227"/>
                  </a:cubicBezTo>
                  <a:cubicBezTo>
                    <a:pt x="39" y="190"/>
                    <a:pt x="32" y="158"/>
                    <a:pt x="25" y="1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79;p111">
              <a:extLst>
                <a:ext uri="{FF2B5EF4-FFF2-40B4-BE49-F238E27FC236}">
                  <a16:creationId xmlns:a16="http://schemas.microsoft.com/office/drawing/2014/main" xmlns="" id="{2BE019F6-55FF-338A-1FF1-447783B15F35}"/>
                </a:ext>
              </a:extLst>
            </p:cNvPr>
            <p:cNvSpPr/>
            <p:nvPr/>
          </p:nvSpPr>
          <p:spPr>
            <a:xfrm>
              <a:off x="7121588" y="1432086"/>
              <a:ext cx="269839" cy="291749"/>
            </a:xfrm>
            <a:custGeom>
              <a:avLst/>
              <a:gdLst/>
              <a:ahLst/>
              <a:cxnLst/>
              <a:rect l="l" t="t" r="r" b="b"/>
              <a:pathLst>
                <a:path w="5419" h="5859" extrusionOk="0">
                  <a:moveTo>
                    <a:pt x="4549" y="1"/>
                  </a:moveTo>
                  <a:cubicBezTo>
                    <a:pt x="4549" y="1"/>
                    <a:pt x="1954" y="501"/>
                    <a:pt x="1263" y="1180"/>
                  </a:cubicBezTo>
                  <a:cubicBezTo>
                    <a:pt x="572" y="1870"/>
                    <a:pt x="1" y="5859"/>
                    <a:pt x="1" y="5859"/>
                  </a:cubicBezTo>
                  <a:cubicBezTo>
                    <a:pt x="1" y="5859"/>
                    <a:pt x="1453" y="2025"/>
                    <a:pt x="1787" y="1668"/>
                  </a:cubicBezTo>
                  <a:cubicBezTo>
                    <a:pt x="2477" y="953"/>
                    <a:pt x="5418" y="334"/>
                    <a:pt x="5418" y="334"/>
                  </a:cubicBezTo>
                  <a:lnTo>
                    <a:pt x="45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80;p111">
              <a:extLst>
                <a:ext uri="{FF2B5EF4-FFF2-40B4-BE49-F238E27FC236}">
                  <a16:creationId xmlns:a16="http://schemas.microsoft.com/office/drawing/2014/main" xmlns="" id="{AE25D02C-2A94-3B54-D9CA-EBD0A87E0AF5}"/>
                </a:ext>
              </a:extLst>
            </p:cNvPr>
            <p:cNvSpPr/>
            <p:nvPr/>
          </p:nvSpPr>
          <p:spPr>
            <a:xfrm>
              <a:off x="7345119" y="1599896"/>
              <a:ext cx="174930" cy="65829"/>
            </a:xfrm>
            <a:custGeom>
              <a:avLst/>
              <a:gdLst/>
              <a:ahLst/>
              <a:cxnLst/>
              <a:rect l="l" t="t" r="r" b="b"/>
              <a:pathLst>
                <a:path w="3513" h="1322" extrusionOk="0">
                  <a:moveTo>
                    <a:pt x="2025" y="0"/>
                  </a:moveTo>
                  <a:cubicBezTo>
                    <a:pt x="1798" y="0"/>
                    <a:pt x="203" y="572"/>
                    <a:pt x="203" y="572"/>
                  </a:cubicBezTo>
                  <a:lnTo>
                    <a:pt x="1" y="774"/>
                  </a:lnTo>
                  <a:lnTo>
                    <a:pt x="1822" y="310"/>
                  </a:lnTo>
                  <a:lnTo>
                    <a:pt x="2977" y="631"/>
                  </a:lnTo>
                  <a:lnTo>
                    <a:pt x="3513" y="1322"/>
                  </a:lnTo>
                  <a:lnTo>
                    <a:pt x="3191" y="369"/>
                  </a:lnTo>
                  <a:cubicBezTo>
                    <a:pt x="3191" y="369"/>
                    <a:pt x="226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81;p111">
              <a:extLst>
                <a:ext uri="{FF2B5EF4-FFF2-40B4-BE49-F238E27FC236}">
                  <a16:creationId xmlns:a16="http://schemas.microsoft.com/office/drawing/2014/main" xmlns="" id="{98FF1FCE-DCA5-185D-03C1-C51C4290EB41}"/>
                </a:ext>
              </a:extLst>
            </p:cNvPr>
            <p:cNvSpPr/>
            <p:nvPr/>
          </p:nvSpPr>
          <p:spPr>
            <a:xfrm>
              <a:off x="7212315" y="2680702"/>
              <a:ext cx="187976" cy="114230"/>
            </a:xfrm>
            <a:custGeom>
              <a:avLst/>
              <a:gdLst/>
              <a:ahLst/>
              <a:cxnLst/>
              <a:rect l="l" t="t" r="r" b="b"/>
              <a:pathLst>
                <a:path w="3775" h="2294" extrusionOk="0">
                  <a:moveTo>
                    <a:pt x="3775" y="0"/>
                  </a:moveTo>
                  <a:lnTo>
                    <a:pt x="3775" y="0"/>
                  </a:lnTo>
                  <a:cubicBezTo>
                    <a:pt x="3489" y="489"/>
                    <a:pt x="3168" y="953"/>
                    <a:pt x="2834" y="1393"/>
                  </a:cubicBezTo>
                  <a:cubicBezTo>
                    <a:pt x="2715" y="1550"/>
                    <a:pt x="2508" y="1611"/>
                    <a:pt x="2259" y="1611"/>
                  </a:cubicBezTo>
                  <a:cubicBezTo>
                    <a:pt x="1389" y="1611"/>
                    <a:pt x="1" y="870"/>
                    <a:pt x="1" y="870"/>
                  </a:cubicBezTo>
                  <a:lnTo>
                    <a:pt x="1" y="870"/>
                  </a:lnTo>
                  <a:cubicBezTo>
                    <a:pt x="1" y="870"/>
                    <a:pt x="1741" y="2294"/>
                    <a:pt x="2672" y="2294"/>
                  </a:cubicBezTo>
                  <a:cubicBezTo>
                    <a:pt x="2762" y="2294"/>
                    <a:pt x="2845" y="2280"/>
                    <a:pt x="2918" y="2251"/>
                  </a:cubicBezTo>
                  <a:cubicBezTo>
                    <a:pt x="3739" y="1929"/>
                    <a:pt x="3775" y="1"/>
                    <a:pt x="3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xmlns="" id="{D52211B2-5E9D-7828-92E0-DD08BA418538}"/>
              </a:ext>
            </a:extLst>
          </p:cNvPr>
          <p:cNvSpPr txBox="1"/>
          <p:nvPr/>
        </p:nvSpPr>
        <p:spPr>
          <a:xfrm>
            <a:off x="2973298" y="336112"/>
            <a:ext cx="4198374" cy="4093428"/>
          </a:xfrm>
          <a:prstGeom prst="rect">
            <a:avLst/>
          </a:prstGeom>
          <a:noFill/>
        </p:spPr>
        <p:txBody>
          <a:bodyPr wrap="square" rtlCol="0">
            <a:spAutoFit/>
          </a:bodyPr>
          <a:lstStyle/>
          <a:p>
            <a:pPr algn="just"/>
            <a:r>
              <a:rPr lang="en-US" sz="1300" dirty="0" err="1">
                <a:solidFill>
                  <a:schemeClr val="accent4">
                    <a:lumMod val="75000"/>
                  </a:schemeClr>
                </a:solidFill>
                <a:latin typeface="Bahnschrift Condensed" panose="020B0502040204020203" pitchFamily="34" charset="0"/>
              </a:rPr>
              <a:t>Unii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susțin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mod </a:t>
            </a:r>
            <a:r>
              <a:rPr lang="en-US" sz="1300" dirty="0" err="1">
                <a:solidFill>
                  <a:schemeClr val="accent4">
                    <a:lumMod val="75000"/>
                  </a:schemeClr>
                </a:solidFill>
                <a:latin typeface="Bahnschrift Condensed" panose="020B0502040204020203" pitchFamily="34" charset="0"/>
              </a:rPr>
              <a:t>eronat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grupurile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au </a:t>
            </a:r>
            <a:r>
              <a:rPr lang="en-US" sz="1300" dirty="0" err="1">
                <a:solidFill>
                  <a:schemeClr val="accent4">
                    <a:lumMod val="75000"/>
                  </a:schemeClr>
                </a:solidFill>
                <a:latin typeface="Bahnschrift Condensed" panose="020B0502040204020203" pitchFamily="34" charset="0"/>
              </a:rPr>
              <a:t>încălcat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umanitar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a:t>
            </a:r>
            <a:r>
              <a:rPr lang="en-US" sz="1300" dirty="0">
                <a:solidFill>
                  <a:schemeClr val="accent4">
                    <a:lumMod val="75000"/>
                  </a:schemeClr>
                </a:solidFill>
                <a:latin typeface="Bahnschrift Condensed" panose="020B0502040204020203" pitchFamily="34" charset="0"/>
              </a:rPr>
              <a:t> pot fi private de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combatant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conformitate</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Convențiile</a:t>
            </a:r>
            <a:r>
              <a:rPr lang="en-US" sz="1300" dirty="0">
                <a:solidFill>
                  <a:schemeClr val="accent4">
                    <a:lumMod val="75000"/>
                  </a:schemeClr>
                </a:solidFill>
                <a:latin typeface="Bahnschrift Condensed" panose="020B0502040204020203" pitchFamily="34" charset="0"/>
              </a:rPr>
              <a:t> de la Geneva, </a:t>
            </a:r>
            <a:r>
              <a:rPr lang="en-US" sz="1300" dirty="0" err="1">
                <a:solidFill>
                  <a:schemeClr val="accent4">
                    <a:lumMod val="75000"/>
                  </a:schemeClr>
                </a:solidFill>
                <a:latin typeface="Bahnschrift Condensed" panose="020B0502040204020203" pitchFamily="34" charset="0"/>
              </a:rPr>
              <a:t>membrii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forțelor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afle</a:t>
            </a:r>
            <a:r>
              <a:rPr lang="en-US" sz="1300" dirty="0">
                <a:solidFill>
                  <a:schemeClr val="accent4">
                    <a:lumMod val="75000"/>
                  </a:schemeClr>
                </a:solidFill>
                <a:latin typeface="Bahnschrift Condensed" panose="020B0502040204020203" pitchFamily="34" charset="0"/>
              </a:rPr>
              <a:t> sub un </a:t>
            </a:r>
            <a:r>
              <a:rPr lang="en-US" sz="1300" dirty="0" err="1">
                <a:solidFill>
                  <a:schemeClr val="accent4">
                    <a:lumMod val="75000"/>
                  </a:schemeClr>
                </a:solidFill>
                <a:latin typeface="Bahnschrift Condensed" panose="020B0502040204020203" pitchFamily="34" charset="0"/>
              </a:rPr>
              <a:t>comandament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responsabil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capabil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respecte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obligațiile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prevăzute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umanitar</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toate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lucru</a:t>
            </a:r>
            <a:r>
              <a:rPr lang="en-US" sz="1300" dirty="0">
                <a:solidFill>
                  <a:schemeClr val="accent4">
                    <a:lumMod val="75000"/>
                  </a:schemeClr>
                </a:solidFill>
                <a:latin typeface="Bahnschrift Condensed" panose="020B0502040204020203" pitchFamily="34" charset="0"/>
              </a:rPr>
              <a:t> nu </a:t>
            </a:r>
            <a:r>
              <a:rPr lang="en-US" sz="1300" dirty="0" err="1">
                <a:solidFill>
                  <a:schemeClr val="accent4">
                    <a:lumMod val="75000"/>
                  </a:schemeClr>
                </a:solidFill>
                <a:latin typeface="Bahnschrift Condensed" panose="020B0502040204020203" pitchFamily="34" charset="0"/>
              </a:rPr>
              <a:t>afectează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celor</a:t>
            </a:r>
            <a:r>
              <a:rPr lang="en-US" sz="1300" dirty="0">
                <a:solidFill>
                  <a:schemeClr val="accent4">
                    <a:lumMod val="75000"/>
                  </a:schemeClr>
                </a:solidFill>
                <a:latin typeface="Bahnschrift Condensed" panose="020B0502040204020203" pitchFamily="34" charset="0"/>
              </a:rPr>
              <a:t> care au </a:t>
            </a:r>
            <a:r>
              <a:rPr lang="en-US" sz="1300" dirty="0" err="1">
                <a:solidFill>
                  <a:schemeClr val="accent4">
                    <a:lumMod val="75000"/>
                  </a:schemeClr>
                </a:solidFill>
                <a:latin typeface="Bahnschrift Condensed" panose="020B0502040204020203" pitchFamily="34" charset="0"/>
              </a:rPr>
              <a:t>luat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ostilități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Protocolul</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A</a:t>
            </a:r>
            <a:r>
              <a:rPr lang="en-US" sz="1300" dirty="0" err="1">
                <a:solidFill>
                  <a:schemeClr val="accent4">
                    <a:lumMod val="75000"/>
                  </a:schemeClr>
                </a:solidFill>
                <a:latin typeface="Bahnschrift Condensed" panose="020B0502040204020203" pitchFamily="34" charset="0"/>
              </a:rPr>
              <a:t>dițional</a:t>
            </a:r>
            <a:r>
              <a:rPr lang="en-US" sz="1300" dirty="0">
                <a:solidFill>
                  <a:schemeClr val="accent4">
                    <a:lumMod val="75000"/>
                  </a:schemeClr>
                </a:solidFill>
                <a:latin typeface="Bahnschrift Condensed" panose="020B0502040204020203" pitchFamily="34" charset="0"/>
              </a:rPr>
              <a:t> I a </a:t>
            </a:r>
            <a:r>
              <a:rPr lang="en-US" sz="1300" dirty="0" err="1">
                <a:solidFill>
                  <a:schemeClr val="accent4">
                    <a:lumMod val="75000"/>
                  </a:schemeClr>
                </a:solidFill>
                <a:latin typeface="Bahnschrift Condensed" panose="020B0502040204020203" pitchFamily="34" charset="0"/>
              </a:rPr>
              <a:t>clarificat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aspect. </a:t>
            </a:r>
            <a:r>
              <a:rPr lang="ro-MD" sz="1300" dirty="0">
                <a:solidFill>
                  <a:schemeClr val="accent4">
                    <a:lumMod val="75000"/>
                  </a:schemeClr>
                </a:solidFill>
                <a:latin typeface="Bahnschrift Condensed" panose="020B0502040204020203" pitchFamily="34" charset="0"/>
              </a:rPr>
              <a:t>Mai mult, </a:t>
            </a:r>
            <a:r>
              <a:rPr lang="en-US" sz="1300" dirty="0" err="1">
                <a:solidFill>
                  <a:schemeClr val="accent4">
                    <a:lumMod val="75000"/>
                  </a:schemeClr>
                </a:solidFill>
                <a:latin typeface="Bahnschrift Condensed" panose="020B0502040204020203" pitchFamily="34" charset="0"/>
              </a:rPr>
              <a:t>Protocolul</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A</a:t>
            </a:r>
            <a:r>
              <a:rPr lang="en-US" sz="1300" dirty="0" err="1">
                <a:solidFill>
                  <a:schemeClr val="accent4">
                    <a:lumMod val="75000"/>
                  </a:schemeClr>
                </a:solidFill>
                <a:latin typeface="Bahnschrift Condensed" panose="020B0502040204020203" pitchFamily="34" charset="0"/>
              </a:rPr>
              <a:t>dițional</a:t>
            </a:r>
            <a:r>
              <a:rPr lang="en-US" sz="1300" dirty="0">
                <a:solidFill>
                  <a:schemeClr val="accent4">
                    <a:lumMod val="75000"/>
                  </a:schemeClr>
                </a:solidFill>
                <a:latin typeface="Bahnschrift Condensed" panose="020B0502040204020203" pitchFamily="34" charset="0"/>
              </a:rPr>
              <a:t> I a </a:t>
            </a:r>
            <a:r>
              <a:rPr lang="en-US" sz="1300" dirty="0" err="1">
                <a:solidFill>
                  <a:schemeClr val="accent4">
                    <a:lumMod val="75000"/>
                  </a:schemeClr>
                </a:solidFill>
                <a:latin typeface="Bahnschrift Condensed" panose="020B0502040204020203" pitchFamily="34" charset="0"/>
              </a:rPr>
              <a:t>atenuat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obligația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combatanților</a:t>
            </a:r>
            <a:r>
              <a:rPr lang="en-US" sz="1300" dirty="0">
                <a:solidFill>
                  <a:schemeClr val="accent4">
                    <a:lumMod val="75000"/>
                  </a:schemeClr>
                </a:solidFill>
                <a:latin typeface="Bahnschrift Condensed" panose="020B0502040204020203" pitchFamily="34" charset="0"/>
              </a:rPr>
              <a:t> de a se </a:t>
            </a:r>
            <a:r>
              <a:rPr lang="en-US" sz="1300" dirty="0" err="1">
                <a:solidFill>
                  <a:schemeClr val="accent4">
                    <a:lumMod val="75000"/>
                  </a:schemeClr>
                </a:solidFill>
                <a:latin typeface="Bahnschrift Condensed" panose="020B0502040204020203" pitchFamily="34" charset="0"/>
              </a:rPr>
              <a:t>distinge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deoarece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recunoaște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există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situații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conflictele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care, din </a:t>
            </a:r>
            <a:r>
              <a:rPr lang="en-US" sz="1300" dirty="0" err="1">
                <a:solidFill>
                  <a:schemeClr val="accent4">
                    <a:lumMod val="75000"/>
                  </a:schemeClr>
                </a:solidFill>
                <a:latin typeface="Bahnschrift Condensed" panose="020B0502040204020203" pitchFamily="34" charset="0"/>
              </a:rPr>
              <a:t>cauza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naturii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ostilităților</a:t>
            </a:r>
            <a:r>
              <a:rPr lang="en-US" sz="1300" dirty="0">
                <a:solidFill>
                  <a:schemeClr val="accent4">
                    <a:lumMod val="75000"/>
                  </a:schemeClr>
                </a:solidFill>
                <a:latin typeface="Bahnschrift Condensed" panose="020B0502040204020203" pitchFamily="34" charset="0"/>
              </a:rPr>
              <a:t>, un combatant </a:t>
            </a:r>
            <a:r>
              <a:rPr lang="en-US" sz="1300" dirty="0" err="1">
                <a:solidFill>
                  <a:schemeClr val="accent4">
                    <a:lumMod val="75000"/>
                  </a:schemeClr>
                </a:solidFill>
                <a:latin typeface="Bahnschrift Condensed" panose="020B0502040204020203" pitchFamily="34" charset="0"/>
              </a:rPr>
              <a:t>înarmat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poate</a:t>
            </a:r>
            <a:r>
              <a:rPr lang="en-US" sz="1300" dirty="0">
                <a:solidFill>
                  <a:schemeClr val="accent4">
                    <a:lumMod val="75000"/>
                  </a:schemeClr>
                </a:solidFill>
                <a:latin typeface="Bahnschrift Condensed" panose="020B0502040204020203" pitchFamily="34" charset="0"/>
              </a:rPr>
              <a:t> fi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imposibilitatea</a:t>
            </a:r>
            <a:r>
              <a:rPr lang="en-US" sz="1300" dirty="0">
                <a:solidFill>
                  <a:schemeClr val="accent4">
                    <a:lumMod val="75000"/>
                  </a:schemeClr>
                </a:solidFill>
                <a:latin typeface="Bahnschrift Condensed" panose="020B0502040204020203" pitchFamily="34" charset="0"/>
              </a:rPr>
              <a:t> de a se </a:t>
            </a:r>
            <a:r>
              <a:rPr lang="en-US" sz="1300" dirty="0" err="1">
                <a:solidFill>
                  <a:schemeClr val="accent4">
                    <a:lumMod val="75000"/>
                  </a:schemeClr>
                </a:solidFill>
                <a:latin typeface="Bahnschrift Condensed" panose="020B0502040204020203" pitchFamily="34" charset="0"/>
              </a:rPr>
              <a:t>distinge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mod </a:t>
            </a:r>
            <a:r>
              <a:rPr lang="en-US" sz="1300" dirty="0" err="1">
                <a:solidFill>
                  <a:schemeClr val="accent4">
                    <a:lumMod val="75000"/>
                  </a:schemeClr>
                </a:solidFill>
                <a:latin typeface="Bahnschrift Condensed" panose="020B0502040204020203" pitchFamily="34" charset="0"/>
              </a:rPr>
              <a:t>adecvat</a:t>
            </a:r>
            <a:r>
              <a:rPr lang="en-US" sz="1300" dirty="0">
                <a:solidFill>
                  <a:schemeClr val="accent4">
                    <a:lumMod val="75000"/>
                  </a:schemeClr>
                </a:solidFill>
                <a:latin typeface="Bahnschrift Condensed" panose="020B0502040204020203" pitchFamily="34" charset="0"/>
              </a:rPr>
              <a:t>. Prin </a:t>
            </a:r>
            <a:r>
              <a:rPr lang="en-US" sz="1300" dirty="0" err="1">
                <a:solidFill>
                  <a:schemeClr val="accent4">
                    <a:lumMod val="75000"/>
                  </a:schemeClr>
                </a:solidFill>
                <a:latin typeface="Bahnschrift Condensed" panose="020B0502040204020203" pitchFamily="34" charset="0"/>
              </a:rPr>
              <a:t>urmare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această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obligație</a:t>
            </a:r>
            <a:r>
              <a:rPr lang="en-US" sz="1300" dirty="0">
                <a:solidFill>
                  <a:schemeClr val="accent4">
                    <a:lumMod val="75000"/>
                  </a:schemeClr>
                </a:solidFill>
                <a:latin typeface="Bahnschrift Condensed" panose="020B0502040204020203" pitchFamily="34" charset="0"/>
              </a:rPr>
              <a:t> nu include </a:t>
            </a:r>
            <a:r>
              <a:rPr lang="en-US" sz="1300" dirty="0" err="1">
                <a:solidFill>
                  <a:schemeClr val="accent4">
                    <a:lumMod val="75000"/>
                  </a:schemeClr>
                </a:solidFill>
                <a:latin typeface="Bahnschrift Condensed" panose="020B0502040204020203" pitchFamily="34" charset="0"/>
              </a:rPr>
              <a:t>obligația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purta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uniformă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însemne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distincte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poate</a:t>
            </a:r>
            <a:r>
              <a:rPr lang="en-US" sz="1300" dirty="0">
                <a:solidFill>
                  <a:schemeClr val="accent4">
                    <a:lumMod val="75000"/>
                  </a:schemeClr>
                </a:solidFill>
                <a:latin typeface="Bahnschrift Condensed" panose="020B0502040204020203" pitchFamily="34" charset="0"/>
              </a:rPr>
              <a:t> fi </a:t>
            </a:r>
            <a:r>
              <a:rPr lang="en-US" sz="1300" dirty="0" err="1">
                <a:solidFill>
                  <a:schemeClr val="accent4">
                    <a:lumMod val="75000"/>
                  </a:schemeClr>
                </a:solidFill>
                <a:latin typeface="Bahnschrift Condensed" panose="020B0502040204020203" pitchFamily="34" charset="0"/>
              </a:rPr>
              <a:t>suficient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poarte</a:t>
            </a:r>
            <a:r>
              <a:rPr lang="en-US" sz="1300" dirty="0">
                <a:solidFill>
                  <a:schemeClr val="accent4">
                    <a:lumMod val="75000"/>
                  </a:schemeClr>
                </a:solidFill>
                <a:latin typeface="Bahnschrift Condensed" panose="020B0502040204020203" pitchFamily="34" charset="0"/>
              </a:rPr>
              <a:t> arme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mod </a:t>
            </a:r>
            <a:r>
              <a:rPr lang="en-US" sz="1300" dirty="0" err="1">
                <a:solidFill>
                  <a:schemeClr val="accent4">
                    <a:lumMod val="75000"/>
                  </a:schemeClr>
                </a:solidFill>
                <a:latin typeface="Bahnschrift Condensed" panose="020B0502040204020203" pitchFamily="34" charset="0"/>
              </a:rPr>
              <a:t>deschis</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angajat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într</a:t>
            </a:r>
            <a:r>
              <a:rPr lang="en-US" sz="1300" dirty="0">
                <a:solidFill>
                  <a:schemeClr val="accent4">
                    <a:lumMod val="75000"/>
                  </a:schemeClr>
                </a:solidFill>
                <a:latin typeface="Bahnschrift Condensed" panose="020B0502040204020203" pitchFamily="34" charset="0"/>
              </a:rPr>
              <a:t>-o </a:t>
            </a:r>
            <a:r>
              <a:rPr lang="en-US" sz="1300" dirty="0" err="1">
                <a:solidFill>
                  <a:schemeClr val="accent4">
                    <a:lumMod val="75000"/>
                  </a:schemeClr>
                </a:solidFill>
                <a:latin typeface="Bahnschrift Condensed" panose="020B0502040204020203" pitchFamily="34" charset="0"/>
              </a:rPr>
              <a:t>operațiune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militară</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toate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articol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stipulează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chiar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atunci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refuză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combatantul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continuă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bucure</a:t>
            </a:r>
            <a:r>
              <a:rPr lang="en-US" sz="1300" dirty="0">
                <a:solidFill>
                  <a:schemeClr val="accent4">
                    <a:lumMod val="75000"/>
                  </a:schemeClr>
                </a:solidFill>
                <a:latin typeface="Bahnschrift Condensed" panose="020B0502040204020203" pitchFamily="34" charset="0"/>
              </a:rPr>
              <a:t> de o </a:t>
            </a:r>
            <a:r>
              <a:rPr lang="en-US" sz="1300" dirty="0" err="1">
                <a:solidFill>
                  <a:schemeClr val="accent4">
                    <a:lumMod val="75000"/>
                  </a:schemeClr>
                </a:solidFill>
                <a:latin typeface="Bahnschrift Condensed" panose="020B0502040204020203" pitchFamily="34" charset="0"/>
              </a:rPr>
              <a:t>protecție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echivalentă</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cea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acordată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Convenția</a:t>
            </a:r>
            <a:r>
              <a:rPr lang="en-US" sz="1300" dirty="0">
                <a:solidFill>
                  <a:schemeClr val="accent4">
                    <a:lumMod val="75000"/>
                  </a:schemeClr>
                </a:solidFill>
                <a:latin typeface="Bahnschrift Condensed" panose="020B0502040204020203" pitchFamily="34" charset="0"/>
              </a:rPr>
              <a:t> a III-a de la Geneva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Protocolul</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A</a:t>
            </a:r>
            <a:r>
              <a:rPr lang="en-US" sz="1300" dirty="0" err="1">
                <a:solidFill>
                  <a:schemeClr val="accent4">
                    <a:lumMod val="75000"/>
                  </a:schemeClr>
                </a:solidFill>
                <a:latin typeface="Bahnschrift Condensed" panose="020B0502040204020203" pitchFamily="34" charset="0"/>
              </a:rPr>
              <a:t>dițional</a:t>
            </a:r>
            <a:r>
              <a:rPr lang="en-US" sz="1300" dirty="0">
                <a:solidFill>
                  <a:schemeClr val="accent4">
                    <a:lumMod val="75000"/>
                  </a:schemeClr>
                </a:solidFill>
                <a:latin typeface="Bahnschrift Condensed" panose="020B0502040204020203" pitchFamily="34" charset="0"/>
              </a:rPr>
              <a:t> I. Din nou, </a:t>
            </a:r>
            <a:r>
              <a:rPr lang="en-US" sz="1300" dirty="0" err="1">
                <a:solidFill>
                  <a:schemeClr val="accent4">
                    <a:lumMod val="75000"/>
                  </a:schemeClr>
                </a:solidFill>
                <a:latin typeface="Bahnschrift Condensed" panose="020B0502040204020203" pitchFamily="34" charset="0"/>
              </a:rPr>
              <a:t>este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competența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unui</a:t>
            </a:r>
            <a:r>
              <a:rPr lang="en-US" sz="1300" dirty="0">
                <a:solidFill>
                  <a:schemeClr val="accent4">
                    <a:lumMod val="75000"/>
                  </a:schemeClr>
                </a:solidFill>
                <a:latin typeface="Bahnschrift Condensed" panose="020B0502040204020203" pitchFamily="34" charset="0"/>
              </a:rPr>
              <a:t> Camera competent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evalueze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situația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decidă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asupra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statutului</a:t>
            </a:r>
            <a:r>
              <a:rPr lang="en-US" sz="1300" dirty="0">
                <a:solidFill>
                  <a:schemeClr val="accent4">
                    <a:lumMod val="75000"/>
                  </a:schemeClr>
                </a:solidFill>
                <a:latin typeface="Bahnschrift Condensed" panose="020B0502040204020203" pitchFamily="34" charset="0"/>
              </a:rPr>
              <a:t>, nu a </a:t>
            </a:r>
            <a:r>
              <a:rPr lang="en-US" sz="1300" dirty="0" err="1">
                <a:solidFill>
                  <a:schemeClr val="accent4">
                    <a:lumMod val="75000"/>
                  </a:schemeClr>
                </a:solidFill>
                <a:latin typeface="Bahnschrift Condensed" panose="020B0502040204020203" pitchFamily="34" charset="0"/>
              </a:rPr>
              <a:t>puterii</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deține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prizonierul</a:t>
            </a:r>
            <a:r>
              <a:rPr lang="en-US" sz="1300" dirty="0">
                <a:solidFill>
                  <a:schemeClr val="accent4">
                    <a:lumMod val="75000"/>
                  </a:schemeClr>
                </a:solidFill>
                <a:latin typeface="Bahnschrift Condensed" panose="020B0502040204020203" pitchFamily="34" charset="0"/>
              </a:rPr>
              <a:t>.</a:t>
            </a:r>
          </a:p>
        </p:txBody>
      </p:sp>
    </p:spTree>
    <p:extLst>
      <p:ext uri="{BB962C8B-B14F-4D97-AF65-F5344CB8AC3E}">
        <p14:creationId xmlns:p14="http://schemas.microsoft.com/office/powerpoint/2010/main" val="42488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6">
          <a:extLst>
            <a:ext uri="{FF2B5EF4-FFF2-40B4-BE49-F238E27FC236}">
              <a16:creationId xmlns:a16="http://schemas.microsoft.com/office/drawing/2014/main" xmlns="" id="{11F6930B-F449-6835-1C79-BC5E4D1C440F}"/>
            </a:ext>
          </a:extLst>
        </p:cNvPr>
        <p:cNvGrpSpPr/>
        <p:nvPr/>
      </p:nvGrpSpPr>
      <p:grpSpPr>
        <a:xfrm>
          <a:off x="0" y="0"/>
          <a:ext cx="0" cy="0"/>
          <a:chOff x="0" y="0"/>
          <a:chExt cx="0" cy="0"/>
        </a:xfrm>
      </p:grpSpPr>
      <p:sp>
        <p:nvSpPr>
          <p:cNvPr id="1409" name="Google Shape;1409;p53">
            <a:extLst>
              <a:ext uri="{FF2B5EF4-FFF2-40B4-BE49-F238E27FC236}">
                <a16:creationId xmlns:a16="http://schemas.microsoft.com/office/drawing/2014/main" xmlns="" id="{2AC4666C-1056-DBDF-6AB3-59BA4B0E03D0}"/>
              </a:ext>
            </a:extLst>
          </p:cNvPr>
          <p:cNvSpPr/>
          <p:nvPr/>
        </p:nvSpPr>
        <p:spPr>
          <a:xfrm rot="894505">
            <a:off x="-1794145" y="-137480"/>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a:extLst>
              <a:ext uri="{FF2B5EF4-FFF2-40B4-BE49-F238E27FC236}">
                <a16:creationId xmlns:a16="http://schemas.microsoft.com/office/drawing/2014/main" xmlns="" id="{B41E0450-6AF5-72B7-E54A-C5BE92C65F19}"/>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a:extLst>
              <a:ext uri="{FF2B5EF4-FFF2-40B4-BE49-F238E27FC236}">
                <a16:creationId xmlns:a16="http://schemas.microsoft.com/office/drawing/2014/main" xmlns="" id="{B61F78DA-AC5D-9B78-CFC8-EE945787C4B1}"/>
              </a:ext>
            </a:extLst>
          </p:cNvPr>
          <p:cNvGrpSpPr/>
          <p:nvPr/>
        </p:nvGrpSpPr>
        <p:grpSpPr>
          <a:xfrm rot="3366779" flipH="1">
            <a:off x="7651099" y="40051"/>
            <a:ext cx="1782424" cy="1363331"/>
            <a:chOff x="2939750" y="4553425"/>
            <a:chExt cx="759150" cy="580675"/>
          </a:xfrm>
        </p:grpSpPr>
        <p:sp>
          <p:nvSpPr>
            <p:cNvPr id="1414" name="Google Shape;1414;p53">
              <a:extLst>
                <a:ext uri="{FF2B5EF4-FFF2-40B4-BE49-F238E27FC236}">
                  <a16:creationId xmlns:a16="http://schemas.microsoft.com/office/drawing/2014/main" xmlns="" id="{F38CF39B-59DC-E80E-D848-71C61BCA33E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a:extLst>
                <a:ext uri="{FF2B5EF4-FFF2-40B4-BE49-F238E27FC236}">
                  <a16:creationId xmlns:a16="http://schemas.microsoft.com/office/drawing/2014/main" xmlns="" id="{9CDDD0F2-DFF5-DA00-7199-2BD35504D6CD}"/>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a:extLst>
                <a:ext uri="{FF2B5EF4-FFF2-40B4-BE49-F238E27FC236}">
                  <a16:creationId xmlns:a16="http://schemas.microsoft.com/office/drawing/2014/main" xmlns="" id="{161917DC-1876-6EFE-649C-7CFB559DFC7B}"/>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a:extLst>
                <a:ext uri="{FF2B5EF4-FFF2-40B4-BE49-F238E27FC236}">
                  <a16:creationId xmlns:a16="http://schemas.microsoft.com/office/drawing/2014/main" xmlns="" id="{17D5EA27-6917-6F5E-A29D-B56350A3634E}"/>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a:extLst>
              <a:ext uri="{FF2B5EF4-FFF2-40B4-BE49-F238E27FC236}">
                <a16:creationId xmlns:a16="http://schemas.microsoft.com/office/drawing/2014/main" xmlns="" id="{6959CA55-4165-D69E-4165-CEB246E651A4}"/>
              </a:ext>
            </a:extLst>
          </p:cNvPr>
          <p:cNvGrpSpPr/>
          <p:nvPr/>
        </p:nvGrpSpPr>
        <p:grpSpPr>
          <a:xfrm rot="4216966">
            <a:off x="-1650132" y="3732785"/>
            <a:ext cx="2732656" cy="1843211"/>
            <a:chOff x="965100" y="1428788"/>
            <a:chExt cx="1354200" cy="913425"/>
          </a:xfrm>
        </p:grpSpPr>
        <p:sp>
          <p:nvSpPr>
            <p:cNvPr id="1419" name="Google Shape;1419;p53">
              <a:extLst>
                <a:ext uri="{FF2B5EF4-FFF2-40B4-BE49-F238E27FC236}">
                  <a16:creationId xmlns:a16="http://schemas.microsoft.com/office/drawing/2014/main" xmlns="" id="{54CC446B-02B3-B130-90D3-3C68789D0E98}"/>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a:extLst>
                <a:ext uri="{FF2B5EF4-FFF2-40B4-BE49-F238E27FC236}">
                  <a16:creationId xmlns:a16="http://schemas.microsoft.com/office/drawing/2014/main" xmlns="" id="{C3C4A905-3C7B-40BB-C149-075ED2544DA0}"/>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a:extLst>
                <a:ext uri="{FF2B5EF4-FFF2-40B4-BE49-F238E27FC236}">
                  <a16:creationId xmlns:a16="http://schemas.microsoft.com/office/drawing/2014/main" xmlns="" id="{4314B785-9690-40E5-FC53-25DB8D0D01CA}"/>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a:extLst>
                <a:ext uri="{FF2B5EF4-FFF2-40B4-BE49-F238E27FC236}">
                  <a16:creationId xmlns:a16="http://schemas.microsoft.com/office/drawing/2014/main" xmlns="" id="{8DEC9FC8-CC8C-F839-7EB6-F46FC557FA2D}"/>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a:extLst>
                <a:ext uri="{FF2B5EF4-FFF2-40B4-BE49-F238E27FC236}">
                  <a16:creationId xmlns:a16="http://schemas.microsoft.com/office/drawing/2014/main" xmlns="" id="{91D08F5B-0A66-2CEE-E26F-225A6252980B}"/>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899;p62">
            <a:extLst>
              <a:ext uri="{FF2B5EF4-FFF2-40B4-BE49-F238E27FC236}">
                <a16:creationId xmlns:a16="http://schemas.microsoft.com/office/drawing/2014/main" xmlns="" id="{AA87197C-F5F4-CA2D-B3B3-85A5249138BD}"/>
              </a:ext>
            </a:extLst>
          </p:cNvPr>
          <p:cNvGrpSpPr/>
          <p:nvPr/>
        </p:nvGrpSpPr>
        <p:grpSpPr>
          <a:xfrm>
            <a:off x="8058629" y="271858"/>
            <a:ext cx="640995" cy="566941"/>
            <a:chOff x="238125" y="1291875"/>
            <a:chExt cx="392550" cy="351875"/>
          </a:xfrm>
        </p:grpSpPr>
        <p:sp>
          <p:nvSpPr>
            <p:cNvPr id="26" name="Google Shape;1900;p62">
              <a:extLst>
                <a:ext uri="{FF2B5EF4-FFF2-40B4-BE49-F238E27FC236}">
                  <a16:creationId xmlns:a16="http://schemas.microsoft.com/office/drawing/2014/main" xmlns="" id="{75D79640-FD96-CDF2-A821-DB87E6EE80A2}"/>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01;p62">
              <a:extLst>
                <a:ext uri="{FF2B5EF4-FFF2-40B4-BE49-F238E27FC236}">
                  <a16:creationId xmlns:a16="http://schemas.microsoft.com/office/drawing/2014/main" xmlns="" id="{78817E3E-6A17-2326-814B-FCEB7EE73712}"/>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02;p62">
              <a:extLst>
                <a:ext uri="{FF2B5EF4-FFF2-40B4-BE49-F238E27FC236}">
                  <a16:creationId xmlns:a16="http://schemas.microsoft.com/office/drawing/2014/main" xmlns="" id="{E7D9E8DC-FD80-EA5D-C4B4-D90858ADA132}"/>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8265;p111">
            <a:extLst>
              <a:ext uri="{FF2B5EF4-FFF2-40B4-BE49-F238E27FC236}">
                <a16:creationId xmlns:a16="http://schemas.microsoft.com/office/drawing/2014/main" xmlns="" id="{E90F6A97-A34E-0C1B-7F69-4A248D4C3417}"/>
              </a:ext>
            </a:extLst>
          </p:cNvPr>
          <p:cNvGrpSpPr/>
          <p:nvPr/>
        </p:nvGrpSpPr>
        <p:grpSpPr>
          <a:xfrm>
            <a:off x="66205" y="650283"/>
            <a:ext cx="2287968" cy="4510553"/>
            <a:chOff x="5889600" y="741675"/>
            <a:chExt cx="2232817" cy="4401828"/>
          </a:xfrm>
        </p:grpSpPr>
        <p:sp>
          <p:nvSpPr>
            <p:cNvPr id="3" name="Google Shape;8266;p111">
              <a:extLst>
                <a:ext uri="{FF2B5EF4-FFF2-40B4-BE49-F238E27FC236}">
                  <a16:creationId xmlns:a16="http://schemas.microsoft.com/office/drawing/2014/main" xmlns="" id="{843F28C0-3149-EA10-431E-C977EEF984FE}"/>
                </a:ext>
              </a:extLst>
            </p:cNvPr>
            <p:cNvSpPr/>
            <p:nvPr/>
          </p:nvSpPr>
          <p:spPr>
            <a:xfrm>
              <a:off x="5889600" y="741675"/>
              <a:ext cx="2232808" cy="4401828"/>
            </a:xfrm>
            <a:custGeom>
              <a:avLst/>
              <a:gdLst/>
              <a:ahLst/>
              <a:cxnLst/>
              <a:rect l="l" t="t" r="r" b="b"/>
              <a:pathLst>
                <a:path w="44840" h="88399" extrusionOk="0">
                  <a:moveTo>
                    <a:pt x="29909" y="8901"/>
                  </a:moveTo>
                  <a:lnTo>
                    <a:pt x="30457" y="8949"/>
                  </a:lnTo>
                  <a:lnTo>
                    <a:pt x="30147" y="9258"/>
                  </a:lnTo>
                  <a:lnTo>
                    <a:pt x="29159" y="10949"/>
                  </a:lnTo>
                  <a:lnTo>
                    <a:pt x="29159" y="9639"/>
                  </a:lnTo>
                  <a:lnTo>
                    <a:pt x="29909" y="8901"/>
                  </a:lnTo>
                  <a:close/>
                  <a:moveTo>
                    <a:pt x="31886" y="8651"/>
                  </a:moveTo>
                  <a:lnTo>
                    <a:pt x="31612" y="10104"/>
                  </a:lnTo>
                  <a:lnTo>
                    <a:pt x="32743" y="11806"/>
                  </a:lnTo>
                  <a:cubicBezTo>
                    <a:pt x="32671" y="12044"/>
                    <a:pt x="32683" y="12306"/>
                    <a:pt x="32779" y="12544"/>
                  </a:cubicBezTo>
                  <a:cubicBezTo>
                    <a:pt x="32945" y="12890"/>
                    <a:pt x="33934" y="15521"/>
                    <a:pt x="33934" y="15521"/>
                  </a:cubicBezTo>
                  <a:lnTo>
                    <a:pt x="33814" y="15842"/>
                  </a:lnTo>
                  <a:lnTo>
                    <a:pt x="33969" y="16950"/>
                  </a:lnTo>
                  <a:lnTo>
                    <a:pt x="34779" y="17414"/>
                  </a:lnTo>
                  <a:lnTo>
                    <a:pt x="36779" y="21974"/>
                  </a:lnTo>
                  <a:lnTo>
                    <a:pt x="33791" y="20938"/>
                  </a:lnTo>
                  <a:cubicBezTo>
                    <a:pt x="33576" y="20843"/>
                    <a:pt x="33362" y="20736"/>
                    <a:pt x="33160" y="20617"/>
                  </a:cubicBezTo>
                  <a:cubicBezTo>
                    <a:pt x="33207" y="20379"/>
                    <a:pt x="33243" y="20057"/>
                    <a:pt x="33088" y="19902"/>
                  </a:cubicBezTo>
                  <a:cubicBezTo>
                    <a:pt x="32826" y="19652"/>
                    <a:pt x="32767" y="17950"/>
                    <a:pt x="32421" y="17604"/>
                  </a:cubicBezTo>
                  <a:cubicBezTo>
                    <a:pt x="32064" y="17259"/>
                    <a:pt x="31231" y="15116"/>
                    <a:pt x="31231" y="15116"/>
                  </a:cubicBezTo>
                  <a:cubicBezTo>
                    <a:pt x="31231" y="15116"/>
                    <a:pt x="30528" y="14354"/>
                    <a:pt x="30135" y="14199"/>
                  </a:cubicBezTo>
                  <a:cubicBezTo>
                    <a:pt x="29743" y="14045"/>
                    <a:pt x="29516" y="14092"/>
                    <a:pt x="29290" y="13866"/>
                  </a:cubicBezTo>
                  <a:cubicBezTo>
                    <a:pt x="29052" y="13640"/>
                    <a:pt x="29064" y="12437"/>
                    <a:pt x="29064" y="12437"/>
                  </a:cubicBezTo>
                  <a:cubicBezTo>
                    <a:pt x="29314" y="12056"/>
                    <a:pt x="29588" y="11699"/>
                    <a:pt x="29897" y="11354"/>
                  </a:cubicBezTo>
                  <a:cubicBezTo>
                    <a:pt x="30219" y="11032"/>
                    <a:pt x="31136" y="9377"/>
                    <a:pt x="31136" y="9377"/>
                  </a:cubicBezTo>
                  <a:lnTo>
                    <a:pt x="31326" y="9199"/>
                  </a:lnTo>
                  <a:lnTo>
                    <a:pt x="31755" y="8746"/>
                  </a:lnTo>
                  <a:cubicBezTo>
                    <a:pt x="31802" y="8711"/>
                    <a:pt x="31850" y="8675"/>
                    <a:pt x="31886" y="8651"/>
                  </a:cubicBezTo>
                  <a:close/>
                  <a:moveTo>
                    <a:pt x="25688" y="1"/>
                  </a:moveTo>
                  <a:cubicBezTo>
                    <a:pt x="25120" y="1"/>
                    <a:pt x="24575" y="62"/>
                    <a:pt x="24206" y="198"/>
                  </a:cubicBezTo>
                  <a:cubicBezTo>
                    <a:pt x="23301" y="531"/>
                    <a:pt x="21444" y="1579"/>
                    <a:pt x="20682" y="2734"/>
                  </a:cubicBezTo>
                  <a:cubicBezTo>
                    <a:pt x="19908" y="3889"/>
                    <a:pt x="20039" y="5746"/>
                    <a:pt x="19920" y="6413"/>
                  </a:cubicBezTo>
                  <a:cubicBezTo>
                    <a:pt x="19789" y="7079"/>
                    <a:pt x="19956" y="8627"/>
                    <a:pt x="19956" y="8627"/>
                  </a:cubicBezTo>
                  <a:cubicBezTo>
                    <a:pt x="19610" y="8520"/>
                    <a:pt x="19265" y="8472"/>
                    <a:pt x="18920" y="8472"/>
                  </a:cubicBezTo>
                  <a:cubicBezTo>
                    <a:pt x="18348" y="8472"/>
                    <a:pt x="16777" y="8068"/>
                    <a:pt x="16586" y="8068"/>
                  </a:cubicBezTo>
                  <a:cubicBezTo>
                    <a:pt x="16396" y="8068"/>
                    <a:pt x="14610" y="9353"/>
                    <a:pt x="14241" y="9711"/>
                  </a:cubicBezTo>
                  <a:cubicBezTo>
                    <a:pt x="13883" y="10068"/>
                    <a:pt x="13943" y="11044"/>
                    <a:pt x="14217" y="11044"/>
                  </a:cubicBezTo>
                  <a:cubicBezTo>
                    <a:pt x="14491" y="11044"/>
                    <a:pt x="14491" y="11235"/>
                    <a:pt x="14491" y="11235"/>
                  </a:cubicBezTo>
                  <a:lnTo>
                    <a:pt x="13705" y="12687"/>
                  </a:lnTo>
                  <a:cubicBezTo>
                    <a:pt x="13705" y="12687"/>
                    <a:pt x="13788" y="12782"/>
                    <a:pt x="14098" y="13080"/>
                  </a:cubicBezTo>
                  <a:cubicBezTo>
                    <a:pt x="14336" y="13294"/>
                    <a:pt x="14633" y="13449"/>
                    <a:pt x="14943" y="13544"/>
                  </a:cubicBezTo>
                  <a:lnTo>
                    <a:pt x="14919" y="14116"/>
                  </a:lnTo>
                  <a:lnTo>
                    <a:pt x="13598" y="15438"/>
                  </a:lnTo>
                  <a:cubicBezTo>
                    <a:pt x="13598" y="15438"/>
                    <a:pt x="12276" y="14568"/>
                    <a:pt x="11490" y="14390"/>
                  </a:cubicBezTo>
                  <a:cubicBezTo>
                    <a:pt x="11400" y="14368"/>
                    <a:pt x="11300" y="14358"/>
                    <a:pt x="11193" y="14358"/>
                  </a:cubicBezTo>
                  <a:cubicBezTo>
                    <a:pt x="10363" y="14358"/>
                    <a:pt x="9121" y="14937"/>
                    <a:pt x="9121" y="14937"/>
                  </a:cubicBezTo>
                  <a:cubicBezTo>
                    <a:pt x="9121" y="14937"/>
                    <a:pt x="8395" y="15509"/>
                    <a:pt x="8061" y="15842"/>
                  </a:cubicBezTo>
                  <a:cubicBezTo>
                    <a:pt x="7740" y="16176"/>
                    <a:pt x="7728" y="17712"/>
                    <a:pt x="7728" y="17712"/>
                  </a:cubicBezTo>
                  <a:cubicBezTo>
                    <a:pt x="7728" y="17712"/>
                    <a:pt x="6823" y="18236"/>
                    <a:pt x="6549" y="18236"/>
                  </a:cubicBezTo>
                  <a:cubicBezTo>
                    <a:pt x="6275" y="18236"/>
                    <a:pt x="5990" y="18331"/>
                    <a:pt x="5990" y="18521"/>
                  </a:cubicBezTo>
                  <a:lnTo>
                    <a:pt x="5990" y="18986"/>
                  </a:lnTo>
                  <a:cubicBezTo>
                    <a:pt x="5990" y="18986"/>
                    <a:pt x="5847" y="18922"/>
                    <a:pt x="5706" y="18922"/>
                  </a:cubicBezTo>
                  <a:cubicBezTo>
                    <a:pt x="5635" y="18922"/>
                    <a:pt x="5565" y="18938"/>
                    <a:pt x="5513" y="18986"/>
                  </a:cubicBezTo>
                  <a:cubicBezTo>
                    <a:pt x="5359" y="19140"/>
                    <a:pt x="4692" y="19331"/>
                    <a:pt x="4692" y="19331"/>
                  </a:cubicBezTo>
                  <a:cubicBezTo>
                    <a:pt x="4692" y="19331"/>
                    <a:pt x="3727" y="20533"/>
                    <a:pt x="3489" y="20533"/>
                  </a:cubicBezTo>
                  <a:cubicBezTo>
                    <a:pt x="3239" y="20533"/>
                    <a:pt x="2596" y="20938"/>
                    <a:pt x="2180" y="21605"/>
                  </a:cubicBezTo>
                  <a:cubicBezTo>
                    <a:pt x="1953" y="21938"/>
                    <a:pt x="1751" y="22307"/>
                    <a:pt x="1596" y="22688"/>
                  </a:cubicBezTo>
                  <a:cubicBezTo>
                    <a:pt x="1596" y="22688"/>
                    <a:pt x="1298" y="23188"/>
                    <a:pt x="1108" y="23188"/>
                  </a:cubicBezTo>
                  <a:cubicBezTo>
                    <a:pt x="906" y="23188"/>
                    <a:pt x="179" y="23403"/>
                    <a:pt x="179" y="23665"/>
                  </a:cubicBezTo>
                  <a:cubicBezTo>
                    <a:pt x="179" y="23915"/>
                    <a:pt x="370" y="24284"/>
                    <a:pt x="548" y="24284"/>
                  </a:cubicBezTo>
                  <a:lnTo>
                    <a:pt x="1037" y="24284"/>
                  </a:lnTo>
                  <a:cubicBezTo>
                    <a:pt x="775" y="24808"/>
                    <a:pt x="548" y="25332"/>
                    <a:pt x="358" y="25879"/>
                  </a:cubicBezTo>
                  <a:cubicBezTo>
                    <a:pt x="215" y="26415"/>
                    <a:pt x="60" y="29177"/>
                    <a:pt x="215" y="30249"/>
                  </a:cubicBezTo>
                  <a:cubicBezTo>
                    <a:pt x="322" y="30939"/>
                    <a:pt x="501" y="31618"/>
                    <a:pt x="739" y="32285"/>
                  </a:cubicBezTo>
                  <a:lnTo>
                    <a:pt x="417" y="32606"/>
                  </a:lnTo>
                  <a:cubicBezTo>
                    <a:pt x="703" y="32666"/>
                    <a:pt x="977" y="32761"/>
                    <a:pt x="1251" y="32892"/>
                  </a:cubicBezTo>
                  <a:cubicBezTo>
                    <a:pt x="1822" y="33130"/>
                    <a:pt x="2703" y="33404"/>
                    <a:pt x="3251" y="33404"/>
                  </a:cubicBezTo>
                  <a:cubicBezTo>
                    <a:pt x="3799" y="33404"/>
                    <a:pt x="4013" y="33202"/>
                    <a:pt x="4013" y="33202"/>
                  </a:cubicBezTo>
                  <a:lnTo>
                    <a:pt x="4073" y="33678"/>
                  </a:lnTo>
                  <a:lnTo>
                    <a:pt x="4442" y="34035"/>
                  </a:lnTo>
                  <a:cubicBezTo>
                    <a:pt x="4442" y="34035"/>
                    <a:pt x="4037" y="34892"/>
                    <a:pt x="4037" y="35095"/>
                  </a:cubicBezTo>
                  <a:cubicBezTo>
                    <a:pt x="4037" y="35309"/>
                    <a:pt x="3608" y="38738"/>
                    <a:pt x="3608" y="38738"/>
                  </a:cubicBezTo>
                  <a:lnTo>
                    <a:pt x="3370" y="39226"/>
                  </a:lnTo>
                  <a:cubicBezTo>
                    <a:pt x="3370" y="39226"/>
                    <a:pt x="2596" y="39738"/>
                    <a:pt x="2596" y="40000"/>
                  </a:cubicBezTo>
                  <a:cubicBezTo>
                    <a:pt x="2620" y="40191"/>
                    <a:pt x="2715" y="40369"/>
                    <a:pt x="2846" y="40512"/>
                  </a:cubicBezTo>
                  <a:lnTo>
                    <a:pt x="2703" y="41322"/>
                  </a:lnTo>
                  <a:cubicBezTo>
                    <a:pt x="2703" y="41322"/>
                    <a:pt x="679" y="45906"/>
                    <a:pt x="489" y="46477"/>
                  </a:cubicBezTo>
                  <a:cubicBezTo>
                    <a:pt x="298" y="47049"/>
                    <a:pt x="1" y="47965"/>
                    <a:pt x="155" y="48239"/>
                  </a:cubicBezTo>
                  <a:cubicBezTo>
                    <a:pt x="229" y="48369"/>
                    <a:pt x="321" y="48486"/>
                    <a:pt x="436" y="48486"/>
                  </a:cubicBezTo>
                  <a:cubicBezTo>
                    <a:pt x="563" y="48486"/>
                    <a:pt x="718" y="48343"/>
                    <a:pt x="906" y="47918"/>
                  </a:cubicBezTo>
                  <a:cubicBezTo>
                    <a:pt x="1251" y="47108"/>
                    <a:pt x="2584" y="42799"/>
                    <a:pt x="2584" y="42798"/>
                  </a:cubicBezTo>
                  <a:lnTo>
                    <a:pt x="2584" y="42798"/>
                  </a:lnTo>
                  <a:lnTo>
                    <a:pt x="1727" y="46870"/>
                  </a:lnTo>
                  <a:cubicBezTo>
                    <a:pt x="1727" y="46870"/>
                    <a:pt x="1763" y="47299"/>
                    <a:pt x="1882" y="47299"/>
                  </a:cubicBezTo>
                  <a:cubicBezTo>
                    <a:pt x="2001" y="47299"/>
                    <a:pt x="2191" y="47489"/>
                    <a:pt x="2191" y="47489"/>
                  </a:cubicBezTo>
                  <a:lnTo>
                    <a:pt x="2191" y="48144"/>
                  </a:lnTo>
                  <a:cubicBezTo>
                    <a:pt x="2191" y="48144"/>
                    <a:pt x="2656" y="47977"/>
                    <a:pt x="2656" y="47680"/>
                  </a:cubicBezTo>
                  <a:cubicBezTo>
                    <a:pt x="2656" y="47382"/>
                    <a:pt x="3311" y="43620"/>
                    <a:pt x="3311" y="43620"/>
                  </a:cubicBezTo>
                  <a:cubicBezTo>
                    <a:pt x="3442" y="43822"/>
                    <a:pt x="3525" y="44048"/>
                    <a:pt x="3537" y="44286"/>
                  </a:cubicBezTo>
                  <a:cubicBezTo>
                    <a:pt x="3537" y="44655"/>
                    <a:pt x="3823" y="46870"/>
                    <a:pt x="3823" y="46870"/>
                  </a:cubicBezTo>
                  <a:cubicBezTo>
                    <a:pt x="3823" y="46870"/>
                    <a:pt x="3942" y="47239"/>
                    <a:pt x="4489" y="47477"/>
                  </a:cubicBezTo>
                  <a:lnTo>
                    <a:pt x="5037" y="47715"/>
                  </a:lnTo>
                  <a:cubicBezTo>
                    <a:pt x="5037" y="47715"/>
                    <a:pt x="4870" y="48787"/>
                    <a:pt x="5037" y="48965"/>
                  </a:cubicBezTo>
                  <a:cubicBezTo>
                    <a:pt x="5067" y="48995"/>
                    <a:pt x="5105" y="49009"/>
                    <a:pt x="5149" y="49009"/>
                  </a:cubicBezTo>
                  <a:cubicBezTo>
                    <a:pt x="5347" y="49009"/>
                    <a:pt x="5644" y="48725"/>
                    <a:pt x="5644" y="48442"/>
                  </a:cubicBezTo>
                  <a:lnTo>
                    <a:pt x="5644" y="47846"/>
                  </a:lnTo>
                  <a:cubicBezTo>
                    <a:pt x="5644" y="47846"/>
                    <a:pt x="6221" y="47910"/>
                    <a:pt x="6757" y="47910"/>
                  </a:cubicBezTo>
                  <a:cubicBezTo>
                    <a:pt x="7025" y="47910"/>
                    <a:pt x="7283" y="47894"/>
                    <a:pt x="7454" y="47846"/>
                  </a:cubicBezTo>
                  <a:lnTo>
                    <a:pt x="7978" y="47692"/>
                  </a:lnTo>
                  <a:lnTo>
                    <a:pt x="7978" y="47692"/>
                  </a:lnTo>
                  <a:cubicBezTo>
                    <a:pt x="7978" y="47692"/>
                    <a:pt x="7216" y="54002"/>
                    <a:pt x="6883" y="55240"/>
                  </a:cubicBezTo>
                  <a:cubicBezTo>
                    <a:pt x="6602" y="56293"/>
                    <a:pt x="6667" y="57143"/>
                    <a:pt x="6937" y="57143"/>
                  </a:cubicBezTo>
                  <a:cubicBezTo>
                    <a:pt x="6987" y="57143"/>
                    <a:pt x="7045" y="57114"/>
                    <a:pt x="7109" y="57050"/>
                  </a:cubicBezTo>
                  <a:cubicBezTo>
                    <a:pt x="7525" y="56645"/>
                    <a:pt x="7704" y="55240"/>
                    <a:pt x="7978" y="53085"/>
                  </a:cubicBezTo>
                  <a:cubicBezTo>
                    <a:pt x="8240" y="50930"/>
                    <a:pt x="8549" y="47620"/>
                    <a:pt x="8549" y="47620"/>
                  </a:cubicBezTo>
                  <a:cubicBezTo>
                    <a:pt x="8883" y="47584"/>
                    <a:pt x="9204" y="47513"/>
                    <a:pt x="9526" y="47406"/>
                  </a:cubicBezTo>
                  <a:cubicBezTo>
                    <a:pt x="10097" y="47227"/>
                    <a:pt x="10645" y="46680"/>
                    <a:pt x="10645" y="46679"/>
                  </a:cubicBezTo>
                  <a:lnTo>
                    <a:pt x="10645" y="46679"/>
                  </a:lnTo>
                  <a:lnTo>
                    <a:pt x="10407" y="47894"/>
                  </a:lnTo>
                  <a:cubicBezTo>
                    <a:pt x="10407" y="47894"/>
                    <a:pt x="10073" y="50049"/>
                    <a:pt x="10407" y="50382"/>
                  </a:cubicBezTo>
                  <a:cubicBezTo>
                    <a:pt x="10740" y="50716"/>
                    <a:pt x="11050" y="51311"/>
                    <a:pt x="11335" y="51311"/>
                  </a:cubicBezTo>
                  <a:cubicBezTo>
                    <a:pt x="11490" y="51311"/>
                    <a:pt x="11633" y="51263"/>
                    <a:pt x="11752" y="51180"/>
                  </a:cubicBezTo>
                  <a:cubicBezTo>
                    <a:pt x="11752" y="51180"/>
                    <a:pt x="12467" y="53109"/>
                    <a:pt x="12467" y="53323"/>
                  </a:cubicBezTo>
                  <a:cubicBezTo>
                    <a:pt x="12514" y="53645"/>
                    <a:pt x="12574" y="53966"/>
                    <a:pt x="12657" y="54288"/>
                  </a:cubicBezTo>
                  <a:lnTo>
                    <a:pt x="13002" y="54645"/>
                  </a:lnTo>
                  <a:lnTo>
                    <a:pt x="13598" y="56633"/>
                  </a:lnTo>
                  <a:lnTo>
                    <a:pt x="13455" y="58240"/>
                  </a:lnTo>
                  <a:cubicBezTo>
                    <a:pt x="13455" y="58240"/>
                    <a:pt x="13693" y="60145"/>
                    <a:pt x="13895" y="60598"/>
                  </a:cubicBezTo>
                  <a:cubicBezTo>
                    <a:pt x="14098" y="61050"/>
                    <a:pt x="14955" y="62241"/>
                    <a:pt x="14955" y="62241"/>
                  </a:cubicBezTo>
                  <a:lnTo>
                    <a:pt x="15098" y="62372"/>
                  </a:lnTo>
                  <a:lnTo>
                    <a:pt x="15967" y="64967"/>
                  </a:lnTo>
                  <a:lnTo>
                    <a:pt x="16574" y="70813"/>
                  </a:lnTo>
                  <a:lnTo>
                    <a:pt x="15860" y="73111"/>
                  </a:lnTo>
                  <a:cubicBezTo>
                    <a:pt x="15860" y="73111"/>
                    <a:pt x="16348" y="78314"/>
                    <a:pt x="16348" y="78552"/>
                  </a:cubicBezTo>
                  <a:lnTo>
                    <a:pt x="15765" y="80541"/>
                  </a:lnTo>
                  <a:lnTo>
                    <a:pt x="14538" y="84351"/>
                  </a:lnTo>
                  <a:lnTo>
                    <a:pt x="14133" y="88077"/>
                  </a:lnTo>
                  <a:lnTo>
                    <a:pt x="24528" y="88399"/>
                  </a:lnTo>
                  <a:cubicBezTo>
                    <a:pt x="24528" y="88399"/>
                    <a:pt x="25659" y="80076"/>
                    <a:pt x="25659" y="78302"/>
                  </a:cubicBezTo>
                  <a:cubicBezTo>
                    <a:pt x="25659" y="76528"/>
                    <a:pt x="26337" y="73242"/>
                    <a:pt x="26337" y="73242"/>
                  </a:cubicBezTo>
                  <a:cubicBezTo>
                    <a:pt x="26337" y="73242"/>
                    <a:pt x="26218" y="71992"/>
                    <a:pt x="26873" y="70385"/>
                  </a:cubicBezTo>
                  <a:cubicBezTo>
                    <a:pt x="27516" y="68766"/>
                    <a:pt x="28409" y="60122"/>
                    <a:pt x="28409" y="59229"/>
                  </a:cubicBezTo>
                  <a:lnTo>
                    <a:pt x="28409" y="55514"/>
                  </a:lnTo>
                  <a:lnTo>
                    <a:pt x="28266" y="54442"/>
                  </a:lnTo>
                  <a:lnTo>
                    <a:pt x="28266" y="52871"/>
                  </a:lnTo>
                  <a:lnTo>
                    <a:pt x="27980" y="51585"/>
                  </a:lnTo>
                  <a:lnTo>
                    <a:pt x="28052" y="50382"/>
                  </a:lnTo>
                  <a:cubicBezTo>
                    <a:pt x="28099" y="50204"/>
                    <a:pt x="28135" y="50025"/>
                    <a:pt x="28147" y="49835"/>
                  </a:cubicBezTo>
                  <a:lnTo>
                    <a:pt x="28147" y="48989"/>
                  </a:lnTo>
                  <a:cubicBezTo>
                    <a:pt x="28147" y="48894"/>
                    <a:pt x="28707" y="48156"/>
                    <a:pt x="28707" y="47596"/>
                  </a:cubicBezTo>
                  <a:cubicBezTo>
                    <a:pt x="28707" y="47049"/>
                    <a:pt x="28850" y="45501"/>
                    <a:pt x="28766" y="45084"/>
                  </a:cubicBezTo>
                  <a:cubicBezTo>
                    <a:pt x="28683" y="44679"/>
                    <a:pt x="28623" y="44167"/>
                    <a:pt x="28671" y="44108"/>
                  </a:cubicBezTo>
                  <a:cubicBezTo>
                    <a:pt x="28719" y="44060"/>
                    <a:pt x="28338" y="43298"/>
                    <a:pt x="28147" y="43108"/>
                  </a:cubicBezTo>
                  <a:cubicBezTo>
                    <a:pt x="27957" y="42917"/>
                    <a:pt x="27695" y="42655"/>
                    <a:pt x="27695" y="42655"/>
                  </a:cubicBezTo>
                  <a:cubicBezTo>
                    <a:pt x="27781" y="42492"/>
                    <a:pt x="27947" y="42397"/>
                    <a:pt x="28123" y="42397"/>
                  </a:cubicBezTo>
                  <a:cubicBezTo>
                    <a:pt x="28190" y="42397"/>
                    <a:pt x="28259" y="42411"/>
                    <a:pt x="28326" y="42441"/>
                  </a:cubicBezTo>
                  <a:cubicBezTo>
                    <a:pt x="28671" y="42575"/>
                    <a:pt x="29434" y="42942"/>
                    <a:pt x="30004" y="42942"/>
                  </a:cubicBezTo>
                  <a:cubicBezTo>
                    <a:pt x="30141" y="42942"/>
                    <a:pt x="30267" y="42920"/>
                    <a:pt x="30374" y="42869"/>
                  </a:cubicBezTo>
                  <a:cubicBezTo>
                    <a:pt x="30909" y="42608"/>
                    <a:pt x="31350" y="41750"/>
                    <a:pt x="31481" y="41465"/>
                  </a:cubicBezTo>
                  <a:cubicBezTo>
                    <a:pt x="31624" y="41179"/>
                    <a:pt x="32017" y="40393"/>
                    <a:pt x="32017" y="40393"/>
                  </a:cubicBezTo>
                  <a:lnTo>
                    <a:pt x="32779" y="39250"/>
                  </a:lnTo>
                  <a:cubicBezTo>
                    <a:pt x="32779" y="39250"/>
                    <a:pt x="33517" y="38500"/>
                    <a:pt x="33934" y="38083"/>
                  </a:cubicBezTo>
                  <a:cubicBezTo>
                    <a:pt x="34362" y="37666"/>
                    <a:pt x="34350" y="36774"/>
                    <a:pt x="34350" y="36190"/>
                  </a:cubicBezTo>
                  <a:cubicBezTo>
                    <a:pt x="34350" y="35595"/>
                    <a:pt x="33553" y="34797"/>
                    <a:pt x="33553" y="34797"/>
                  </a:cubicBezTo>
                  <a:lnTo>
                    <a:pt x="33553" y="34499"/>
                  </a:lnTo>
                  <a:lnTo>
                    <a:pt x="35088" y="34083"/>
                  </a:lnTo>
                  <a:lnTo>
                    <a:pt x="36374" y="34083"/>
                  </a:lnTo>
                  <a:cubicBezTo>
                    <a:pt x="36374" y="34083"/>
                    <a:pt x="38017" y="33595"/>
                    <a:pt x="38291" y="33321"/>
                  </a:cubicBezTo>
                  <a:cubicBezTo>
                    <a:pt x="38565" y="33047"/>
                    <a:pt x="39006" y="32130"/>
                    <a:pt x="39006" y="32130"/>
                  </a:cubicBezTo>
                  <a:cubicBezTo>
                    <a:pt x="39006" y="32130"/>
                    <a:pt x="39553" y="32059"/>
                    <a:pt x="39791" y="31821"/>
                  </a:cubicBezTo>
                  <a:lnTo>
                    <a:pt x="40553" y="31047"/>
                  </a:lnTo>
                  <a:lnTo>
                    <a:pt x="44006" y="28522"/>
                  </a:lnTo>
                  <a:cubicBezTo>
                    <a:pt x="44006" y="28522"/>
                    <a:pt x="44840" y="25605"/>
                    <a:pt x="44840" y="25248"/>
                  </a:cubicBezTo>
                  <a:cubicBezTo>
                    <a:pt x="44828" y="24986"/>
                    <a:pt x="38767" y="17926"/>
                    <a:pt x="38767" y="17926"/>
                  </a:cubicBezTo>
                  <a:lnTo>
                    <a:pt x="36577" y="14283"/>
                  </a:lnTo>
                  <a:lnTo>
                    <a:pt x="36827" y="13616"/>
                  </a:lnTo>
                  <a:lnTo>
                    <a:pt x="33219" y="8258"/>
                  </a:lnTo>
                  <a:lnTo>
                    <a:pt x="32219" y="7603"/>
                  </a:lnTo>
                  <a:lnTo>
                    <a:pt x="32100" y="7937"/>
                  </a:lnTo>
                  <a:cubicBezTo>
                    <a:pt x="31875" y="7551"/>
                    <a:pt x="31679" y="7532"/>
                    <a:pt x="31642" y="7532"/>
                  </a:cubicBezTo>
                  <a:cubicBezTo>
                    <a:pt x="31638" y="7532"/>
                    <a:pt x="31636" y="7532"/>
                    <a:pt x="31636" y="7532"/>
                  </a:cubicBezTo>
                  <a:cubicBezTo>
                    <a:pt x="31636" y="7532"/>
                    <a:pt x="31540" y="5079"/>
                    <a:pt x="30909" y="3591"/>
                  </a:cubicBezTo>
                  <a:cubicBezTo>
                    <a:pt x="30266" y="2103"/>
                    <a:pt x="28600" y="710"/>
                    <a:pt x="27838" y="340"/>
                  </a:cubicBezTo>
                  <a:cubicBezTo>
                    <a:pt x="27386" y="129"/>
                    <a:pt x="26513" y="1"/>
                    <a:pt x="25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267;p111">
              <a:extLst>
                <a:ext uri="{FF2B5EF4-FFF2-40B4-BE49-F238E27FC236}">
                  <a16:creationId xmlns:a16="http://schemas.microsoft.com/office/drawing/2014/main" xmlns="" id="{EB9DECB9-7BB4-3B5B-49EF-C08513A59E3D}"/>
                </a:ext>
              </a:extLst>
            </p:cNvPr>
            <p:cNvSpPr/>
            <p:nvPr/>
          </p:nvSpPr>
          <p:spPr>
            <a:xfrm>
              <a:off x="6992369" y="1056829"/>
              <a:ext cx="482065" cy="89233"/>
            </a:xfrm>
            <a:custGeom>
              <a:avLst/>
              <a:gdLst/>
              <a:ahLst/>
              <a:cxnLst/>
              <a:rect l="l" t="t" r="r" b="b"/>
              <a:pathLst>
                <a:path w="9681" h="1792" extrusionOk="0">
                  <a:moveTo>
                    <a:pt x="9382" y="0"/>
                  </a:moveTo>
                  <a:cubicBezTo>
                    <a:pt x="9001" y="488"/>
                    <a:pt x="8442" y="810"/>
                    <a:pt x="7823" y="893"/>
                  </a:cubicBezTo>
                  <a:cubicBezTo>
                    <a:pt x="5942" y="1191"/>
                    <a:pt x="2774" y="1643"/>
                    <a:pt x="1393" y="1643"/>
                  </a:cubicBezTo>
                  <a:lnTo>
                    <a:pt x="0" y="1643"/>
                  </a:lnTo>
                  <a:cubicBezTo>
                    <a:pt x="0" y="1643"/>
                    <a:pt x="678" y="1792"/>
                    <a:pt x="2128" y="1792"/>
                  </a:cubicBezTo>
                  <a:cubicBezTo>
                    <a:pt x="2853" y="1792"/>
                    <a:pt x="3771" y="1754"/>
                    <a:pt x="4894" y="1643"/>
                  </a:cubicBezTo>
                  <a:cubicBezTo>
                    <a:pt x="7466" y="1405"/>
                    <a:pt x="9001" y="1310"/>
                    <a:pt x="9680" y="1286"/>
                  </a:cubicBezTo>
                  <a:cubicBezTo>
                    <a:pt x="9621" y="1239"/>
                    <a:pt x="9561" y="1215"/>
                    <a:pt x="9490" y="1203"/>
                  </a:cubicBezTo>
                  <a:cubicBezTo>
                    <a:pt x="9490" y="1203"/>
                    <a:pt x="9466" y="691"/>
                    <a:pt x="9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268;p111">
              <a:extLst>
                <a:ext uri="{FF2B5EF4-FFF2-40B4-BE49-F238E27FC236}">
                  <a16:creationId xmlns:a16="http://schemas.microsoft.com/office/drawing/2014/main" xmlns="" id="{806D3D1B-C6DF-9D7F-7A32-DD4B727D5BC7}"/>
                </a:ext>
              </a:extLst>
            </p:cNvPr>
            <p:cNvSpPr/>
            <p:nvPr/>
          </p:nvSpPr>
          <p:spPr>
            <a:xfrm>
              <a:off x="7289398" y="769859"/>
              <a:ext cx="167809" cy="266254"/>
            </a:xfrm>
            <a:custGeom>
              <a:avLst/>
              <a:gdLst/>
              <a:ahLst/>
              <a:cxnLst/>
              <a:rect l="l" t="t" r="r" b="b"/>
              <a:pathLst>
                <a:path w="3370" h="5347" extrusionOk="0">
                  <a:moveTo>
                    <a:pt x="84" y="1"/>
                  </a:moveTo>
                  <a:cubicBezTo>
                    <a:pt x="274" y="656"/>
                    <a:pt x="441" y="1370"/>
                    <a:pt x="286" y="1513"/>
                  </a:cubicBezTo>
                  <a:cubicBezTo>
                    <a:pt x="0" y="1799"/>
                    <a:pt x="155" y="2953"/>
                    <a:pt x="667" y="2953"/>
                  </a:cubicBezTo>
                  <a:cubicBezTo>
                    <a:pt x="1167" y="2953"/>
                    <a:pt x="2584" y="3775"/>
                    <a:pt x="2584" y="4370"/>
                  </a:cubicBezTo>
                  <a:cubicBezTo>
                    <a:pt x="2584" y="4692"/>
                    <a:pt x="2953" y="5073"/>
                    <a:pt x="3370" y="5347"/>
                  </a:cubicBezTo>
                  <a:cubicBezTo>
                    <a:pt x="3263" y="4585"/>
                    <a:pt x="3084" y="3704"/>
                    <a:pt x="2798" y="3025"/>
                  </a:cubicBezTo>
                  <a:cubicBezTo>
                    <a:pt x="2239" y="1727"/>
                    <a:pt x="917" y="536"/>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269;p111">
              <a:extLst>
                <a:ext uri="{FF2B5EF4-FFF2-40B4-BE49-F238E27FC236}">
                  <a16:creationId xmlns:a16="http://schemas.microsoft.com/office/drawing/2014/main" xmlns="" id="{3ACA3A74-16D8-B76C-D3A5-953815D61351}"/>
                </a:ext>
              </a:extLst>
            </p:cNvPr>
            <p:cNvSpPr/>
            <p:nvPr/>
          </p:nvSpPr>
          <p:spPr>
            <a:xfrm>
              <a:off x="7087229" y="1177184"/>
              <a:ext cx="1035188" cy="3965176"/>
            </a:xfrm>
            <a:custGeom>
              <a:avLst/>
              <a:gdLst/>
              <a:ahLst/>
              <a:cxnLst/>
              <a:rect l="l" t="t" r="r" b="b"/>
              <a:pathLst>
                <a:path w="20789" h="79630" extrusionOk="0">
                  <a:moveTo>
                    <a:pt x="9502" y="0"/>
                  </a:moveTo>
                  <a:lnTo>
                    <a:pt x="12192" y="5870"/>
                  </a:lnTo>
                  <a:lnTo>
                    <a:pt x="12526" y="5537"/>
                  </a:lnTo>
                  <a:lnTo>
                    <a:pt x="12776" y="4870"/>
                  </a:lnTo>
                  <a:lnTo>
                    <a:pt x="9502" y="0"/>
                  </a:lnTo>
                  <a:close/>
                  <a:moveTo>
                    <a:pt x="15062" y="9573"/>
                  </a:moveTo>
                  <a:lnTo>
                    <a:pt x="19443" y="16550"/>
                  </a:lnTo>
                  <a:cubicBezTo>
                    <a:pt x="19443" y="16550"/>
                    <a:pt x="19717" y="18931"/>
                    <a:pt x="18872" y="19788"/>
                  </a:cubicBezTo>
                  <a:cubicBezTo>
                    <a:pt x="18038" y="20634"/>
                    <a:pt x="15097" y="22301"/>
                    <a:pt x="15097" y="22301"/>
                  </a:cubicBezTo>
                  <a:lnTo>
                    <a:pt x="14478" y="22920"/>
                  </a:lnTo>
                  <a:cubicBezTo>
                    <a:pt x="14478" y="22920"/>
                    <a:pt x="13871" y="24515"/>
                    <a:pt x="12883" y="24515"/>
                  </a:cubicBezTo>
                  <a:lnTo>
                    <a:pt x="11037" y="24515"/>
                  </a:lnTo>
                  <a:cubicBezTo>
                    <a:pt x="11037" y="24515"/>
                    <a:pt x="9978" y="25337"/>
                    <a:pt x="9085" y="25337"/>
                  </a:cubicBezTo>
                  <a:lnTo>
                    <a:pt x="8192" y="25337"/>
                  </a:lnTo>
                  <a:cubicBezTo>
                    <a:pt x="8192" y="25337"/>
                    <a:pt x="9490" y="27194"/>
                    <a:pt x="9490" y="27766"/>
                  </a:cubicBezTo>
                  <a:cubicBezTo>
                    <a:pt x="9490" y="28337"/>
                    <a:pt x="7323" y="29468"/>
                    <a:pt x="7323" y="30504"/>
                  </a:cubicBezTo>
                  <a:cubicBezTo>
                    <a:pt x="7323" y="31540"/>
                    <a:pt x="6358" y="33219"/>
                    <a:pt x="5406" y="33219"/>
                  </a:cubicBezTo>
                  <a:cubicBezTo>
                    <a:pt x="4771" y="33219"/>
                    <a:pt x="3850" y="32848"/>
                    <a:pt x="3307" y="32848"/>
                  </a:cubicBezTo>
                  <a:cubicBezTo>
                    <a:pt x="3035" y="32848"/>
                    <a:pt x="2858" y="32941"/>
                    <a:pt x="2858" y="33219"/>
                  </a:cubicBezTo>
                  <a:cubicBezTo>
                    <a:pt x="2858" y="34052"/>
                    <a:pt x="3608" y="34802"/>
                    <a:pt x="3608" y="34802"/>
                  </a:cubicBezTo>
                  <a:cubicBezTo>
                    <a:pt x="3691" y="35636"/>
                    <a:pt x="3739" y="36481"/>
                    <a:pt x="3727" y="37326"/>
                  </a:cubicBezTo>
                  <a:cubicBezTo>
                    <a:pt x="3727" y="38981"/>
                    <a:pt x="2751" y="39898"/>
                    <a:pt x="2751" y="40470"/>
                  </a:cubicBezTo>
                  <a:cubicBezTo>
                    <a:pt x="2751" y="41041"/>
                    <a:pt x="3096" y="43684"/>
                    <a:pt x="3096" y="43684"/>
                  </a:cubicBezTo>
                  <a:lnTo>
                    <a:pt x="3548" y="45839"/>
                  </a:lnTo>
                  <a:lnTo>
                    <a:pt x="3310" y="53733"/>
                  </a:lnTo>
                  <a:lnTo>
                    <a:pt x="2739" y="58996"/>
                  </a:lnTo>
                  <a:cubicBezTo>
                    <a:pt x="2739" y="58996"/>
                    <a:pt x="1370" y="62544"/>
                    <a:pt x="1370" y="64377"/>
                  </a:cubicBezTo>
                  <a:cubicBezTo>
                    <a:pt x="1370" y="65282"/>
                    <a:pt x="1227" y="67032"/>
                    <a:pt x="1084" y="68544"/>
                  </a:cubicBezTo>
                  <a:cubicBezTo>
                    <a:pt x="953" y="70068"/>
                    <a:pt x="798" y="71354"/>
                    <a:pt x="798" y="71354"/>
                  </a:cubicBezTo>
                  <a:lnTo>
                    <a:pt x="0" y="78677"/>
                  </a:lnTo>
                  <a:lnTo>
                    <a:pt x="0" y="79629"/>
                  </a:lnTo>
                  <a:cubicBezTo>
                    <a:pt x="0" y="79629"/>
                    <a:pt x="1596" y="71319"/>
                    <a:pt x="1596" y="69545"/>
                  </a:cubicBezTo>
                  <a:cubicBezTo>
                    <a:pt x="1596" y="68259"/>
                    <a:pt x="1965" y="66175"/>
                    <a:pt x="2155" y="65127"/>
                  </a:cubicBezTo>
                  <a:cubicBezTo>
                    <a:pt x="2227" y="64734"/>
                    <a:pt x="2286" y="64484"/>
                    <a:pt x="2286" y="64484"/>
                  </a:cubicBezTo>
                  <a:cubicBezTo>
                    <a:pt x="2286" y="64484"/>
                    <a:pt x="2167" y="63246"/>
                    <a:pt x="2810" y="61627"/>
                  </a:cubicBezTo>
                  <a:cubicBezTo>
                    <a:pt x="3465" y="60008"/>
                    <a:pt x="4346" y="51364"/>
                    <a:pt x="4346" y="50483"/>
                  </a:cubicBezTo>
                  <a:lnTo>
                    <a:pt x="4346" y="46756"/>
                  </a:lnTo>
                  <a:lnTo>
                    <a:pt x="4215" y="45684"/>
                  </a:lnTo>
                  <a:lnTo>
                    <a:pt x="4215" y="44125"/>
                  </a:lnTo>
                  <a:lnTo>
                    <a:pt x="3929" y="42839"/>
                  </a:lnTo>
                  <a:lnTo>
                    <a:pt x="4001" y="41636"/>
                  </a:lnTo>
                  <a:cubicBezTo>
                    <a:pt x="4048" y="41458"/>
                    <a:pt x="4084" y="41279"/>
                    <a:pt x="4096" y="41089"/>
                  </a:cubicBezTo>
                  <a:lnTo>
                    <a:pt x="4096" y="40243"/>
                  </a:lnTo>
                  <a:cubicBezTo>
                    <a:pt x="4096" y="40148"/>
                    <a:pt x="4656" y="39410"/>
                    <a:pt x="4656" y="38850"/>
                  </a:cubicBezTo>
                  <a:cubicBezTo>
                    <a:pt x="4656" y="38303"/>
                    <a:pt x="4787" y="36755"/>
                    <a:pt x="4715" y="36338"/>
                  </a:cubicBezTo>
                  <a:cubicBezTo>
                    <a:pt x="4632" y="35933"/>
                    <a:pt x="4572" y="35421"/>
                    <a:pt x="4620" y="35362"/>
                  </a:cubicBezTo>
                  <a:cubicBezTo>
                    <a:pt x="4668" y="35314"/>
                    <a:pt x="4287" y="34552"/>
                    <a:pt x="4096" y="34362"/>
                  </a:cubicBezTo>
                  <a:cubicBezTo>
                    <a:pt x="3894" y="34171"/>
                    <a:pt x="3644" y="33909"/>
                    <a:pt x="3644" y="33909"/>
                  </a:cubicBezTo>
                  <a:cubicBezTo>
                    <a:pt x="3730" y="33746"/>
                    <a:pt x="3896" y="33651"/>
                    <a:pt x="4067" y="33651"/>
                  </a:cubicBezTo>
                  <a:cubicBezTo>
                    <a:pt x="4133" y="33651"/>
                    <a:pt x="4200" y="33665"/>
                    <a:pt x="4263" y="33695"/>
                  </a:cubicBezTo>
                  <a:cubicBezTo>
                    <a:pt x="4618" y="33829"/>
                    <a:pt x="5383" y="34196"/>
                    <a:pt x="5953" y="34196"/>
                  </a:cubicBezTo>
                  <a:cubicBezTo>
                    <a:pt x="6090" y="34196"/>
                    <a:pt x="6216" y="34174"/>
                    <a:pt x="6323" y="34123"/>
                  </a:cubicBezTo>
                  <a:cubicBezTo>
                    <a:pt x="6858" y="33862"/>
                    <a:pt x="7299" y="33004"/>
                    <a:pt x="7430" y="32719"/>
                  </a:cubicBezTo>
                  <a:cubicBezTo>
                    <a:pt x="7573" y="32433"/>
                    <a:pt x="7966" y="31647"/>
                    <a:pt x="7966" y="31647"/>
                  </a:cubicBezTo>
                  <a:lnTo>
                    <a:pt x="8728" y="30504"/>
                  </a:lnTo>
                  <a:cubicBezTo>
                    <a:pt x="8728" y="30504"/>
                    <a:pt x="9466" y="29754"/>
                    <a:pt x="9883" y="29337"/>
                  </a:cubicBezTo>
                  <a:cubicBezTo>
                    <a:pt x="10311" y="28920"/>
                    <a:pt x="10299" y="28028"/>
                    <a:pt x="10299" y="27444"/>
                  </a:cubicBezTo>
                  <a:cubicBezTo>
                    <a:pt x="10299" y="26849"/>
                    <a:pt x="9502" y="26051"/>
                    <a:pt x="9502" y="26051"/>
                  </a:cubicBezTo>
                  <a:lnTo>
                    <a:pt x="9502" y="25753"/>
                  </a:lnTo>
                  <a:lnTo>
                    <a:pt x="11037" y="25337"/>
                  </a:lnTo>
                  <a:lnTo>
                    <a:pt x="12323" y="25337"/>
                  </a:lnTo>
                  <a:cubicBezTo>
                    <a:pt x="12323" y="25337"/>
                    <a:pt x="13966" y="24849"/>
                    <a:pt x="14240" y="24575"/>
                  </a:cubicBezTo>
                  <a:cubicBezTo>
                    <a:pt x="14514" y="24301"/>
                    <a:pt x="14955" y="23384"/>
                    <a:pt x="14955" y="23384"/>
                  </a:cubicBezTo>
                  <a:cubicBezTo>
                    <a:pt x="14955" y="23384"/>
                    <a:pt x="15502" y="23313"/>
                    <a:pt x="15740" y="23075"/>
                  </a:cubicBezTo>
                  <a:lnTo>
                    <a:pt x="16502" y="22301"/>
                  </a:lnTo>
                  <a:lnTo>
                    <a:pt x="19955" y="19776"/>
                  </a:lnTo>
                  <a:cubicBezTo>
                    <a:pt x="19955" y="19776"/>
                    <a:pt x="20789" y="16859"/>
                    <a:pt x="20789" y="16502"/>
                  </a:cubicBezTo>
                  <a:cubicBezTo>
                    <a:pt x="20777" y="16276"/>
                    <a:pt x="16336" y="11061"/>
                    <a:pt x="15062" y="95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70;p111">
              <a:extLst>
                <a:ext uri="{FF2B5EF4-FFF2-40B4-BE49-F238E27FC236}">
                  <a16:creationId xmlns:a16="http://schemas.microsoft.com/office/drawing/2014/main" xmlns="" id="{398631B1-AB97-3A6B-CB5C-FFD2436B9A18}"/>
                </a:ext>
              </a:extLst>
            </p:cNvPr>
            <p:cNvSpPr/>
            <p:nvPr/>
          </p:nvSpPr>
          <p:spPr>
            <a:xfrm>
              <a:off x="7115662" y="3987379"/>
              <a:ext cx="157751" cy="221189"/>
            </a:xfrm>
            <a:custGeom>
              <a:avLst/>
              <a:gdLst/>
              <a:ahLst/>
              <a:cxnLst/>
              <a:rect l="l" t="t" r="r" b="b"/>
              <a:pathLst>
                <a:path w="3168" h="4442" extrusionOk="0">
                  <a:moveTo>
                    <a:pt x="3168" y="1"/>
                  </a:moveTo>
                  <a:lnTo>
                    <a:pt x="1394" y="1787"/>
                  </a:lnTo>
                  <a:lnTo>
                    <a:pt x="1" y="4442"/>
                  </a:lnTo>
                  <a:lnTo>
                    <a:pt x="2180" y="2561"/>
                  </a:lnTo>
                  <a:lnTo>
                    <a:pt x="31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71;p111">
              <a:extLst>
                <a:ext uri="{FF2B5EF4-FFF2-40B4-BE49-F238E27FC236}">
                  <a16:creationId xmlns:a16="http://schemas.microsoft.com/office/drawing/2014/main" xmlns="" id="{D29D4E79-4CD3-1932-CDF2-F2E78371C7BD}"/>
                </a:ext>
              </a:extLst>
            </p:cNvPr>
            <p:cNvSpPr/>
            <p:nvPr/>
          </p:nvSpPr>
          <p:spPr>
            <a:xfrm>
              <a:off x="7127513" y="3192348"/>
              <a:ext cx="129318" cy="32666"/>
            </a:xfrm>
            <a:custGeom>
              <a:avLst/>
              <a:gdLst/>
              <a:ahLst/>
              <a:cxnLst/>
              <a:rect l="l" t="t" r="r" b="b"/>
              <a:pathLst>
                <a:path w="2597" h="656" extrusionOk="0">
                  <a:moveTo>
                    <a:pt x="1942" y="1"/>
                  </a:moveTo>
                  <a:lnTo>
                    <a:pt x="1" y="655"/>
                  </a:lnTo>
                  <a:lnTo>
                    <a:pt x="2597" y="655"/>
                  </a:lnTo>
                  <a:lnTo>
                    <a:pt x="19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72;p111">
              <a:extLst>
                <a:ext uri="{FF2B5EF4-FFF2-40B4-BE49-F238E27FC236}">
                  <a16:creationId xmlns:a16="http://schemas.microsoft.com/office/drawing/2014/main" xmlns="" id="{F61C14EB-D578-1B71-ED2B-98B207197D15}"/>
                </a:ext>
              </a:extLst>
            </p:cNvPr>
            <p:cNvSpPr/>
            <p:nvPr/>
          </p:nvSpPr>
          <p:spPr>
            <a:xfrm>
              <a:off x="7115662" y="3365486"/>
              <a:ext cx="167261" cy="132753"/>
            </a:xfrm>
            <a:custGeom>
              <a:avLst/>
              <a:gdLst/>
              <a:ahLst/>
              <a:cxnLst/>
              <a:rect l="l" t="t" r="r" b="b"/>
              <a:pathLst>
                <a:path w="3359" h="2666" extrusionOk="0">
                  <a:moveTo>
                    <a:pt x="2942" y="0"/>
                  </a:moveTo>
                  <a:lnTo>
                    <a:pt x="2942" y="0"/>
                  </a:lnTo>
                  <a:cubicBezTo>
                    <a:pt x="2942" y="0"/>
                    <a:pt x="2977" y="1227"/>
                    <a:pt x="2311" y="1893"/>
                  </a:cubicBezTo>
                  <a:cubicBezTo>
                    <a:pt x="1644" y="2560"/>
                    <a:pt x="1" y="2560"/>
                    <a:pt x="1" y="2560"/>
                  </a:cubicBezTo>
                  <a:cubicBezTo>
                    <a:pt x="1" y="2560"/>
                    <a:pt x="567" y="2666"/>
                    <a:pt x="1195" y="2666"/>
                  </a:cubicBezTo>
                  <a:cubicBezTo>
                    <a:pt x="1509" y="2666"/>
                    <a:pt x="1838" y="2639"/>
                    <a:pt x="2120" y="2560"/>
                  </a:cubicBezTo>
                  <a:cubicBezTo>
                    <a:pt x="2965" y="2322"/>
                    <a:pt x="3358" y="1512"/>
                    <a:pt x="3358" y="1512"/>
                  </a:cubicBezTo>
                  <a:lnTo>
                    <a:pt x="29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73;p111">
              <a:extLst>
                <a:ext uri="{FF2B5EF4-FFF2-40B4-BE49-F238E27FC236}">
                  <a16:creationId xmlns:a16="http://schemas.microsoft.com/office/drawing/2014/main" xmlns="" id="{4613F40B-604A-26E8-9435-333D38242A88}"/>
                </a:ext>
              </a:extLst>
            </p:cNvPr>
            <p:cNvSpPr/>
            <p:nvPr/>
          </p:nvSpPr>
          <p:spPr>
            <a:xfrm>
              <a:off x="6931867" y="3533246"/>
              <a:ext cx="341544" cy="121599"/>
            </a:xfrm>
            <a:custGeom>
              <a:avLst/>
              <a:gdLst/>
              <a:ahLst/>
              <a:cxnLst/>
              <a:rect l="l" t="t" r="r" b="b"/>
              <a:pathLst>
                <a:path w="6859" h="2442" extrusionOk="0">
                  <a:moveTo>
                    <a:pt x="6859" y="1"/>
                  </a:moveTo>
                  <a:cubicBezTo>
                    <a:pt x="6549" y="251"/>
                    <a:pt x="6192" y="453"/>
                    <a:pt x="5823" y="596"/>
                  </a:cubicBezTo>
                  <a:cubicBezTo>
                    <a:pt x="5156" y="858"/>
                    <a:pt x="608" y="1691"/>
                    <a:pt x="608" y="1691"/>
                  </a:cubicBezTo>
                  <a:lnTo>
                    <a:pt x="1" y="84"/>
                  </a:lnTo>
                  <a:lnTo>
                    <a:pt x="263" y="2441"/>
                  </a:lnTo>
                  <a:cubicBezTo>
                    <a:pt x="263" y="2441"/>
                    <a:pt x="3608" y="2179"/>
                    <a:pt x="4716" y="1739"/>
                  </a:cubicBezTo>
                  <a:cubicBezTo>
                    <a:pt x="5835" y="1286"/>
                    <a:pt x="6859" y="798"/>
                    <a:pt x="6859" y="798"/>
                  </a:cubicBezTo>
                  <a:lnTo>
                    <a:pt x="68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74;p111">
              <a:extLst>
                <a:ext uri="{FF2B5EF4-FFF2-40B4-BE49-F238E27FC236}">
                  <a16:creationId xmlns:a16="http://schemas.microsoft.com/office/drawing/2014/main" xmlns="" id="{C4F0EA63-4FB3-2CCC-039E-97E055641C07}"/>
                </a:ext>
              </a:extLst>
            </p:cNvPr>
            <p:cNvSpPr/>
            <p:nvPr/>
          </p:nvSpPr>
          <p:spPr>
            <a:xfrm>
              <a:off x="7100275" y="3509145"/>
              <a:ext cx="62493" cy="54526"/>
            </a:xfrm>
            <a:custGeom>
              <a:avLst/>
              <a:gdLst/>
              <a:ahLst/>
              <a:cxnLst/>
              <a:rect l="l" t="t" r="r" b="b"/>
              <a:pathLst>
                <a:path w="1255" h="1095" extrusionOk="0">
                  <a:moveTo>
                    <a:pt x="646" y="1"/>
                  </a:moveTo>
                  <a:cubicBezTo>
                    <a:pt x="597" y="1"/>
                    <a:pt x="548" y="7"/>
                    <a:pt x="500" y="20"/>
                  </a:cubicBezTo>
                  <a:cubicBezTo>
                    <a:pt x="667" y="20"/>
                    <a:pt x="822" y="115"/>
                    <a:pt x="905" y="270"/>
                  </a:cubicBezTo>
                  <a:cubicBezTo>
                    <a:pt x="977" y="544"/>
                    <a:pt x="834" y="818"/>
                    <a:pt x="560" y="901"/>
                  </a:cubicBezTo>
                  <a:cubicBezTo>
                    <a:pt x="498" y="927"/>
                    <a:pt x="435" y="939"/>
                    <a:pt x="373" y="939"/>
                  </a:cubicBezTo>
                  <a:cubicBezTo>
                    <a:pt x="229" y="939"/>
                    <a:pt x="92" y="875"/>
                    <a:pt x="0" y="758"/>
                  </a:cubicBezTo>
                  <a:lnTo>
                    <a:pt x="0" y="770"/>
                  </a:lnTo>
                  <a:cubicBezTo>
                    <a:pt x="124" y="996"/>
                    <a:pt x="327" y="1094"/>
                    <a:pt x="530" y="1094"/>
                  </a:cubicBezTo>
                  <a:cubicBezTo>
                    <a:pt x="893" y="1094"/>
                    <a:pt x="1254" y="781"/>
                    <a:pt x="1155" y="330"/>
                  </a:cubicBezTo>
                  <a:cubicBezTo>
                    <a:pt x="1068" y="126"/>
                    <a:pt x="861"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75;p111">
              <a:extLst>
                <a:ext uri="{FF2B5EF4-FFF2-40B4-BE49-F238E27FC236}">
                  <a16:creationId xmlns:a16="http://schemas.microsoft.com/office/drawing/2014/main" xmlns="" id="{C2ED30DA-2A45-401E-F09B-65702F7100A8}"/>
                </a:ext>
              </a:extLst>
            </p:cNvPr>
            <p:cNvSpPr/>
            <p:nvPr/>
          </p:nvSpPr>
          <p:spPr>
            <a:xfrm>
              <a:off x="7160129" y="3642945"/>
              <a:ext cx="96702" cy="266851"/>
            </a:xfrm>
            <a:custGeom>
              <a:avLst/>
              <a:gdLst/>
              <a:ahLst/>
              <a:cxnLst/>
              <a:rect l="l" t="t" r="r" b="b"/>
              <a:pathLst>
                <a:path w="1942" h="5359" extrusionOk="0">
                  <a:moveTo>
                    <a:pt x="1" y="0"/>
                  </a:moveTo>
                  <a:lnTo>
                    <a:pt x="1" y="5358"/>
                  </a:lnTo>
                  <a:lnTo>
                    <a:pt x="1668" y="4834"/>
                  </a:lnTo>
                  <a:lnTo>
                    <a:pt x="1942" y="4548"/>
                  </a:lnTo>
                  <a:lnTo>
                    <a:pt x="1822" y="4429"/>
                  </a:lnTo>
                  <a:lnTo>
                    <a:pt x="156" y="5025"/>
                  </a:lnTo>
                  <a:lnTo>
                    <a:pt x="156" y="4537"/>
                  </a:lnTo>
                  <a:cubicBezTo>
                    <a:pt x="156" y="4048"/>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76;p111">
              <a:extLst>
                <a:ext uri="{FF2B5EF4-FFF2-40B4-BE49-F238E27FC236}">
                  <a16:creationId xmlns:a16="http://schemas.microsoft.com/office/drawing/2014/main" xmlns="" id="{66313114-2556-A3F8-7824-9ECB1D8AD64B}"/>
                </a:ext>
              </a:extLst>
            </p:cNvPr>
            <p:cNvSpPr/>
            <p:nvPr/>
          </p:nvSpPr>
          <p:spPr>
            <a:xfrm>
              <a:off x="7106798" y="3672573"/>
              <a:ext cx="33213" cy="267449"/>
            </a:xfrm>
            <a:custGeom>
              <a:avLst/>
              <a:gdLst/>
              <a:ahLst/>
              <a:cxnLst/>
              <a:rect l="l" t="t" r="r" b="b"/>
              <a:pathLst>
                <a:path w="667" h="5371" extrusionOk="0">
                  <a:moveTo>
                    <a:pt x="488" y="1"/>
                  </a:moveTo>
                  <a:cubicBezTo>
                    <a:pt x="488" y="1"/>
                    <a:pt x="334" y="3001"/>
                    <a:pt x="334" y="3787"/>
                  </a:cubicBezTo>
                  <a:cubicBezTo>
                    <a:pt x="322" y="4334"/>
                    <a:pt x="203" y="4858"/>
                    <a:pt x="0" y="5370"/>
                  </a:cubicBezTo>
                  <a:lnTo>
                    <a:pt x="667" y="5156"/>
                  </a:lnTo>
                  <a:lnTo>
                    <a:pt x="4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77;p111">
              <a:extLst>
                <a:ext uri="{FF2B5EF4-FFF2-40B4-BE49-F238E27FC236}">
                  <a16:creationId xmlns:a16="http://schemas.microsoft.com/office/drawing/2014/main" xmlns="" id="{A5C30B8F-37E4-2C5F-C5BC-C70598C5570B}"/>
                </a:ext>
              </a:extLst>
            </p:cNvPr>
            <p:cNvSpPr/>
            <p:nvPr/>
          </p:nvSpPr>
          <p:spPr>
            <a:xfrm>
              <a:off x="6952632" y="3720576"/>
              <a:ext cx="102627" cy="267449"/>
            </a:xfrm>
            <a:custGeom>
              <a:avLst/>
              <a:gdLst/>
              <a:ahLst/>
              <a:cxnLst/>
              <a:rect l="l" t="t" r="r" b="b"/>
              <a:pathLst>
                <a:path w="2061" h="5371" extrusionOk="0">
                  <a:moveTo>
                    <a:pt x="1" y="1"/>
                  </a:moveTo>
                  <a:lnTo>
                    <a:pt x="1" y="5371"/>
                  </a:lnTo>
                  <a:lnTo>
                    <a:pt x="2060" y="4406"/>
                  </a:lnTo>
                  <a:lnTo>
                    <a:pt x="2060" y="4406"/>
                  </a:lnTo>
                  <a:cubicBezTo>
                    <a:pt x="2060" y="4406"/>
                    <a:pt x="1611" y="4535"/>
                    <a:pt x="1185" y="4535"/>
                  </a:cubicBezTo>
                  <a:cubicBezTo>
                    <a:pt x="803" y="4535"/>
                    <a:pt x="441" y="4431"/>
                    <a:pt x="441" y="4037"/>
                  </a:cubicBezTo>
                  <a:cubicBezTo>
                    <a:pt x="441" y="3192"/>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78;p111">
              <a:extLst>
                <a:ext uri="{FF2B5EF4-FFF2-40B4-BE49-F238E27FC236}">
                  <a16:creationId xmlns:a16="http://schemas.microsoft.com/office/drawing/2014/main" xmlns="" id="{BB63CDCB-6762-3EAE-2AEB-CCBCD0E41C40}"/>
                </a:ext>
              </a:extLst>
            </p:cNvPr>
            <p:cNvSpPr/>
            <p:nvPr/>
          </p:nvSpPr>
          <p:spPr>
            <a:xfrm>
              <a:off x="7634430" y="2027338"/>
              <a:ext cx="39189" cy="370624"/>
            </a:xfrm>
            <a:custGeom>
              <a:avLst/>
              <a:gdLst/>
              <a:ahLst/>
              <a:cxnLst/>
              <a:rect l="l" t="t" r="r" b="b"/>
              <a:pathLst>
                <a:path w="787" h="7443" extrusionOk="0">
                  <a:moveTo>
                    <a:pt x="1" y="1"/>
                  </a:moveTo>
                  <a:lnTo>
                    <a:pt x="1" y="1"/>
                  </a:lnTo>
                  <a:cubicBezTo>
                    <a:pt x="1" y="1"/>
                    <a:pt x="7" y="47"/>
                    <a:pt x="25" y="129"/>
                  </a:cubicBezTo>
                  <a:lnTo>
                    <a:pt x="25" y="129"/>
                  </a:lnTo>
                  <a:cubicBezTo>
                    <a:pt x="25" y="114"/>
                    <a:pt x="25" y="99"/>
                    <a:pt x="25" y="84"/>
                  </a:cubicBezTo>
                  <a:lnTo>
                    <a:pt x="1" y="1"/>
                  </a:lnTo>
                  <a:close/>
                  <a:moveTo>
                    <a:pt x="25" y="129"/>
                  </a:moveTo>
                  <a:lnTo>
                    <a:pt x="25" y="129"/>
                  </a:lnTo>
                  <a:cubicBezTo>
                    <a:pt x="51" y="1388"/>
                    <a:pt x="146" y="2647"/>
                    <a:pt x="310" y="3906"/>
                  </a:cubicBezTo>
                  <a:cubicBezTo>
                    <a:pt x="560" y="5692"/>
                    <a:pt x="48" y="7442"/>
                    <a:pt x="48" y="7442"/>
                  </a:cubicBezTo>
                  <a:lnTo>
                    <a:pt x="608" y="7442"/>
                  </a:lnTo>
                  <a:cubicBezTo>
                    <a:pt x="608" y="7442"/>
                    <a:pt x="787" y="5609"/>
                    <a:pt x="787" y="4870"/>
                  </a:cubicBezTo>
                  <a:cubicBezTo>
                    <a:pt x="787" y="4227"/>
                    <a:pt x="203" y="1096"/>
                    <a:pt x="48" y="227"/>
                  </a:cubicBezTo>
                  <a:cubicBezTo>
                    <a:pt x="39" y="190"/>
                    <a:pt x="32" y="158"/>
                    <a:pt x="25" y="1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79;p111">
              <a:extLst>
                <a:ext uri="{FF2B5EF4-FFF2-40B4-BE49-F238E27FC236}">
                  <a16:creationId xmlns:a16="http://schemas.microsoft.com/office/drawing/2014/main" xmlns="" id="{DEEC369B-AA7D-416E-B239-BD971860221A}"/>
                </a:ext>
              </a:extLst>
            </p:cNvPr>
            <p:cNvSpPr/>
            <p:nvPr/>
          </p:nvSpPr>
          <p:spPr>
            <a:xfrm>
              <a:off x="7121588" y="1432086"/>
              <a:ext cx="269839" cy="291749"/>
            </a:xfrm>
            <a:custGeom>
              <a:avLst/>
              <a:gdLst/>
              <a:ahLst/>
              <a:cxnLst/>
              <a:rect l="l" t="t" r="r" b="b"/>
              <a:pathLst>
                <a:path w="5419" h="5859" extrusionOk="0">
                  <a:moveTo>
                    <a:pt x="4549" y="1"/>
                  </a:moveTo>
                  <a:cubicBezTo>
                    <a:pt x="4549" y="1"/>
                    <a:pt x="1954" y="501"/>
                    <a:pt x="1263" y="1180"/>
                  </a:cubicBezTo>
                  <a:cubicBezTo>
                    <a:pt x="572" y="1870"/>
                    <a:pt x="1" y="5859"/>
                    <a:pt x="1" y="5859"/>
                  </a:cubicBezTo>
                  <a:cubicBezTo>
                    <a:pt x="1" y="5859"/>
                    <a:pt x="1453" y="2025"/>
                    <a:pt x="1787" y="1668"/>
                  </a:cubicBezTo>
                  <a:cubicBezTo>
                    <a:pt x="2477" y="953"/>
                    <a:pt x="5418" y="334"/>
                    <a:pt x="5418" y="334"/>
                  </a:cubicBezTo>
                  <a:lnTo>
                    <a:pt x="45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80;p111">
              <a:extLst>
                <a:ext uri="{FF2B5EF4-FFF2-40B4-BE49-F238E27FC236}">
                  <a16:creationId xmlns:a16="http://schemas.microsoft.com/office/drawing/2014/main" xmlns="" id="{3A7FFDF5-1701-C11F-0649-9234F40C9989}"/>
                </a:ext>
              </a:extLst>
            </p:cNvPr>
            <p:cNvSpPr/>
            <p:nvPr/>
          </p:nvSpPr>
          <p:spPr>
            <a:xfrm>
              <a:off x="7345119" y="1599896"/>
              <a:ext cx="174930" cy="65829"/>
            </a:xfrm>
            <a:custGeom>
              <a:avLst/>
              <a:gdLst/>
              <a:ahLst/>
              <a:cxnLst/>
              <a:rect l="l" t="t" r="r" b="b"/>
              <a:pathLst>
                <a:path w="3513" h="1322" extrusionOk="0">
                  <a:moveTo>
                    <a:pt x="2025" y="0"/>
                  </a:moveTo>
                  <a:cubicBezTo>
                    <a:pt x="1798" y="0"/>
                    <a:pt x="203" y="572"/>
                    <a:pt x="203" y="572"/>
                  </a:cubicBezTo>
                  <a:lnTo>
                    <a:pt x="1" y="774"/>
                  </a:lnTo>
                  <a:lnTo>
                    <a:pt x="1822" y="310"/>
                  </a:lnTo>
                  <a:lnTo>
                    <a:pt x="2977" y="631"/>
                  </a:lnTo>
                  <a:lnTo>
                    <a:pt x="3513" y="1322"/>
                  </a:lnTo>
                  <a:lnTo>
                    <a:pt x="3191" y="369"/>
                  </a:lnTo>
                  <a:cubicBezTo>
                    <a:pt x="3191" y="369"/>
                    <a:pt x="226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81;p111">
              <a:extLst>
                <a:ext uri="{FF2B5EF4-FFF2-40B4-BE49-F238E27FC236}">
                  <a16:creationId xmlns:a16="http://schemas.microsoft.com/office/drawing/2014/main" xmlns="" id="{A80C80B5-341F-1959-8E9E-FD821EEB7D3E}"/>
                </a:ext>
              </a:extLst>
            </p:cNvPr>
            <p:cNvSpPr/>
            <p:nvPr/>
          </p:nvSpPr>
          <p:spPr>
            <a:xfrm>
              <a:off x="7212315" y="2680702"/>
              <a:ext cx="187976" cy="114230"/>
            </a:xfrm>
            <a:custGeom>
              <a:avLst/>
              <a:gdLst/>
              <a:ahLst/>
              <a:cxnLst/>
              <a:rect l="l" t="t" r="r" b="b"/>
              <a:pathLst>
                <a:path w="3775" h="2294" extrusionOk="0">
                  <a:moveTo>
                    <a:pt x="3775" y="0"/>
                  </a:moveTo>
                  <a:lnTo>
                    <a:pt x="3775" y="0"/>
                  </a:lnTo>
                  <a:cubicBezTo>
                    <a:pt x="3489" y="489"/>
                    <a:pt x="3168" y="953"/>
                    <a:pt x="2834" y="1393"/>
                  </a:cubicBezTo>
                  <a:cubicBezTo>
                    <a:pt x="2715" y="1550"/>
                    <a:pt x="2508" y="1611"/>
                    <a:pt x="2259" y="1611"/>
                  </a:cubicBezTo>
                  <a:cubicBezTo>
                    <a:pt x="1389" y="1611"/>
                    <a:pt x="1" y="870"/>
                    <a:pt x="1" y="870"/>
                  </a:cubicBezTo>
                  <a:lnTo>
                    <a:pt x="1" y="870"/>
                  </a:lnTo>
                  <a:cubicBezTo>
                    <a:pt x="1" y="870"/>
                    <a:pt x="1741" y="2294"/>
                    <a:pt x="2672" y="2294"/>
                  </a:cubicBezTo>
                  <a:cubicBezTo>
                    <a:pt x="2762" y="2294"/>
                    <a:pt x="2845" y="2280"/>
                    <a:pt x="2918" y="2251"/>
                  </a:cubicBezTo>
                  <a:cubicBezTo>
                    <a:pt x="3739" y="1929"/>
                    <a:pt x="3775" y="1"/>
                    <a:pt x="3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xmlns="" id="{F961CF48-9CB4-6628-6395-F957EFB54327}"/>
              </a:ext>
            </a:extLst>
          </p:cNvPr>
          <p:cNvSpPr txBox="1"/>
          <p:nvPr/>
        </p:nvSpPr>
        <p:spPr>
          <a:xfrm>
            <a:off x="2752729" y="0"/>
            <a:ext cx="4198374" cy="4893647"/>
          </a:xfrm>
          <a:prstGeom prst="rect">
            <a:avLst/>
          </a:prstGeom>
          <a:noFill/>
        </p:spPr>
        <p:txBody>
          <a:bodyPr wrap="square" rtlCol="0">
            <a:spAutoFit/>
          </a:bodyPr>
          <a:lstStyle/>
          <a:p>
            <a:endParaRPr lang="en-US" sz="1300" dirty="0">
              <a:latin typeface="Bahnschrift Condensed" panose="020B0502040204020203" pitchFamily="34" charset="0"/>
            </a:endParaRPr>
          </a:p>
          <a:p>
            <a:pPr algn="just"/>
            <a:r>
              <a:rPr lang="en-US" sz="1300" dirty="0" err="1">
                <a:solidFill>
                  <a:schemeClr val="accent4">
                    <a:lumMod val="75000"/>
                  </a:schemeClr>
                </a:solidFill>
                <a:latin typeface="Bahnschrift Condensed" panose="020B0502040204020203" pitchFamily="34" charset="0"/>
              </a:rPr>
              <a:t>Diferența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dintre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tratarea</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implică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persoană</a:t>
            </a:r>
            <a:r>
              <a:rPr lang="en-US" sz="1300" dirty="0">
                <a:solidFill>
                  <a:schemeClr val="accent4">
                    <a:lumMod val="75000"/>
                  </a:schemeClr>
                </a:solidFill>
                <a:latin typeface="Bahnschrift Condensed" panose="020B0502040204020203" pitchFamily="34" charset="0"/>
              </a:rPr>
              <a:t> care a </a:t>
            </a:r>
            <a:r>
              <a:rPr lang="en-US" sz="1300" dirty="0" err="1">
                <a:solidFill>
                  <a:schemeClr val="accent4">
                    <a:lumMod val="75000"/>
                  </a:schemeClr>
                </a:solidFill>
                <a:latin typeface="Bahnschrift Condensed" panose="020B0502040204020203" pitchFamily="34" charset="0"/>
              </a:rPr>
              <a:t>folosit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forța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fără</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acționa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mod </a:t>
            </a:r>
            <a:r>
              <a:rPr lang="en-US" sz="1300" dirty="0" err="1">
                <a:solidFill>
                  <a:schemeClr val="accent4">
                    <a:lumMod val="75000"/>
                  </a:schemeClr>
                </a:solidFill>
                <a:latin typeface="Bahnschrift Condensed" panose="020B0502040204020203" pitchFamily="34" charset="0"/>
              </a:rPr>
              <a:t>deschis</a:t>
            </a:r>
            <a:r>
              <a:rPr lang="en-US" sz="1300" dirty="0">
                <a:solidFill>
                  <a:schemeClr val="accent4">
                    <a:lumMod val="75000"/>
                  </a:schemeClr>
                </a:solidFill>
                <a:latin typeface="Bahnschrift Condensed" panose="020B0502040204020203" pitchFamily="34" charset="0"/>
              </a:rPr>
              <a:t> ca un combatant </a:t>
            </a:r>
            <a:r>
              <a:rPr lang="en-US" sz="1300" dirty="0" err="1">
                <a:solidFill>
                  <a:schemeClr val="accent4">
                    <a:lumMod val="75000"/>
                  </a:schemeClr>
                </a:solidFill>
                <a:latin typeface="Bahnschrift Condensed" panose="020B0502040204020203" pitchFamily="34" charset="0"/>
              </a:rPr>
              <a:t>poate</a:t>
            </a:r>
            <a:r>
              <a:rPr lang="en-US" sz="1300" dirty="0">
                <a:solidFill>
                  <a:schemeClr val="accent4">
                    <a:lumMod val="75000"/>
                  </a:schemeClr>
                </a:solidFill>
                <a:latin typeface="Bahnschrift Condensed" panose="020B0502040204020203" pitchFamily="34" charset="0"/>
              </a:rPr>
              <a:t> fi </a:t>
            </a:r>
            <a:r>
              <a:rPr lang="en-US" sz="1300" dirty="0" err="1">
                <a:solidFill>
                  <a:schemeClr val="accent4">
                    <a:lumMod val="75000"/>
                  </a:schemeClr>
                </a:solidFill>
                <a:latin typeface="Bahnschrift Condensed" panose="020B0502040204020203" pitchFamily="34" charset="0"/>
              </a:rPr>
              <a:t>urmărită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conformitate</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intern al </a:t>
            </a:r>
            <a:r>
              <a:rPr lang="en-US" sz="1300" dirty="0" err="1">
                <a:solidFill>
                  <a:schemeClr val="accent4">
                    <a:lumMod val="75000"/>
                  </a:schemeClr>
                </a:solidFill>
                <a:latin typeface="Bahnschrift Condensed" panose="020B0502040204020203" pitchFamily="34" charset="0"/>
              </a:rPr>
              <a:t>puterii</a:t>
            </a:r>
            <a:r>
              <a:rPr lang="en-US" sz="1300" dirty="0">
                <a:solidFill>
                  <a:schemeClr val="accent4">
                    <a:lumMod val="75000"/>
                  </a:schemeClr>
                </a:solidFill>
                <a:latin typeface="Bahnschrift Condensed" panose="020B0502040204020203" pitchFamily="34" charset="0"/>
              </a:rPr>
              <a:t> care a </a:t>
            </a:r>
            <a:r>
              <a:rPr lang="en-US" sz="1300" dirty="0" err="1">
                <a:solidFill>
                  <a:schemeClr val="accent4">
                    <a:lumMod val="75000"/>
                  </a:schemeClr>
                </a:solidFill>
                <a:latin typeface="Bahnschrift Condensed" panose="020B0502040204020203" pitchFamily="34" charset="0"/>
              </a:rPr>
              <a:t>efectuat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detenția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fapt</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toate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această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va</a:t>
            </a:r>
            <a:r>
              <a:rPr lang="en-US" sz="1300" dirty="0">
                <a:solidFill>
                  <a:schemeClr val="accent4">
                    <a:lumMod val="75000"/>
                  </a:schemeClr>
                </a:solidFill>
                <a:latin typeface="Bahnschrift Condensed" panose="020B0502040204020203" pitchFamily="34" charset="0"/>
              </a:rPr>
              <a:t> beneficia de </a:t>
            </a:r>
            <a:r>
              <a:rPr lang="en-US" sz="1300" dirty="0" err="1">
                <a:solidFill>
                  <a:schemeClr val="accent4">
                    <a:lumMod val="75000"/>
                  </a:schemeClr>
                </a:solidFill>
                <a:latin typeface="Bahnschrift Condensed" panose="020B0502040204020203" pitchFamily="34" charset="0"/>
              </a:rPr>
              <a:t>protecția</a:t>
            </a:r>
            <a:r>
              <a:rPr lang="en-US" sz="1300" dirty="0">
                <a:solidFill>
                  <a:schemeClr val="accent4">
                    <a:lumMod val="75000"/>
                  </a:schemeClr>
                </a:solidFill>
                <a:latin typeface="Bahnschrift Condensed" panose="020B0502040204020203" pitchFamily="34" charset="0"/>
              </a:rPr>
              <a:t> pe care a </a:t>
            </a:r>
            <a:r>
              <a:rPr lang="en-US" sz="1300" dirty="0" err="1">
                <a:solidFill>
                  <a:schemeClr val="accent4">
                    <a:lumMod val="75000"/>
                  </a:schemeClr>
                </a:solidFill>
                <a:latin typeface="Bahnschrift Condensed" panose="020B0502040204020203" pitchFamily="34" charset="0"/>
              </a:rPr>
              <a:t>treia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Convenție</a:t>
            </a:r>
            <a:r>
              <a:rPr lang="en-US" sz="1300" dirty="0">
                <a:solidFill>
                  <a:schemeClr val="accent4">
                    <a:lumMod val="75000"/>
                  </a:schemeClr>
                </a:solidFill>
                <a:latin typeface="Bahnschrift Condensed" panose="020B0502040204020203" pitchFamily="34" charset="0"/>
              </a:rPr>
              <a:t> de la Geneva o </a:t>
            </a:r>
            <a:r>
              <a:rPr lang="en-US" sz="1300" dirty="0" err="1">
                <a:solidFill>
                  <a:schemeClr val="accent4">
                    <a:lumMod val="75000"/>
                  </a:schemeClr>
                </a:solidFill>
                <a:latin typeface="Bahnschrift Condensed" panose="020B0502040204020203" pitchFamily="34" charset="0"/>
              </a:rPr>
              <a:t>acordă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mod normal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special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privește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judiciare</a:t>
            </a:r>
            <a:r>
              <a:rPr lang="en-US" sz="1300" dirty="0">
                <a:solidFill>
                  <a:schemeClr val="accent4">
                    <a:lumMod val="75000"/>
                  </a:schemeClr>
                </a:solidFill>
                <a:latin typeface="Bahnschrift Condensed" panose="020B0502040204020203" pitchFamily="34" charset="0"/>
              </a:rPr>
              <a:t>.</a:t>
            </a:r>
            <a:endParaRPr lang="ro-MD" sz="1300" dirty="0">
              <a:solidFill>
                <a:schemeClr val="accent4">
                  <a:lumMod val="75000"/>
                </a:schemeClr>
              </a:solidFill>
              <a:latin typeface="Bahnschrift Condensed" panose="020B0502040204020203" pitchFamily="34" charset="0"/>
            </a:endParaRPr>
          </a:p>
          <a:p>
            <a:pPr algn="just"/>
            <a:endParaRPr lang="ro-MD" sz="1300" dirty="0">
              <a:solidFill>
                <a:schemeClr val="accent4">
                  <a:lumMod val="75000"/>
                </a:schemeClr>
              </a:solidFill>
              <a:latin typeface="Bahnschrift Condensed" panose="020B0502040204020203" pitchFamily="34" charset="0"/>
            </a:endParaRPr>
          </a:p>
          <a:p>
            <a:pPr algn="just"/>
            <a:r>
              <a:rPr lang="en-US" sz="1300" b="1" dirty="0" err="1">
                <a:solidFill>
                  <a:schemeClr val="accent4">
                    <a:lumMod val="75000"/>
                  </a:schemeClr>
                </a:solidFill>
                <a:latin typeface="Bahnschrift Condensed" panose="020B0502040204020203" pitchFamily="34" charset="0"/>
              </a:rPr>
              <a:t>Articolul</a:t>
            </a:r>
            <a:r>
              <a:rPr lang="en-US" sz="1300" b="1" dirty="0">
                <a:solidFill>
                  <a:schemeClr val="accent4">
                    <a:lumMod val="75000"/>
                  </a:schemeClr>
                </a:solidFill>
                <a:latin typeface="Bahnschrift Condensed" panose="020B0502040204020203" pitchFamily="34" charset="0"/>
              </a:rPr>
              <a:t> 75 </a:t>
            </a:r>
            <a:r>
              <a:rPr lang="en-US" sz="1300" dirty="0">
                <a:solidFill>
                  <a:schemeClr val="accent4">
                    <a:lumMod val="75000"/>
                  </a:schemeClr>
                </a:solidFill>
                <a:latin typeface="Bahnschrift Condensed" panose="020B0502040204020203" pitchFamily="34" charset="0"/>
              </a:rPr>
              <a:t>din </a:t>
            </a:r>
            <a:r>
              <a:rPr lang="en-US" sz="1300" dirty="0" err="1">
                <a:solidFill>
                  <a:schemeClr val="accent4">
                    <a:lumMod val="75000"/>
                  </a:schemeClr>
                </a:solidFill>
                <a:latin typeface="Bahnschrift Condensed" panose="020B0502040204020203" pitchFamily="34" charset="0"/>
              </a:rPr>
              <a:t>Protocolul</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A</a:t>
            </a:r>
            <a:r>
              <a:rPr lang="en-US" sz="1300" dirty="0" err="1">
                <a:solidFill>
                  <a:schemeClr val="accent4">
                    <a:lumMod val="75000"/>
                  </a:schemeClr>
                </a:solidFill>
                <a:latin typeface="Bahnschrift Condensed" panose="020B0502040204020203" pitchFamily="34" charset="0"/>
              </a:rPr>
              <a:t>dițional</a:t>
            </a:r>
            <a:r>
              <a:rPr lang="en-US" sz="1300" dirty="0">
                <a:solidFill>
                  <a:schemeClr val="accent4">
                    <a:lumMod val="75000"/>
                  </a:schemeClr>
                </a:solidFill>
                <a:latin typeface="Bahnschrift Condensed" panose="020B0502040204020203" pitchFamily="34" charset="0"/>
              </a:rPr>
              <a:t> I </a:t>
            </a:r>
            <a:r>
              <a:rPr lang="en-US" sz="1300" dirty="0" err="1">
                <a:solidFill>
                  <a:schemeClr val="accent4">
                    <a:lumMod val="75000"/>
                  </a:schemeClr>
                </a:solidFill>
                <a:latin typeface="Bahnschrift Condensed" panose="020B0502040204020203" pitchFamily="34" charset="0"/>
              </a:rPr>
              <a:t>prevede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persoană</a:t>
            </a:r>
            <a:r>
              <a:rPr lang="en-US" sz="1300" dirty="0">
                <a:solidFill>
                  <a:schemeClr val="accent4">
                    <a:lumMod val="75000"/>
                  </a:schemeClr>
                </a:solidFill>
                <a:latin typeface="Bahnschrift Condensed" panose="020B0502040204020203" pitchFamily="34" charset="0"/>
              </a:rPr>
              <a:t> care a </a:t>
            </a:r>
            <a:r>
              <a:rPr lang="en-US" sz="1300" dirty="0" err="1">
                <a:solidFill>
                  <a:schemeClr val="accent4">
                    <a:lumMod val="75000"/>
                  </a:schemeClr>
                </a:solidFill>
                <a:latin typeface="Bahnschrift Condensed" panose="020B0502040204020203" pitchFamily="34" charset="0"/>
              </a:rPr>
              <a:t>luat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ostilități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dar</a:t>
            </a:r>
            <a:r>
              <a:rPr lang="en-US" sz="1300" dirty="0">
                <a:solidFill>
                  <a:schemeClr val="accent4">
                    <a:lumMod val="75000"/>
                  </a:schemeClr>
                </a:solidFill>
                <a:latin typeface="Bahnschrift Condensed" panose="020B0502040204020203" pitchFamily="34" charset="0"/>
              </a:rPr>
              <a:t> care nu are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prizonier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ro-MD" sz="1300"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conform </a:t>
            </a:r>
            <a:r>
              <a:rPr lang="ro-MD" sz="1300" dirty="0">
                <a:solidFill>
                  <a:schemeClr val="accent4">
                    <a:lumMod val="75000"/>
                  </a:schemeClr>
                </a:solidFill>
                <a:latin typeface="Bahnschrift Condensed" panose="020B0502040204020203" pitchFamily="34" charset="0"/>
              </a:rPr>
              <a:t>unei hotărâri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judiciare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care nu face </a:t>
            </a:r>
            <a:r>
              <a:rPr lang="en-US" sz="1300" dirty="0" err="1">
                <a:solidFill>
                  <a:schemeClr val="accent4">
                    <a:lumMod val="75000"/>
                  </a:schemeClr>
                </a:solidFill>
                <a:latin typeface="Bahnschrift Condensed" panose="020B0502040204020203" pitchFamily="34" charset="0"/>
              </a:rPr>
              <a:t>obiectul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dispoziții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mai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favorabile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temeiul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celei</a:t>
            </a:r>
            <a:r>
              <a:rPr lang="en-US" sz="1300" dirty="0">
                <a:solidFill>
                  <a:schemeClr val="accent4">
                    <a:lumMod val="75000"/>
                  </a:schemeClr>
                </a:solidFill>
                <a:latin typeface="Bahnschrift Condensed" panose="020B0502040204020203" pitchFamily="34" charset="0"/>
              </a:rPr>
              <a:t> de-a </a:t>
            </a:r>
            <a:r>
              <a:rPr lang="en-US" sz="1300" dirty="0" err="1">
                <a:solidFill>
                  <a:schemeClr val="accent4">
                    <a:lumMod val="75000"/>
                  </a:schemeClr>
                </a:solidFill>
                <a:latin typeface="Bahnschrift Condensed" panose="020B0502040204020203" pitchFamily="34" charset="0"/>
              </a:rPr>
              <a:t>patra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Convenții</a:t>
            </a:r>
            <a:r>
              <a:rPr lang="en-US" sz="1300" dirty="0">
                <a:solidFill>
                  <a:schemeClr val="accent4">
                    <a:lumMod val="75000"/>
                  </a:schemeClr>
                </a:solidFill>
                <a:latin typeface="Bahnschrift Condensed" panose="020B0502040204020203" pitchFamily="34" charset="0"/>
              </a:rPr>
              <a:t> de la Geneva (</a:t>
            </a:r>
            <a:r>
              <a:rPr lang="en-US" sz="1300" dirty="0" err="1">
                <a:solidFill>
                  <a:schemeClr val="accent4">
                    <a:lumMod val="75000"/>
                  </a:schemeClr>
                </a:solidFill>
                <a:latin typeface="Bahnschrift Condensed" panose="020B0502040204020203" pitchFamily="34" charset="0"/>
              </a:rPr>
              <a:t>privind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civililor</a:t>
            </a:r>
            <a:r>
              <a:rPr lang="en-US" sz="1300" dirty="0">
                <a:solidFill>
                  <a:schemeClr val="accent4">
                    <a:lumMod val="75000"/>
                  </a:schemeClr>
                </a:solidFill>
                <a:latin typeface="Bahnschrift Condensed" panose="020B0502040204020203" pitchFamily="34" charset="0"/>
              </a:rPr>
              <a:t>) are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moment, la </a:t>
            </a:r>
            <a:r>
              <a:rPr lang="en-US" sz="1300" dirty="0" err="1">
                <a:solidFill>
                  <a:schemeClr val="accent4">
                    <a:lumMod val="75000"/>
                  </a:schemeClr>
                </a:solidFill>
                <a:latin typeface="Bahnschrift Condensed" panose="020B0502040204020203" pitchFamily="34" charset="0"/>
              </a:rPr>
              <a:t>garanțiile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fundamentale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stabilite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convenții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includ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tratament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detenție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judiciare</a:t>
            </a:r>
            <a:r>
              <a:rPr lang="en-US" sz="1300" dirty="0">
                <a:solidFill>
                  <a:schemeClr val="accent4">
                    <a:lumMod val="75000"/>
                  </a:schemeClr>
                </a:solidFill>
                <a:latin typeface="Bahnschrift Condensed" panose="020B0502040204020203" pitchFamily="34" charset="0"/>
              </a:rPr>
              <a:t>. </a:t>
            </a:r>
            <a:endParaRPr lang="ro-MD" sz="1300" dirty="0">
              <a:solidFill>
                <a:schemeClr val="accent4">
                  <a:lumMod val="75000"/>
                </a:schemeClr>
              </a:solidFill>
              <a:latin typeface="Bahnschrift Condensed" panose="020B0502040204020203" pitchFamily="34" charset="0"/>
            </a:endParaRPr>
          </a:p>
          <a:p>
            <a:pPr algn="just"/>
            <a:endParaRPr lang="en-US" sz="1300" dirty="0">
              <a:solidFill>
                <a:schemeClr val="accent4">
                  <a:lumMod val="75000"/>
                </a:schemeClr>
              </a:solidFill>
              <a:latin typeface="Bahnschrift Condensed" panose="020B0502040204020203" pitchFamily="34" charset="0"/>
            </a:endParaRPr>
          </a:p>
          <a:p>
            <a:pPr algn="just"/>
            <a:r>
              <a:rPr lang="en-US" sz="1300" dirty="0" err="1">
                <a:solidFill>
                  <a:schemeClr val="accent4">
                    <a:lumMod val="75000"/>
                  </a:schemeClr>
                </a:solidFill>
                <a:latin typeface="Bahnschrift Condensed" panose="020B0502040204020203" pitchFamily="34" charset="0"/>
              </a:rPr>
              <a:t>Protocolul</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A</a:t>
            </a:r>
            <a:r>
              <a:rPr lang="en-US" sz="1300" dirty="0" err="1">
                <a:solidFill>
                  <a:schemeClr val="accent4">
                    <a:lumMod val="75000"/>
                  </a:schemeClr>
                </a:solidFill>
                <a:latin typeface="Bahnschrift Condensed" panose="020B0502040204020203" pitchFamily="34" charset="0"/>
              </a:rPr>
              <a:t>dițional</a:t>
            </a:r>
            <a:r>
              <a:rPr lang="en-US" sz="1300" dirty="0">
                <a:solidFill>
                  <a:schemeClr val="accent4">
                    <a:lumMod val="75000"/>
                  </a:schemeClr>
                </a:solidFill>
                <a:latin typeface="Bahnschrift Condensed" panose="020B0502040204020203" pitchFamily="34" charset="0"/>
              </a:rPr>
              <a:t> II, </a:t>
            </a:r>
            <a:r>
              <a:rPr lang="en-US" sz="1300" dirty="0" err="1">
                <a:solidFill>
                  <a:schemeClr val="accent4">
                    <a:lumMod val="75000"/>
                  </a:schemeClr>
                </a:solidFill>
                <a:latin typeface="Bahnschrift Condensed" panose="020B0502040204020203" pitchFamily="34" charset="0"/>
              </a:rPr>
              <a:t>referitor</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conflictele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neinternaționale</a:t>
            </a:r>
            <a:r>
              <a:rPr lang="en-US" sz="1300" dirty="0">
                <a:solidFill>
                  <a:schemeClr val="accent4">
                    <a:lumMod val="75000"/>
                  </a:schemeClr>
                </a:solidFill>
                <a:latin typeface="Bahnschrift Condensed" panose="020B0502040204020203" pitchFamily="34" charset="0"/>
              </a:rPr>
              <a:t>, nu face </a:t>
            </a:r>
            <a:r>
              <a:rPr lang="en-US" sz="1300" dirty="0" err="1">
                <a:solidFill>
                  <a:schemeClr val="accent4">
                    <a:lumMod val="75000"/>
                  </a:schemeClr>
                </a:solidFill>
                <a:latin typeface="Bahnschrift Condensed" panose="020B0502040204020203" pitchFamily="34" charset="0"/>
              </a:rPr>
              <a:t>referire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directă</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definiția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toate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Protocolul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adițional</a:t>
            </a:r>
            <a:r>
              <a:rPr lang="en-US" sz="1300" dirty="0">
                <a:solidFill>
                  <a:schemeClr val="accent4">
                    <a:lumMod val="75000"/>
                  </a:schemeClr>
                </a:solidFill>
                <a:latin typeface="Bahnschrift Condensed" panose="020B0502040204020203" pitchFamily="34" charset="0"/>
              </a:rPr>
              <a:t> II include </a:t>
            </a:r>
            <a:r>
              <a:rPr lang="en-US" sz="1300" dirty="0" err="1">
                <a:solidFill>
                  <a:schemeClr val="accent4">
                    <a:lumMod val="75000"/>
                  </a:schemeClr>
                </a:solidFill>
                <a:latin typeface="Bahnschrift Condensed" panose="020B0502040204020203" pitchFamily="34" charset="0"/>
              </a:rPr>
              <a:t>clauze</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vizează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deținute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persoanelor</a:t>
            </a:r>
            <a:r>
              <a:rPr lang="en-US" sz="1300" dirty="0">
                <a:solidFill>
                  <a:schemeClr val="accent4">
                    <a:lumMod val="75000"/>
                  </a:schemeClr>
                </a:solidFill>
                <a:latin typeface="Bahnschrift Condensed" panose="020B0502040204020203" pitchFamily="34" charset="0"/>
              </a:rPr>
              <a:t> private de libertate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legătură</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conflictul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interzice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relele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tratamente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stabilește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fundamentale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judiciare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acordate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indiferent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dacă</a:t>
            </a:r>
            <a:r>
              <a:rPr lang="en-US" sz="1300" dirty="0">
                <a:solidFill>
                  <a:schemeClr val="accent4">
                    <a:lumMod val="75000"/>
                  </a:schemeClr>
                </a:solidFill>
                <a:latin typeface="Bahnschrift Condensed" panose="020B0502040204020203" pitchFamily="34" charset="0"/>
              </a:rPr>
              <a:t> au </a:t>
            </a:r>
            <a:r>
              <a:rPr lang="en-US" sz="1300" dirty="0" err="1">
                <a:solidFill>
                  <a:schemeClr val="accent4">
                    <a:lumMod val="75000"/>
                  </a:schemeClr>
                </a:solidFill>
                <a:latin typeface="Bahnschrift Condensed" panose="020B0502040204020203" pitchFamily="34" charset="0"/>
              </a:rPr>
              <a:t>participat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nu la </a:t>
            </a:r>
            <a:r>
              <a:rPr lang="en-US" sz="1300" dirty="0" err="1">
                <a:solidFill>
                  <a:schemeClr val="accent4">
                    <a:lumMod val="75000"/>
                  </a:schemeClr>
                </a:solidFill>
                <a:latin typeface="Bahnschrift Condensed" panose="020B0502040204020203" pitchFamily="34" charset="0"/>
              </a:rPr>
              <a:t>ostilități</a:t>
            </a:r>
            <a:r>
              <a:rPr lang="en-US" sz="1300" dirty="0">
                <a:solidFill>
                  <a:schemeClr val="accent4">
                    <a:lumMod val="75000"/>
                  </a:schemeClr>
                </a:solidFill>
                <a:latin typeface="Bahnschrift Condensed" panose="020B0502040204020203" pitchFamily="34" charset="0"/>
              </a:rPr>
              <a:t>.</a:t>
            </a:r>
          </a:p>
        </p:txBody>
      </p:sp>
    </p:spTree>
    <p:extLst>
      <p:ext uri="{BB962C8B-B14F-4D97-AF65-F5344CB8AC3E}">
        <p14:creationId xmlns:p14="http://schemas.microsoft.com/office/powerpoint/2010/main" val="292405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37" name="Google Shape;1537;p56"/>
          <p:cNvGrpSpPr/>
          <p:nvPr/>
        </p:nvGrpSpPr>
        <p:grpSpPr>
          <a:xfrm>
            <a:off x="5287760" y="1350971"/>
            <a:ext cx="3461319" cy="3832346"/>
            <a:chOff x="4816525" y="874008"/>
            <a:chExt cx="3856193" cy="4269548"/>
          </a:xfrm>
        </p:grpSpPr>
        <p:sp>
          <p:nvSpPr>
            <p:cNvPr id="1538" name="Google Shape;1538;p56"/>
            <p:cNvSpPr/>
            <p:nvPr/>
          </p:nvSpPr>
          <p:spPr>
            <a:xfrm>
              <a:off x="4816525" y="2509575"/>
              <a:ext cx="631460" cy="1726763"/>
            </a:xfrm>
            <a:custGeom>
              <a:avLst/>
              <a:gdLst/>
              <a:ahLst/>
              <a:cxnLst/>
              <a:rect l="l" t="t" r="r" b="b"/>
              <a:pathLst>
                <a:path w="16301" h="44576" extrusionOk="0">
                  <a:moveTo>
                    <a:pt x="15524" y="0"/>
                  </a:moveTo>
                  <a:cubicBezTo>
                    <a:pt x="13816" y="0"/>
                    <a:pt x="12087" y="819"/>
                    <a:pt x="11085" y="2059"/>
                  </a:cubicBezTo>
                  <a:cubicBezTo>
                    <a:pt x="9573" y="3928"/>
                    <a:pt x="9299" y="6417"/>
                    <a:pt x="9085" y="8798"/>
                  </a:cubicBezTo>
                  <a:cubicBezTo>
                    <a:pt x="8990" y="9738"/>
                    <a:pt x="8906" y="10703"/>
                    <a:pt x="9109" y="11655"/>
                  </a:cubicBezTo>
                  <a:cubicBezTo>
                    <a:pt x="9323" y="12703"/>
                    <a:pt x="9752" y="14036"/>
                    <a:pt x="8775" y="14525"/>
                  </a:cubicBezTo>
                  <a:cubicBezTo>
                    <a:pt x="8490" y="14679"/>
                    <a:pt x="8120" y="14703"/>
                    <a:pt x="7870" y="14882"/>
                  </a:cubicBezTo>
                  <a:cubicBezTo>
                    <a:pt x="7370" y="15251"/>
                    <a:pt x="7573" y="15989"/>
                    <a:pt x="7466" y="16573"/>
                  </a:cubicBezTo>
                  <a:cubicBezTo>
                    <a:pt x="7299" y="17596"/>
                    <a:pt x="6204" y="18216"/>
                    <a:pt x="5596" y="19049"/>
                  </a:cubicBezTo>
                  <a:cubicBezTo>
                    <a:pt x="5144" y="19668"/>
                    <a:pt x="4942" y="20406"/>
                    <a:pt x="4751" y="21121"/>
                  </a:cubicBezTo>
                  <a:lnTo>
                    <a:pt x="2822" y="28443"/>
                  </a:lnTo>
                  <a:cubicBezTo>
                    <a:pt x="1417" y="33682"/>
                    <a:pt x="48" y="39266"/>
                    <a:pt x="1870" y="44576"/>
                  </a:cubicBezTo>
                  <a:cubicBezTo>
                    <a:pt x="2084" y="43147"/>
                    <a:pt x="2060" y="41707"/>
                    <a:pt x="1822" y="40278"/>
                  </a:cubicBezTo>
                  <a:cubicBezTo>
                    <a:pt x="0" y="29134"/>
                    <a:pt x="9085" y="20775"/>
                    <a:pt x="10311" y="9881"/>
                  </a:cubicBezTo>
                  <a:cubicBezTo>
                    <a:pt x="11216" y="10227"/>
                    <a:pt x="11514" y="10786"/>
                    <a:pt x="11811" y="11358"/>
                  </a:cubicBezTo>
                  <a:cubicBezTo>
                    <a:pt x="11621" y="7583"/>
                    <a:pt x="11228" y="3440"/>
                    <a:pt x="14383" y="1559"/>
                  </a:cubicBezTo>
                  <a:cubicBezTo>
                    <a:pt x="14931" y="952"/>
                    <a:pt x="15574" y="440"/>
                    <a:pt x="16300" y="59"/>
                  </a:cubicBezTo>
                  <a:cubicBezTo>
                    <a:pt x="16044" y="19"/>
                    <a:pt x="15784" y="0"/>
                    <a:pt x="15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6"/>
            <p:cNvSpPr/>
            <p:nvPr/>
          </p:nvSpPr>
          <p:spPr>
            <a:xfrm>
              <a:off x="4816525" y="2569927"/>
              <a:ext cx="557200" cy="1779872"/>
            </a:xfrm>
            <a:custGeom>
              <a:avLst/>
              <a:gdLst/>
              <a:ahLst/>
              <a:cxnLst/>
              <a:rect l="l" t="t" r="r" b="b"/>
              <a:pathLst>
                <a:path w="14384" h="45947" extrusionOk="0">
                  <a:moveTo>
                    <a:pt x="14383" y="1"/>
                  </a:moveTo>
                  <a:lnTo>
                    <a:pt x="14383" y="1"/>
                  </a:lnTo>
                  <a:cubicBezTo>
                    <a:pt x="11228" y="1882"/>
                    <a:pt x="11621" y="6025"/>
                    <a:pt x="11811" y="9800"/>
                  </a:cubicBezTo>
                  <a:cubicBezTo>
                    <a:pt x="11514" y="9240"/>
                    <a:pt x="11216" y="8669"/>
                    <a:pt x="10311" y="8323"/>
                  </a:cubicBezTo>
                  <a:cubicBezTo>
                    <a:pt x="9085" y="19217"/>
                    <a:pt x="0" y="27576"/>
                    <a:pt x="1822" y="38720"/>
                  </a:cubicBezTo>
                  <a:cubicBezTo>
                    <a:pt x="2060" y="40149"/>
                    <a:pt x="2084" y="41589"/>
                    <a:pt x="1870" y="43018"/>
                  </a:cubicBezTo>
                  <a:cubicBezTo>
                    <a:pt x="1953" y="43280"/>
                    <a:pt x="2048" y="43542"/>
                    <a:pt x="2144" y="43792"/>
                  </a:cubicBezTo>
                  <a:cubicBezTo>
                    <a:pt x="2453" y="44566"/>
                    <a:pt x="2858" y="45328"/>
                    <a:pt x="3465" y="45947"/>
                  </a:cubicBezTo>
                  <a:cubicBezTo>
                    <a:pt x="2239" y="37124"/>
                    <a:pt x="4501" y="27838"/>
                    <a:pt x="8168" y="20229"/>
                  </a:cubicBezTo>
                  <a:cubicBezTo>
                    <a:pt x="8168" y="20229"/>
                    <a:pt x="8528" y="20099"/>
                    <a:pt x="8976" y="20099"/>
                  </a:cubicBezTo>
                  <a:cubicBezTo>
                    <a:pt x="9352" y="20099"/>
                    <a:pt x="9791" y="20191"/>
                    <a:pt x="10133" y="20527"/>
                  </a:cubicBezTo>
                  <a:cubicBezTo>
                    <a:pt x="10156" y="19170"/>
                    <a:pt x="9109" y="17860"/>
                    <a:pt x="9585" y="16681"/>
                  </a:cubicBezTo>
                  <a:cubicBezTo>
                    <a:pt x="9623" y="16667"/>
                    <a:pt x="9663" y="16661"/>
                    <a:pt x="9703" y="16661"/>
                  </a:cubicBezTo>
                  <a:cubicBezTo>
                    <a:pt x="10204" y="16661"/>
                    <a:pt x="10864" y="17675"/>
                    <a:pt x="11484" y="17675"/>
                  </a:cubicBezTo>
                  <a:cubicBezTo>
                    <a:pt x="11607" y="17675"/>
                    <a:pt x="11729" y="17635"/>
                    <a:pt x="11847" y="17539"/>
                  </a:cubicBezTo>
                  <a:cubicBezTo>
                    <a:pt x="12931" y="16134"/>
                    <a:pt x="10692" y="13919"/>
                    <a:pt x="11776" y="12514"/>
                  </a:cubicBezTo>
                  <a:cubicBezTo>
                    <a:pt x="11872" y="12436"/>
                    <a:pt x="11992" y="12403"/>
                    <a:pt x="12126" y="12403"/>
                  </a:cubicBezTo>
                  <a:cubicBezTo>
                    <a:pt x="12835" y="12403"/>
                    <a:pt x="13958" y="13310"/>
                    <a:pt x="14231" y="13310"/>
                  </a:cubicBezTo>
                  <a:cubicBezTo>
                    <a:pt x="14317" y="13310"/>
                    <a:pt x="14318" y="13219"/>
                    <a:pt x="14193" y="12979"/>
                  </a:cubicBezTo>
                  <a:cubicBezTo>
                    <a:pt x="12704" y="8466"/>
                    <a:pt x="11514" y="3215"/>
                    <a:pt x="14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6"/>
            <p:cNvSpPr/>
            <p:nvPr/>
          </p:nvSpPr>
          <p:spPr>
            <a:xfrm>
              <a:off x="5710330" y="2715227"/>
              <a:ext cx="318732" cy="1014690"/>
            </a:xfrm>
            <a:custGeom>
              <a:avLst/>
              <a:gdLst/>
              <a:ahLst/>
              <a:cxnLst/>
              <a:rect l="l" t="t" r="r" b="b"/>
              <a:pathLst>
                <a:path w="8228" h="26194" extrusionOk="0">
                  <a:moveTo>
                    <a:pt x="5978" y="0"/>
                  </a:moveTo>
                  <a:lnTo>
                    <a:pt x="5978" y="0"/>
                  </a:lnTo>
                  <a:cubicBezTo>
                    <a:pt x="7037" y="5144"/>
                    <a:pt x="4573" y="10978"/>
                    <a:pt x="1" y="14431"/>
                  </a:cubicBezTo>
                  <a:cubicBezTo>
                    <a:pt x="1227" y="13990"/>
                    <a:pt x="2751" y="14109"/>
                    <a:pt x="4120" y="13276"/>
                  </a:cubicBezTo>
                  <a:lnTo>
                    <a:pt x="4120" y="13276"/>
                  </a:lnTo>
                  <a:cubicBezTo>
                    <a:pt x="739" y="16526"/>
                    <a:pt x="3227" y="22027"/>
                    <a:pt x="1048" y="26194"/>
                  </a:cubicBezTo>
                  <a:lnTo>
                    <a:pt x="3751" y="25206"/>
                  </a:lnTo>
                  <a:cubicBezTo>
                    <a:pt x="2680" y="20324"/>
                    <a:pt x="5013" y="15407"/>
                    <a:pt x="5680" y="10680"/>
                  </a:cubicBezTo>
                  <a:lnTo>
                    <a:pt x="5680" y="10680"/>
                  </a:lnTo>
                  <a:cubicBezTo>
                    <a:pt x="5562" y="10980"/>
                    <a:pt x="5181" y="11183"/>
                    <a:pt x="4805" y="11183"/>
                  </a:cubicBezTo>
                  <a:cubicBezTo>
                    <a:pt x="4689" y="11183"/>
                    <a:pt x="4573" y="11163"/>
                    <a:pt x="4466" y="11121"/>
                  </a:cubicBezTo>
                  <a:cubicBezTo>
                    <a:pt x="7025" y="8132"/>
                    <a:pt x="8228" y="3572"/>
                    <a:pt x="5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6"/>
            <p:cNvSpPr/>
            <p:nvPr/>
          </p:nvSpPr>
          <p:spPr>
            <a:xfrm>
              <a:off x="5814105" y="2616062"/>
              <a:ext cx="993501" cy="1075585"/>
            </a:xfrm>
            <a:custGeom>
              <a:avLst/>
              <a:gdLst/>
              <a:ahLst/>
              <a:cxnLst/>
              <a:rect l="l" t="t" r="r" b="b"/>
              <a:pathLst>
                <a:path w="25647" h="27766" extrusionOk="0">
                  <a:moveTo>
                    <a:pt x="2465" y="0"/>
                  </a:moveTo>
                  <a:lnTo>
                    <a:pt x="2465" y="0"/>
                  </a:lnTo>
                  <a:cubicBezTo>
                    <a:pt x="2846" y="822"/>
                    <a:pt x="3120" y="1679"/>
                    <a:pt x="3299" y="2560"/>
                  </a:cubicBezTo>
                  <a:cubicBezTo>
                    <a:pt x="5549" y="6132"/>
                    <a:pt x="4346" y="10692"/>
                    <a:pt x="1787" y="13681"/>
                  </a:cubicBezTo>
                  <a:cubicBezTo>
                    <a:pt x="1891" y="13723"/>
                    <a:pt x="2006" y="13743"/>
                    <a:pt x="2122" y="13743"/>
                  </a:cubicBezTo>
                  <a:cubicBezTo>
                    <a:pt x="2495" y="13743"/>
                    <a:pt x="2883" y="13540"/>
                    <a:pt x="3001" y="13240"/>
                  </a:cubicBezTo>
                  <a:lnTo>
                    <a:pt x="3001" y="13240"/>
                  </a:lnTo>
                  <a:cubicBezTo>
                    <a:pt x="2334" y="17967"/>
                    <a:pt x="1" y="22884"/>
                    <a:pt x="1072" y="27766"/>
                  </a:cubicBezTo>
                  <a:cubicBezTo>
                    <a:pt x="5954" y="25980"/>
                    <a:pt x="20634" y="20741"/>
                    <a:pt x="25647" y="19539"/>
                  </a:cubicBezTo>
                  <a:cubicBezTo>
                    <a:pt x="25253" y="19474"/>
                    <a:pt x="24786" y="19444"/>
                    <a:pt x="24259" y="19444"/>
                  </a:cubicBezTo>
                  <a:cubicBezTo>
                    <a:pt x="18630" y="19444"/>
                    <a:pt x="6115" y="22857"/>
                    <a:pt x="2370" y="24349"/>
                  </a:cubicBezTo>
                  <a:cubicBezTo>
                    <a:pt x="2584" y="22086"/>
                    <a:pt x="2799" y="19836"/>
                    <a:pt x="3013" y="17574"/>
                  </a:cubicBezTo>
                  <a:cubicBezTo>
                    <a:pt x="3037" y="17050"/>
                    <a:pt x="3132" y="16538"/>
                    <a:pt x="3275" y="16038"/>
                  </a:cubicBezTo>
                  <a:cubicBezTo>
                    <a:pt x="3382" y="15740"/>
                    <a:pt x="3525" y="15455"/>
                    <a:pt x="3656" y="15157"/>
                  </a:cubicBezTo>
                  <a:cubicBezTo>
                    <a:pt x="3870" y="14609"/>
                    <a:pt x="4049" y="14050"/>
                    <a:pt x="4192" y="13478"/>
                  </a:cubicBezTo>
                  <a:cubicBezTo>
                    <a:pt x="4549" y="12145"/>
                    <a:pt x="4906" y="10811"/>
                    <a:pt x="5263" y="9478"/>
                  </a:cubicBezTo>
                  <a:cubicBezTo>
                    <a:pt x="5763" y="7585"/>
                    <a:pt x="6263" y="5573"/>
                    <a:pt x="5585" y="3644"/>
                  </a:cubicBezTo>
                  <a:cubicBezTo>
                    <a:pt x="5061" y="2167"/>
                    <a:pt x="3894" y="941"/>
                    <a:pt x="2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6"/>
            <p:cNvSpPr/>
            <p:nvPr/>
          </p:nvSpPr>
          <p:spPr>
            <a:xfrm>
              <a:off x="4848327" y="2511822"/>
              <a:ext cx="2046037" cy="2094072"/>
            </a:xfrm>
            <a:custGeom>
              <a:avLst/>
              <a:gdLst/>
              <a:ahLst/>
              <a:cxnLst/>
              <a:rect l="l" t="t" r="r" b="b"/>
              <a:pathLst>
                <a:path w="52818" h="54058" extrusionOk="0">
                  <a:moveTo>
                    <a:pt x="15479" y="1"/>
                  </a:moveTo>
                  <a:cubicBezTo>
                    <a:pt x="10264" y="2834"/>
                    <a:pt x="11610" y="9168"/>
                    <a:pt x="13372" y="14479"/>
                  </a:cubicBezTo>
                  <a:cubicBezTo>
                    <a:pt x="13496" y="14716"/>
                    <a:pt x="13496" y="14806"/>
                    <a:pt x="13411" y="14806"/>
                  </a:cubicBezTo>
                  <a:cubicBezTo>
                    <a:pt x="13140" y="14806"/>
                    <a:pt x="12015" y="13903"/>
                    <a:pt x="11299" y="13903"/>
                  </a:cubicBezTo>
                  <a:cubicBezTo>
                    <a:pt x="11163" y="13903"/>
                    <a:pt x="11041" y="13936"/>
                    <a:pt x="10943" y="14014"/>
                  </a:cubicBezTo>
                  <a:cubicBezTo>
                    <a:pt x="9859" y="15419"/>
                    <a:pt x="12110" y="17634"/>
                    <a:pt x="11026" y="19039"/>
                  </a:cubicBezTo>
                  <a:cubicBezTo>
                    <a:pt x="10908" y="19135"/>
                    <a:pt x="10786" y="19175"/>
                    <a:pt x="10663" y="19175"/>
                  </a:cubicBezTo>
                  <a:cubicBezTo>
                    <a:pt x="10043" y="19175"/>
                    <a:pt x="9383" y="18161"/>
                    <a:pt x="8882" y="18161"/>
                  </a:cubicBezTo>
                  <a:cubicBezTo>
                    <a:pt x="8842" y="18161"/>
                    <a:pt x="8802" y="18167"/>
                    <a:pt x="8764" y="18181"/>
                  </a:cubicBezTo>
                  <a:cubicBezTo>
                    <a:pt x="8288" y="19372"/>
                    <a:pt x="9335" y="20670"/>
                    <a:pt x="9312" y="22027"/>
                  </a:cubicBezTo>
                  <a:cubicBezTo>
                    <a:pt x="8977" y="21687"/>
                    <a:pt x="8542" y="21594"/>
                    <a:pt x="8167" y="21594"/>
                  </a:cubicBezTo>
                  <a:cubicBezTo>
                    <a:pt x="7714" y="21594"/>
                    <a:pt x="7347" y="21729"/>
                    <a:pt x="7347" y="21729"/>
                  </a:cubicBezTo>
                  <a:cubicBezTo>
                    <a:pt x="4871" y="26849"/>
                    <a:pt x="2037" y="34933"/>
                    <a:pt x="834" y="42351"/>
                  </a:cubicBezTo>
                  <a:cubicBezTo>
                    <a:pt x="1" y="47530"/>
                    <a:pt x="3418" y="52424"/>
                    <a:pt x="8562" y="53424"/>
                  </a:cubicBezTo>
                  <a:lnTo>
                    <a:pt x="8609" y="53436"/>
                  </a:lnTo>
                  <a:cubicBezTo>
                    <a:pt x="10762" y="53870"/>
                    <a:pt x="12871" y="54058"/>
                    <a:pt x="14949" y="54058"/>
                  </a:cubicBezTo>
                  <a:cubicBezTo>
                    <a:pt x="25513" y="54058"/>
                    <a:pt x="35278" y="49206"/>
                    <a:pt x="45923" y="47256"/>
                  </a:cubicBezTo>
                  <a:cubicBezTo>
                    <a:pt x="51805" y="46185"/>
                    <a:pt x="52817" y="38029"/>
                    <a:pt x="51543" y="32600"/>
                  </a:cubicBezTo>
                  <a:cubicBezTo>
                    <a:pt x="51293" y="31481"/>
                    <a:pt x="50876" y="30350"/>
                    <a:pt x="50031" y="29457"/>
                  </a:cubicBezTo>
                  <a:cubicBezTo>
                    <a:pt x="49293" y="28671"/>
                    <a:pt x="48293" y="28147"/>
                    <a:pt x="47281" y="27694"/>
                  </a:cubicBezTo>
                  <a:cubicBezTo>
                    <a:pt x="46864" y="27504"/>
                    <a:pt x="46793" y="27194"/>
                    <a:pt x="46912" y="26802"/>
                  </a:cubicBezTo>
                  <a:lnTo>
                    <a:pt x="46912" y="26802"/>
                  </a:lnTo>
                  <a:cubicBezTo>
                    <a:pt x="41673" y="28837"/>
                    <a:pt x="36470" y="31028"/>
                    <a:pt x="31029" y="32612"/>
                  </a:cubicBezTo>
                  <a:cubicBezTo>
                    <a:pt x="32005" y="32100"/>
                    <a:pt x="32731" y="31219"/>
                    <a:pt x="33065" y="30171"/>
                  </a:cubicBezTo>
                  <a:lnTo>
                    <a:pt x="33065" y="30171"/>
                  </a:lnTo>
                  <a:cubicBezTo>
                    <a:pt x="29409" y="31802"/>
                    <a:pt x="26159" y="33826"/>
                    <a:pt x="22087" y="34636"/>
                  </a:cubicBezTo>
                  <a:cubicBezTo>
                    <a:pt x="22087" y="33314"/>
                    <a:pt x="22682" y="32350"/>
                    <a:pt x="23373" y="31421"/>
                  </a:cubicBezTo>
                  <a:lnTo>
                    <a:pt x="23373" y="31421"/>
                  </a:lnTo>
                  <a:lnTo>
                    <a:pt x="23301" y="31445"/>
                  </a:lnTo>
                  <a:cubicBezTo>
                    <a:pt x="25492" y="27278"/>
                    <a:pt x="22992" y="21777"/>
                    <a:pt x="26373" y="18515"/>
                  </a:cubicBezTo>
                  <a:lnTo>
                    <a:pt x="26373" y="18515"/>
                  </a:lnTo>
                  <a:cubicBezTo>
                    <a:pt x="24992" y="19360"/>
                    <a:pt x="23480" y="19241"/>
                    <a:pt x="22254" y="19682"/>
                  </a:cubicBezTo>
                  <a:cubicBezTo>
                    <a:pt x="27600" y="15633"/>
                    <a:pt x="30088" y="8335"/>
                    <a:pt x="27397" y="2691"/>
                  </a:cubicBezTo>
                  <a:cubicBezTo>
                    <a:pt x="26683" y="2239"/>
                    <a:pt x="25933" y="1846"/>
                    <a:pt x="25135" y="1548"/>
                  </a:cubicBezTo>
                  <a:cubicBezTo>
                    <a:pt x="22754" y="655"/>
                    <a:pt x="19765" y="894"/>
                    <a:pt x="17241" y="679"/>
                  </a:cubicBezTo>
                  <a:cubicBezTo>
                    <a:pt x="16705" y="322"/>
                    <a:pt x="16110" y="96"/>
                    <a:pt x="15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6"/>
            <p:cNvSpPr/>
            <p:nvPr/>
          </p:nvSpPr>
          <p:spPr>
            <a:xfrm>
              <a:off x="5703900" y="3372894"/>
              <a:ext cx="1127223" cy="480616"/>
            </a:xfrm>
            <a:custGeom>
              <a:avLst/>
              <a:gdLst/>
              <a:ahLst/>
              <a:cxnLst/>
              <a:rect l="l" t="t" r="r" b="b"/>
              <a:pathLst>
                <a:path w="29099" h="12407" extrusionOk="0">
                  <a:moveTo>
                    <a:pt x="27289" y="1"/>
                  </a:moveTo>
                  <a:lnTo>
                    <a:pt x="27289" y="1"/>
                  </a:lnTo>
                  <a:cubicBezTo>
                    <a:pt x="21372" y="1417"/>
                    <a:pt x="7132" y="7061"/>
                    <a:pt x="1286" y="9192"/>
                  </a:cubicBezTo>
                  <a:cubicBezTo>
                    <a:pt x="607" y="10121"/>
                    <a:pt x="0" y="11085"/>
                    <a:pt x="0" y="12407"/>
                  </a:cubicBezTo>
                  <a:cubicBezTo>
                    <a:pt x="4072" y="11597"/>
                    <a:pt x="7322" y="9561"/>
                    <a:pt x="10978" y="7930"/>
                  </a:cubicBezTo>
                  <a:lnTo>
                    <a:pt x="10978" y="7930"/>
                  </a:lnTo>
                  <a:cubicBezTo>
                    <a:pt x="10644" y="8990"/>
                    <a:pt x="9918" y="9859"/>
                    <a:pt x="8942" y="10371"/>
                  </a:cubicBezTo>
                  <a:cubicBezTo>
                    <a:pt x="14383" y="8799"/>
                    <a:pt x="19586" y="6608"/>
                    <a:pt x="24825" y="4573"/>
                  </a:cubicBezTo>
                  <a:cubicBezTo>
                    <a:pt x="25325" y="3013"/>
                    <a:pt x="29099" y="286"/>
                    <a:pt x="27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6"/>
            <p:cNvSpPr/>
            <p:nvPr/>
          </p:nvSpPr>
          <p:spPr>
            <a:xfrm>
              <a:off x="5297980" y="2206502"/>
              <a:ext cx="706185" cy="845175"/>
            </a:xfrm>
            <a:custGeom>
              <a:avLst/>
              <a:gdLst/>
              <a:ahLst/>
              <a:cxnLst/>
              <a:rect l="l" t="t" r="r" b="b"/>
              <a:pathLst>
                <a:path w="18230" h="21818" extrusionOk="0">
                  <a:moveTo>
                    <a:pt x="5038" y="1"/>
                  </a:moveTo>
                  <a:lnTo>
                    <a:pt x="978" y="11216"/>
                  </a:lnTo>
                  <a:cubicBezTo>
                    <a:pt x="1" y="16921"/>
                    <a:pt x="3963" y="21818"/>
                    <a:pt x="8944" y="21818"/>
                  </a:cubicBezTo>
                  <a:cubicBezTo>
                    <a:pt x="10700" y="21818"/>
                    <a:pt x="12583" y="21209"/>
                    <a:pt x="14420" y="19813"/>
                  </a:cubicBezTo>
                  <a:cubicBezTo>
                    <a:pt x="15623" y="18908"/>
                    <a:pt x="16432" y="17586"/>
                    <a:pt x="16718" y="16110"/>
                  </a:cubicBezTo>
                  <a:cubicBezTo>
                    <a:pt x="17206" y="13598"/>
                    <a:pt x="17825" y="11073"/>
                    <a:pt x="18230" y="8561"/>
                  </a:cubicBezTo>
                  <a:lnTo>
                    <a:pt x="50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6"/>
            <p:cNvSpPr/>
            <p:nvPr/>
          </p:nvSpPr>
          <p:spPr>
            <a:xfrm>
              <a:off x="5343457" y="2227264"/>
              <a:ext cx="617824" cy="817710"/>
            </a:xfrm>
            <a:custGeom>
              <a:avLst/>
              <a:gdLst/>
              <a:ahLst/>
              <a:cxnLst/>
              <a:rect l="l" t="t" r="r" b="b"/>
              <a:pathLst>
                <a:path w="15949" h="21109" extrusionOk="0">
                  <a:moveTo>
                    <a:pt x="5269" y="0"/>
                  </a:moveTo>
                  <a:lnTo>
                    <a:pt x="1137" y="11204"/>
                  </a:lnTo>
                  <a:cubicBezTo>
                    <a:pt x="0" y="16656"/>
                    <a:pt x="2856" y="21109"/>
                    <a:pt x="6892" y="21109"/>
                  </a:cubicBezTo>
                  <a:cubicBezTo>
                    <a:pt x="8603" y="21109"/>
                    <a:pt x="10527" y="20308"/>
                    <a:pt x="12448" y="18443"/>
                  </a:cubicBezTo>
                  <a:cubicBezTo>
                    <a:pt x="13282" y="17634"/>
                    <a:pt x="13865" y="16586"/>
                    <a:pt x="14127" y="15455"/>
                  </a:cubicBezTo>
                  <a:cubicBezTo>
                    <a:pt x="14710" y="12835"/>
                    <a:pt x="15425" y="10204"/>
                    <a:pt x="15949" y="7609"/>
                  </a:cubicBezTo>
                  <a:lnTo>
                    <a:pt x="5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6"/>
            <p:cNvSpPr/>
            <p:nvPr/>
          </p:nvSpPr>
          <p:spPr>
            <a:xfrm>
              <a:off x="5409154" y="1358484"/>
              <a:ext cx="1102818" cy="1227320"/>
            </a:xfrm>
            <a:custGeom>
              <a:avLst/>
              <a:gdLst/>
              <a:ahLst/>
              <a:cxnLst/>
              <a:rect l="l" t="t" r="r" b="b"/>
              <a:pathLst>
                <a:path w="28469" h="31683" extrusionOk="0">
                  <a:moveTo>
                    <a:pt x="21391" y="0"/>
                  </a:moveTo>
                  <a:cubicBezTo>
                    <a:pt x="20783" y="0"/>
                    <a:pt x="20055" y="464"/>
                    <a:pt x="19527" y="902"/>
                  </a:cubicBezTo>
                  <a:cubicBezTo>
                    <a:pt x="18241" y="1962"/>
                    <a:pt x="17575" y="2819"/>
                    <a:pt x="16408" y="4033"/>
                  </a:cubicBezTo>
                  <a:cubicBezTo>
                    <a:pt x="16285" y="3687"/>
                    <a:pt x="16193" y="3542"/>
                    <a:pt x="16008" y="3542"/>
                  </a:cubicBezTo>
                  <a:cubicBezTo>
                    <a:pt x="15887" y="3542"/>
                    <a:pt x="15726" y="3604"/>
                    <a:pt x="15491" y="3712"/>
                  </a:cubicBezTo>
                  <a:cubicBezTo>
                    <a:pt x="13836" y="4474"/>
                    <a:pt x="8585" y="8832"/>
                    <a:pt x="5811" y="11296"/>
                  </a:cubicBezTo>
                  <a:cubicBezTo>
                    <a:pt x="2275" y="14463"/>
                    <a:pt x="1" y="18868"/>
                    <a:pt x="882" y="23071"/>
                  </a:cubicBezTo>
                  <a:cubicBezTo>
                    <a:pt x="1644" y="26739"/>
                    <a:pt x="2323" y="29167"/>
                    <a:pt x="5478" y="30727"/>
                  </a:cubicBezTo>
                  <a:cubicBezTo>
                    <a:pt x="6773" y="31367"/>
                    <a:pt x="8243" y="31683"/>
                    <a:pt x="9764" y="31683"/>
                  </a:cubicBezTo>
                  <a:cubicBezTo>
                    <a:pt x="11948" y="31683"/>
                    <a:pt x="14237" y="31033"/>
                    <a:pt x="16265" y="29763"/>
                  </a:cubicBezTo>
                  <a:cubicBezTo>
                    <a:pt x="19694" y="27608"/>
                    <a:pt x="21230" y="23917"/>
                    <a:pt x="23016" y="20202"/>
                  </a:cubicBezTo>
                  <a:cubicBezTo>
                    <a:pt x="24778" y="16547"/>
                    <a:pt x="26349" y="12796"/>
                    <a:pt x="27719" y="8986"/>
                  </a:cubicBezTo>
                  <a:cubicBezTo>
                    <a:pt x="28100" y="7927"/>
                    <a:pt x="28469" y="6796"/>
                    <a:pt x="28231" y="5807"/>
                  </a:cubicBezTo>
                  <a:cubicBezTo>
                    <a:pt x="28053" y="5071"/>
                    <a:pt x="27393" y="4493"/>
                    <a:pt x="26679" y="4493"/>
                  </a:cubicBezTo>
                  <a:cubicBezTo>
                    <a:pt x="26434" y="4493"/>
                    <a:pt x="26184" y="4560"/>
                    <a:pt x="25945" y="4712"/>
                  </a:cubicBezTo>
                  <a:cubicBezTo>
                    <a:pt x="26397" y="3771"/>
                    <a:pt x="27433" y="2081"/>
                    <a:pt x="25909" y="890"/>
                  </a:cubicBezTo>
                  <a:cubicBezTo>
                    <a:pt x="25566" y="622"/>
                    <a:pt x="25240" y="517"/>
                    <a:pt x="24930" y="517"/>
                  </a:cubicBezTo>
                  <a:cubicBezTo>
                    <a:pt x="24151" y="517"/>
                    <a:pt x="23467" y="1174"/>
                    <a:pt x="22837" y="1557"/>
                  </a:cubicBezTo>
                  <a:cubicBezTo>
                    <a:pt x="22837" y="866"/>
                    <a:pt x="22385" y="259"/>
                    <a:pt x="21730" y="57"/>
                  </a:cubicBezTo>
                  <a:cubicBezTo>
                    <a:pt x="21623" y="18"/>
                    <a:pt x="21509" y="0"/>
                    <a:pt x="21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6"/>
            <p:cNvSpPr/>
            <p:nvPr/>
          </p:nvSpPr>
          <p:spPr>
            <a:xfrm>
              <a:off x="5443319" y="1370338"/>
              <a:ext cx="1051142" cy="1239600"/>
            </a:xfrm>
            <a:custGeom>
              <a:avLst/>
              <a:gdLst/>
              <a:ahLst/>
              <a:cxnLst/>
              <a:rect l="l" t="t" r="r" b="b"/>
              <a:pathLst>
                <a:path w="27135" h="32000" extrusionOk="0">
                  <a:moveTo>
                    <a:pt x="20979" y="0"/>
                  </a:moveTo>
                  <a:cubicBezTo>
                    <a:pt x="20399" y="0"/>
                    <a:pt x="19672" y="510"/>
                    <a:pt x="19133" y="965"/>
                  </a:cubicBezTo>
                  <a:cubicBezTo>
                    <a:pt x="17883" y="2049"/>
                    <a:pt x="17205" y="2906"/>
                    <a:pt x="16062" y="4132"/>
                  </a:cubicBezTo>
                  <a:cubicBezTo>
                    <a:pt x="15936" y="3708"/>
                    <a:pt x="15577" y="3253"/>
                    <a:pt x="15141" y="3253"/>
                  </a:cubicBezTo>
                  <a:cubicBezTo>
                    <a:pt x="15039" y="3253"/>
                    <a:pt x="14932" y="3278"/>
                    <a:pt x="14823" y="3334"/>
                  </a:cubicBezTo>
                  <a:cubicBezTo>
                    <a:pt x="13240" y="4156"/>
                    <a:pt x="8525" y="9157"/>
                    <a:pt x="5810" y="11681"/>
                  </a:cubicBezTo>
                  <a:cubicBezTo>
                    <a:pt x="2346" y="14883"/>
                    <a:pt x="0" y="19241"/>
                    <a:pt x="583" y="23218"/>
                  </a:cubicBezTo>
                  <a:cubicBezTo>
                    <a:pt x="1095" y="26683"/>
                    <a:pt x="2572" y="30231"/>
                    <a:pt x="5429" y="31552"/>
                  </a:cubicBezTo>
                  <a:cubicBezTo>
                    <a:pt x="6097" y="31862"/>
                    <a:pt x="6770" y="32000"/>
                    <a:pt x="7453" y="32000"/>
                  </a:cubicBezTo>
                  <a:cubicBezTo>
                    <a:pt x="9680" y="32000"/>
                    <a:pt x="12004" y="30533"/>
                    <a:pt x="14538" y="28802"/>
                  </a:cubicBezTo>
                  <a:cubicBezTo>
                    <a:pt x="17847" y="26540"/>
                    <a:pt x="19491" y="22920"/>
                    <a:pt x="21348" y="19277"/>
                  </a:cubicBezTo>
                  <a:cubicBezTo>
                    <a:pt x="23193" y="15645"/>
                    <a:pt x="24848" y="11978"/>
                    <a:pt x="26325" y="8264"/>
                  </a:cubicBezTo>
                  <a:cubicBezTo>
                    <a:pt x="26741" y="7240"/>
                    <a:pt x="27134" y="6132"/>
                    <a:pt x="26968" y="5192"/>
                  </a:cubicBezTo>
                  <a:cubicBezTo>
                    <a:pt x="26848" y="4525"/>
                    <a:pt x="26298" y="4024"/>
                    <a:pt x="25663" y="4024"/>
                  </a:cubicBezTo>
                  <a:cubicBezTo>
                    <a:pt x="25413" y="4024"/>
                    <a:pt x="25151" y="4101"/>
                    <a:pt x="24896" y="4275"/>
                  </a:cubicBezTo>
                  <a:cubicBezTo>
                    <a:pt x="25384" y="3346"/>
                    <a:pt x="26432" y="1668"/>
                    <a:pt x="25086" y="608"/>
                  </a:cubicBezTo>
                  <a:cubicBezTo>
                    <a:pt x="24804" y="391"/>
                    <a:pt x="24529" y="304"/>
                    <a:pt x="24262" y="304"/>
                  </a:cubicBezTo>
                  <a:cubicBezTo>
                    <a:pt x="23503" y="304"/>
                    <a:pt x="22806" y="1004"/>
                    <a:pt x="22181" y="1418"/>
                  </a:cubicBezTo>
                  <a:cubicBezTo>
                    <a:pt x="22193" y="691"/>
                    <a:pt x="21836" y="239"/>
                    <a:pt x="21229" y="36"/>
                  </a:cubicBezTo>
                  <a:cubicBezTo>
                    <a:pt x="21150" y="12"/>
                    <a:pt x="21066" y="0"/>
                    <a:pt x="20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6"/>
            <p:cNvSpPr/>
            <p:nvPr/>
          </p:nvSpPr>
          <p:spPr>
            <a:xfrm>
              <a:off x="5732022" y="1494875"/>
              <a:ext cx="665123" cy="557975"/>
            </a:xfrm>
            <a:custGeom>
              <a:avLst/>
              <a:gdLst/>
              <a:ahLst/>
              <a:cxnLst/>
              <a:rect l="l" t="t" r="r" b="b"/>
              <a:pathLst>
                <a:path w="17170" h="14404" extrusionOk="0">
                  <a:moveTo>
                    <a:pt x="0" y="7835"/>
                  </a:moveTo>
                  <a:cubicBezTo>
                    <a:pt x="165" y="8227"/>
                    <a:pt x="528" y="8448"/>
                    <a:pt x="952" y="8513"/>
                  </a:cubicBezTo>
                  <a:lnTo>
                    <a:pt x="952" y="8513"/>
                  </a:lnTo>
                  <a:cubicBezTo>
                    <a:pt x="634" y="8289"/>
                    <a:pt x="316" y="8063"/>
                    <a:pt x="0" y="7835"/>
                  </a:cubicBezTo>
                  <a:close/>
                  <a:moveTo>
                    <a:pt x="13681" y="0"/>
                  </a:moveTo>
                  <a:lnTo>
                    <a:pt x="6418" y="8478"/>
                  </a:lnTo>
                  <a:cubicBezTo>
                    <a:pt x="5882" y="9112"/>
                    <a:pt x="5132" y="9805"/>
                    <a:pt x="4448" y="9805"/>
                  </a:cubicBezTo>
                  <a:cubicBezTo>
                    <a:pt x="4312" y="9805"/>
                    <a:pt x="4178" y="9777"/>
                    <a:pt x="4048" y="9716"/>
                  </a:cubicBezTo>
                  <a:cubicBezTo>
                    <a:pt x="3548" y="9478"/>
                    <a:pt x="3406" y="8763"/>
                    <a:pt x="3584" y="8144"/>
                  </a:cubicBezTo>
                  <a:cubicBezTo>
                    <a:pt x="3751" y="7537"/>
                    <a:pt x="4168" y="6989"/>
                    <a:pt x="4560" y="6477"/>
                  </a:cubicBezTo>
                  <a:lnTo>
                    <a:pt x="8680" y="1131"/>
                  </a:lnTo>
                  <a:lnTo>
                    <a:pt x="4120" y="6537"/>
                  </a:lnTo>
                  <a:cubicBezTo>
                    <a:pt x="3536" y="7239"/>
                    <a:pt x="2917" y="7966"/>
                    <a:pt x="2120" y="8335"/>
                  </a:cubicBezTo>
                  <a:cubicBezTo>
                    <a:pt x="1836" y="8466"/>
                    <a:pt x="1525" y="8534"/>
                    <a:pt x="1229" y="8534"/>
                  </a:cubicBezTo>
                  <a:cubicBezTo>
                    <a:pt x="1135" y="8534"/>
                    <a:pt x="1042" y="8527"/>
                    <a:pt x="952" y="8513"/>
                  </a:cubicBezTo>
                  <a:lnTo>
                    <a:pt x="952" y="8513"/>
                  </a:lnTo>
                  <a:cubicBezTo>
                    <a:pt x="2496" y="9599"/>
                    <a:pt x="4073" y="10636"/>
                    <a:pt x="5692" y="11633"/>
                  </a:cubicBezTo>
                  <a:cubicBezTo>
                    <a:pt x="5978" y="11812"/>
                    <a:pt x="6266" y="11988"/>
                    <a:pt x="6556" y="12163"/>
                  </a:cubicBezTo>
                  <a:lnTo>
                    <a:pt x="6556" y="12163"/>
                  </a:lnTo>
                  <a:cubicBezTo>
                    <a:pt x="6142" y="11776"/>
                    <a:pt x="6020" y="11057"/>
                    <a:pt x="6180" y="10418"/>
                  </a:cubicBezTo>
                  <a:cubicBezTo>
                    <a:pt x="6382" y="9597"/>
                    <a:pt x="6918" y="8870"/>
                    <a:pt x="7454" y="8180"/>
                  </a:cubicBezTo>
                  <a:lnTo>
                    <a:pt x="13681" y="0"/>
                  </a:lnTo>
                  <a:close/>
                  <a:moveTo>
                    <a:pt x="6556" y="12163"/>
                  </a:moveTo>
                  <a:cubicBezTo>
                    <a:pt x="6662" y="12262"/>
                    <a:pt x="6787" y="12339"/>
                    <a:pt x="6932" y="12388"/>
                  </a:cubicBezTo>
                  <a:lnTo>
                    <a:pt x="6932" y="12388"/>
                  </a:lnTo>
                  <a:cubicBezTo>
                    <a:pt x="6806" y="12313"/>
                    <a:pt x="6681" y="12238"/>
                    <a:pt x="6556" y="12163"/>
                  </a:cubicBezTo>
                  <a:close/>
                  <a:moveTo>
                    <a:pt x="17169" y="1215"/>
                  </a:moveTo>
                  <a:lnTo>
                    <a:pt x="17169" y="1215"/>
                  </a:lnTo>
                  <a:cubicBezTo>
                    <a:pt x="14669" y="4394"/>
                    <a:pt x="12169" y="7573"/>
                    <a:pt x="9656" y="10740"/>
                  </a:cubicBezTo>
                  <a:cubicBezTo>
                    <a:pt x="9299" y="11204"/>
                    <a:pt x="8930" y="11668"/>
                    <a:pt x="8466" y="12002"/>
                  </a:cubicBezTo>
                  <a:cubicBezTo>
                    <a:pt x="8105" y="12261"/>
                    <a:pt x="7679" y="12441"/>
                    <a:pt x="7283" y="12441"/>
                  </a:cubicBezTo>
                  <a:cubicBezTo>
                    <a:pt x="7170" y="12441"/>
                    <a:pt x="7059" y="12426"/>
                    <a:pt x="6954" y="12395"/>
                  </a:cubicBezTo>
                  <a:cubicBezTo>
                    <a:pt x="6946" y="12392"/>
                    <a:pt x="6939" y="12390"/>
                    <a:pt x="6932" y="12388"/>
                  </a:cubicBezTo>
                  <a:lnTo>
                    <a:pt x="6932" y="12388"/>
                  </a:lnTo>
                  <a:cubicBezTo>
                    <a:pt x="7484" y="12715"/>
                    <a:pt x="8040" y="13035"/>
                    <a:pt x="8597" y="13347"/>
                  </a:cubicBezTo>
                  <a:cubicBezTo>
                    <a:pt x="9056" y="13611"/>
                    <a:pt x="9972" y="14404"/>
                    <a:pt x="10680" y="14404"/>
                  </a:cubicBezTo>
                  <a:cubicBezTo>
                    <a:pt x="10835" y="14404"/>
                    <a:pt x="10981" y="14366"/>
                    <a:pt x="11109" y="14276"/>
                  </a:cubicBezTo>
                  <a:cubicBezTo>
                    <a:pt x="10311" y="13145"/>
                    <a:pt x="10656" y="12097"/>
                    <a:pt x="11442" y="10775"/>
                  </a:cubicBezTo>
                  <a:lnTo>
                    <a:pt x="17169" y="121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6"/>
            <p:cNvSpPr/>
            <p:nvPr/>
          </p:nvSpPr>
          <p:spPr>
            <a:xfrm>
              <a:off x="5934963" y="2102494"/>
              <a:ext cx="379124" cy="191673"/>
            </a:xfrm>
            <a:custGeom>
              <a:avLst/>
              <a:gdLst/>
              <a:ahLst/>
              <a:cxnLst/>
              <a:rect l="l" t="t" r="r" b="b"/>
              <a:pathLst>
                <a:path w="9787" h="4948" extrusionOk="0">
                  <a:moveTo>
                    <a:pt x="2121" y="0"/>
                  </a:moveTo>
                  <a:cubicBezTo>
                    <a:pt x="1777" y="0"/>
                    <a:pt x="1441" y="51"/>
                    <a:pt x="1131" y="197"/>
                  </a:cubicBezTo>
                  <a:cubicBezTo>
                    <a:pt x="381" y="554"/>
                    <a:pt x="0" y="1412"/>
                    <a:pt x="24" y="2233"/>
                  </a:cubicBezTo>
                  <a:cubicBezTo>
                    <a:pt x="2429" y="3495"/>
                    <a:pt x="5036" y="4007"/>
                    <a:pt x="7703" y="4948"/>
                  </a:cubicBezTo>
                  <a:lnTo>
                    <a:pt x="8930" y="3364"/>
                  </a:lnTo>
                  <a:lnTo>
                    <a:pt x="8930" y="3364"/>
                  </a:lnTo>
                  <a:cubicBezTo>
                    <a:pt x="8704" y="3662"/>
                    <a:pt x="8787" y="4198"/>
                    <a:pt x="8763" y="4638"/>
                  </a:cubicBezTo>
                  <a:cubicBezTo>
                    <a:pt x="9382" y="3793"/>
                    <a:pt x="9787" y="3055"/>
                    <a:pt x="9632" y="2198"/>
                  </a:cubicBezTo>
                  <a:cubicBezTo>
                    <a:pt x="9466" y="1852"/>
                    <a:pt x="9204" y="1566"/>
                    <a:pt x="8894" y="1352"/>
                  </a:cubicBezTo>
                  <a:cubicBezTo>
                    <a:pt x="8406" y="1031"/>
                    <a:pt x="7822" y="924"/>
                    <a:pt x="7251" y="828"/>
                  </a:cubicBezTo>
                  <a:lnTo>
                    <a:pt x="3274" y="126"/>
                  </a:lnTo>
                  <a:cubicBezTo>
                    <a:pt x="2898" y="63"/>
                    <a:pt x="250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6"/>
            <p:cNvSpPr/>
            <p:nvPr/>
          </p:nvSpPr>
          <p:spPr>
            <a:xfrm>
              <a:off x="6253183" y="2282154"/>
              <a:ext cx="21267" cy="27697"/>
            </a:xfrm>
            <a:custGeom>
              <a:avLst/>
              <a:gdLst/>
              <a:ahLst/>
              <a:cxnLst/>
              <a:rect l="l" t="t" r="r" b="b"/>
              <a:pathLst>
                <a:path w="549" h="715" extrusionOk="0">
                  <a:moveTo>
                    <a:pt x="548" y="0"/>
                  </a:moveTo>
                  <a:lnTo>
                    <a:pt x="548" y="0"/>
                  </a:lnTo>
                  <a:cubicBezTo>
                    <a:pt x="381" y="227"/>
                    <a:pt x="191" y="465"/>
                    <a:pt x="0" y="715"/>
                  </a:cubicBezTo>
                  <a:cubicBezTo>
                    <a:pt x="417" y="655"/>
                    <a:pt x="524" y="357"/>
                    <a:pt x="54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6"/>
            <p:cNvSpPr/>
            <p:nvPr/>
          </p:nvSpPr>
          <p:spPr>
            <a:xfrm>
              <a:off x="5675738" y="2187598"/>
              <a:ext cx="647149" cy="466438"/>
            </a:xfrm>
            <a:custGeom>
              <a:avLst/>
              <a:gdLst/>
              <a:ahLst/>
              <a:cxnLst/>
              <a:rect l="l" t="t" r="r" b="b"/>
              <a:pathLst>
                <a:path w="16706" h="12041" extrusionOk="0">
                  <a:moveTo>
                    <a:pt x="15455" y="2441"/>
                  </a:moveTo>
                  <a:lnTo>
                    <a:pt x="15455" y="2441"/>
                  </a:lnTo>
                  <a:cubicBezTo>
                    <a:pt x="15431" y="2798"/>
                    <a:pt x="15324" y="3096"/>
                    <a:pt x="14907" y="3156"/>
                  </a:cubicBezTo>
                  <a:cubicBezTo>
                    <a:pt x="15098" y="2906"/>
                    <a:pt x="15288" y="2668"/>
                    <a:pt x="15455" y="2441"/>
                  </a:cubicBezTo>
                  <a:close/>
                  <a:moveTo>
                    <a:pt x="8859" y="2715"/>
                  </a:moveTo>
                  <a:cubicBezTo>
                    <a:pt x="9895" y="2763"/>
                    <a:pt x="10919" y="2977"/>
                    <a:pt x="11895" y="3346"/>
                  </a:cubicBezTo>
                  <a:cubicBezTo>
                    <a:pt x="10883" y="3239"/>
                    <a:pt x="9847" y="3120"/>
                    <a:pt x="8907" y="2727"/>
                  </a:cubicBezTo>
                  <a:lnTo>
                    <a:pt x="8859" y="2715"/>
                  </a:lnTo>
                  <a:close/>
                  <a:moveTo>
                    <a:pt x="16324" y="1"/>
                  </a:moveTo>
                  <a:lnTo>
                    <a:pt x="16324" y="1"/>
                  </a:lnTo>
                  <a:cubicBezTo>
                    <a:pt x="16467" y="858"/>
                    <a:pt x="16074" y="1596"/>
                    <a:pt x="15455" y="2441"/>
                  </a:cubicBezTo>
                  <a:cubicBezTo>
                    <a:pt x="15479" y="2001"/>
                    <a:pt x="15396" y="1465"/>
                    <a:pt x="15622" y="1167"/>
                  </a:cubicBezTo>
                  <a:lnTo>
                    <a:pt x="15622" y="1167"/>
                  </a:lnTo>
                  <a:lnTo>
                    <a:pt x="14395" y="2751"/>
                  </a:lnTo>
                  <a:cubicBezTo>
                    <a:pt x="11728" y="1810"/>
                    <a:pt x="9121" y="1298"/>
                    <a:pt x="6716" y="36"/>
                  </a:cubicBezTo>
                  <a:lnTo>
                    <a:pt x="6716" y="36"/>
                  </a:lnTo>
                  <a:cubicBezTo>
                    <a:pt x="6716" y="239"/>
                    <a:pt x="6752" y="441"/>
                    <a:pt x="6811" y="643"/>
                  </a:cubicBezTo>
                  <a:cubicBezTo>
                    <a:pt x="7109" y="1608"/>
                    <a:pt x="7942" y="2322"/>
                    <a:pt x="8859" y="2715"/>
                  </a:cubicBezTo>
                  <a:cubicBezTo>
                    <a:pt x="8660" y="2705"/>
                    <a:pt x="8462" y="2699"/>
                    <a:pt x="8263" y="2699"/>
                  </a:cubicBezTo>
                  <a:cubicBezTo>
                    <a:pt x="6444" y="2699"/>
                    <a:pt x="4658" y="3141"/>
                    <a:pt x="3037" y="3989"/>
                  </a:cubicBezTo>
                  <a:cubicBezTo>
                    <a:pt x="2025" y="4513"/>
                    <a:pt x="1072" y="5227"/>
                    <a:pt x="537" y="6227"/>
                  </a:cubicBezTo>
                  <a:cubicBezTo>
                    <a:pt x="1" y="7228"/>
                    <a:pt x="72" y="8954"/>
                    <a:pt x="894" y="9716"/>
                  </a:cubicBezTo>
                  <a:cubicBezTo>
                    <a:pt x="2544" y="11228"/>
                    <a:pt x="4770" y="12040"/>
                    <a:pt x="7002" y="12040"/>
                  </a:cubicBezTo>
                  <a:cubicBezTo>
                    <a:pt x="8040" y="12040"/>
                    <a:pt x="9079" y="11865"/>
                    <a:pt x="10062" y="11502"/>
                  </a:cubicBezTo>
                  <a:cubicBezTo>
                    <a:pt x="13145" y="10371"/>
                    <a:pt x="14788" y="7478"/>
                    <a:pt x="15967" y="4406"/>
                  </a:cubicBezTo>
                  <a:cubicBezTo>
                    <a:pt x="16312" y="3513"/>
                    <a:pt x="16658" y="2596"/>
                    <a:pt x="16693" y="1644"/>
                  </a:cubicBezTo>
                  <a:cubicBezTo>
                    <a:pt x="16705" y="1072"/>
                    <a:pt x="16586" y="512"/>
                    <a:pt x="16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6"/>
            <p:cNvSpPr/>
            <p:nvPr/>
          </p:nvSpPr>
          <p:spPr>
            <a:xfrm>
              <a:off x="6019331" y="2292768"/>
              <a:ext cx="117220" cy="24482"/>
            </a:xfrm>
            <a:custGeom>
              <a:avLst/>
              <a:gdLst/>
              <a:ahLst/>
              <a:cxnLst/>
              <a:rect l="l" t="t" r="r" b="b"/>
              <a:pathLst>
                <a:path w="3026" h="632" extrusionOk="0">
                  <a:moveTo>
                    <a:pt x="1" y="0"/>
                  </a:moveTo>
                  <a:lnTo>
                    <a:pt x="49" y="24"/>
                  </a:lnTo>
                  <a:cubicBezTo>
                    <a:pt x="977" y="417"/>
                    <a:pt x="2013" y="524"/>
                    <a:pt x="3025" y="631"/>
                  </a:cubicBezTo>
                  <a:cubicBezTo>
                    <a:pt x="2049" y="262"/>
                    <a:pt x="1037" y="48"/>
                    <a:pt x="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6"/>
            <p:cNvSpPr/>
            <p:nvPr/>
          </p:nvSpPr>
          <p:spPr>
            <a:xfrm>
              <a:off x="5691891" y="2185739"/>
              <a:ext cx="514279" cy="221888"/>
            </a:xfrm>
            <a:custGeom>
              <a:avLst/>
              <a:gdLst/>
              <a:ahLst/>
              <a:cxnLst/>
              <a:rect l="l" t="t" r="r" b="b"/>
              <a:pathLst>
                <a:path w="13276" h="5728" extrusionOk="0">
                  <a:moveTo>
                    <a:pt x="5858" y="1"/>
                  </a:moveTo>
                  <a:lnTo>
                    <a:pt x="5858" y="1"/>
                  </a:lnTo>
                  <a:cubicBezTo>
                    <a:pt x="5787" y="1013"/>
                    <a:pt x="6323" y="2227"/>
                    <a:pt x="7192" y="2751"/>
                  </a:cubicBezTo>
                  <a:lnTo>
                    <a:pt x="1733" y="5011"/>
                  </a:lnTo>
                  <a:lnTo>
                    <a:pt x="1733" y="5011"/>
                  </a:lnTo>
                  <a:cubicBezTo>
                    <a:pt x="3241" y="4501"/>
                    <a:pt x="4831" y="4246"/>
                    <a:pt x="6417" y="4246"/>
                  </a:cubicBezTo>
                  <a:cubicBezTo>
                    <a:pt x="8446" y="4246"/>
                    <a:pt x="10470" y="4664"/>
                    <a:pt x="12312" y="5502"/>
                  </a:cubicBezTo>
                  <a:lnTo>
                    <a:pt x="10895" y="4549"/>
                  </a:lnTo>
                  <a:cubicBezTo>
                    <a:pt x="11788" y="4311"/>
                    <a:pt x="12383" y="3894"/>
                    <a:pt x="13276" y="3656"/>
                  </a:cubicBezTo>
                  <a:lnTo>
                    <a:pt x="13276" y="3656"/>
                  </a:lnTo>
                  <a:cubicBezTo>
                    <a:pt x="12990" y="3691"/>
                    <a:pt x="12703" y="3708"/>
                    <a:pt x="12417" y="3708"/>
                  </a:cubicBezTo>
                  <a:cubicBezTo>
                    <a:pt x="9789" y="3708"/>
                    <a:pt x="7190" y="2266"/>
                    <a:pt x="5858" y="1"/>
                  </a:cubicBezTo>
                  <a:close/>
                  <a:moveTo>
                    <a:pt x="1733" y="5011"/>
                  </a:moveTo>
                  <a:cubicBezTo>
                    <a:pt x="1141" y="5211"/>
                    <a:pt x="562" y="5450"/>
                    <a:pt x="0" y="5728"/>
                  </a:cubicBezTo>
                  <a:lnTo>
                    <a:pt x="1733" y="50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6"/>
            <p:cNvSpPr/>
            <p:nvPr/>
          </p:nvSpPr>
          <p:spPr>
            <a:xfrm>
              <a:off x="6266547" y="1730083"/>
              <a:ext cx="107497" cy="75732"/>
            </a:xfrm>
            <a:custGeom>
              <a:avLst/>
              <a:gdLst/>
              <a:ahLst/>
              <a:cxnLst/>
              <a:rect l="l" t="t" r="r" b="b"/>
              <a:pathLst>
                <a:path w="2775" h="1955" extrusionOk="0">
                  <a:moveTo>
                    <a:pt x="405" y="1"/>
                  </a:moveTo>
                  <a:cubicBezTo>
                    <a:pt x="1" y="120"/>
                    <a:pt x="203" y="810"/>
                    <a:pt x="382" y="1084"/>
                  </a:cubicBezTo>
                  <a:cubicBezTo>
                    <a:pt x="632" y="1441"/>
                    <a:pt x="1013" y="1703"/>
                    <a:pt x="1453" y="1810"/>
                  </a:cubicBezTo>
                  <a:cubicBezTo>
                    <a:pt x="1845" y="1897"/>
                    <a:pt x="2247" y="1955"/>
                    <a:pt x="2660" y="1955"/>
                  </a:cubicBezTo>
                  <a:cubicBezTo>
                    <a:pt x="2698" y="1955"/>
                    <a:pt x="2736" y="1954"/>
                    <a:pt x="2775" y="1953"/>
                  </a:cubicBezTo>
                  <a:cubicBezTo>
                    <a:pt x="1608" y="1929"/>
                    <a:pt x="834" y="989"/>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6"/>
            <p:cNvSpPr/>
            <p:nvPr/>
          </p:nvSpPr>
          <p:spPr>
            <a:xfrm>
              <a:off x="6177995" y="1885958"/>
              <a:ext cx="113501" cy="66009"/>
            </a:xfrm>
            <a:custGeom>
              <a:avLst/>
              <a:gdLst/>
              <a:ahLst/>
              <a:cxnLst/>
              <a:rect l="l" t="t" r="r" b="b"/>
              <a:pathLst>
                <a:path w="2930" h="1704" extrusionOk="0">
                  <a:moveTo>
                    <a:pt x="72" y="1"/>
                  </a:moveTo>
                  <a:lnTo>
                    <a:pt x="72" y="1"/>
                  </a:lnTo>
                  <a:cubicBezTo>
                    <a:pt x="1" y="1334"/>
                    <a:pt x="2025" y="1465"/>
                    <a:pt x="2930" y="1703"/>
                  </a:cubicBezTo>
                  <a:cubicBezTo>
                    <a:pt x="2846" y="1680"/>
                    <a:pt x="2763" y="1656"/>
                    <a:pt x="2680" y="1632"/>
                  </a:cubicBezTo>
                  <a:cubicBezTo>
                    <a:pt x="1656" y="1311"/>
                    <a:pt x="858" y="668"/>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6"/>
            <p:cNvSpPr/>
            <p:nvPr/>
          </p:nvSpPr>
          <p:spPr>
            <a:xfrm>
              <a:off x="6153088" y="1612479"/>
              <a:ext cx="99672" cy="75693"/>
            </a:xfrm>
            <a:custGeom>
              <a:avLst/>
              <a:gdLst/>
              <a:ahLst/>
              <a:cxnLst/>
              <a:rect l="l" t="t" r="r" b="b"/>
              <a:pathLst>
                <a:path w="2573" h="1954" extrusionOk="0">
                  <a:moveTo>
                    <a:pt x="203" y="0"/>
                  </a:moveTo>
                  <a:lnTo>
                    <a:pt x="203" y="0"/>
                  </a:lnTo>
                  <a:cubicBezTo>
                    <a:pt x="144" y="227"/>
                    <a:pt x="1" y="798"/>
                    <a:pt x="179" y="1072"/>
                  </a:cubicBezTo>
                  <a:cubicBezTo>
                    <a:pt x="441" y="1441"/>
                    <a:pt x="822" y="1691"/>
                    <a:pt x="1251" y="1798"/>
                  </a:cubicBezTo>
                  <a:cubicBezTo>
                    <a:pt x="1691" y="1905"/>
                    <a:pt x="2132" y="1953"/>
                    <a:pt x="2572" y="1953"/>
                  </a:cubicBezTo>
                  <a:cubicBezTo>
                    <a:pt x="1406" y="1917"/>
                    <a:pt x="191" y="941"/>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6"/>
            <p:cNvSpPr/>
            <p:nvPr/>
          </p:nvSpPr>
          <p:spPr>
            <a:xfrm>
              <a:off x="6042882" y="1549765"/>
              <a:ext cx="100098" cy="75732"/>
            </a:xfrm>
            <a:custGeom>
              <a:avLst/>
              <a:gdLst/>
              <a:ahLst/>
              <a:cxnLst/>
              <a:rect l="l" t="t" r="r" b="b"/>
              <a:pathLst>
                <a:path w="2584" h="1955" extrusionOk="0">
                  <a:moveTo>
                    <a:pt x="214" y="0"/>
                  </a:moveTo>
                  <a:lnTo>
                    <a:pt x="214" y="0"/>
                  </a:lnTo>
                  <a:cubicBezTo>
                    <a:pt x="155" y="226"/>
                    <a:pt x="0" y="810"/>
                    <a:pt x="179" y="1084"/>
                  </a:cubicBezTo>
                  <a:cubicBezTo>
                    <a:pt x="441" y="1441"/>
                    <a:pt x="822" y="1703"/>
                    <a:pt x="1262" y="1810"/>
                  </a:cubicBezTo>
                  <a:cubicBezTo>
                    <a:pt x="1654" y="1897"/>
                    <a:pt x="2056" y="1954"/>
                    <a:pt x="2468" y="1954"/>
                  </a:cubicBezTo>
                  <a:cubicBezTo>
                    <a:pt x="2507" y="1954"/>
                    <a:pt x="2545" y="1954"/>
                    <a:pt x="2584" y="1953"/>
                  </a:cubicBezTo>
                  <a:cubicBezTo>
                    <a:pt x="1417" y="1929"/>
                    <a:pt x="203" y="953"/>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6"/>
            <p:cNvSpPr/>
            <p:nvPr/>
          </p:nvSpPr>
          <p:spPr>
            <a:xfrm>
              <a:off x="5854236" y="1593575"/>
              <a:ext cx="100136" cy="76119"/>
            </a:xfrm>
            <a:custGeom>
              <a:avLst/>
              <a:gdLst/>
              <a:ahLst/>
              <a:cxnLst/>
              <a:rect l="l" t="t" r="r" b="b"/>
              <a:pathLst>
                <a:path w="2585" h="1965" extrusionOk="0">
                  <a:moveTo>
                    <a:pt x="215" y="0"/>
                  </a:moveTo>
                  <a:lnTo>
                    <a:pt x="215" y="0"/>
                  </a:lnTo>
                  <a:cubicBezTo>
                    <a:pt x="155" y="227"/>
                    <a:pt x="0" y="810"/>
                    <a:pt x="179" y="1084"/>
                  </a:cubicBezTo>
                  <a:cubicBezTo>
                    <a:pt x="441" y="1453"/>
                    <a:pt x="822" y="1703"/>
                    <a:pt x="1263" y="1810"/>
                  </a:cubicBezTo>
                  <a:cubicBezTo>
                    <a:pt x="1691" y="1917"/>
                    <a:pt x="2132" y="1965"/>
                    <a:pt x="2584" y="1965"/>
                  </a:cubicBezTo>
                  <a:cubicBezTo>
                    <a:pt x="1417" y="1917"/>
                    <a:pt x="203" y="953"/>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6"/>
            <p:cNvSpPr/>
            <p:nvPr/>
          </p:nvSpPr>
          <p:spPr>
            <a:xfrm>
              <a:off x="6039357" y="1756385"/>
              <a:ext cx="113307" cy="65505"/>
            </a:xfrm>
            <a:custGeom>
              <a:avLst/>
              <a:gdLst/>
              <a:ahLst/>
              <a:cxnLst/>
              <a:rect l="l" t="t" r="r" b="b"/>
              <a:pathLst>
                <a:path w="2925" h="1691" extrusionOk="0">
                  <a:moveTo>
                    <a:pt x="67" y="0"/>
                  </a:moveTo>
                  <a:lnTo>
                    <a:pt x="67" y="0"/>
                  </a:lnTo>
                  <a:cubicBezTo>
                    <a:pt x="1" y="1230"/>
                    <a:pt x="1749" y="1439"/>
                    <a:pt x="2721" y="1645"/>
                  </a:cubicBezTo>
                  <a:lnTo>
                    <a:pt x="2721" y="1645"/>
                  </a:lnTo>
                  <a:cubicBezTo>
                    <a:pt x="2706" y="1640"/>
                    <a:pt x="2690" y="1636"/>
                    <a:pt x="2675" y="1631"/>
                  </a:cubicBezTo>
                  <a:cubicBezTo>
                    <a:pt x="1651" y="1310"/>
                    <a:pt x="853" y="655"/>
                    <a:pt x="67" y="0"/>
                  </a:cubicBezTo>
                  <a:close/>
                  <a:moveTo>
                    <a:pt x="2721" y="1645"/>
                  </a:moveTo>
                  <a:lnTo>
                    <a:pt x="2721" y="1645"/>
                  </a:lnTo>
                  <a:cubicBezTo>
                    <a:pt x="2789" y="1664"/>
                    <a:pt x="2857" y="1681"/>
                    <a:pt x="2925" y="1691"/>
                  </a:cubicBezTo>
                  <a:cubicBezTo>
                    <a:pt x="2862" y="1675"/>
                    <a:pt x="2794" y="1660"/>
                    <a:pt x="2721" y="16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6"/>
            <p:cNvSpPr/>
            <p:nvPr/>
          </p:nvSpPr>
          <p:spPr>
            <a:xfrm>
              <a:off x="5927564" y="1712574"/>
              <a:ext cx="113501" cy="65505"/>
            </a:xfrm>
            <a:custGeom>
              <a:avLst/>
              <a:gdLst/>
              <a:ahLst/>
              <a:cxnLst/>
              <a:rect l="l" t="t" r="r" b="b"/>
              <a:pathLst>
                <a:path w="2930" h="1691" extrusionOk="0">
                  <a:moveTo>
                    <a:pt x="84" y="0"/>
                  </a:moveTo>
                  <a:lnTo>
                    <a:pt x="84" y="0"/>
                  </a:lnTo>
                  <a:cubicBezTo>
                    <a:pt x="1" y="1322"/>
                    <a:pt x="2025" y="1465"/>
                    <a:pt x="2930" y="1691"/>
                  </a:cubicBezTo>
                  <a:cubicBezTo>
                    <a:pt x="2846" y="1667"/>
                    <a:pt x="2763" y="1643"/>
                    <a:pt x="2679" y="1619"/>
                  </a:cubicBezTo>
                  <a:cubicBezTo>
                    <a:pt x="1656" y="1310"/>
                    <a:pt x="858" y="65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6"/>
            <p:cNvSpPr/>
            <p:nvPr/>
          </p:nvSpPr>
          <p:spPr>
            <a:xfrm>
              <a:off x="5723733" y="1966413"/>
              <a:ext cx="76584" cy="416312"/>
            </a:xfrm>
            <a:custGeom>
              <a:avLst/>
              <a:gdLst/>
              <a:ahLst/>
              <a:cxnLst/>
              <a:rect l="l" t="t" r="r" b="b"/>
              <a:pathLst>
                <a:path w="1977" h="10747" extrusionOk="0">
                  <a:moveTo>
                    <a:pt x="625" y="1"/>
                  </a:moveTo>
                  <a:cubicBezTo>
                    <a:pt x="468" y="1"/>
                    <a:pt x="308" y="149"/>
                    <a:pt x="155" y="531"/>
                  </a:cubicBezTo>
                  <a:cubicBezTo>
                    <a:pt x="0" y="900"/>
                    <a:pt x="107" y="1305"/>
                    <a:pt x="214" y="1686"/>
                  </a:cubicBezTo>
                  <a:cubicBezTo>
                    <a:pt x="1000" y="4639"/>
                    <a:pt x="1214" y="7711"/>
                    <a:pt x="857" y="10747"/>
                  </a:cubicBezTo>
                  <a:cubicBezTo>
                    <a:pt x="1095" y="8735"/>
                    <a:pt x="1976" y="6961"/>
                    <a:pt x="1965" y="4841"/>
                  </a:cubicBezTo>
                  <a:cubicBezTo>
                    <a:pt x="1953" y="3794"/>
                    <a:pt x="1845" y="2746"/>
                    <a:pt x="1619" y="1734"/>
                  </a:cubicBezTo>
                  <a:cubicBezTo>
                    <a:pt x="1548" y="1384"/>
                    <a:pt x="1104"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6"/>
            <p:cNvSpPr/>
            <p:nvPr/>
          </p:nvSpPr>
          <p:spPr>
            <a:xfrm>
              <a:off x="6314076" y="874008"/>
              <a:ext cx="2252624" cy="2285435"/>
            </a:xfrm>
            <a:custGeom>
              <a:avLst/>
              <a:gdLst/>
              <a:ahLst/>
              <a:cxnLst/>
              <a:rect l="l" t="t" r="r" b="b"/>
              <a:pathLst>
                <a:path w="58151" h="58998" extrusionOk="0">
                  <a:moveTo>
                    <a:pt x="22188" y="1"/>
                  </a:moveTo>
                  <a:cubicBezTo>
                    <a:pt x="20436" y="1"/>
                    <a:pt x="8574" y="792"/>
                    <a:pt x="8620" y="907"/>
                  </a:cubicBezTo>
                  <a:cubicBezTo>
                    <a:pt x="9918" y="4277"/>
                    <a:pt x="10728" y="7158"/>
                    <a:pt x="12025" y="10528"/>
                  </a:cubicBezTo>
                  <a:cubicBezTo>
                    <a:pt x="12347" y="11361"/>
                    <a:pt x="11490" y="13754"/>
                    <a:pt x="11311" y="14635"/>
                  </a:cubicBezTo>
                  <a:cubicBezTo>
                    <a:pt x="7608" y="15016"/>
                    <a:pt x="3750" y="15588"/>
                    <a:pt x="0" y="16112"/>
                  </a:cubicBezTo>
                  <a:cubicBezTo>
                    <a:pt x="3631" y="17183"/>
                    <a:pt x="7525" y="18112"/>
                    <a:pt x="11168" y="19184"/>
                  </a:cubicBezTo>
                  <a:cubicBezTo>
                    <a:pt x="10394" y="21100"/>
                    <a:pt x="9108" y="22279"/>
                    <a:pt x="8334" y="24196"/>
                  </a:cubicBezTo>
                  <a:cubicBezTo>
                    <a:pt x="8811" y="25351"/>
                    <a:pt x="9239" y="26518"/>
                    <a:pt x="9716" y="27673"/>
                  </a:cubicBezTo>
                  <a:cubicBezTo>
                    <a:pt x="7691" y="29780"/>
                    <a:pt x="4941" y="33352"/>
                    <a:pt x="2905" y="35447"/>
                  </a:cubicBezTo>
                  <a:cubicBezTo>
                    <a:pt x="2798" y="35578"/>
                    <a:pt x="2715" y="35721"/>
                    <a:pt x="2667" y="35888"/>
                  </a:cubicBezTo>
                  <a:cubicBezTo>
                    <a:pt x="2310" y="36995"/>
                    <a:pt x="3060" y="38150"/>
                    <a:pt x="4203" y="38376"/>
                  </a:cubicBezTo>
                  <a:cubicBezTo>
                    <a:pt x="5548" y="38638"/>
                    <a:pt x="6810" y="38876"/>
                    <a:pt x="8322" y="39174"/>
                  </a:cubicBezTo>
                  <a:cubicBezTo>
                    <a:pt x="7941" y="40424"/>
                    <a:pt x="7275" y="41353"/>
                    <a:pt x="6894" y="42603"/>
                  </a:cubicBezTo>
                  <a:cubicBezTo>
                    <a:pt x="7179" y="42794"/>
                    <a:pt x="7489" y="43520"/>
                    <a:pt x="7787" y="43710"/>
                  </a:cubicBezTo>
                  <a:cubicBezTo>
                    <a:pt x="7584" y="44187"/>
                    <a:pt x="7132" y="44722"/>
                    <a:pt x="6929" y="45199"/>
                  </a:cubicBezTo>
                  <a:cubicBezTo>
                    <a:pt x="7418" y="45877"/>
                    <a:pt x="8108" y="47699"/>
                    <a:pt x="8596" y="48366"/>
                  </a:cubicBezTo>
                  <a:cubicBezTo>
                    <a:pt x="8168" y="49163"/>
                    <a:pt x="7668" y="49616"/>
                    <a:pt x="7168" y="50104"/>
                  </a:cubicBezTo>
                  <a:cubicBezTo>
                    <a:pt x="6429" y="50830"/>
                    <a:pt x="6263" y="51961"/>
                    <a:pt x="6763" y="52878"/>
                  </a:cubicBezTo>
                  <a:lnTo>
                    <a:pt x="6775" y="52902"/>
                  </a:lnTo>
                  <a:cubicBezTo>
                    <a:pt x="7179" y="53628"/>
                    <a:pt x="7941" y="54093"/>
                    <a:pt x="8775" y="54093"/>
                  </a:cubicBezTo>
                  <a:cubicBezTo>
                    <a:pt x="11275" y="54093"/>
                    <a:pt x="13930" y="54235"/>
                    <a:pt x="16562" y="54343"/>
                  </a:cubicBezTo>
                  <a:lnTo>
                    <a:pt x="17062" y="58379"/>
                  </a:lnTo>
                  <a:cubicBezTo>
                    <a:pt x="16669" y="58593"/>
                    <a:pt x="16252" y="58796"/>
                    <a:pt x="15823" y="58998"/>
                  </a:cubicBezTo>
                  <a:cubicBezTo>
                    <a:pt x="16835" y="58843"/>
                    <a:pt x="17847" y="58653"/>
                    <a:pt x="18848" y="58426"/>
                  </a:cubicBezTo>
                  <a:cubicBezTo>
                    <a:pt x="18490" y="56521"/>
                    <a:pt x="18336" y="54628"/>
                    <a:pt x="19467" y="52735"/>
                  </a:cubicBezTo>
                  <a:cubicBezTo>
                    <a:pt x="17990" y="52735"/>
                    <a:pt x="16710" y="52931"/>
                    <a:pt x="15364" y="52931"/>
                  </a:cubicBezTo>
                  <a:cubicBezTo>
                    <a:pt x="14691" y="52931"/>
                    <a:pt x="14002" y="52882"/>
                    <a:pt x="13264" y="52735"/>
                  </a:cubicBezTo>
                  <a:cubicBezTo>
                    <a:pt x="10608" y="51842"/>
                    <a:pt x="11501" y="48306"/>
                    <a:pt x="13716" y="47413"/>
                  </a:cubicBezTo>
                  <a:cubicBezTo>
                    <a:pt x="12383" y="47413"/>
                    <a:pt x="11501" y="48306"/>
                    <a:pt x="10620" y="48747"/>
                  </a:cubicBezTo>
                  <a:cubicBezTo>
                    <a:pt x="11061" y="47413"/>
                    <a:pt x="12835" y="46092"/>
                    <a:pt x="12383" y="45199"/>
                  </a:cubicBezTo>
                  <a:cubicBezTo>
                    <a:pt x="11501" y="42544"/>
                    <a:pt x="10620" y="41662"/>
                    <a:pt x="12835" y="38995"/>
                  </a:cubicBezTo>
                  <a:lnTo>
                    <a:pt x="11942" y="38995"/>
                  </a:lnTo>
                  <a:cubicBezTo>
                    <a:pt x="11501" y="35900"/>
                    <a:pt x="11501" y="32352"/>
                    <a:pt x="14157" y="30137"/>
                  </a:cubicBezTo>
                  <a:lnTo>
                    <a:pt x="14157" y="30137"/>
                  </a:lnTo>
                  <a:cubicBezTo>
                    <a:pt x="10620" y="30590"/>
                    <a:pt x="9727" y="34566"/>
                    <a:pt x="9287" y="37674"/>
                  </a:cubicBezTo>
                  <a:cubicBezTo>
                    <a:pt x="7513" y="37221"/>
                    <a:pt x="4858" y="37221"/>
                    <a:pt x="4858" y="36340"/>
                  </a:cubicBezTo>
                  <a:cubicBezTo>
                    <a:pt x="5310" y="31911"/>
                    <a:pt x="10180" y="30578"/>
                    <a:pt x="13275" y="27482"/>
                  </a:cubicBezTo>
                  <a:cubicBezTo>
                    <a:pt x="8846" y="24375"/>
                    <a:pt x="11942" y="21720"/>
                    <a:pt x="15050" y="18624"/>
                  </a:cubicBezTo>
                  <a:cubicBezTo>
                    <a:pt x="15490" y="18624"/>
                    <a:pt x="12835" y="18171"/>
                    <a:pt x="13716" y="17731"/>
                  </a:cubicBezTo>
                  <a:cubicBezTo>
                    <a:pt x="13969" y="17353"/>
                    <a:pt x="14293" y="17225"/>
                    <a:pt x="14667" y="17225"/>
                  </a:cubicBezTo>
                  <a:cubicBezTo>
                    <a:pt x="15461" y="17225"/>
                    <a:pt x="16482" y="17803"/>
                    <a:pt x="17536" y="17803"/>
                  </a:cubicBezTo>
                  <a:cubicBezTo>
                    <a:pt x="17738" y="17803"/>
                    <a:pt x="17942" y="17782"/>
                    <a:pt x="18145" y="17731"/>
                  </a:cubicBezTo>
                  <a:cubicBezTo>
                    <a:pt x="16824" y="17279"/>
                    <a:pt x="15490" y="16397"/>
                    <a:pt x="14157" y="15504"/>
                  </a:cubicBezTo>
                  <a:cubicBezTo>
                    <a:pt x="17705" y="10647"/>
                    <a:pt x="13275" y="6658"/>
                    <a:pt x="11501" y="2229"/>
                  </a:cubicBezTo>
                  <a:cubicBezTo>
                    <a:pt x="13203" y="2137"/>
                    <a:pt x="14927" y="2088"/>
                    <a:pt x="16666" y="2088"/>
                  </a:cubicBezTo>
                  <a:cubicBezTo>
                    <a:pt x="31137" y="2088"/>
                    <a:pt x="46566" y="5478"/>
                    <a:pt x="57269" y="15671"/>
                  </a:cubicBezTo>
                  <a:cubicBezTo>
                    <a:pt x="57579" y="15421"/>
                    <a:pt x="57876" y="15183"/>
                    <a:pt x="58150" y="14957"/>
                  </a:cubicBezTo>
                  <a:cubicBezTo>
                    <a:pt x="53709" y="8039"/>
                    <a:pt x="44791" y="4420"/>
                    <a:pt x="37171" y="2324"/>
                  </a:cubicBezTo>
                  <a:cubicBezTo>
                    <a:pt x="32325" y="979"/>
                    <a:pt x="27337" y="205"/>
                    <a:pt x="22312" y="3"/>
                  </a:cubicBezTo>
                  <a:cubicBezTo>
                    <a:pt x="22279" y="1"/>
                    <a:pt x="22238" y="1"/>
                    <a:pt x="22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6"/>
            <p:cNvSpPr/>
            <p:nvPr/>
          </p:nvSpPr>
          <p:spPr>
            <a:xfrm>
              <a:off x="7874768" y="3019618"/>
              <a:ext cx="24947" cy="3486"/>
            </a:xfrm>
            <a:custGeom>
              <a:avLst/>
              <a:gdLst/>
              <a:ahLst/>
              <a:cxnLst/>
              <a:rect l="l" t="t" r="r" b="b"/>
              <a:pathLst>
                <a:path w="644" h="90" extrusionOk="0">
                  <a:moveTo>
                    <a:pt x="1" y="0"/>
                  </a:moveTo>
                  <a:cubicBezTo>
                    <a:pt x="102" y="60"/>
                    <a:pt x="215" y="90"/>
                    <a:pt x="327" y="90"/>
                  </a:cubicBezTo>
                  <a:cubicBezTo>
                    <a:pt x="438" y="90"/>
                    <a:pt x="548" y="60"/>
                    <a:pt x="64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6"/>
            <p:cNvSpPr/>
            <p:nvPr/>
          </p:nvSpPr>
          <p:spPr>
            <a:xfrm>
              <a:off x="6502219" y="954812"/>
              <a:ext cx="843160" cy="2182045"/>
            </a:xfrm>
            <a:custGeom>
              <a:avLst/>
              <a:gdLst/>
              <a:ahLst/>
              <a:cxnLst/>
              <a:rect l="l" t="t" r="r" b="b"/>
              <a:pathLst>
                <a:path w="21766" h="56329" extrusionOk="0">
                  <a:moveTo>
                    <a:pt x="11687" y="0"/>
                  </a:moveTo>
                  <a:cubicBezTo>
                    <a:pt x="10005" y="0"/>
                    <a:pt x="8323" y="48"/>
                    <a:pt x="6644" y="143"/>
                  </a:cubicBezTo>
                  <a:cubicBezTo>
                    <a:pt x="8407" y="4572"/>
                    <a:pt x="12848" y="8561"/>
                    <a:pt x="9300" y="13430"/>
                  </a:cubicBezTo>
                  <a:cubicBezTo>
                    <a:pt x="10621" y="14323"/>
                    <a:pt x="11955" y="15204"/>
                    <a:pt x="13288" y="15645"/>
                  </a:cubicBezTo>
                  <a:cubicBezTo>
                    <a:pt x="13078" y="15698"/>
                    <a:pt x="12868" y="15721"/>
                    <a:pt x="12660" y="15721"/>
                  </a:cubicBezTo>
                  <a:cubicBezTo>
                    <a:pt x="11603" y="15721"/>
                    <a:pt x="10584" y="15146"/>
                    <a:pt x="9796" y="15146"/>
                  </a:cubicBezTo>
                  <a:cubicBezTo>
                    <a:pt x="9426" y="15146"/>
                    <a:pt x="9107" y="15273"/>
                    <a:pt x="8859" y="15645"/>
                  </a:cubicBezTo>
                  <a:cubicBezTo>
                    <a:pt x="7966" y="16097"/>
                    <a:pt x="10621" y="16538"/>
                    <a:pt x="10181" y="16538"/>
                  </a:cubicBezTo>
                  <a:cubicBezTo>
                    <a:pt x="7085" y="19645"/>
                    <a:pt x="3977" y="22289"/>
                    <a:pt x="8418" y="25396"/>
                  </a:cubicBezTo>
                  <a:cubicBezTo>
                    <a:pt x="5311" y="28492"/>
                    <a:pt x="441" y="29825"/>
                    <a:pt x="1" y="34254"/>
                  </a:cubicBezTo>
                  <a:cubicBezTo>
                    <a:pt x="1" y="35135"/>
                    <a:pt x="2656" y="35135"/>
                    <a:pt x="4430" y="35588"/>
                  </a:cubicBezTo>
                  <a:cubicBezTo>
                    <a:pt x="4870" y="32480"/>
                    <a:pt x="5751" y="28492"/>
                    <a:pt x="9300" y="28051"/>
                  </a:cubicBezTo>
                  <a:lnTo>
                    <a:pt x="9300" y="28051"/>
                  </a:lnTo>
                  <a:cubicBezTo>
                    <a:pt x="6644" y="30266"/>
                    <a:pt x="6644" y="33814"/>
                    <a:pt x="7085" y="36909"/>
                  </a:cubicBezTo>
                  <a:lnTo>
                    <a:pt x="7966" y="36909"/>
                  </a:lnTo>
                  <a:cubicBezTo>
                    <a:pt x="5751" y="39576"/>
                    <a:pt x="6633" y="40458"/>
                    <a:pt x="7526" y="43113"/>
                  </a:cubicBezTo>
                  <a:cubicBezTo>
                    <a:pt x="7966" y="44006"/>
                    <a:pt x="6192" y="45327"/>
                    <a:pt x="5751" y="46661"/>
                  </a:cubicBezTo>
                  <a:cubicBezTo>
                    <a:pt x="6633" y="46208"/>
                    <a:pt x="7526" y="45327"/>
                    <a:pt x="8847" y="45327"/>
                  </a:cubicBezTo>
                  <a:cubicBezTo>
                    <a:pt x="6633" y="46220"/>
                    <a:pt x="5751" y="49756"/>
                    <a:pt x="8407" y="50649"/>
                  </a:cubicBezTo>
                  <a:cubicBezTo>
                    <a:pt x="9145" y="50796"/>
                    <a:pt x="9834" y="50845"/>
                    <a:pt x="10507" y="50845"/>
                  </a:cubicBezTo>
                  <a:cubicBezTo>
                    <a:pt x="11853" y="50845"/>
                    <a:pt x="13133" y="50649"/>
                    <a:pt x="14610" y="50649"/>
                  </a:cubicBezTo>
                  <a:cubicBezTo>
                    <a:pt x="13467" y="52542"/>
                    <a:pt x="13633" y="54435"/>
                    <a:pt x="13979" y="56329"/>
                  </a:cubicBezTo>
                  <a:cubicBezTo>
                    <a:pt x="14919" y="56114"/>
                    <a:pt x="15860" y="55864"/>
                    <a:pt x="16789" y="55555"/>
                  </a:cubicBezTo>
                  <a:cubicBezTo>
                    <a:pt x="16812" y="53638"/>
                    <a:pt x="17086" y="51721"/>
                    <a:pt x="18598" y="50209"/>
                  </a:cubicBezTo>
                  <a:cubicBezTo>
                    <a:pt x="17277" y="50209"/>
                    <a:pt x="16384" y="50649"/>
                    <a:pt x="15062" y="51090"/>
                  </a:cubicBezTo>
                  <a:cubicBezTo>
                    <a:pt x="18158" y="49756"/>
                    <a:pt x="17277" y="46661"/>
                    <a:pt x="16824" y="44006"/>
                  </a:cubicBezTo>
                  <a:cubicBezTo>
                    <a:pt x="16824" y="43556"/>
                    <a:pt x="16152" y="43444"/>
                    <a:pt x="15257" y="43444"/>
                  </a:cubicBezTo>
                  <a:cubicBezTo>
                    <a:pt x="14375" y="43444"/>
                    <a:pt x="13276" y="43553"/>
                    <a:pt x="12395" y="43553"/>
                  </a:cubicBezTo>
                  <a:cubicBezTo>
                    <a:pt x="14610" y="38683"/>
                    <a:pt x="19932" y="35135"/>
                    <a:pt x="20372" y="30266"/>
                  </a:cubicBezTo>
                  <a:cubicBezTo>
                    <a:pt x="20372" y="28492"/>
                    <a:pt x="14610" y="27158"/>
                    <a:pt x="14610" y="25384"/>
                  </a:cubicBezTo>
                  <a:cubicBezTo>
                    <a:pt x="14610" y="20955"/>
                    <a:pt x="14610" y="16967"/>
                    <a:pt x="19932" y="14311"/>
                  </a:cubicBezTo>
                  <a:cubicBezTo>
                    <a:pt x="14074" y="11799"/>
                    <a:pt x="21670" y="5715"/>
                    <a:pt x="21765" y="572"/>
                  </a:cubicBezTo>
                  <a:cubicBezTo>
                    <a:pt x="18416" y="191"/>
                    <a:pt x="15050" y="0"/>
                    <a:pt x="116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6"/>
            <p:cNvSpPr/>
            <p:nvPr/>
          </p:nvSpPr>
          <p:spPr>
            <a:xfrm>
              <a:off x="8114625" y="1372662"/>
              <a:ext cx="368549" cy="415692"/>
            </a:xfrm>
            <a:custGeom>
              <a:avLst/>
              <a:gdLst/>
              <a:ahLst/>
              <a:cxnLst/>
              <a:rect l="l" t="t" r="r" b="b"/>
              <a:pathLst>
                <a:path w="9514" h="10731" extrusionOk="0">
                  <a:moveTo>
                    <a:pt x="7513" y="0"/>
                  </a:moveTo>
                  <a:cubicBezTo>
                    <a:pt x="6072" y="4227"/>
                    <a:pt x="4596" y="8882"/>
                    <a:pt x="0" y="9632"/>
                  </a:cubicBezTo>
                  <a:cubicBezTo>
                    <a:pt x="1150" y="10064"/>
                    <a:pt x="2250" y="10731"/>
                    <a:pt x="3226" y="10731"/>
                  </a:cubicBezTo>
                  <a:cubicBezTo>
                    <a:pt x="3837" y="10731"/>
                    <a:pt x="4399" y="10470"/>
                    <a:pt x="4893" y="9728"/>
                  </a:cubicBezTo>
                  <a:cubicBezTo>
                    <a:pt x="6703" y="7203"/>
                    <a:pt x="7037" y="3774"/>
                    <a:pt x="9513" y="1631"/>
                  </a:cubicBezTo>
                  <a:cubicBezTo>
                    <a:pt x="8870" y="1072"/>
                    <a:pt x="8192" y="524"/>
                    <a:pt x="7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6"/>
            <p:cNvSpPr/>
            <p:nvPr/>
          </p:nvSpPr>
          <p:spPr>
            <a:xfrm>
              <a:off x="7686161" y="1748056"/>
              <a:ext cx="566381" cy="1391993"/>
            </a:xfrm>
            <a:custGeom>
              <a:avLst/>
              <a:gdLst/>
              <a:ahLst/>
              <a:cxnLst/>
              <a:rect l="l" t="t" r="r" b="b"/>
              <a:pathLst>
                <a:path w="14621" h="35934" extrusionOk="0">
                  <a:moveTo>
                    <a:pt x="10597" y="1"/>
                  </a:moveTo>
                  <a:cubicBezTo>
                    <a:pt x="10323" y="25"/>
                    <a:pt x="10049" y="49"/>
                    <a:pt x="9751" y="49"/>
                  </a:cubicBezTo>
                  <a:cubicBezTo>
                    <a:pt x="10632" y="4025"/>
                    <a:pt x="9751" y="8014"/>
                    <a:pt x="7084" y="11562"/>
                  </a:cubicBezTo>
                  <a:cubicBezTo>
                    <a:pt x="7084" y="11628"/>
                    <a:pt x="7115" y="11655"/>
                    <a:pt x="7164" y="11655"/>
                  </a:cubicBezTo>
                  <a:cubicBezTo>
                    <a:pt x="7359" y="11655"/>
                    <a:pt x="7853" y="11252"/>
                    <a:pt x="8014" y="11252"/>
                  </a:cubicBezTo>
                  <a:cubicBezTo>
                    <a:pt x="8086" y="11252"/>
                    <a:pt x="8093" y="11331"/>
                    <a:pt x="7977" y="11562"/>
                  </a:cubicBezTo>
                  <a:cubicBezTo>
                    <a:pt x="7084" y="12895"/>
                    <a:pt x="7084" y="14657"/>
                    <a:pt x="5322" y="15550"/>
                  </a:cubicBezTo>
                  <a:cubicBezTo>
                    <a:pt x="5544" y="15769"/>
                    <a:pt x="5764" y="15851"/>
                    <a:pt x="5984" y="15851"/>
                  </a:cubicBezTo>
                  <a:cubicBezTo>
                    <a:pt x="6648" y="15851"/>
                    <a:pt x="7306" y="15098"/>
                    <a:pt x="7977" y="15098"/>
                  </a:cubicBezTo>
                  <a:cubicBezTo>
                    <a:pt x="6644" y="17765"/>
                    <a:pt x="4429" y="19539"/>
                    <a:pt x="2655" y="21754"/>
                  </a:cubicBezTo>
                  <a:cubicBezTo>
                    <a:pt x="2792" y="21821"/>
                    <a:pt x="2940" y="21847"/>
                    <a:pt x="3094" y="21847"/>
                  </a:cubicBezTo>
                  <a:cubicBezTo>
                    <a:pt x="3588" y="21847"/>
                    <a:pt x="4153" y="21584"/>
                    <a:pt x="4689" y="21584"/>
                  </a:cubicBezTo>
                  <a:cubicBezTo>
                    <a:pt x="5075" y="21584"/>
                    <a:pt x="5446" y="21721"/>
                    <a:pt x="5763" y="22194"/>
                  </a:cubicBezTo>
                  <a:cubicBezTo>
                    <a:pt x="0" y="23968"/>
                    <a:pt x="3989" y="31945"/>
                    <a:pt x="6203" y="35934"/>
                  </a:cubicBezTo>
                  <a:cubicBezTo>
                    <a:pt x="6203" y="34910"/>
                    <a:pt x="5691" y="33886"/>
                    <a:pt x="5441" y="32862"/>
                  </a:cubicBezTo>
                  <a:cubicBezTo>
                    <a:pt x="5363" y="32899"/>
                    <a:pt x="5278" y="32917"/>
                    <a:pt x="5193" y="32917"/>
                  </a:cubicBezTo>
                  <a:cubicBezTo>
                    <a:pt x="5084" y="32917"/>
                    <a:pt x="4975" y="32887"/>
                    <a:pt x="4882" y="32826"/>
                  </a:cubicBezTo>
                  <a:lnTo>
                    <a:pt x="5525" y="32826"/>
                  </a:lnTo>
                  <a:cubicBezTo>
                    <a:pt x="5784" y="32650"/>
                    <a:pt x="5957" y="32301"/>
                    <a:pt x="6308" y="32301"/>
                  </a:cubicBezTo>
                  <a:cubicBezTo>
                    <a:pt x="6407" y="32301"/>
                    <a:pt x="6521" y="32329"/>
                    <a:pt x="6656" y="32398"/>
                  </a:cubicBezTo>
                  <a:cubicBezTo>
                    <a:pt x="7549" y="29731"/>
                    <a:pt x="7549" y="27076"/>
                    <a:pt x="5322" y="25302"/>
                  </a:cubicBezTo>
                  <a:cubicBezTo>
                    <a:pt x="9751" y="23087"/>
                    <a:pt x="11525" y="17777"/>
                    <a:pt x="14180" y="13788"/>
                  </a:cubicBezTo>
                  <a:lnTo>
                    <a:pt x="14180" y="13788"/>
                  </a:lnTo>
                  <a:cubicBezTo>
                    <a:pt x="12859" y="14669"/>
                    <a:pt x="11966" y="15562"/>
                    <a:pt x="10632" y="16443"/>
                  </a:cubicBezTo>
                  <a:cubicBezTo>
                    <a:pt x="11525" y="13788"/>
                    <a:pt x="13740" y="11574"/>
                    <a:pt x="14180" y="8466"/>
                  </a:cubicBezTo>
                  <a:lnTo>
                    <a:pt x="14180" y="8466"/>
                  </a:lnTo>
                  <a:cubicBezTo>
                    <a:pt x="12859" y="10240"/>
                    <a:pt x="11525" y="12455"/>
                    <a:pt x="9311" y="13336"/>
                  </a:cubicBezTo>
                  <a:cubicBezTo>
                    <a:pt x="12406" y="10681"/>
                    <a:pt x="14621" y="5371"/>
                    <a:pt x="12859" y="2263"/>
                  </a:cubicBezTo>
                  <a:cubicBezTo>
                    <a:pt x="12561" y="1370"/>
                    <a:pt x="11668" y="501"/>
                    <a:pt x="10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6"/>
            <p:cNvSpPr/>
            <p:nvPr/>
          </p:nvSpPr>
          <p:spPr>
            <a:xfrm>
              <a:off x="7857724" y="3431463"/>
              <a:ext cx="22623" cy="10188"/>
            </a:xfrm>
            <a:custGeom>
              <a:avLst/>
              <a:gdLst/>
              <a:ahLst/>
              <a:cxnLst/>
              <a:rect l="l" t="t" r="r" b="b"/>
              <a:pathLst>
                <a:path w="584" h="263" extrusionOk="0">
                  <a:moveTo>
                    <a:pt x="0" y="1"/>
                  </a:moveTo>
                  <a:cubicBezTo>
                    <a:pt x="191" y="96"/>
                    <a:pt x="393" y="179"/>
                    <a:pt x="584" y="263"/>
                  </a:cubicBezTo>
                  <a:cubicBezTo>
                    <a:pt x="393" y="179"/>
                    <a:pt x="203" y="84"/>
                    <a:pt x="0" y="1"/>
                  </a:cubicBezTo>
                  <a:close/>
                </a:path>
              </a:pathLst>
            </a:custGeom>
            <a:solidFill>
              <a:srgbClr val="26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6"/>
            <p:cNvSpPr/>
            <p:nvPr/>
          </p:nvSpPr>
          <p:spPr>
            <a:xfrm>
              <a:off x="7880308" y="3014078"/>
              <a:ext cx="634210" cy="2129013"/>
            </a:xfrm>
            <a:custGeom>
              <a:avLst/>
              <a:gdLst/>
              <a:ahLst/>
              <a:cxnLst/>
              <a:rect l="l" t="t" r="r" b="b"/>
              <a:pathLst>
                <a:path w="16372" h="54960" extrusionOk="0">
                  <a:moveTo>
                    <a:pt x="4061" y="0"/>
                  </a:moveTo>
                  <a:cubicBezTo>
                    <a:pt x="3203" y="48"/>
                    <a:pt x="2346" y="84"/>
                    <a:pt x="1501" y="108"/>
                  </a:cubicBezTo>
                  <a:cubicBezTo>
                    <a:pt x="3275" y="4406"/>
                    <a:pt x="4394" y="8704"/>
                    <a:pt x="5180" y="12990"/>
                  </a:cubicBezTo>
                  <a:cubicBezTo>
                    <a:pt x="3596" y="11800"/>
                    <a:pt x="1668" y="11680"/>
                    <a:pt x="1" y="11038"/>
                  </a:cubicBezTo>
                  <a:lnTo>
                    <a:pt x="1" y="11038"/>
                  </a:lnTo>
                  <a:cubicBezTo>
                    <a:pt x="5358" y="13407"/>
                    <a:pt x="7883" y="18955"/>
                    <a:pt x="9168" y="24515"/>
                  </a:cubicBezTo>
                  <a:cubicBezTo>
                    <a:pt x="11550" y="34505"/>
                    <a:pt x="13074" y="44685"/>
                    <a:pt x="13729" y="54936"/>
                  </a:cubicBezTo>
                  <a:lnTo>
                    <a:pt x="16372" y="54960"/>
                  </a:lnTo>
                  <a:cubicBezTo>
                    <a:pt x="13919" y="45339"/>
                    <a:pt x="14014" y="34564"/>
                    <a:pt x="14479" y="25396"/>
                  </a:cubicBezTo>
                  <a:lnTo>
                    <a:pt x="14479" y="25396"/>
                  </a:lnTo>
                  <a:cubicBezTo>
                    <a:pt x="14038" y="27170"/>
                    <a:pt x="13598" y="28944"/>
                    <a:pt x="13157" y="30719"/>
                  </a:cubicBezTo>
                  <a:cubicBezTo>
                    <a:pt x="11835" y="24075"/>
                    <a:pt x="14038" y="15657"/>
                    <a:pt x="8728" y="9895"/>
                  </a:cubicBezTo>
                  <a:cubicBezTo>
                    <a:pt x="8275" y="9895"/>
                    <a:pt x="7835" y="10788"/>
                    <a:pt x="6954" y="11216"/>
                  </a:cubicBezTo>
                  <a:cubicBezTo>
                    <a:pt x="5478" y="7537"/>
                    <a:pt x="5525" y="3537"/>
                    <a:pt x="4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6"/>
            <p:cNvSpPr/>
            <p:nvPr/>
          </p:nvSpPr>
          <p:spPr>
            <a:xfrm>
              <a:off x="8037578" y="3009469"/>
              <a:ext cx="635140" cy="2134088"/>
            </a:xfrm>
            <a:custGeom>
              <a:avLst/>
              <a:gdLst/>
              <a:ahLst/>
              <a:cxnLst/>
              <a:rect l="l" t="t" r="r" b="b"/>
              <a:pathLst>
                <a:path w="16396" h="55091" extrusionOk="0">
                  <a:moveTo>
                    <a:pt x="2953" y="0"/>
                  </a:moveTo>
                  <a:cubicBezTo>
                    <a:pt x="1965" y="24"/>
                    <a:pt x="977" y="72"/>
                    <a:pt x="1" y="119"/>
                  </a:cubicBezTo>
                  <a:cubicBezTo>
                    <a:pt x="1465" y="3656"/>
                    <a:pt x="1418" y="7656"/>
                    <a:pt x="2894" y="11335"/>
                  </a:cubicBezTo>
                  <a:cubicBezTo>
                    <a:pt x="3775" y="10895"/>
                    <a:pt x="4215" y="10014"/>
                    <a:pt x="4668" y="10014"/>
                  </a:cubicBezTo>
                  <a:cubicBezTo>
                    <a:pt x="9978" y="15776"/>
                    <a:pt x="7775" y="24194"/>
                    <a:pt x="9097" y="30838"/>
                  </a:cubicBezTo>
                  <a:cubicBezTo>
                    <a:pt x="9538" y="29063"/>
                    <a:pt x="9978" y="27289"/>
                    <a:pt x="10419" y="25515"/>
                  </a:cubicBezTo>
                  <a:lnTo>
                    <a:pt x="10419" y="25515"/>
                  </a:lnTo>
                  <a:cubicBezTo>
                    <a:pt x="9954" y="34683"/>
                    <a:pt x="9859" y="45458"/>
                    <a:pt x="12312" y="55079"/>
                  </a:cubicBezTo>
                  <a:lnTo>
                    <a:pt x="13324" y="55091"/>
                  </a:lnTo>
                  <a:cubicBezTo>
                    <a:pt x="11800" y="46351"/>
                    <a:pt x="10633" y="43803"/>
                    <a:pt x="12455" y="35112"/>
                  </a:cubicBezTo>
                  <a:cubicBezTo>
                    <a:pt x="16396" y="16288"/>
                    <a:pt x="7942" y="7025"/>
                    <a:pt x="3537" y="6442"/>
                  </a:cubicBezTo>
                  <a:cubicBezTo>
                    <a:pt x="3453" y="4108"/>
                    <a:pt x="3084" y="2274"/>
                    <a:pt x="2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6"/>
            <p:cNvSpPr/>
            <p:nvPr/>
          </p:nvSpPr>
          <p:spPr>
            <a:xfrm>
              <a:off x="6080224" y="3227167"/>
              <a:ext cx="680812" cy="1047927"/>
            </a:xfrm>
            <a:custGeom>
              <a:avLst/>
              <a:gdLst/>
              <a:ahLst/>
              <a:cxnLst/>
              <a:rect l="l" t="t" r="r" b="b"/>
              <a:pathLst>
                <a:path w="17575" h="27052" extrusionOk="0">
                  <a:moveTo>
                    <a:pt x="17574" y="0"/>
                  </a:moveTo>
                  <a:cubicBezTo>
                    <a:pt x="16360" y="464"/>
                    <a:pt x="15205" y="869"/>
                    <a:pt x="14300" y="1226"/>
                  </a:cubicBezTo>
                  <a:cubicBezTo>
                    <a:pt x="14109" y="2465"/>
                    <a:pt x="13407" y="4179"/>
                    <a:pt x="13216" y="5417"/>
                  </a:cubicBezTo>
                  <a:cubicBezTo>
                    <a:pt x="7382" y="10585"/>
                    <a:pt x="2453" y="18264"/>
                    <a:pt x="346" y="25765"/>
                  </a:cubicBezTo>
                  <a:cubicBezTo>
                    <a:pt x="227" y="26194"/>
                    <a:pt x="120" y="26622"/>
                    <a:pt x="1" y="27051"/>
                  </a:cubicBezTo>
                  <a:cubicBezTo>
                    <a:pt x="3394" y="20705"/>
                    <a:pt x="7763" y="14895"/>
                    <a:pt x="13097" y="10156"/>
                  </a:cubicBezTo>
                  <a:lnTo>
                    <a:pt x="13097" y="11918"/>
                  </a:lnTo>
                  <a:cubicBezTo>
                    <a:pt x="14288" y="7989"/>
                    <a:pt x="15467" y="3703"/>
                    <a:pt x="17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6"/>
            <p:cNvSpPr/>
            <p:nvPr/>
          </p:nvSpPr>
          <p:spPr>
            <a:xfrm>
              <a:off x="5962156" y="3160269"/>
              <a:ext cx="1157709" cy="1964843"/>
            </a:xfrm>
            <a:custGeom>
              <a:avLst/>
              <a:gdLst/>
              <a:ahLst/>
              <a:cxnLst/>
              <a:rect l="l" t="t" r="r" b="b"/>
              <a:pathLst>
                <a:path w="29886" h="50722" extrusionOk="0">
                  <a:moveTo>
                    <a:pt x="24837" y="1"/>
                  </a:moveTo>
                  <a:lnTo>
                    <a:pt x="24837" y="1"/>
                  </a:lnTo>
                  <a:cubicBezTo>
                    <a:pt x="23492" y="632"/>
                    <a:pt x="22003" y="1215"/>
                    <a:pt x="20622" y="1727"/>
                  </a:cubicBezTo>
                  <a:cubicBezTo>
                    <a:pt x="18515" y="5430"/>
                    <a:pt x="17336" y="9716"/>
                    <a:pt x="16145" y="13645"/>
                  </a:cubicBezTo>
                  <a:lnTo>
                    <a:pt x="16145" y="11883"/>
                  </a:lnTo>
                  <a:cubicBezTo>
                    <a:pt x="10811" y="16622"/>
                    <a:pt x="6442" y="22432"/>
                    <a:pt x="3049" y="28778"/>
                  </a:cubicBezTo>
                  <a:cubicBezTo>
                    <a:pt x="1215" y="35886"/>
                    <a:pt x="608" y="43244"/>
                    <a:pt x="1" y="50566"/>
                  </a:cubicBezTo>
                  <a:lnTo>
                    <a:pt x="15550" y="50721"/>
                  </a:lnTo>
                  <a:cubicBezTo>
                    <a:pt x="14764" y="33850"/>
                    <a:pt x="16717" y="16693"/>
                    <a:pt x="29885" y="5680"/>
                  </a:cubicBezTo>
                  <a:lnTo>
                    <a:pt x="29885" y="5680"/>
                  </a:lnTo>
                  <a:cubicBezTo>
                    <a:pt x="27230" y="6121"/>
                    <a:pt x="24563" y="6561"/>
                    <a:pt x="22349" y="7442"/>
                  </a:cubicBezTo>
                  <a:cubicBezTo>
                    <a:pt x="22706" y="4966"/>
                    <a:pt x="23908" y="2489"/>
                    <a:pt x="24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6"/>
            <p:cNvSpPr/>
            <p:nvPr/>
          </p:nvSpPr>
          <p:spPr>
            <a:xfrm>
              <a:off x="6534061" y="976466"/>
              <a:ext cx="1878110" cy="4165753"/>
            </a:xfrm>
            <a:custGeom>
              <a:avLst/>
              <a:gdLst/>
              <a:ahLst/>
              <a:cxnLst/>
              <a:rect l="l" t="t" r="r" b="b"/>
              <a:pathLst>
                <a:path w="48483" h="107538" extrusionOk="0">
                  <a:moveTo>
                    <a:pt x="20943" y="1"/>
                  </a:moveTo>
                  <a:cubicBezTo>
                    <a:pt x="20848" y="5144"/>
                    <a:pt x="13240" y="11228"/>
                    <a:pt x="19110" y="13752"/>
                  </a:cubicBezTo>
                  <a:cubicBezTo>
                    <a:pt x="13788" y="16408"/>
                    <a:pt x="13788" y="20396"/>
                    <a:pt x="13788" y="24825"/>
                  </a:cubicBezTo>
                  <a:cubicBezTo>
                    <a:pt x="13788" y="26599"/>
                    <a:pt x="19550" y="27921"/>
                    <a:pt x="19550" y="29695"/>
                  </a:cubicBezTo>
                  <a:cubicBezTo>
                    <a:pt x="19110" y="34576"/>
                    <a:pt x="13788" y="38113"/>
                    <a:pt x="11573" y="42994"/>
                  </a:cubicBezTo>
                  <a:cubicBezTo>
                    <a:pt x="12460" y="42994"/>
                    <a:pt x="13567" y="42884"/>
                    <a:pt x="14453" y="42884"/>
                  </a:cubicBezTo>
                  <a:cubicBezTo>
                    <a:pt x="15339" y="42884"/>
                    <a:pt x="16002" y="42994"/>
                    <a:pt x="16002" y="43435"/>
                  </a:cubicBezTo>
                  <a:cubicBezTo>
                    <a:pt x="16455" y="46102"/>
                    <a:pt x="17336" y="49197"/>
                    <a:pt x="14240" y="50531"/>
                  </a:cubicBezTo>
                  <a:cubicBezTo>
                    <a:pt x="15562" y="50090"/>
                    <a:pt x="16455" y="49638"/>
                    <a:pt x="17776" y="49638"/>
                  </a:cubicBezTo>
                  <a:cubicBezTo>
                    <a:pt x="16264" y="51150"/>
                    <a:pt x="15990" y="53079"/>
                    <a:pt x="15967" y="54996"/>
                  </a:cubicBezTo>
                  <a:cubicBezTo>
                    <a:pt x="15050" y="55305"/>
                    <a:pt x="14109" y="55555"/>
                    <a:pt x="13169" y="55770"/>
                  </a:cubicBezTo>
                  <a:cubicBezTo>
                    <a:pt x="12157" y="55996"/>
                    <a:pt x="11156" y="56186"/>
                    <a:pt x="10133" y="56341"/>
                  </a:cubicBezTo>
                  <a:lnTo>
                    <a:pt x="10073" y="56377"/>
                  </a:lnTo>
                  <a:cubicBezTo>
                    <a:pt x="9144" y="58865"/>
                    <a:pt x="7942" y="61342"/>
                    <a:pt x="7585" y="63818"/>
                  </a:cubicBezTo>
                  <a:cubicBezTo>
                    <a:pt x="9799" y="62937"/>
                    <a:pt x="12466" y="62497"/>
                    <a:pt x="15121" y="62056"/>
                  </a:cubicBezTo>
                  <a:lnTo>
                    <a:pt x="15121" y="62056"/>
                  </a:lnTo>
                  <a:cubicBezTo>
                    <a:pt x="1953" y="73069"/>
                    <a:pt x="0" y="90226"/>
                    <a:pt x="786" y="107085"/>
                  </a:cubicBezTo>
                  <a:lnTo>
                    <a:pt x="11609" y="107193"/>
                  </a:lnTo>
                  <a:lnTo>
                    <a:pt x="12454" y="107204"/>
                  </a:lnTo>
                  <a:lnTo>
                    <a:pt x="48483" y="107538"/>
                  </a:lnTo>
                  <a:cubicBezTo>
                    <a:pt x="47828" y="97287"/>
                    <a:pt x="46292" y="87095"/>
                    <a:pt x="43911" y="77105"/>
                  </a:cubicBezTo>
                  <a:cubicBezTo>
                    <a:pt x="42637" y="71545"/>
                    <a:pt x="40101" y="65997"/>
                    <a:pt x="34743" y="63628"/>
                  </a:cubicBezTo>
                  <a:lnTo>
                    <a:pt x="34743" y="63628"/>
                  </a:lnTo>
                  <a:cubicBezTo>
                    <a:pt x="36410" y="64271"/>
                    <a:pt x="38338" y="64390"/>
                    <a:pt x="39922" y="65580"/>
                  </a:cubicBezTo>
                  <a:cubicBezTo>
                    <a:pt x="39148" y="61294"/>
                    <a:pt x="38017" y="56996"/>
                    <a:pt x="36243" y="52698"/>
                  </a:cubicBezTo>
                  <a:cubicBezTo>
                    <a:pt x="35910" y="52722"/>
                    <a:pt x="35576" y="52733"/>
                    <a:pt x="35243" y="52733"/>
                  </a:cubicBezTo>
                  <a:cubicBezTo>
                    <a:pt x="35219" y="52745"/>
                    <a:pt x="35195" y="52757"/>
                    <a:pt x="35171" y="52769"/>
                  </a:cubicBezTo>
                  <a:lnTo>
                    <a:pt x="35171" y="52781"/>
                  </a:lnTo>
                  <a:cubicBezTo>
                    <a:pt x="35421" y="53793"/>
                    <a:pt x="35933" y="54817"/>
                    <a:pt x="35933" y="55841"/>
                  </a:cubicBezTo>
                  <a:cubicBezTo>
                    <a:pt x="33719" y="51852"/>
                    <a:pt x="29730" y="43875"/>
                    <a:pt x="35493" y="42101"/>
                  </a:cubicBezTo>
                  <a:cubicBezTo>
                    <a:pt x="35176" y="41628"/>
                    <a:pt x="34804" y="41491"/>
                    <a:pt x="34416" y="41491"/>
                  </a:cubicBezTo>
                  <a:cubicBezTo>
                    <a:pt x="33879" y="41491"/>
                    <a:pt x="33311" y="41754"/>
                    <a:pt x="32821" y="41754"/>
                  </a:cubicBezTo>
                  <a:cubicBezTo>
                    <a:pt x="32667" y="41754"/>
                    <a:pt x="32521" y="41728"/>
                    <a:pt x="32385" y="41661"/>
                  </a:cubicBezTo>
                  <a:cubicBezTo>
                    <a:pt x="34159" y="39446"/>
                    <a:pt x="36374" y="37672"/>
                    <a:pt x="37707" y="35017"/>
                  </a:cubicBezTo>
                  <a:cubicBezTo>
                    <a:pt x="37038" y="35017"/>
                    <a:pt x="36376" y="35765"/>
                    <a:pt x="35710" y="35765"/>
                  </a:cubicBezTo>
                  <a:cubicBezTo>
                    <a:pt x="35488" y="35765"/>
                    <a:pt x="35264" y="35681"/>
                    <a:pt x="35040" y="35458"/>
                  </a:cubicBezTo>
                  <a:cubicBezTo>
                    <a:pt x="36814" y="34576"/>
                    <a:pt x="36814" y="32802"/>
                    <a:pt x="37707" y="31469"/>
                  </a:cubicBezTo>
                  <a:cubicBezTo>
                    <a:pt x="37822" y="31240"/>
                    <a:pt x="37817" y="31160"/>
                    <a:pt x="37746" y="31160"/>
                  </a:cubicBezTo>
                  <a:cubicBezTo>
                    <a:pt x="37586" y="31160"/>
                    <a:pt x="37093" y="31565"/>
                    <a:pt x="36897" y="31565"/>
                  </a:cubicBezTo>
                  <a:cubicBezTo>
                    <a:pt x="36846" y="31565"/>
                    <a:pt x="36814" y="31538"/>
                    <a:pt x="36814" y="31469"/>
                  </a:cubicBezTo>
                  <a:cubicBezTo>
                    <a:pt x="39470" y="27933"/>
                    <a:pt x="40362" y="23944"/>
                    <a:pt x="39470" y="19956"/>
                  </a:cubicBezTo>
                  <a:cubicBezTo>
                    <a:pt x="39767" y="19956"/>
                    <a:pt x="40041" y="19932"/>
                    <a:pt x="40315" y="19908"/>
                  </a:cubicBezTo>
                  <a:cubicBezTo>
                    <a:pt x="40303" y="19896"/>
                    <a:pt x="40291" y="19896"/>
                    <a:pt x="40291" y="19896"/>
                  </a:cubicBezTo>
                  <a:lnTo>
                    <a:pt x="40136" y="19825"/>
                  </a:lnTo>
                  <a:cubicBezTo>
                    <a:pt x="39898" y="19729"/>
                    <a:pt x="39648" y="19646"/>
                    <a:pt x="39398" y="19598"/>
                  </a:cubicBezTo>
                  <a:cubicBezTo>
                    <a:pt x="39303" y="19575"/>
                    <a:pt x="39208" y="19563"/>
                    <a:pt x="39100" y="19539"/>
                  </a:cubicBezTo>
                  <a:lnTo>
                    <a:pt x="39005" y="19527"/>
                  </a:lnTo>
                  <a:cubicBezTo>
                    <a:pt x="38946" y="19527"/>
                    <a:pt x="38886" y="19527"/>
                    <a:pt x="38815" y="19515"/>
                  </a:cubicBezTo>
                  <a:cubicBezTo>
                    <a:pt x="38743" y="19503"/>
                    <a:pt x="38672" y="19503"/>
                    <a:pt x="38600" y="19503"/>
                  </a:cubicBezTo>
                  <a:cubicBezTo>
                    <a:pt x="38755" y="19479"/>
                    <a:pt x="38910" y="19467"/>
                    <a:pt x="39077" y="19467"/>
                  </a:cubicBezTo>
                  <a:cubicBezTo>
                    <a:pt x="39184" y="19467"/>
                    <a:pt x="39291" y="19479"/>
                    <a:pt x="39398" y="19491"/>
                  </a:cubicBezTo>
                  <a:cubicBezTo>
                    <a:pt x="39493" y="19491"/>
                    <a:pt x="39589" y="19503"/>
                    <a:pt x="39684" y="19527"/>
                  </a:cubicBezTo>
                  <a:lnTo>
                    <a:pt x="39791" y="19539"/>
                  </a:lnTo>
                  <a:cubicBezTo>
                    <a:pt x="39886" y="19563"/>
                    <a:pt x="39970" y="19587"/>
                    <a:pt x="40053" y="19610"/>
                  </a:cubicBezTo>
                  <a:cubicBezTo>
                    <a:pt x="40303" y="19670"/>
                    <a:pt x="40553" y="19753"/>
                    <a:pt x="40791" y="19848"/>
                  </a:cubicBezTo>
                  <a:cubicBezTo>
                    <a:pt x="45387" y="19110"/>
                    <a:pt x="46863" y="14443"/>
                    <a:pt x="48316" y="10228"/>
                  </a:cubicBezTo>
                  <a:cubicBezTo>
                    <a:pt x="44161" y="7037"/>
                    <a:pt x="39481" y="4680"/>
                    <a:pt x="34517" y="2989"/>
                  </a:cubicBezTo>
                  <a:cubicBezTo>
                    <a:pt x="33933" y="2787"/>
                    <a:pt x="33350" y="2596"/>
                    <a:pt x="32754" y="2418"/>
                  </a:cubicBezTo>
                  <a:cubicBezTo>
                    <a:pt x="32731" y="2418"/>
                    <a:pt x="32707" y="2406"/>
                    <a:pt x="32683" y="2394"/>
                  </a:cubicBezTo>
                  <a:lnTo>
                    <a:pt x="31873" y="2156"/>
                  </a:lnTo>
                  <a:cubicBezTo>
                    <a:pt x="31278" y="1989"/>
                    <a:pt x="30659" y="1811"/>
                    <a:pt x="30087" y="1668"/>
                  </a:cubicBezTo>
                  <a:cubicBezTo>
                    <a:pt x="29504" y="1525"/>
                    <a:pt x="28932" y="1382"/>
                    <a:pt x="28349" y="1251"/>
                  </a:cubicBezTo>
                  <a:cubicBezTo>
                    <a:pt x="28242" y="1227"/>
                    <a:pt x="28135" y="1215"/>
                    <a:pt x="28040" y="1179"/>
                  </a:cubicBezTo>
                  <a:cubicBezTo>
                    <a:pt x="27504" y="1060"/>
                    <a:pt x="26980" y="953"/>
                    <a:pt x="26456" y="858"/>
                  </a:cubicBezTo>
                  <a:lnTo>
                    <a:pt x="25539" y="679"/>
                  </a:lnTo>
                  <a:cubicBezTo>
                    <a:pt x="24920" y="572"/>
                    <a:pt x="24313" y="477"/>
                    <a:pt x="23706" y="370"/>
                  </a:cubicBezTo>
                  <a:cubicBezTo>
                    <a:pt x="23396" y="322"/>
                    <a:pt x="23075" y="275"/>
                    <a:pt x="22777" y="239"/>
                  </a:cubicBezTo>
                  <a:cubicBezTo>
                    <a:pt x="22265" y="167"/>
                    <a:pt x="21753" y="96"/>
                    <a:pt x="21241" y="36"/>
                  </a:cubicBezTo>
                  <a:lnTo>
                    <a:pt x="20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6"/>
            <p:cNvSpPr/>
            <p:nvPr/>
          </p:nvSpPr>
          <p:spPr>
            <a:xfrm>
              <a:off x="7892316" y="1435841"/>
              <a:ext cx="640215" cy="1583395"/>
            </a:xfrm>
            <a:custGeom>
              <a:avLst/>
              <a:gdLst/>
              <a:ahLst/>
              <a:cxnLst/>
              <a:rect l="l" t="t" r="r" b="b"/>
              <a:pathLst>
                <a:path w="16527" h="40875" extrusionOk="0">
                  <a:moveTo>
                    <a:pt x="15264" y="0"/>
                  </a:moveTo>
                  <a:cubicBezTo>
                    <a:pt x="12776" y="2132"/>
                    <a:pt x="12442" y="5561"/>
                    <a:pt x="10632" y="8097"/>
                  </a:cubicBezTo>
                  <a:cubicBezTo>
                    <a:pt x="10139" y="8838"/>
                    <a:pt x="9578" y="9099"/>
                    <a:pt x="8968" y="9099"/>
                  </a:cubicBezTo>
                  <a:cubicBezTo>
                    <a:pt x="7514" y="9099"/>
                    <a:pt x="5780" y="7618"/>
                    <a:pt x="4024" y="7618"/>
                  </a:cubicBezTo>
                  <a:cubicBezTo>
                    <a:pt x="3866" y="7618"/>
                    <a:pt x="3707" y="7630"/>
                    <a:pt x="3548" y="7656"/>
                  </a:cubicBezTo>
                  <a:cubicBezTo>
                    <a:pt x="5310" y="7656"/>
                    <a:pt x="7084" y="8978"/>
                    <a:pt x="7525" y="10311"/>
                  </a:cubicBezTo>
                  <a:cubicBezTo>
                    <a:pt x="9299" y="13419"/>
                    <a:pt x="7084" y="18729"/>
                    <a:pt x="3989" y="21384"/>
                  </a:cubicBezTo>
                  <a:cubicBezTo>
                    <a:pt x="6203" y="20491"/>
                    <a:pt x="7525" y="18288"/>
                    <a:pt x="8858" y="16514"/>
                  </a:cubicBezTo>
                  <a:lnTo>
                    <a:pt x="8858" y="16514"/>
                  </a:lnTo>
                  <a:cubicBezTo>
                    <a:pt x="8418" y="19610"/>
                    <a:pt x="6203" y="21836"/>
                    <a:pt x="5310" y="24491"/>
                  </a:cubicBezTo>
                  <a:cubicBezTo>
                    <a:pt x="6644" y="23599"/>
                    <a:pt x="7525" y="22717"/>
                    <a:pt x="8858" y="21824"/>
                  </a:cubicBezTo>
                  <a:lnTo>
                    <a:pt x="8858" y="21824"/>
                  </a:lnTo>
                  <a:cubicBezTo>
                    <a:pt x="6203" y="25813"/>
                    <a:pt x="4429" y="31135"/>
                    <a:pt x="0" y="33350"/>
                  </a:cubicBezTo>
                  <a:cubicBezTo>
                    <a:pt x="2215" y="35124"/>
                    <a:pt x="2215" y="37779"/>
                    <a:pt x="1322" y="40434"/>
                  </a:cubicBezTo>
                  <a:cubicBezTo>
                    <a:pt x="1194" y="40370"/>
                    <a:pt x="1084" y="40343"/>
                    <a:pt x="988" y="40343"/>
                  </a:cubicBezTo>
                  <a:cubicBezTo>
                    <a:pt x="637" y="40343"/>
                    <a:pt x="462" y="40697"/>
                    <a:pt x="191" y="40874"/>
                  </a:cubicBezTo>
                  <a:cubicBezTo>
                    <a:pt x="2322" y="40839"/>
                    <a:pt x="4513" y="40672"/>
                    <a:pt x="6715" y="40612"/>
                  </a:cubicBezTo>
                  <a:cubicBezTo>
                    <a:pt x="6715" y="40470"/>
                    <a:pt x="6692" y="40315"/>
                    <a:pt x="6692" y="40160"/>
                  </a:cubicBezTo>
                  <a:cubicBezTo>
                    <a:pt x="5822" y="39970"/>
                    <a:pt x="5584" y="39779"/>
                    <a:pt x="4715" y="39577"/>
                  </a:cubicBezTo>
                  <a:lnTo>
                    <a:pt x="4322" y="33695"/>
                  </a:lnTo>
                  <a:cubicBezTo>
                    <a:pt x="9978" y="25063"/>
                    <a:pt x="12918" y="20729"/>
                    <a:pt x="10585" y="10668"/>
                  </a:cubicBezTo>
                  <a:cubicBezTo>
                    <a:pt x="11156" y="10478"/>
                    <a:pt x="11656" y="9906"/>
                    <a:pt x="12228" y="9704"/>
                  </a:cubicBezTo>
                  <a:cubicBezTo>
                    <a:pt x="12621" y="8180"/>
                    <a:pt x="14050" y="4322"/>
                    <a:pt x="14442" y="2798"/>
                  </a:cubicBezTo>
                  <a:cubicBezTo>
                    <a:pt x="15038" y="2263"/>
                    <a:pt x="15824" y="1703"/>
                    <a:pt x="16526" y="1155"/>
                  </a:cubicBezTo>
                  <a:cubicBezTo>
                    <a:pt x="16109" y="762"/>
                    <a:pt x="15693" y="381"/>
                    <a:pt x="15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6"/>
            <p:cNvSpPr/>
            <p:nvPr/>
          </p:nvSpPr>
          <p:spPr>
            <a:xfrm>
              <a:off x="6777558" y="3802751"/>
              <a:ext cx="338566" cy="1326488"/>
            </a:xfrm>
            <a:custGeom>
              <a:avLst/>
              <a:gdLst/>
              <a:ahLst/>
              <a:cxnLst/>
              <a:rect l="l" t="t" r="r" b="b"/>
              <a:pathLst>
                <a:path w="8740" h="34243" extrusionOk="0">
                  <a:moveTo>
                    <a:pt x="8740" y="0"/>
                  </a:moveTo>
                  <a:lnTo>
                    <a:pt x="8740" y="0"/>
                  </a:lnTo>
                  <a:cubicBezTo>
                    <a:pt x="4192" y="3989"/>
                    <a:pt x="1" y="10263"/>
                    <a:pt x="894" y="16478"/>
                  </a:cubicBezTo>
                  <a:cubicBezTo>
                    <a:pt x="1430" y="20217"/>
                    <a:pt x="1858" y="23884"/>
                    <a:pt x="2894" y="27527"/>
                  </a:cubicBezTo>
                  <a:cubicBezTo>
                    <a:pt x="3418" y="29385"/>
                    <a:pt x="4037" y="31206"/>
                    <a:pt x="4751" y="32992"/>
                  </a:cubicBezTo>
                  <a:cubicBezTo>
                    <a:pt x="4906" y="33397"/>
                    <a:pt x="5109" y="33814"/>
                    <a:pt x="5323" y="34231"/>
                  </a:cubicBezTo>
                  <a:lnTo>
                    <a:pt x="6168" y="34242"/>
                  </a:lnTo>
                  <a:cubicBezTo>
                    <a:pt x="4609" y="27027"/>
                    <a:pt x="3573" y="19586"/>
                    <a:pt x="5847" y="12668"/>
                  </a:cubicBezTo>
                  <a:lnTo>
                    <a:pt x="5847" y="12668"/>
                  </a:lnTo>
                  <a:cubicBezTo>
                    <a:pt x="5013" y="13740"/>
                    <a:pt x="4168" y="14811"/>
                    <a:pt x="3335" y="15883"/>
                  </a:cubicBezTo>
                  <a:cubicBezTo>
                    <a:pt x="3906" y="13883"/>
                    <a:pt x="4466" y="11883"/>
                    <a:pt x="5037" y="9894"/>
                  </a:cubicBezTo>
                  <a:lnTo>
                    <a:pt x="5037" y="9894"/>
                  </a:lnTo>
                  <a:lnTo>
                    <a:pt x="2775" y="12609"/>
                  </a:lnTo>
                  <a:cubicBezTo>
                    <a:pt x="4001" y="8084"/>
                    <a:pt x="6025" y="3822"/>
                    <a:pt x="8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535;p56">
            <a:extLst>
              <a:ext uri="{FF2B5EF4-FFF2-40B4-BE49-F238E27FC236}">
                <a16:creationId xmlns:a16="http://schemas.microsoft.com/office/drawing/2014/main" xmlns="" id="{900093CA-12D8-46E5-9A39-91CE8D66796E}"/>
              </a:ext>
            </a:extLst>
          </p:cNvPr>
          <p:cNvSpPr txBox="1">
            <a:spLocks noGrp="1"/>
          </p:cNvSpPr>
          <p:nvPr>
            <p:ph type="subTitle" idx="1"/>
          </p:nvPr>
        </p:nvSpPr>
        <p:spPr>
          <a:xfrm>
            <a:off x="452094" y="1708456"/>
            <a:ext cx="5494338" cy="1447800"/>
          </a:xfrm>
          <a:prstGeom prst="rect">
            <a:avLst/>
          </a:prstGeom>
        </p:spPr>
        <p:txBody>
          <a:bodyPr spcFirstLastPara="1" wrap="square" lIns="91425" tIns="91425" rIns="91425" bIns="91425" anchor="ctr" anchorCtr="0">
            <a:noAutofit/>
          </a:bodyPr>
          <a:lstStyle/>
          <a:p>
            <a:pPr algn="just"/>
            <a:r>
              <a:rPr lang="en-US" dirty="0">
                <a:latin typeface="Georgia" panose="02040502050405020303" pitchFamily="18" charset="0"/>
              </a:rPr>
              <a:t>‘’Un </a:t>
            </a:r>
            <a:r>
              <a:rPr lang="en-US" dirty="0" err="1">
                <a:latin typeface="Georgia" panose="02040502050405020303" pitchFamily="18" charset="0"/>
              </a:rPr>
              <a:t>prizonier</a:t>
            </a:r>
            <a:r>
              <a:rPr lang="en-US" dirty="0">
                <a:latin typeface="Georgia" panose="02040502050405020303" pitchFamily="18" charset="0"/>
              </a:rPr>
              <a:t> de </a:t>
            </a:r>
            <a:r>
              <a:rPr lang="en-US" dirty="0" err="1">
                <a:latin typeface="Georgia" panose="02040502050405020303" pitchFamily="18" charset="0"/>
              </a:rPr>
              <a:t>război</a:t>
            </a:r>
            <a:r>
              <a:rPr lang="en-US" dirty="0">
                <a:latin typeface="Georgia" panose="02040502050405020303" pitchFamily="18" charset="0"/>
              </a:rPr>
              <a:t> </a:t>
            </a:r>
            <a:r>
              <a:rPr lang="en-US" dirty="0" err="1">
                <a:latin typeface="Georgia" panose="02040502050405020303" pitchFamily="18" charset="0"/>
              </a:rPr>
              <a:t>este</a:t>
            </a:r>
            <a:r>
              <a:rPr lang="en-US" dirty="0">
                <a:latin typeface="Georgia" panose="02040502050405020303" pitchFamily="18" charset="0"/>
              </a:rPr>
              <a:t> un om care </a:t>
            </a:r>
            <a:r>
              <a:rPr lang="en-US" dirty="0" err="1">
                <a:latin typeface="Georgia" panose="02040502050405020303" pitchFamily="18" charset="0"/>
              </a:rPr>
              <a:t>încearcă</a:t>
            </a:r>
            <a:r>
              <a:rPr lang="en-US" dirty="0">
                <a:latin typeface="Georgia" panose="02040502050405020303" pitchFamily="18" charset="0"/>
              </a:rPr>
              <a:t> </a:t>
            </a:r>
            <a:r>
              <a:rPr lang="en-US" dirty="0" err="1">
                <a:latin typeface="Georgia" panose="02040502050405020303" pitchFamily="18" charset="0"/>
              </a:rPr>
              <a:t>să</a:t>
            </a:r>
            <a:r>
              <a:rPr lang="en-US" dirty="0">
                <a:latin typeface="Georgia" panose="02040502050405020303" pitchFamily="18" charset="0"/>
              </a:rPr>
              <a:t> </a:t>
            </a:r>
            <a:r>
              <a:rPr lang="en-US" dirty="0" err="1">
                <a:latin typeface="Georgia" panose="02040502050405020303" pitchFamily="18" charset="0"/>
              </a:rPr>
              <a:t>te</a:t>
            </a:r>
            <a:r>
              <a:rPr lang="en-US" dirty="0">
                <a:latin typeface="Georgia" panose="02040502050405020303" pitchFamily="18" charset="0"/>
              </a:rPr>
              <a:t> </a:t>
            </a:r>
            <a:r>
              <a:rPr lang="en-US" dirty="0" err="1">
                <a:latin typeface="Georgia" panose="02040502050405020303" pitchFamily="18" charset="0"/>
              </a:rPr>
              <a:t>ucidă</a:t>
            </a:r>
            <a:r>
              <a:rPr lang="en-US" dirty="0">
                <a:latin typeface="Georgia" panose="02040502050405020303" pitchFamily="18" charset="0"/>
              </a:rPr>
              <a:t> </a:t>
            </a:r>
            <a:r>
              <a:rPr lang="en-US" dirty="0" err="1">
                <a:latin typeface="Georgia" panose="02040502050405020303" pitchFamily="18" charset="0"/>
              </a:rPr>
              <a:t>și</a:t>
            </a:r>
            <a:r>
              <a:rPr lang="en-US" dirty="0">
                <a:latin typeface="Georgia" panose="02040502050405020303" pitchFamily="18" charset="0"/>
              </a:rPr>
              <a:t> </a:t>
            </a:r>
            <a:r>
              <a:rPr lang="en-US" dirty="0" err="1">
                <a:latin typeface="Georgia" panose="02040502050405020303" pitchFamily="18" charset="0"/>
              </a:rPr>
              <a:t>eșuează</a:t>
            </a:r>
            <a:r>
              <a:rPr lang="en-US" dirty="0">
                <a:latin typeface="Georgia" panose="02040502050405020303" pitchFamily="18" charset="0"/>
              </a:rPr>
              <a:t>, </a:t>
            </a:r>
            <a:r>
              <a:rPr lang="en-US" dirty="0" err="1">
                <a:latin typeface="Georgia" panose="02040502050405020303" pitchFamily="18" charset="0"/>
              </a:rPr>
              <a:t>iar</a:t>
            </a:r>
            <a:r>
              <a:rPr lang="en-US" dirty="0">
                <a:latin typeface="Georgia" panose="02040502050405020303" pitchFamily="18" charset="0"/>
              </a:rPr>
              <a:t> </a:t>
            </a:r>
            <a:r>
              <a:rPr lang="en-US" dirty="0" err="1">
                <a:latin typeface="Georgia" panose="02040502050405020303" pitchFamily="18" charset="0"/>
              </a:rPr>
              <a:t>apoi</a:t>
            </a:r>
            <a:r>
              <a:rPr lang="en-US" dirty="0">
                <a:latin typeface="Georgia" panose="02040502050405020303" pitchFamily="18" charset="0"/>
              </a:rPr>
              <a:t> </a:t>
            </a:r>
            <a:r>
              <a:rPr lang="en-US" dirty="0" err="1">
                <a:latin typeface="Georgia" panose="02040502050405020303" pitchFamily="18" charset="0"/>
              </a:rPr>
              <a:t>îți</a:t>
            </a:r>
            <a:r>
              <a:rPr lang="en-US" dirty="0">
                <a:latin typeface="Georgia" panose="02040502050405020303" pitchFamily="18" charset="0"/>
              </a:rPr>
              <a:t> cere </a:t>
            </a:r>
            <a:r>
              <a:rPr lang="en-US" dirty="0" err="1">
                <a:latin typeface="Georgia" panose="02040502050405020303" pitchFamily="18" charset="0"/>
              </a:rPr>
              <a:t>să</a:t>
            </a:r>
            <a:r>
              <a:rPr lang="en-US" dirty="0">
                <a:latin typeface="Georgia" panose="02040502050405020303" pitchFamily="18" charset="0"/>
              </a:rPr>
              <a:t> nu-l </a:t>
            </a:r>
            <a:r>
              <a:rPr lang="en-US" dirty="0" err="1">
                <a:latin typeface="Georgia" panose="02040502050405020303" pitchFamily="18" charset="0"/>
              </a:rPr>
              <a:t>ucizi</a:t>
            </a:r>
            <a:r>
              <a:rPr lang="en-US" dirty="0">
                <a:latin typeface="Georgia" panose="02040502050405020303" pitchFamily="18" charset="0"/>
              </a:rPr>
              <a:t>’’</a:t>
            </a:r>
          </a:p>
          <a:p>
            <a:endParaRPr lang="en-US" dirty="0">
              <a:latin typeface="Georgia" panose="02040502050405020303" pitchFamily="18" charset="0"/>
            </a:endParaRPr>
          </a:p>
          <a:p>
            <a:r>
              <a:rPr lang="en-US" dirty="0">
                <a:latin typeface="Georgia" panose="02040502050405020303" pitchFamily="18" charset="0"/>
              </a:rPr>
              <a:t>                                                                   (Winston Churchill)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7"/>
                                        </p:tgtEl>
                                        <p:attrNameLst>
                                          <p:attrName>style.visibility</p:attrName>
                                        </p:attrNameLst>
                                      </p:cBhvr>
                                      <p:to>
                                        <p:strVal val="visible"/>
                                      </p:to>
                                    </p:set>
                                    <p:animEffect transition="in" filter="fade">
                                      <p:cBhvr>
                                        <p:cTn id="7" dur="1000"/>
                                        <p:tgtEl>
                                          <p:spTgt spid="15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26">
          <a:extLst>
            <a:ext uri="{FF2B5EF4-FFF2-40B4-BE49-F238E27FC236}">
              <a16:creationId xmlns:a16="http://schemas.microsoft.com/office/drawing/2014/main" xmlns="" id="{55464707-06D3-8C07-3BE7-C909F7B0C236}"/>
            </a:ext>
          </a:extLst>
        </p:cNvPr>
        <p:cNvGrpSpPr/>
        <p:nvPr/>
      </p:nvGrpSpPr>
      <p:grpSpPr>
        <a:xfrm>
          <a:off x="0" y="0"/>
          <a:ext cx="0" cy="0"/>
          <a:chOff x="0" y="0"/>
          <a:chExt cx="0" cy="0"/>
        </a:xfrm>
      </p:grpSpPr>
      <p:sp>
        <p:nvSpPr>
          <p:cNvPr id="7350" name="Google Shape;7350;p92">
            <a:extLst>
              <a:ext uri="{FF2B5EF4-FFF2-40B4-BE49-F238E27FC236}">
                <a16:creationId xmlns:a16="http://schemas.microsoft.com/office/drawing/2014/main" xmlns="" id="{5F72087B-F3BC-02C3-BAE5-9094DD6AD658}"/>
              </a:ext>
            </a:extLst>
          </p:cNvPr>
          <p:cNvSpPr txBox="1">
            <a:spLocks noGrp="1"/>
          </p:cNvSpPr>
          <p:nvPr>
            <p:ph type="body" idx="1"/>
          </p:nvPr>
        </p:nvSpPr>
        <p:spPr>
          <a:xfrm>
            <a:off x="369546" y="1083518"/>
            <a:ext cx="5951700" cy="3565340"/>
          </a:xfrm>
          <a:prstGeom prst="rect">
            <a:avLst/>
          </a:prstGeom>
        </p:spPr>
        <p:txBody>
          <a:bodyPr spcFirstLastPara="1" wrap="square" lIns="91425" tIns="91425" rIns="91425" bIns="91425" anchor="t" anchorCtr="0">
            <a:noAutofit/>
          </a:bodyPr>
          <a:lstStyle/>
          <a:p>
            <a:pPr marL="0" lvl="0" indent="0" algn="just">
              <a:buNone/>
            </a:pPr>
            <a:r>
              <a:rPr lang="en-US" sz="1300" dirty="0">
                <a:solidFill>
                  <a:schemeClr val="accent4">
                    <a:lumMod val="75000"/>
                  </a:schemeClr>
                </a:solidFill>
                <a:latin typeface="Bahnschrift Condensed" panose="020B0502040204020203" pitchFamily="34" charset="0"/>
              </a:rPr>
              <a:t>Cu </a:t>
            </a:r>
            <a:r>
              <a:rPr lang="en-US" sz="1300" dirty="0" err="1">
                <a:solidFill>
                  <a:schemeClr val="accent4">
                    <a:lumMod val="75000"/>
                  </a:schemeClr>
                </a:solidFill>
                <a:latin typeface="Bahnschrift Condensed" panose="020B0502040204020203" pitchFamily="34" charset="0"/>
              </a:rPr>
              <a:t>toate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Protocolul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adițional</a:t>
            </a:r>
            <a:r>
              <a:rPr lang="en-US" sz="1300" dirty="0">
                <a:solidFill>
                  <a:schemeClr val="accent4">
                    <a:lumMod val="75000"/>
                  </a:schemeClr>
                </a:solidFill>
                <a:latin typeface="Bahnschrift Condensed" panose="020B0502040204020203" pitchFamily="34" charset="0"/>
              </a:rPr>
              <a:t> II include </a:t>
            </a:r>
            <a:r>
              <a:rPr lang="en-US" sz="1300" dirty="0" err="1">
                <a:solidFill>
                  <a:schemeClr val="accent4">
                    <a:lumMod val="75000"/>
                  </a:schemeClr>
                </a:solidFill>
                <a:latin typeface="Bahnschrift Condensed" panose="020B0502040204020203" pitchFamily="34" charset="0"/>
              </a:rPr>
              <a:t>clauze</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vizează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deținute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persoanelor</a:t>
            </a:r>
            <a:r>
              <a:rPr lang="en-US" sz="1300" dirty="0">
                <a:solidFill>
                  <a:schemeClr val="accent4">
                    <a:lumMod val="75000"/>
                  </a:schemeClr>
                </a:solidFill>
                <a:latin typeface="Bahnschrift Condensed" panose="020B0502040204020203" pitchFamily="34" charset="0"/>
              </a:rPr>
              <a:t> private de libertate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legătură</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conflictul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interzice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relele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tratamente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stabilește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fundamentale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garanțiile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judiciare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acordate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indiferent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dacă</a:t>
            </a:r>
            <a:r>
              <a:rPr lang="en-US" sz="1300" dirty="0">
                <a:solidFill>
                  <a:schemeClr val="accent4">
                    <a:lumMod val="75000"/>
                  </a:schemeClr>
                </a:solidFill>
                <a:latin typeface="Bahnschrift Condensed" panose="020B0502040204020203" pitchFamily="34" charset="0"/>
              </a:rPr>
              <a:t> au </a:t>
            </a:r>
            <a:r>
              <a:rPr lang="en-US" sz="1300" dirty="0" err="1">
                <a:solidFill>
                  <a:schemeClr val="accent4">
                    <a:lumMod val="75000"/>
                  </a:schemeClr>
                </a:solidFill>
                <a:latin typeface="Bahnschrift Condensed" panose="020B0502040204020203" pitchFamily="34" charset="0"/>
              </a:rPr>
              <a:t>participat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nu la </a:t>
            </a:r>
            <a:r>
              <a:rPr lang="en-US" sz="1300" dirty="0" err="1">
                <a:solidFill>
                  <a:schemeClr val="accent4">
                    <a:lumMod val="75000"/>
                  </a:schemeClr>
                </a:solidFill>
                <a:latin typeface="Bahnschrift Condensed" panose="020B0502040204020203" pitchFamily="34" charset="0"/>
              </a:rPr>
              <a:t>ostilități</a:t>
            </a:r>
            <a:r>
              <a:rPr lang="en-US" sz="1300" dirty="0">
                <a:solidFill>
                  <a:schemeClr val="accent4">
                    <a:lumMod val="75000"/>
                  </a:schemeClr>
                </a:solidFill>
                <a:latin typeface="Bahnschrift Condensed" panose="020B0502040204020203" pitchFamily="34" charset="0"/>
              </a:rPr>
              <a:t>.</a:t>
            </a:r>
            <a:endParaRPr lang="ro-MD" sz="1300" dirty="0">
              <a:solidFill>
                <a:schemeClr val="accent4">
                  <a:lumMod val="75000"/>
                </a:schemeClr>
              </a:solidFill>
              <a:latin typeface="Bahnschrift Condensed" panose="020B0502040204020203" pitchFamily="34" charset="0"/>
            </a:endParaRPr>
          </a:p>
          <a:p>
            <a:pPr marL="0" lvl="0" indent="0" algn="just">
              <a:buNone/>
            </a:pPr>
            <a:endParaRPr lang="ro-MD" sz="1300" dirty="0">
              <a:solidFill>
                <a:schemeClr val="accent4">
                  <a:lumMod val="75000"/>
                </a:schemeClr>
              </a:solidFill>
              <a:latin typeface="Bahnschrift Condensed" panose="020B0502040204020203" pitchFamily="34" charset="0"/>
            </a:endParaRPr>
          </a:p>
          <a:p>
            <a:pPr marL="0" lvl="0" indent="0" algn="just">
              <a:buNone/>
            </a:pPr>
            <a:r>
              <a:rPr lang="en-US" sz="1300" dirty="0" err="1">
                <a:solidFill>
                  <a:schemeClr val="accent4">
                    <a:lumMod val="75000"/>
                  </a:schemeClr>
                </a:solidFill>
                <a:latin typeface="Bahnschrift Condensed" panose="020B0502040204020203" pitchFamily="34" charset="0"/>
              </a:rPr>
              <a:t>Toate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persoanele</a:t>
            </a:r>
            <a:r>
              <a:rPr lang="en-US" sz="1300" dirty="0">
                <a:solidFill>
                  <a:schemeClr val="accent4">
                    <a:lumMod val="75000"/>
                  </a:schemeClr>
                </a:solidFill>
                <a:latin typeface="Bahnschrift Condensed" panose="020B0502040204020203" pitchFamily="34" charset="0"/>
              </a:rPr>
              <a:t> care nu fac </a:t>
            </a:r>
            <a:r>
              <a:rPr lang="en-US" sz="1300" dirty="0" err="1">
                <a:solidFill>
                  <a:schemeClr val="accent4">
                    <a:lumMod val="75000"/>
                  </a:schemeClr>
                </a:solidFill>
                <a:latin typeface="Bahnschrift Condensed" panose="020B0502040204020203" pitchFamily="34" charset="0"/>
              </a:rPr>
              <a:t>obiectul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dispoziții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mai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favorabile</a:t>
            </a:r>
            <a:r>
              <a:rPr lang="en-US" sz="1300" dirty="0">
                <a:solidFill>
                  <a:schemeClr val="accent4">
                    <a:lumMod val="75000"/>
                  </a:schemeClr>
                </a:solidFill>
                <a:latin typeface="Bahnschrift Condensed" panose="020B0502040204020203" pitchFamily="34" charset="0"/>
              </a:rPr>
              <a:t> au cel </a:t>
            </a:r>
            <a:r>
              <a:rPr lang="en-US" sz="1300" dirty="0" err="1">
                <a:solidFill>
                  <a:schemeClr val="accent4">
                    <a:lumMod val="75000"/>
                  </a:schemeClr>
                </a:solidFill>
                <a:latin typeface="Bahnschrift Condensed" panose="020B0502040204020203" pitchFamily="34" charset="0"/>
              </a:rPr>
              <a:t>puțin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garanțiile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fundamentale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urmare</a:t>
            </a:r>
            <a:r>
              <a:rPr lang="en-US" sz="1300" dirty="0">
                <a:solidFill>
                  <a:schemeClr val="accent4">
                    <a:lumMod val="75000"/>
                  </a:schemeClr>
                </a:solidFill>
                <a:latin typeface="Bahnschrift Condensed" panose="020B0502040204020203" pitchFamily="34" charset="0"/>
              </a:rPr>
              <a:t>, au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respectarea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persoanei</a:t>
            </a:r>
            <a:r>
              <a:rPr lang="en-US" sz="1300" dirty="0">
                <a:solidFill>
                  <a:schemeClr val="accent4">
                    <a:lumMod val="75000"/>
                  </a:schemeClr>
                </a:solidFill>
                <a:latin typeface="Bahnschrift Condensed" panose="020B0502040204020203" pitchFamily="34" charset="0"/>
              </a:rPr>
              <a:t> lor, a </a:t>
            </a:r>
            <a:r>
              <a:rPr lang="en-US" sz="1300" dirty="0" err="1">
                <a:solidFill>
                  <a:schemeClr val="accent4">
                    <a:lumMod val="75000"/>
                  </a:schemeClr>
                </a:solidFill>
                <a:latin typeface="Bahnschrift Condensed" panose="020B0502040204020203" pitchFamily="34" charset="0"/>
              </a:rPr>
              <a:t>onoarei</a:t>
            </a:r>
            <a:r>
              <a:rPr lang="en-US" sz="1300" dirty="0">
                <a:solidFill>
                  <a:schemeClr val="accent4">
                    <a:lumMod val="75000"/>
                  </a:schemeClr>
                </a:solidFill>
                <a:latin typeface="Bahnschrift Condensed" panose="020B0502040204020203" pitchFamily="34" charset="0"/>
              </a:rPr>
              <a:t> lor, a </a:t>
            </a:r>
            <a:r>
              <a:rPr lang="en-US" sz="1300" dirty="0" err="1">
                <a:solidFill>
                  <a:schemeClr val="accent4">
                    <a:lumMod val="75000"/>
                  </a:schemeClr>
                </a:solidFill>
                <a:latin typeface="Bahnschrift Condensed" panose="020B0502040204020203" pitchFamily="34" charset="0"/>
              </a:rPr>
              <a:t>convingerilor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practicilor</a:t>
            </a:r>
            <a:r>
              <a:rPr lang="en-US" sz="1300" dirty="0">
                <a:solidFill>
                  <a:schemeClr val="accent4">
                    <a:lumMod val="75000"/>
                  </a:schemeClr>
                </a:solidFill>
                <a:latin typeface="Bahnschrift Condensed" panose="020B0502040204020203" pitchFamily="34" charset="0"/>
              </a:rPr>
              <a:t> lor </a:t>
            </a:r>
            <a:r>
              <a:rPr lang="en-US" sz="1300" dirty="0" err="1">
                <a:solidFill>
                  <a:schemeClr val="accent4">
                    <a:lumMod val="75000"/>
                  </a:schemeClr>
                </a:solidFill>
                <a:latin typeface="Bahnschrift Condensed" panose="020B0502040204020203" pitchFamily="34" charset="0"/>
              </a:rPr>
              <a:t>religioase</a:t>
            </a:r>
            <a:r>
              <a:rPr lang="en-US" sz="1300" dirty="0">
                <a:solidFill>
                  <a:schemeClr val="accent4">
                    <a:lumMod val="75000"/>
                  </a:schemeClr>
                </a:solidFill>
                <a:latin typeface="Bahnschrift Condensed" panose="020B0502040204020203" pitchFamily="34" charset="0"/>
              </a:rPr>
              <a:t>, precum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dreptul</a:t>
            </a:r>
            <a:r>
              <a:rPr lang="en-US" sz="1300" dirty="0">
                <a:solidFill>
                  <a:schemeClr val="accent4">
                    <a:lumMod val="75000"/>
                  </a:schemeClr>
                </a:solidFill>
                <a:latin typeface="Bahnschrift Condensed" panose="020B0502040204020203" pitchFamily="34" charset="0"/>
              </a:rPr>
              <a:t> de a fi </a:t>
            </a:r>
            <a:r>
              <a:rPr lang="en-US" sz="1300" dirty="0" err="1">
                <a:solidFill>
                  <a:schemeClr val="accent4">
                    <a:lumMod val="75000"/>
                  </a:schemeClr>
                </a:solidFill>
                <a:latin typeface="Bahnschrift Condensed" panose="020B0502040204020203" pitchFamily="34" charset="0"/>
              </a:rPr>
              <a:t>tratate</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omenie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fără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nicio</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deosebire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negativă</a:t>
            </a:r>
            <a:r>
              <a:rPr lang="en-US" sz="1300" dirty="0">
                <a:solidFill>
                  <a:schemeClr val="accent4">
                    <a:lumMod val="75000"/>
                  </a:schemeClr>
                </a:solidFill>
                <a:latin typeface="Bahnschrift Condensed" panose="020B0502040204020203" pitchFamily="34" charset="0"/>
              </a:rPr>
              <a:t> (</a:t>
            </a:r>
            <a:r>
              <a:rPr lang="en-US" sz="1300" b="1" dirty="0" err="1">
                <a:solidFill>
                  <a:schemeClr val="accent4">
                    <a:lumMod val="75000"/>
                  </a:schemeClr>
                </a:solidFill>
                <a:latin typeface="Bahnschrift Condensed" panose="020B0502040204020203" pitchFamily="34" charset="0"/>
              </a:rPr>
              <a:t>articolul</a:t>
            </a:r>
            <a:r>
              <a:rPr lang="en-US" sz="1300" b="1" dirty="0">
                <a:solidFill>
                  <a:schemeClr val="accent4">
                    <a:lumMod val="75000"/>
                  </a:schemeClr>
                </a:solidFill>
                <a:latin typeface="Bahnschrift Condensed" panose="020B0502040204020203" pitchFamily="34" charset="0"/>
              </a:rPr>
              <a:t> 3 </a:t>
            </a:r>
            <a:r>
              <a:rPr lang="en-US" sz="1300" dirty="0">
                <a:solidFill>
                  <a:schemeClr val="accent4">
                    <a:lumMod val="75000"/>
                  </a:schemeClr>
                </a:solidFill>
                <a:latin typeface="Bahnschrift Condensed" panose="020B0502040204020203" pitchFamily="34" charset="0"/>
              </a:rPr>
              <a:t>din </a:t>
            </a:r>
            <a:r>
              <a:rPr lang="ro-MD" sz="1300" dirty="0">
                <a:solidFill>
                  <a:schemeClr val="accent4">
                    <a:lumMod val="75000"/>
                  </a:schemeClr>
                </a:solidFill>
                <a:latin typeface="Bahnschrift Condensed" panose="020B0502040204020203" pitchFamily="34" charset="0"/>
              </a:rPr>
              <a:t>CG </a:t>
            </a:r>
            <a:r>
              <a:rPr lang="en-US" sz="1300" dirty="0">
                <a:solidFill>
                  <a:schemeClr val="accent4">
                    <a:lumMod val="75000"/>
                  </a:schemeClr>
                </a:solidFill>
                <a:latin typeface="Bahnschrift Condensed" panose="020B0502040204020203" pitchFamily="34" charset="0"/>
              </a:rPr>
              <a:t>I-IV, </a:t>
            </a:r>
            <a:r>
              <a:rPr lang="en-US" sz="1300" b="1" dirty="0" err="1">
                <a:solidFill>
                  <a:schemeClr val="accent4">
                    <a:lumMod val="75000"/>
                  </a:schemeClr>
                </a:solidFill>
                <a:latin typeface="Bahnschrift Condensed" panose="020B0502040204020203" pitchFamily="34" charset="0"/>
              </a:rPr>
              <a:t>articolul</a:t>
            </a:r>
            <a:r>
              <a:rPr lang="en-US" sz="1300" b="1" dirty="0">
                <a:solidFill>
                  <a:schemeClr val="accent4">
                    <a:lumMod val="75000"/>
                  </a:schemeClr>
                </a:solidFill>
                <a:latin typeface="Bahnschrift Condensed" panose="020B0502040204020203" pitchFamily="34" charset="0"/>
              </a:rPr>
              <a:t> 4</a:t>
            </a:r>
            <a:r>
              <a:rPr lang="en-US" sz="1300" dirty="0">
                <a:solidFill>
                  <a:schemeClr val="accent4">
                    <a:lumMod val="75000"/>
                  </a:schemeClr>
                </a:solidFill>
                <a:latin typeface="Bahnschrift Condensed" panose="020B0502040204020203" pitchFamily="34" charset="0"/>
              </a:rPr>
              <a:t> din AP</a:t>
            </a:r>
            <a:r>
              <a:rPr lang="ro-MD" sz="1300"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II).</a:t>
            </a:r>
          </a:p>
          <a:p>
            <a:pPr marL="0" lvl="0" indent="0" algn="just">
              <a:buNone/>
            </a:pPr>
            <a:r>
              <a:rPr lang="en-US" sz="1300" dirty="0" err="1">
                <a:solidFill>
                  <a:schemeClr val="accent4">
                    <a:lumMod val="75000"/>
                  </a:schemeClr>
                </a:solidFill>
                <a:latin typeface="Bahnschrift Condensed" panose="020B0502040204020203" pitchFamily="34" charset="0"/>
              </a:rPr>
              <a:t>Persoanele</a:t>
            </a:r>
            <a:r>
              <a:rPr lang="en-US" sz="1300" dirty="0">
                <a:solidFill>
                  <a:schemeClr val="accent4">
                    <a:lumMod val="75000"/>
                  </a:schemeClr>
                </a:solidFill>
                <a:latin typeface="Bahnschrift Condensed" panose="020B0502040204020203" pitchFamily="34" charset="0"/>
              </a:rPr>
              <a:t> private de libertate din motive legate de </a:t>
            </a:r>
            <a:r>
              <a:rPr lang="en-US" sz="1300" dirty="0" err="1">
                <a:solidFill>
                  <a:schemeClr val="accent4">
                    <a:lumMod val="75000"/>
                  </a:schemeClr>
                </a:solidFill>
                <a:latin typeface="Bahnschrift Condensed" panose="020B0502040204020203" pitchFamily="34" charset="0"/>
              </a:rPr>
              <a:t>conflictul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a:t>
            </a:r>
            <a:r>
              <a:rPr lang="en-US" sz="1300" dirty="0">
                <a:solidFill>
                  <a:schemeClr val="accent4">
                    <a:lumMod val="75000"/>
                  </a:schemeClr>
                </a:solidFill>
                <a:latin typeface="Bahnschrift Condensed" panose="020B0502040204020203" pitchFamily="34" charset="0"/>
              </a:rPr>
              <a:t> sunt </a:t>
            </a:r>
            <a:r>
              <a:rPr lang="en-US" sz="1300" dirty="0" err="1">
                <a:solidFill>
                  <a:schemeClr val="accent4">
                    <a:lumMod val="75000"/>
                  </a:schemeClr>
                </a:solidFill>
                <a:latin typeface="Bahnschrift Condensed" panose="020B0502040204020203" pitchFamily="34" charset="0"/>
              </a:rPr>
              <a:t>protejate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împotriva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relelor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tratamente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beneficiază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garanții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specifice</a:t>
            </a:r>
            <a:r>
              <a:rPr lang="en-US" sz="1300" dirty="0">
                <a:solidFill>
                  <a:schemeClr val="accent4">
                    <a:lumMod val="75000"/>
                  </a:schemeClr>
                </a:solidFill>
                <a:latin typeface="Bahnschrift Condensed" panose="020B0502040204020203" pitchFamily="34" charset="0"/>
              </a:rPr>
              <a:t> (AP</a:t>
            </a:r>
            <a:r>
              <a:rPr lang="ro-MD" sz="1300"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II </a:t>
            </a:r>
            <a:r>
              <a:rPr lang="en-US" sz="1300" b="1" dirty="0">
                <a:solidFill>
                  <a:schemeClr val="accent4">
                    <a:lumMod val="75000"/>
                  </a:schemeClr>
                </a:solidFill>
                <a:latin typeface="Bahnschrift Condensed" panose="020B0502040204020203" pitchFamily="34" charset="0"/>
              </a:rPr>
              <a:t>art. 5</a:t>
            </a:r>
            <a:r>
              <a:rPr lang="en-US" sz="1300" dirty="0">
                <a:solidFill>
                  <a:schemeClr val="accent4">
                    <a:lumMod val="75000"/>
                  </a:schemeClr>
                </a:solidFill>
                <a:latin typeface="Bahnschrift Condensed" panose="020B0502040204020203" pitchFamily="34" charset="0"/>
              </a:rPr>
              <a:t>).</a:t>
            </a:r>
            <a:endParaRPr sz="1300" dirty="0">
              <a:solidFill>
                <a:schemeClr val="accent4">
                  <a:lumMod val="75000"/>
                </a:schemeClr>
              </a:solidFill>
              <a:latin typeface="Bahnschrift Condensed" panose="020B0502040204020203" pitchFamily="34" charset="0"/>
            </a:endParaRPr>
          </a:p>
        </p:txBody>
      </p:sp>
      <p:grpSp>
        <p:nvGrpSpPr>
          <p:cNvPr id="7351" name="Google Shape;7351;p92">
            <a:extLst>
              <a:ext uri="{FF2B5EF4-FFF2-40B4-BE49-F238E27FC236}">
                <a16:creationId xmlns:a16="http://schemas.microsoft.com/office/drawing/2014/main" xmlns="" id="{D391609E-F836-0AE0-81BD-8096E88B5FF8}"/>
              </a:ext>
            </a:extLst>
          </p:cNvPr>
          <p:cNvGrpSpPr/>
          <p:nvPr/>
        </p:nvGrpSpPr>
        <p:grpSpPr>
          <a:xfrm rot="316379">
            <a:off x="7663440" y="293484"/>
            <a:ext cx="961651" cy="1184452"/>
            <a:chOff x="7234335" y="539692"/>
            <a:chExt cx="1103331" cy="1358958"/>
          </a:xfrm>
        </p:grpSpPr>
        <p:sp>
          <p:nvSpPr>
            <p:cNvPr id="7352" name="Google Shape;7352;p92">
              <a:extLst>
                <a:ext uri="{FF2B5EF4-FFF2-40B4-BE49-F238E27FC236}">
                  <a16:creationId xmlns:a16="http://schemas.microsoft.com/office/drawing/2014/main" xmlns="" id="{793E8F7B-FBEE-A6C0-D3DE-788803CAF814}"/>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92">
              <a:extLst>
                <a:ext uri="{FF2B5EF4-FFF2-40B4-BE49-F238E27FC236}">
                  <a16:creationId xmlns:a16="http://schemas.microsoft.com/office/drawing/2014/main" xmlns="" id="{92C49298-A566-27FD-0C35-7B64AA15B3BC}"/>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92">
              <a:extLst>
                <a:ext uri="{FF2B5EF4-FFF2-40B4-BE49-F238E27FC236}">
                  <a16:creationId xmlns:a16="http://schemas.microsoft.com/office/drawing/2014/main" xmlns="" id="{F3BB38E1-C04A-BFB5-83B9-36CAE1174D36}"/>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92">
              <a:extLst>
                <a:ext uri="{FF2B5EF4-FFF2-40B4-BE49-F238E27FC236}">
                  <a16:creationId xmlns:a16="http://schemas.microsoft.com/office/drawing/2014/main" xmlns="" id="{979D9A33-A68B-AB58-7F2F-A2DB088BCA15}"/>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92">
              <a:extLst>
                <a:ext uri="{FF2B5EF4-FFF2-40B4-BE49-F238E27FC236}">
                  <a16:creationId xmlns:a16="http://schemas.microsoft.com/office/drawing/2014/main" xmlns="" id="{9835A3E3-6358-3F07-315F-0AFDA55F938E}"/>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92">
              <a:extLst>
                <a:ext uri="{FF2B5EF4-FFF2-40B4-BE49-F238E27FC236}">
                  <a16:creationId xmlns:a16="http://schemas.microsoft.com/office/drawing/2014/main" xmlns="" id="{9191F47B-6ADA-5F1E-9638-186F58492266}"/>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92">
              <a:extLst>
                <a:ext uri="{FF2B5EF4-FFF2-40B4-BE49-F238E27FC236}">
                  <a16:creationId xmlns:a16="http://schemas.microsoft.com/office/drawing/2014/main" xmlns="" id="{0780CFBC-7985-B262-6368-FA1F12CEE94E}"/>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92">
              <a:extLst>
                <a:ext uri="{FF2B5EF4-FFF2-40B4-BE49-F238E27FC236}">
                  <a16:creationId xmlns:a16="http://schemas.microsoft.com/office/drawing/2014/main" xmlns="" id="{C7F13F72-1D04-D170-B55B-E02873C70737}"/>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92">
              <a:extLst>
                <a:ext uri="{FF2B5EF4-FFF2-40B4-BE49-F238E27FC236}">
                  <a16:creationId xmlns:a16="http://schemas.microsoft.com/office/drawing/2014/main" xmlns="" id="{A6B98950-37AE-B297-D3C1-6A7E2DF40728}"/>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92">
              <a:extLst>
                <a:ext uri="{FF2B5EF4-FFF2-40B4-BE49-F238E27FC236}">
                  <a16:creationId xmlns:a16="http://schemas.microsoft.com/office/drawing/2014/main" xmlns="" id="{29B681B9-6743-06DC-525B-5C11ED8C3394}"/>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92">
              <a:extLst>
                <a:ext uri="{FF2B5EF4-FFF2-40B4-BE49-F238E27FC236}">
                  <a16:creationId xmlns:a16="http://schemas.microsoft.com/office/drawing/2014/main" xmlns="" id="{A4A3584F-D88D-BEBE-9F22-7789C934BF4D}"/>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3" name="Google Shape;7363;p92">
            <a:extLst>
              <a:ext uri="{FF2B5EF4-FFF2-40B4-BE49-F238E27FC236}">
                <a16:creationId xmlns:a16="http://schemas.microsoft.com/office/drawing/2014/main" xmlns="" id="{F66932D2-2E53-1E43-2445-264CA680F298}"/>
              </a:ext>
            </a:extLst>
          </p:cNvPr>
          <p:cNvGrpSpPr/>
          <p:nvPr/>
        </p:nvGrpSpPr>
        <p:grpSpPr>
          <a:xfrm rot="-1044125">
            <a:off x="7119495" y="794912"/>
            <a:ext cx="431630" cy="531632"/>
            <a:chOff x="7234335" y="539692"/>
            <a:chExt cx="1103331" cy="1358958"/>
          </a:xfrm>
        </p:grpSpPr>
        <p:sp>
          <p:nvSpPr>
            <p:cNvPr id="7364" name="Google Shape;7364;p92">
              <a:extLst>
                <a:ext uri="{FF2B5EF4-FFF2-40B4-BE49-F238E27FC236}">
                  <a16:creationId xmlns:a16="http://schemas.microsoft.com/office/drawing/2014/main" xmlns="" id="{3E3AD7E8-720A-F622-2E72-914AA1E026E7}"/>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92">
              <a:extLst>
                <a:ext uri="{FF2B5EF4-FFF2-40B4-BE49-F238E27FC236}">
                  <a16:creationId xmlns:a16="http://schemas.microsoft.com/office/drawing/2014/main" xmlns="" id="{74A45648-AE1F-5F38-F68B-8B4871280459}"/>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92">
              <a:extLst>
                <a:ext uri="{FF2B5EF4-FFF2-40B4-BE49-F238E27FC236}">
                  <a16:creationId xmlns:a16="http://schemas.microsoft.com/office/drawing/2014/main" xmlns="" id="{772EBEBA-F3E0-A7D3-2E9D-92FAB64323D2}"/>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92">
              <a:extLst>
                <a:ext uri="{FF2B5EF4-FFF2-40B4-BE49-F238E27FC236}">
                  <a16:creationId xmlns:a16="http://schemas.microsoft.com/office/drawing/2014/main" xmlns="" id="{37B5E2D0-CD51-474B-88A4-786F52A13844}"/>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92">
              <a:extLst>
                <a:ext uri="{FF2B5EF4-FFF2-40B4-BE49-F238E27FC236}">
                  <a16:creationId xmlns:a16="http://schemas.microsoft.com/office/drawing/2014/main" xmlns="" id="{588FBCF3-E444-01BD-94AE-40B5FD30BA3E}"/>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92">
              <a:extLst>
                <a:ext uri="{FF2B5EF4-FFF2-40B4-BE49-F238E27FC236}">
                  <a16:creationId xmlns:a16="http://schemas.microsoft.com/office/drawing/2014/main" xmlns="" id="{BEA94292-F0C5-930B-EAEA-13D11B226F05}"/>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92">
              <a:extLst>
                <a:ext uri="{FF2B5EF4-FFF2-40B4-BE49-F238E27FC236}">
                  <a16:creationId xmlns:a16="http://schemas.microsoft.com/office/drawing/2014/main" xmlns="" id="{736AEB84-DB8C-A8BD-6F4E-52CBB45CA379}"/>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92">
              <a:extLst>
                <a:ext uri="{FF2B5EF4-FFF2-40B4-BE49-F238E27FC236}">
                  <a16:creationId xmlns:a16="http://schemas.microsoft.com/office/drawing/2014/main" xmlns="" id="{579C8947-48BD-A0D7-7A45-0C40C9497C9D}"/>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92">
              <a:extLst>
                <a:ext uri="{FF2B5EF4-FFF2-40B4-BE49-F238E27FC236}">
                  <a16:creationId xmlns:a16="http://schemas.microsoft.com/office/drawing/2014/main" xmlns="" id="{0426FEEE-8803-CD47-CCF4-16FDBA5FB5BF}"/>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92">
              <a:extLst>
                <a:ext uri="{FF2B5EF4-FFF2-40B4-BE49-F238E27FC236}">
                  <a16:creationId xmlns:a16="http://schemas.microsoft.com/office/drawing/2014/main" xmlns="" id="{826E73E5-0184-45B1-95B8-4ACD21451A45}"/>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92">
              <a:extLst>
                <a:ext uri="{FF2B5EF4-FFF2-40B4-BE49-F238E27FC236}">
                  <a16:creationId xmlns:a16="http://schemas.microsoft.com/office/drawing/2014/main" xmlns="" id="{1E24F20E-F8E5-080C-B359-20E75C945CD6}"/>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5" name="Google Shape;7375;p92">
            <a:extLst>
              <a:ext uri="{FF2B5EF4-FFF2-40B4-BE49-F238E27FC236}">
                <a16:creationId xmlns:a16="http://schemas.microsoft.com/office/drawing/2014/main" xmlns="" id="{2A0CF71B-E316-5869-5CBD-429D60415C4A}"/>
              </a:ext>
            </a:extLst>
          </p:cNvPr>
          <p:cNvGrpSpPr/>
          <p:nvPr/>
        </p:nvGrpSpPr>
        <p:grpSpPr>
          <a:xfrm rot="205608">
            <a:off x="7575334" y="1320114"/>
            <a:ext cx="203045" cy="250088"/>
            <a:chOff x="7234335" y="539692"/>
            <a:chExt cx="1103331" cy="1358958"/>
          </a:xfrm>
        </p:grpSpPr>
        <p:sp>
          <p:nvSpPr>
            <p:cNvPr id="7376" name="Google Shape;7376;p92">
              <a:extLst>
                <a:ext uri="{FF2B5EF4-FFF2-40B4-BE49-F238E27FC236}">
                  <a16:creationId xmlns:a16="http://schemas.microsoft.com/office/drawing/2014/main" xmlns="" id="{83BFBF92-6342-0A5C-0239-3DA16CFBD859}"/>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92">
              <a:extLst>
                <a:ext uri="{FF2B5EF4-FFF2-40B4-BE49-F238E27FC236}">
                  <a16:creationId xmlns:a16="http://schemas.microsoft.com/office/drawing/2014/main" xmlns="" id="{CDF33352-EB28-6EAE-40EB-9F627257F7EB}"/>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92">
              <a:extLst>
                <a:ext uri="{FF2B5EF4-FFF2-40B4-BE49-F238E27FC236}">
                  <a16:creationId xmlns:a16="http://schemas.microsoft.com/office/drawing/2014/main" xmlns="" id="{892A3E3A-4F04-8DE8-FB9E-3F028F3C0B03}"/>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92">
              <a:extLst>
                <a:ext uri="{FF2B5EF4-FFF2-40B4-BE49-F238E27FC236}">
                  <a16:creationId xmlns:a16="http://schemas.microsoft.com/office/drawing/2014/main" xmlns="" id="{6B56BCEE-B256-47E5-64A0-48AC6C38D0B8}"/>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92">
              <a:extLst>
                <a:ext uri="{FF2B5EF4-FFF2-40B4-BE49-F238E27FC236}">
                  <a16:creationId xmlns:a16="http://schemas.microsoft.com/office/drawing/2014/main" xmlns="" id="{D5A21146-1E3B-E7B6-FCD9-D54972141866}"/>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92">
              <a:extLst>
                <a:ext uri="{FF2B5EF4-FFF2-40B4-BE49-F238E27FC236}">
                  <a16:creationId xmlns:a16="http://schemas.microsoft.com/office/drawing/2014/main" xmlns="" id="{EFAD43AE-3EBF-5292-7A9F-5F9491F37709}"/>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92">
              <a:extLst>
                <a:ext uri="{FF2B5EF4-FFF2-40B4-BE49-F238E27FC236}">
                  <a16:creationId xmlns:a16="http://schemas.microsoft.com/office/drawing/2014/main" xmlns="" id="{42C334BC-7A50-55CE-0545-8E6A1AEE74E9}"/>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92">
              <a:extLst>
                <a:ext uri="{FF2B5EF4-FFF2-40B4-BE49-F238E27FC236}">
                  <a16:creationId xmlns:a16="http://schemas.microsoft.com/office/drawing/2014/main" xmlns="" id="{08954CD6-7948-A276-AF2F-B2C434450791}"/>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92">
              <a:extLst>
                <a:ext uri="{FF2B5EF4-FFF2-40B4-BE49-F238E27FC236}">
                  <a16:creationId xmlns:a16="http://schemas.microsoft.com/office/drawing/2014/main" xmlns="" id="{62AB08A2-55A1-ECCE-0F36-E3E5C515E618}"/>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92">
              <a:extLst>
                <a:ext uri="{FF2B5EF4-FFF2-40B4-BE49-F238E27FC236}">
                  <a16:creationId xmlns:a16="http://schemas.microsoft.com/office/drawing/2014/main" xmlns="" id="{88128A20-595D-28DF-B54C-02415ACCD411}"/>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92">
              <a:extLst>
                <a:ext uri="{FF2B5EF4-FFF2-40B4-BE49-F238E27FC236}">
                  <a16:creationId xmlns:a16="http://schemas.microsoft.com/office/drawing/2014/main" xmlns="" id="{472EEF0B-E311-673E-4038-7339A68AC0DE}"/>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7" name="Google Shape;7387;p92">
            <a:extLst>
              <a:ext uri="{FF2B5EF4-FFF2-40B4-BE49-F238E27FC236}">
                <a16:creationId xmlns:a16="http://schemas.microsoft.com/office/drawing/2014/main" xmlns="" id="{46C93FFF-CB84-70C4-80C3-EF0619B641A6}"/>
              </a:ext>
            </a:extLst>
          </p:cNvPr>
          <p:cNvGrpSpPr/>
          <p:nvPr/>
        </p:nvGrpSpPr>
        <p:grpSpPr>
          <a:xfrm>
            <a:off x="5727712" y="1929249"/>
            <a:ext cx="3416288" cy="3214273"/>
            <a:chOff x="5727712" y="1929249"/>
            <a:chExt cx="3416288" cy="3214273"/>
          </a:xfrm>
        </p:grpSpPr>
        <p:sp>
          <p:nvSpPr>
            <p:cNvPr id="7388" name="Google Shape;7388;p92">
              <a:extLst>
                <a:ext uri="{FF2B5EF4-FFF2-40B4-BE49-F238E27FC236}">
                  <a16:creationId xmlns:a16="http://schemas.microsoft.com/office/drawing/2014/main" xmlns="" id="{8CA4646D-4D72-B78D-BADE-0757DE1B065A}"/>
                </a:ext>
              </a:extLst>
            </p:cNvPr>
            <p:cNvSpPr/>
            <p:nvPr/>
          </p:nvSpPr>
          <p:spPr>
            <a:xfrm flipH="1">
              <a:off x="5727712" y="1929249"/>
              <a:ext cx="3416288" cy="3214273"/>
            </a:xfrm>
            <a:custGeom>
              <a:avLst/>
              <a:gdLst/>
              <a:ahLst/>
              <a:cxnLst/>
              <a:rect l="l" t="t" r="r" b="b"/>
              <a:pathLst>
                <a:path w="68676" h="64615" extrusionOk="0">
                  <a:moveTo>
                    <a:pt x="48733" y="15675"/>
                  </a:moveTo>
                  <a:cubicBezTo>
                    <a:pt x="48793" y="15675"/>
                    <a:pt x="48843" y="15725"/>
                    <a:pt x="48852" y="15788"/>
                  </a:cubicBezTo>
                  <a:lnTo>
                    <a:pt x="48911" y="16300"/>
                  </a:lnTo>
                  <a:cubicBezTo>
                    <a:pt x="48923" y="16371"/>
                    <a:pt x="48864" y="16430"/>
                    <a:pt x="48792" y="16442"/>
                  </a:cubicBezTo>
                  <a:lnTo>
                    <a:pt x="46732" y="16716"/>
                  </a:lnTo>
                  <a:cubicBezTo>
                    <a:pt x="46673" y="16704"/>
                    <a:pt x="46649" y="16621"/>
                    <a:pt x="46709" y="16585"/>
                  </a:cubicBezTo>
                  <a:lnTo>
                    <a:pt x="48673" y="15692"/>
                  </a:lnTo>
                  <a:cubicBezTo>
                    <a:pt x="48694" y="15681"/>
                    <a:pt x="48714" y="15675"/>
                    <a:pt x="48733" y="15675"/>
                  </a:cubicBezTo>
                  <a:close/>
                  <a:moveTo>
                    <a:pt x="39600" y="19240"/>
                  </a:moveTo>
                  <a:lnTo>
                    <a:pt x="39600" y="19371"/>
                  </a:lnTo>
                  <a:cubicBezTo>
                    <a:pt x="38958" y="19836"/>
                    <a:pt x="38338" y="20336"/>
                    <a:pt x="37600" y="20598"/>
                  </a:cubicBezTo>
                  <a:cubicBezTo>
                    <a:pt x="37219" y="20729"/>
                    <a:pt x="36826" y="20812"/>
                    <a:pt x="36433" y="20836"/>
                  </a:cubicBezTo>
                  <a:cubicBezTo>
                    <a:pt x="36695" y="20741"/>
                    <a:pt x="36910" y="20550"/>
                    <a:pt x="37053" y="20312"/>
                  </a:cubicBezTo>
                  <a:cubicBezTo>
                    <a:pt x="37160" y="20062"/>
                    <a:pt x="37231" y="19800"/>
                    <a:pt x="37279" y="19538"/>
                  </a:cubicBezTo>
                  <a:lnTo>
                    <a:pt x="39600" y="19240"/>
                  </a:lnTo>
                  <a:close/>
                  <a:moveTo>
                    <a:pt x="23956" y="39374"/>
                  </a:moveTo>
                  <a:cubicBezTo>
                    <a:pt x="24218" y="39624"/>
                    <a:pt x="24515" y="39838"/>
                    <a:pt x="24825" y="40029"/>
                  </a:cubicBezTo>
                  <a:lnTo>
                    <a:pt x="28492" y="42493"/>
                  </a:lnTo>
                  <a:cubicBezTo>
                    <a:pt x="29135" y="42934"/>
                    <a:pt x="29861" y="43517"/>
                    <a:pt x="29825" y="44303"/>
                  </a:cubicBezTo>
                  <a:cubicBezTo>
                    <a:pt x="29814" y="44565"/>
                    <a:pt x="29706" y="44815"/>
                    <a:pt x="29718" y="45077"/>
                  </a:cubicBezTo>
                  <a:cubicBezTo>
                    <a:pt x="29718" y="45898"/>
                    <a:pt x="30718" y="46387"/>
                    <a:pt x="30945" y="47172"/>
                  </a:cubicBezTo>
                  <a:cubicBezTo>
                    <a:pt x="31135" y="47827"/>
                    <a:pt x="30766" y="48494"/>
                    <a:pt x="30790" y="49161"/>
                  </a:cubicBezTo>
                  <a:cubicBezTo>
                    <a:pt x="30826" y="49887"/>
                    <a:pt x="31302" y="50506"/>
                    <a:pt x="31980" y="50744"/>
                  </a:cubicBezTo>
                  <a:cubicBezTo>
                    <a:pt x="32207" y="50792"/>
                    <a:pt x="32433" y="50851"/>
                    <a:pt x="32659" y="50947"/>
                  </a:cubicBezTo>
                  <a:cubicBezTo>
                    <a:pt x="32873" y="51078"/>
                    <a:pt x="33064" y="51268"/>
                    <a:pt x="33195" y="51494"/>
                  </a:cubicBezTo>
                  <a:cubicBezTo>
                    <a:pt x="33576" y="52090"/>
                    <a:pt x="33850" y="52756"/>
                    <a:pt x="33981" y="53459"/>
                  </a:cubicBezTo>
                  <a:cubicBezTo>
                    <a:pt x="34147" y="54352"/>
                    <a:pt x="34088" y="55292"/>
                    <a:pt x="34386" y="56138"/>
                  </a:cubicBezTo>
                  <a:lnTo>
                    <a:pt x="33040" y="56376"/>
                  </a:lnTo>
                  <a:lnTo>
                    <a:pt x="32671" y="55757"/>
                  </a:lnTo>
                  <a:lnTo>
                    <a:pt x="31957" y="55531"/>
                  </a:lnTo>
                  <a:lnTo>
                    <a:pt x="30099" y="56602"/>
                  </a:lnTo>
                  <a:lnTo>
                    <a:pt x="30861" y="56959"/>
                  </a:lnTo>
                  <a:lnTo>
                    <a:pt x="28182" y="57007"/>
                  </a:lnTo>
                  <a:lnTo>
                    <a:pt x="26730" y="56733"/>
                  </a:lnTo>
                  <a:lnTo>
                    <a:pt x="26658" y="57578"/>
                  </a:lnTo>
                  <a:lnTo>
                    <a:pt x="24611" y="59424"/>
                  </a:lnTo>
                  <a:lnTo>
                    <a:pt x="21705" y="58686"/>
                  </a:lnTo>
                  <a:lnTo>
                    <a:pt x="20384" y="58590"/>
                  </a:lnTo>
                  <a:lnTo>
                    <a:pt x="19193" y="60126"/>
                  </a:lnTo>
                  <a:lnTo>
                    <a:pt x="16074" y="60769"/>
                  </a:lnTo>
                  <a:cubicBezTo>
                    <a:pt x="16062" y="60662"/>
                    <a:pt x="16038" y="60555"/>
                    <a:pt x="16026" y="60448"/>
                  </a:cubicBezTo>
                  <a:cubicBezTo>
                    <a:pt x="15681" y="58543"/>
                    <a:pt x="15728" y="56519"/>
                    <a:pt x="16348" y="54709"/>
                  </a:cubicBezTo>
                  <a:cubicBezTo>
                    <a:pt x="16538" y="54757"/>
                    <a:pt x="16740" y="54780"/>
                    <a:pt x="16943" y="54780"/>
                  </a:cubicBezTo>
                  <a:cubicBezTo>
                    <a:pt x="17431" y="54757"/>
                    <a:pt x="17693" y="54280"/>
                    <a:pt x="17812" y="53852"/>
                  </a:cubicBezTo>
                  <a:cubicBezTo>
                    <a:pt x="17931" y="53411"/>
                    <a:pt x="17979" y="52959"/>
                    <a:pt x="18264" y="52625"/>
                  </a:cubicBezTo>
                  <a:cubicBezTo>
                    <a:pt x="18384" y="52483"/>
                    <a:pt x="18550" y="52363"/>
                    <a:pt x="18574" y="52173"/>
                  </a:cubicBezTo>
                  <a:cubicBezTo>
                    <a:pt x="18610" y="51947"/>
                    <a:pt x="18407" y="51756"/>
                    <a:pt x="18253" y="51566"/>
                  </a:cubicBezTo>
                  <a:cubicBezTo>
                    <a:pt x="18217" y="51518"/>
                    <a:pt x="18181" y="51459"/>
                    <a:pt x="18145" y="51411"/>
                  </a:cubicBezTo>
                  <a:cubicBezTo>
                    <a:pt x="18443" y="50887"/>
                    <a:pt x="18693" y="50339"/>
                    <a:pt x="18919" y="49780"/>
                  </a:cubicBezTo>
                  <a:cubicBezTo>
                    <a:pt x="18979" y="49756"/>
                    <a:pt x="19050" y="49732"/>
                    <a:pt x="19098" y="49696"/>
                  </a:cubicBezTo>
                  <a:cubicBezTo>
                    <a:pt x="19753" y="49315"/>
                    <a:pt x="19955" y="48423"/>
                    <a:pt x="19824" y="47672"/>
                  </a:cubicBezTo>
                  <a:cubicBezTo>
                    <a:pt x="19824" y="47625"/>
                    <a:pt x="19800" y="47589"/>
                    <a:pt x="19800" y="47553"/>
                  </a:cubicBezTo>
                  <a:cubicBezTo>
                    <a:pt x="20205" y="46494"/>
                    <a:pt x="20610" y="45434"/>
                    <a:pt x="21027" y="44374"/>
                  </a:cubicBezTo>
                  <a:cubicBezTo>
                    <a:pt x="21205" y="43862"/>
                    <a:pt x="21432" y="43374"/>
                    <a:pt x="21729" y="42922"/>
                  </a:cubicBezTo>
                  <a:cubicBezTo>
                    <a:pt x="21693" y="42791"/>
                    <a:pt x="21717" y="42648"/>
                    <a:pt x="21813" y="42529"/>
                  </a:cubicBezTo>
                  <a:cubicBezTo>
                    <a:pt x="22241" y="41898"/>
                    <a:pt x="22872" y="41469"/>
                    <a:pt x="23337" y="40874"/>
                  </a:cubicBezTo>
                  <a:cubicBezTo>
                    <a:pt x="23670" y="40433"/>
                    <a:pt x="23789" y="39898"/>
                    <a:pt x="23956" y="39374"/>
                  </a:cubicBezTo>
                  <a:close/>
                  <a:moveTo>
                    <a:pt x="26977" y="0"/>
                  </a:moveTo>
                  <a:cubicBezTo>
                    <a:pt x="26539" y="0"/>
                    <a:pt x="26053" y="59"/>
                    <a:pt x="25515" y="190"/>
                  </a:cubicBezTo>
                  <a:cubicBezTo>
                    <a:pt x="22360" y="964"/>
                    <a:pt x="21110" y="3810"/>
                    <a:pt x="21586" y="5262"/>
                  </a:cubicBezTo>
                  <a:cubicBezTo>
                    <a:pt x="21717" y="5643"/>
                    <a:pt x="21896" y="6048"/>
                    <a:pt x="21801" y="6441"/>
                  </a:cubicBezTo>
                  <a:cubicBezTo>
                    <a:pt x="21717" y="6715"/>
                    <a:pt x="21539" y="6953"/>
                    <a:pt x="21289" y="7108"/>
                  </a:cubicBezTo>
                  <a:cubicBezTo>
                    <a:pt x="21062" y="7263"/>
                    <a:pt x="21074" y="7608"/>
                    <a:pt x="21312" y="7751"/>
                  </a:cubicBezTo>
                  <a:cubicBezTo>
                    <a:pt x="21360" y="7775"/>
                    <a:pt x="21408" y="7798"/>
                    <a:pt x="21455" y="7810"/>
                  </a:cubicBezTo>
                  <a:cubicBezTo>
                    <a:pt x="21622" y="7859"/>
                    <a:pt x="21797" y="7883"/>
                    <a:pt x="21973" y="7883"/>
                  </a:cubicBezTo>
                  <a:cubicBezTo>
                    <a:pt x="22098" y="7883"/>
                    <a:pt x="22224" y="7871"/>
                    <a:pt x="22348" y="7846"/>
                  </a:cubicBezTo>
                  <a:cubicBezTo>
                    <a:pt x="22420" y="8001"/>
                    <a:pt x="22420" y="8179"/>
                    <a:pt x="22348" y="8334"/>
                  </a:cubicBezTo>
                  <a:cubicBezTo>
                    <a:pt x="21563" y="8489"/>
                    <a:pt x="21146" y="9442"/>
                    <a:pt x="21110" y="10180"/>
                  </a:cubicBezTo>
                  <a:cubicBezTo>
                    <a:pt x="21045" y="10154"/>
                    <a:pt x="20977" y="10142"/>
                    <a:pt x="20909" y="10142"/>
                  </a:cubicBezTo>
                  <a:cubicBezTo>
                    <a:pt x="20753" y="10142"/>
                    <a:pt x="20599" y="10206"/>
                    <a:pt x="20491" y="10323"/>
                  </a:cubicBezTo>
                  <a:cubicBezTo>
                    <a:pt x="20598" y="10073"/>
                    <a:pt x="20527" y="9775"/>
                    <a:pt x="20312" y="9596"/>
                  </a:cubicBezTo>
                  <a:cubicBezTo>
                    <a:pt x="20086" y="9394"/>
                    <a:pt x="19777" y="9346"/>
                    <a:pt x="19491" y="9299"/>
                  </a:cubicBezTo>
                  <a:lnTo>
                    <a:pt x="17776" y="9037"/>
                  </a:lnTo>
                  <a:cubicBezTo>
                    <a:pt x="17357" y="8971"/>
                    <a:pt x="16923" y="8906"/>
                    <a:pt x="16496" y="8906"/>
                  </a:cubicBezTo>
                  <a:cubicBezTo>
                    <a:pt x="16148" y="8906"/>
                    <a:pt x="15805" y="8949"/>
                    <a:pt x="15478" y="9072"/>
                  </a:cubicBezTo>
                  <a:cubicBezTo>
                    <a:pt x="14764" y="9346"/>
                    <a:pt x="14157" y="10156"/>
                    <a:pt x="14371" y="10918"/>
                  </a:cubicBezTo>
                  <a:cubicBezTo>
                    <a:pt x="12811" y="11049"/>
                    <a:pt x="11549" y="12335"/>
                    <a:pt x="10775" y="13752"/>
                  </a:cubicBezTo>
                  <a:cubicBezTo>
                    <a:pt x="10204" y="14811"/>
                    <a:pt x="9835" y="15966"/>
                    <a:pt x="9394" y="17097"/>
                  </a:cubicBezTo>
                  <a:cubicBezTo>
                    <a:pt x="9204" y="17597"/>
                    <a:pt x="9156" y="18133"/>
                    <a:pt x="9275" y="18657"/>
                  </a:cubicBezTo>
                  <a:cubicBezTo>
                    <a:pt x="9323" y="18955"/>
                    <a:pt x="9287" y="19264"/>
                    <a:pt x="9204" y="19550"/>
                  </a:cubicBezTo>
                  <a:cubicBezTo>
                    <a:pt x="8787" y="20955"/>
                    <a:pt x="8382" y="22360"/>
                    <a:pt x="7966" y="23753"/>
                  </a:cubicBezTo>
                  <a:cubicBezTo>
                    <a:pt x="7632" y="24896"/>
                    <a:pt x="7299" y="26075"/>
                    <a:pt x="7406" y="27253"/>
                  </a:cubicBezTo>
                  <a:cubicBezTo>
                    <a:pt x="7513" y="28444"/>
                    <a:pt x="8168" y="29658"/>
                    <a:pt x="9263" y="30027"/>
                  </a:cubicBezTo>
                  <a:cubicBezTo>
                    <a:pt x="8299" y="30623"/>
                    <a:pt x="8144" y="31980"/>
                    <a:pt x="8192" y="33135"/>
                  </a:cubicBezTo>
                  <a:cubicBezTo>
                    <a:pt x="8216" y="33778"/>
                    <a:pt x="8299" y="34468"/>
                    <a:pt x="8692" y="34968"/>
                  </a:cubicBezTo>
                  <a:cubicBezTo>
                    <a:pt x="9210" y="35614"/>
                    <a:pt x="10073" y="35745"/>
                    <a:pt x="10913" y="35745"/>
                  </a:cubicBezTo>
                  <a:cubicBezTo>
                    <a:pt x="11096" y="35745"/>
                    <a:pt x="11277" y="35739"/>
                    <a:pt x="11454" y="35730"/>
                  </a:cubicBezTo>
                  <a:lnTo>
                    <a:pt x="11454" y="35730"/>
                  </a:lnTo>
                  <a:cubicBezTo>
                    <a:pt x="11073" y="37040"/>
                    <a:pt x="10906" y="38409"/>
                    <a:pt x="10966" y="39779"/>
                  </a:cubicBezTo>
                  <a:cubicBezTo>
                    <a:pt x="11002" y="40350"/>
                    <a:pt x="11085" y="40969"/>
                    <a:pt x="11490" y="41350"/>
                  </a:cubicBezTo>
                  <a:cubicBezTo>
                    <a:pt x="11680" y="41517"/>
                    <a:pt x="11918" y="41636"/>
                    <a:pt x="12168" y="41695"/>
                  </a:cubicBezTo>
                  <a:cubicBezTo>
                    <a:pt x="12228" y="41886"/>
                    <a:pt x="12288" y="42088"/>
                    <a:pt x="12323" y="42291"/>
                  </a:cubicBezTo>
                  <a:cubicBezTo>
                    <a:pt x="12454" y="43041"/>
                    <a:pt x="11537" y="43112"/>
                    <a:pt x="11704" y="43946"/>
                  </a:cubicBezTo>
                  <a:cubicBezTo>
                    <a:pt x="11823" y="44565"/>
                    <a:pt x="12323" y="45041"/>
                    <a:pt x="12359" y="45696"/>
                  </a:cubicBezTo>
                  <a:cubicBezTo>
                    <a:pt x="12383" y="46041"/>
                    <a:pt x="12240" y="46375"/>
                    <a:pt x="12157" y="46708"/>
                  </a:cubicBezTo>
                  <a:cubicBezTo>
                    <a:pt x="11966" y="47506"/>
                    <a:pt x="12085" y="48339"/>
                    <a:pt x="12192" y="49149"/>
                  </a:cubicBezTo>
                  <a:cubicBezTo>
                    <a:pt x="12216" y="49399"/>
                    <a:pt x="12240" y="49649"/>
                    <a:pt x="12276" y="49887"/>
                  </a:cubicBezTo>
                  <a:cubicBezTo>
                    <a:pt x="12192" y="50077"/>
                    <a:pt x="12109" y="50256"/>
                    <a:pt x="12014" y="50435"/>
                  </a:cubicBezTo>
                  <a:cubicBezTo>
                    <a:pt x="11776" y="50875"/>
                    <a:pt x="11454" y="51304"/>
                    <a:pt x="11359" y="51804"/>
                  </a:cubicBezTo>
                  <a:cubicBezTo>
                    <a:pt x="11264" y="52304"/>
                    <a:pt x="11502" y="52923"/>
                    <a:pt x="12002" y="53006"/>
                  </a:cubicBezTo>
                  <a:cubicBezTo>
                    <a:pt x="12049" y="53006"/>
                    <a:pt x="12085" y="53018"/>
                    <a:pt x="12133" y="53030"/>
                  </a:cubicBezTo>
                  <a:cubicBezTo>
                    <a:pt x="12299" y="53102"/>
                    <a:pt x="12240" y="53375"/>
                    <a:pt x="12133" y="53518"/>
                  </a:cubicBezTo>
                  <a:cubicBezTo>
                    <a:pt x="12014" y="53673"/>
                    <a:pt x="11871" y="53911"/>
                    <a:pt x="12026" y="54078"/>
                  </a:cubicBezTo>
                  <a:cubicBezTo>
                    <a:pt x="12049" y="54102"/>
                    <a:pt x="12085" y="54126"/>
                    <a:pt x="12121" y="54149"/>
                  </a:cubicBezTo>
                  <a:cubicBezTo>
                    <a:pt x="12216" y="54185"/>
                    <a:pt x="12311" y="54233"/>
                    <a:pt x="12419" y="54268"/>
                  </a:cubicBezTo>
                  <a:cubicBezTo>
                    <a:pt x="12288" y="56840"/>
                    <a:pt x="11633" y="59460"/>
                    <a:pt x="9847" y="61067"/>
                  </a:cubicBezTo>
                  <a:lnTo>
                    <a:pt x="9335" y="61067"/>
                  </a:lnTo>
                  <a:lnTo>
                    <a:pt x="7370" y="62650"/>
                  </a:lnTo>
                  <a:lnTo>
                    <a:pt x="3405" y="63043"/>
                  </a:lnTo>
                  <a:lnTo>
                    <a:pt x="0" y="64615"/>
                  </a:lnTo>
                  <a:lnTo>
                    <a:pt x="68676" y="64615"/>
                  </a:lnTo>
                  <a:lnTo>
                    <a:pt x="67925" y="63936"/>
                  </a:lnTo>
                  <a:lnTo>
                    <a:pt x="64532" y="63651"/>
                  </a:lnTo>
                  <a:lnTo>
                    <a:pt x="62175" y="61567"/>
                  </a:lnTo>
                  <a:lnTo>
                    <a:pt x="59805" y="61067"/>
                  </a:lnTo>
                  <a:lnTo>
                    <a:pt x="59162" y="59317"/>
                  </a:lnTo>
                  <a:lnTo>
                    <a:pt x="56567" y="58864"/>
                  </a:lnTo>
                  <a:lnTo>
                    <a:pt x="55293" y="57578"/>
                  </a:lnTo>
                  <a:lnTo>
                    <a:pt x="55138" y="56114"/>
                  </a:lnTo>
                  <a:lnTo>
                    <a:pt x="55341" y="54578"/>
                  </a:lnTo>
                  <a:lnTo>
                    <a:pt x="53745" y="53864"/>
                  </a:lnTo>
                  <a:lnTo>
                    <a:pt x="52709" y="52149"/>
                  </a:lnTo>
                  <a:lnTo>
                    <a:pt x="48709" y="51649"/>
                  </a:lnTo>
                  <a:lnTo>
                    <a:pt x="49042" y="50137"/>
                  </a:lnTo>
                  <a:lnTo>
                    <a:pt x="47637" y="49577"/>
                  </a:lnTo>
                  <a:lnTo>
                    <a:pt x="46018" y="50709"/>
                  </a:lnTo>
                  <a:lnTo>
                    <a:pt x="44411" y="50197"/>
                  </a:lnTo>
                  <a:lnTo>
                    <a:pt x="43875" y="50399"/>
                  </a:lnTo>
                  <a:cubicBezTo>
                    <a:pt x="43077" y="50839"/>
                    <a:pt x="42291" y="51304"/>
                    <a:pt x="41482" y="51709"/>
                  </a:cubicBezTo>
                  <a:cubicBezTo>
                    <a:pt x="40672" y="52125"/>
                    <a:pt x="39827" y="52518"/>
                    <a:pt x="39089" y="53066"/>
                  </a:cubicBezTo>
                  <a:lnTo>
                    <a:pt x="38719" y="52804"/>
                  </a:lnTo>
                  <a:cubicBezTo>
                    <a:pt x="38398" y="52602"/>
                    <a:pt x="38100" y="52352"/>
                    <a:pt x="37850" y="52054"/>
                  </a:cubicBezTo>
                  <a:cubicBezTo>
                    <a:pt x="37303" y="51375"/>
                    <a:pt x="37410" y="51030"/>
                    <a:pt x="36612" y="49768"/>
                  </a:cubicBezTo>
                  <a:cubicBezTo>
                    <a:pt x="36672" y="49530"/>
                    <a:pt x="37350" y="48982"/>
                    <a:pt x="37505" y="48292"/>
                  </a:cubicBezTo>
                  <a:cubicBezTo>
                    <a:pt x="37588" y="47899"/>
                    <a:pt x="37410" y="47506"/>
                    <a:pt x="37303" y="47125"/>
                  </a:cubicBezTo>
                  <a:cubicBezTo>
                    <a:pt x="37100" y="46410"/>
                    <a:pt x="37195" y="45648"/>
                    <a:pt x="37291" y="44910"/>
                  </a:cubicBezTo>
                  <a:cubicBezTo>
                    <a:pt x="37434" y="43767"/>
                    <a:pt x="37565" y="42624"/>
                    <a:pt x="37707" y="41481"/>
                  </a:cubicBezTo>
                  <a:cubicBezTo>
                    <a:pt x="37755" y="41112"/>
                    <a:pt x="37803" y="40719"/>
                    <a:pt x="37660" y="40374"/>
                  </a:cubicBezTo>
                  <a:cubicBezTo>
                    <a:pt x="37553" y="40124"/>
                    <a:pt x="37398" y="39898"/>
                    <a:pt x="37231" y="39695"/>
                  </a:cubicBezTo>
                  <a:cubicBezTo>
                    <a:pt x="36922" y="39243"/>
                    <a:pt x="36719" y="38731"/>
                    <a:pt x="36648" y="38195"/>
                  </a:cubicBezTo>
                  <a:cubicBezTo>
                    <a:pt x="36636" y="37933"/>
                    <a:pt x="36588" y="37671"/>
                    <a:pt x="36517" y="37421"/>
                  </a:cubicBezTo>
                  <a:cubicBezTo>
                    <a:pt x="36350" y="37004"/>
                    <a:pt x="35981" y="36707"/>
                    <a:pt x="35636" y="36421"/>
                  </a:cubicBezTo>
                  <a:cubicBezTo>
                    <a:pt x="34481" y="35457"/>
                    <a:pt x="33445" y="34290"/>
                    <a:pt x="32290" y="33349"/>
                  </a:cubicBezTo>
                  <a:cubicBezTo>
                    <a:pt x="32623" y="33063"/>
                    <a:pt x="32873" y="32635"/>
                    <a:pt x="32862" y="32266"/>
                  </a:cubicBezTo>
                  <a:cubicBezTo>
                    <a:pt x="32862" y="31885"/>
                    <a:pt x="32635" y="31539"/>
                    <a:pt x="32397" y="31242"/>
                  </a:cubicBezTo>
                  <a:cubicBezTo>
                    <a:pt x="31945" y="30635"/>
                    <a:pt x="31445" y="30075"/>
                    <a:pt x="30897" y="29551"/>
                  </a:cubicBezTo>
                  <a:cubicBezTo>
                    <a:pt x="30778" y="29420"/>
                    <a:pt x="30623" y="29313"/>
                    <a:pt x="30456" y="29265"/>
                  </a:cubicBezTo>
                  <a:cubicBezTo>
                    <a:pt x="30423" y="29263"/>
                    <a:pt x="30390" y="29261"/>
                    <a:pt x="30357" y="29261"/>
                  </a:cubicBezTo>
                  <a:cubicBezTo>
                    <a:pt x="30252" y="29261"/>
                    <a:pt x="30152" y="29277"/>
                    <a:pt x="30052" y="29313"/>
                  </a:cubicBezTo>
                  <a:cubicBezTo>
                    <a:pt x="29683" y="29432"/>
                    <a:pt x="29313" y="29646"/>
                    <a:pt x="29159" y="30004"/>
                  </a:cubicBezTo>
                  <a:cubicBezTo>
                    <a:pt x="29147" y="30027"/>
                    <a:pt x="29135" y="30063"/>
                    <a:pt x="29123" y="30087"/>
                  </a:cubicBezTo>
                  <a:cubicBezTo>
                    <a:pt x="28659" y="29408"/>
                    <a:pt x="28682" y="28384"/>
                    <a:pt x="28944" y="27563"/>
                  </a:cubicBezTo>
                  <a:cubicBezTo>
                    <a:pt x="29218" y="26694"/>
                    <a:pt x="29683" y="25896"/>
                    <a:pt x="29897" y="25027"/>
                  </a:cubicBezTo>
                  <a:cubicBezTo>
                    <a:pt x="29945" y="25062"/>
                    <a:pt x="30004" y="25086"/>
                    <a:pt x="30052" y="25122"/>
                  </a:cubicBezTo>
                  <a:cubicBezTo>
                    <a:pt x="30456" y="25313"/>
                    <a:pt x="30897" y="25360"/>
                    <a:pt x="31338" y="25408"/>
                  </a:cubicBezTo>
                  <a:cubicBezTo>
                    <a:pt x="31837" y="25454"/>
                    <a:pt x="32340" y="25500"/>
                    <a:pt x="32838" y="25500"/>
                  </a:cubicBezTo>
                  <a:cubicBezTo>
                    <a:pt x="33243" y="25500"/>
                    <a:pt x="33645" y="25469"/>
                    <a:pt x="34040" y="25384"/>
                  </a:cubicBezTo>
                  <a:cubicBezTo>
                    <a:pt x="34493" y="25301"/>
                    <a:pt x="34909" y="25134"/>
                    <a:pt x="35362" y="25074"/>
                  </a:cubicBezTo>
                  <a:cubicBezTo>
                    <a:pt x="36160" y="24967"/>
                    <a:pt x="37041" y="25170"/>
                    <a:pt x="37719" y="24729"/>
                  </a:cubicBezTo>
                  <a:cubicBezTo>
                    <a:pt x="38243" y="24384"/>
                    <a:pt x="38529" y="23717"/>
                    <a:pt x="39065" y="23419"/>
                  </a:cubicBezTo>
                  <a:cubicBezTo>
                    <a:pt x="39255" y="23312"/>
                    <a:pt x="39481" y="23241"/>
                    <a:pt x="39624" y="23074"/>
                  </a:cubicBezTo>
                  <a:cubicBezTo>
                    <a:pt x="39803" y="22860"/>
                    <a:pt x="39815" y="22538"/>
                    <a:pt x="40005" y="22360"/>
                  </a:cubicBezTo>
                  <a:cubicBezTo>
                    <a:pt x="40124" y="22265"/>
                    <a:pt x="40267" y="22205"/>
                    <a:pt x="40410" y="22169"/>
                  </a:cubicBezTo>
                  <a:cubicBezTo>
                    <a:pt x="40624" y="22562"/>
                    <a:pt x="40874" y="22931"/>
                    <a:pt x="41148" y="23277"/>
                  </a:cubicBezTo>
                  <a:cubicBezTo>
                    <a:pt x="41660" y="23169"/>
                    <a:pt x="42148" y="22979"/>
                    <a:pt x="42613" y="22729"/>
                  </a:cubicBezTo>
                  <a:cubicBezTo>
                    <a:pt x="42696" y="22693"/>
                    <a:pt x="42779" y="22634"/>
                    <a:pt x="42839" y="22550"/>
                  </a:cubicBezTo>
                  <a:cubicBezTo>
                    <a:pt x="42982" y="22348"/>
                    <a:pt x="42875" y="22050"/>
                    <a:pt x="42768" y="21812"/>
                  </a:cubicBezTo>
                  <a:cubicBezTo>
                    <a:pt x="42470" y="21110"/>
                    <a:pt x="42267" y="20360"/>
                    <a:pt x="42184" y="19609"/>
                  </a:cubicBezTo>
                  <a:cubicBezTo>
                    <a:pt x="42148" y="19419"/>
                    <a:pt x="42137" y="19228"/>
                    <a:pt x="42125" y="19038"/>
                  </a:cubicBezTo>
                  <a:cubicBezTo>
                    <a:pt x="42148" y="19002"/>
                    <a:pt x="42160" y="18955"/>
                    <a:pt x="42160" y="18907"/>
                  </a:cubicBezTo>
                  <a:lnTo>
                    <a:pt x="42815" y="18824"/>
                  </a:lnTo>
                  <a:cubicBezTo>
                    <a:pt x="42994" y="18800"/>
                    <a:pt x="43125" y="18633"/>
                    <a:pt x="43101" y="18455"/>
                  </a:cubicBezTo>
                  <a:lnTo>
                    <a:pt x="43089" y="18347"/>
                  </a:lnTo>
                  <a:lnTo>
                    <a:pt x="45554" y="17978"/>
                  </a:lnTo>
                  <a:cubicBezTo>
                    <a:pt x="45708" y="17943"/>
                    <a:pt x="45804" y="17812"/>
                    <a:pt x="45792" y="17657"/>
                  </a:cubicBezTo>
                  <a:lnTo>
                    <a:pt x="50376" y="17062"/>
                  </a:lnTo>
                  <a:cubicBezTo>
                    <a:pt x="50408" y="17126"/>
                    <a:pt x="50478" y="17170"/>
                    <a:pt x="50552" y="17170"/>
                  </a:cubicBezTo>
                  <a:cubicBezTo>
                    <a:pt x="50561" y="17170"/>
                    <a:pt x="50569" y="17170"/>
                    <a:pt x="50578" y="17169"/>
                  </a:cubicBezTo>
                  <a:lnTo>
                    <a:pt x="52126" y="16966"/>
                  </a:lnTo>
                  <a:cubicBezTo>
                    <a:pt x="52233" y="16954"/>
                    <a:pt x="52304" y="16847"/>
                    <a:pt x="52293" y="16740"/>
                  </a:cubicBezTo>
                  <a:lnTo>
                    <a:pt x="52221" y="16085"/>
                  </a:lnTo>
                  <a:cubicBezTo>
                    <a:pt x="52199" y="15975"/>
                    <a:pt x="52115" y="15905"/>
                    <a:pt x="52018" y="15905"/>
                  </a:cubicBezTo>
                  <a:cubicBezTo>
                    <a:pt x="52010" y="15905"/>
                    <a:pt x="52003" y="15906"/>
                    <a:pt x="51995" y="15907"/>
                  </a:cubicBezTo>
                  <a:lnTo>
                    <a:pt x="50447" y="16097"/>
                  </a:lnTo>
                  <a:cubicBezTo>
                    <a:pt x="50364" y="16109"/>
                    <a:pt x="50292" y="16180"/>
                    <a:pt x="50280" y="16264"/>
                  </a:cubicBezTo>
                  <a:lnTo>
                    <a:pt x="49316" y="16383"/>
                  </a:lnTo>
                  <a:lnTo>
                    <a:pt x="49197" y="15478"/>
                  </a:lnTo>
                  <a:cubicBezTo>
                    <a:pt x="49197" y="15442"/>
                    <a:pt x="49173" y="15430"/>
                    <a:pt x="49149" y="15430"/>
                  </a:cubicBezTo>
                  <a:lnTo>
                    <a:pt x="48816" y="15478"/>
                  </a:lnTo>
                  <a:lnTo>
                    <a:pt x="45851" y="16835"/>
                  </a:lnTo>
                  <a:lnTo>
                    <a:pt x="45696" y="16847"/>
                  </a:lnTo>
                  <a:cubicBezTo>
                    <a:pt x="45674" y="16712"/>
                    <a:pt x="45555" y="16608"/>
                    <a:pt x="45421" y="16608"/>
                  </a:cubicBezTo>
                  <a:cubicBezTo>
                    <a:pt x="45413" y="16608"/>
                    <a:pt x="45406" y="16608"/>
                    <a:pt x="45399" y="16609"/>
                  </a:cubicBezTo>
                  <a:lnTo>
                    <a:pt x="37946" y="17347"/>
                  </a:lnTo>
                  <a:cubicBezTo>
                    <a:pt x="37862" y="17216"/>
                    <a:pt x="37731" y="17097"/>
                    <a:pt x="37588" y="17026"/>
                  </a:cubicBezTo>
                  <a:cubicBezTo>
                    <a:pt x="37483" y="16985"/>
                    <a:pt x="37371" y="16967"/>
                    <a:pt x="37262" y="16967"/>
                  </a:cubicBezTo>
                  <a:cubicBezTo>
                    <a:pt x="37211" y="16967"/>
                    <a:pt x="37161" y="16971"/>
                    <a:pt x="37112" y="16978"/>
                  </a:cubicBezTo>
                  <a:lnTo>
                    <a:pt x="33945" y="17121"/>
                  </a:lnTo>
                  <a:cubicBezTo>
                    <a:pt x="33683" y="17121"/>
                    <a:pt x="33433" y="17157"/>
                    <a:pt x="33195" y="17240"/>
                  </a:cubicBezTo>
                  <a:cubicBezTo>
                    <a:pt x="33016" y="17323"/>
                    <a:pt x="32850" y="17431"/>
                    <a:pt x="32695" y="17538"/>
                  </a:cubicBezTo>
                  <a:cubicBezTo>
                    <a:pt x="32481" y="17657"/>
                    <a:pt x="32266" y="17764"/>
                    <a:pt x="32040" y="17847"/>
                  </a:cubicBezTo>
                  <a:cubicBezTo>
                    <a:pt x="32004" y="17716"/>
                    <a:pt x="31945" y="17585"/>
                    <a:pt x="31873" y="17466"/>
                  </a:cubicBezTo>
                  <a:cubicBezTo>
                    <a:pt x="31742" y="17252"/>
                    <a:pt x="31576" y="17062"/>
                    <a:pt x="31528" y="16823"/>
                  </a:cubicBezTo>
                  <a:cubicBezTo>
                    <a:pt x="31457" y="16466"/>
                    <a:pt x="31635" y="15990"/>
                    <a:pt x="31326" y="15823"/>
                  </a:cubicBezTo>
                  <a:cubicBezTo>
                    <a:pt x="31230" y="15764"/>
                    <a:pt x="31099" y="15776"/>
                    <a:pt x="30992" y="15728"/>
                  </a:cubicBezTo>
                  <a:cubicBezTo>
                    <a:pt x="30742" y="15597"/>
                    <a:pt x="30742" y="15240"/>
                    <a:pt x="30742" y="14954"/>
                  </a:cubicBezTo>
                  <a:cubicBezTo>
                    <a:pt x="30742" y="13466"/>
                    <a:pt x="29647" y="12061"/>
                    <a:pt x="28242" y="11728"/>
                  </a:cubicBezTo>
                  <a:cubicBezTo>
                    <a:pt x="28266" y="11406"/>
                    <a:pt x="28028" y="11120"/>
                    <a:pt x="27706" y="11073"/>
                  </a:cubicBezTo>
                  <a:cubicBezTo>
                    <a:pt x="27849" y="10849"/>
                    <a:pt x="28075" y="10792"/>
                    <a:pt x="28335" y="10792"/>
                  </a:cubicBezTo>
                  <a:cubicBezTo>
                    <a:pt x="28606" y="10792"/>
                    <a:pt x="28913" y="10854"/>
                    <a:pt x="29202" y="10854"/>
                  </a:cubicBezTo>
                  <a:cubicBezTo>
                    <a:pt x="29372" y="10854"/>
                    <a:pt x="29536" y="10832"/>
                    <a:pt x="29683" y="10763"/>
                  </a:cubicBezTo>
                  <a:cubicBezTo>
                    <a:pt x="30052" y="10596"/>
                    <a:pt x="30254" y="10204"/>
                    <a:pt x="30171" y="9811"/>
                  </a:cubicBezTo>
                  <a:cubicBezTo>
                    <a:pt x="30111" y="9561"/>
                    <a:pt x="30683" y="9191"/>
                    <a:pt x="30159" y="9037"/>
                  </a:cubicBezTo>
                  <a:cubicBezTo>
                    <a:pt x="30528" y="9037"/>
                    <a:pt x="30540" y="8846"/>
                    <a:pt x="30564" y="8644"/>
                  </a:cubicBezTo>
                  <a:cubicBezTo>
                    <a:pt x="30576" y="8441"/>
                    <a:pt x="30540" y="8215"/>
                    <a:pt x="30683" y="8072"/>
                  </a:cubicBezTo>
                  <a:cubicBezTo>
                    <a:pt x="30837" y="7906"/>
                    <a:pt x="31123" y="7989"/>
                    <a:pt x="31326" y="7870"/>
                  </a:cubicBezTo>
                  <a:cubicBezTo>
                    <a:pt x="31623" y="7691"/>
                    <a:pt x="31528" y="7191"/>
                    <a:pt x="31326" y="6894"/>
                  </a:cubicBezTo>
                  <a:cubicBezTo>
                    <a:pt x="31123" y="6596"/>
                    <a:pt x="30837" y="6286"/>
                    <a:pt x="30921" y="5929"/>
                  </a:cubicBezTo>
                  <a:cubicBezTo>
                    <a:pt x="31028" y="5441"/>
                    <a:pt x="31635" y="5405"/>
                    <a:pt x="32111" y="5215"/>
                  </a:cubicBezTo>
                  <a:cubicBezTo>
                    <a:pt x="32350" y="5072"/>
                    <a:pt x="32290" y="4715"/>
                    <a:pt x="32016" y="4655"/>
                  </a:cubicBezTo>
                  <a:cubicBezTo>
                    <a:pt x="31957" y="4655"/>
                    <a:pt x="31897" y="4643"/>
                    <a:pt x="31838" y="4643"/>
                  </a:cubicBezTo>
                  <a:cubicBezTo>
                    <a:pt x="31338" y="4572"/>
                    <a:pt x="31088" y="4131"/>
                    <a:pt x="30980" y="3667"/>
                  </a:cubicBezTo>
                  <a:cubicBezTo>
                    <a:pt x="30772" y="2773"/>
                    <a:pt x="29993" y="0"/>
                    <a:pt x="26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92">
              <a:extLst>
                <a:ext uri="{FF2B5EF4-FFF2-40B4-BE49-F238E27FC236}">
                  <a16:creationId xmlns:a16="http://schemas.microsoft.com/office/drawing/2014/main" xmlns="" id="{407AD9AF-9B00-DFD3-BA00-4114CE26F9C1}"/>
                </a:ext>
              </a:extLst>
            </p:cNvPr>
            <p:cNvSpPr/>
            <p:nvPr/>
          </p:nvSpPr>
          <p:spPr>
            <a:xfrm flipH="1">
              <a:off x="7512281" y="4711113"/>
              <a:ext cx="50392" cy="43278"/>
            </a:xfrm>
            <a:custGeom>
              <a:avLst/>
              <a:gdLst/>
              <a:ahLst/>
              <a:cxnLst/>
              <a:rect l="l" t="t" r="r" b="b"/>
              <a:pathLst>
                <a:path w="1013" h="870" extrusionOk="0">
                  <a:moveTo>
                    <a:pt x="203" y="0"/>
                  </a:moveTo>
                  <a:lnTo>
                    <a:pt x="1" y="119"/>
                  </a:lnTo>
                  <a:lnTo>
                    <a:pt x="96" y="143"/>
                  </a:lnTo>
                  <a:lnTo>
                    <a:pt x="513" y="870"/>
                  </a:lnTo>
                  <a:lnTo>
                    <a:pt x="1013" y="786"/>
                  </a:lnTo>
                  <a:lnTo>
                    <a:pt x="644" y="143"/>
                  </a:lnTo>
                  <a:lnTo>
                    <a:pt x="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92">
              <a:extLst>
                <a:ext uri="{FF2B5EF4-FFF2-40B4-BE49-F238E27FC236}">
                  <a16:creationId xmlns:a16="http://schemas.microsoft.com/office/drawing/2014/main" xmlns="" id="{4A98F8CC-EDD8-1EE3-2F0F-457A7F1E38AE}"/>
                </a:ext>
              </a:extLst>
            </p:cNvPr>
            <p:cNvSpPr/>
            <p:nvPr/>
          </p:nvSpPr>
          <p:spPr>
            <a:xfrm flipH="1">
              <a:off x="7633060" y="3145752"/>
              <a:ext cx="132123" cy="440691"/>
            </a:xfrm>
            <a:custGeom>
              <a:avLst/>
              <a:gdLst/>
              <a:ahLst/>
              <a:cxnLst/>
              <a:rect l="l" t="t" r="r" b="b"/>
              <a:pathLst>
                <a:path w="2656" h="8859" extrusionOk="0">
                  <a:moveTo>
                    <a:pt x="1429" y="0"/>
                  </a:moveTo>
                  <a:lnTo>
                    <a:pt x="1310" y="465"/>
                  </a:lnTo>
                  <a:cubicBezTo>
                    <a:pt x="1179" y="929"/>
                    <a:pt x="1012" y="1381"/>
                    <a:pt x="810" y="1822"/>
                  </a:cubicBezTo>
                  <a:cubicBezTo>
                    <a:pt x="655" y="2191"/>
                    <a:pt x="488" y="2572"/>
                    <a:pt x="357" y="2965"/>
                  </a:cubicBezTo>
                  <a:cubicBezTo>
                    <a:pt x="0" y="4132"/>
                    <a:pt x="71" y="5608"/>
                    <a:pt x="1072" y="6322"/>
                  </a:cubicBezTo>
                  <a:cubicBezTo>
                    <a:pt x="1191" y="6406"/>
                    <a:pt x="1334" y="6489"/>
                    <a:pt x="1465" y="6573"/>
                  </a:cubicBezTo>
                  <a:cubicBezTo>
                    <a:pt x="1857" y="6799"/>
                    <a:pt x="2107" y="6965"/>
                    <a:pt x="2084" y="7156"/>
                  </a:cubicBezTo>
                  <a:cubicBezTo>
                    <a:pt x="2036" y="7287"/>
                    <a:pt x="1965" y="7394"/>
                    <a:pt x="1869" y="7501"/>
                  </a:cubicBezTo>
                  <a:cubicBezTo>
                    <a:pt x="1703" y="7727"/>
                    <a:pt x="1488" y="8001"/>
                    <a:pt x="1536" y="8394"/>
                  </a:cubicBezTo>
                  <a:cubicBezTo>
                    <a:pt x="1560" y="8561"/>
                    <a:pt x="1631" y="8728"/>
                    <a:pt x="1738" y="8859"/>
                  </a:cubicBezTo>
                  <a:lnTo>
                    <a:pt x="2107" y="8489"/>
                  </a:lnTo>
                  <a:cubicBezTo>
                    <a:pt x="2096" y="8454"/>
                    <a:pt x="2096" y="8418"/>
                    <a:pt x="2084" y="8394"/>
                  </a:cubicBezTo>
                  <a:cubicBezTo>
                    <a:pt x="2036" y="8001"/>
                    <a:pt x="2250" y="7716"/>
                    <a:pt x="2429" y="7501"/>
                  </a:cubicBezTo>
                  <a:cubicBezTo>
                    <a:pt x="2512" y="7394"/>
                    <a:pt x="2584" y="7275"/>
                    <a:pt x="2631" y="7156"/>
                  </a:cubicBezTo>
                  <a:cubicBezTo>
                    <a:pt x="2655" y="6965"/>
                    <a:pt x="2405" y="6799"/>
                    <a:pt x="2012" y="6573"/>
                  </a:cubicBezTo>
                  <a:cubicBezTo>
                    <a:pt x="1881" y="6489"/>
                    <a:pt x="1738" y="6406"/>
                    <a:pt x="1619" y="6311"/>
                  </a:cubicBezTo>
                  <a:cubicBezTo>
                    <a:pt x="619" y="5608"/>
                    <a:pt x="548" y="4120"/>
                    <a:pt x="917" y="2977"/>
                  </a:cubicBezTo>
                  <a:cubicBezTo>
                    <a:pt x="1048" y="2572"/>
                    <a:pt x="1203" y="2191"/>
                    <a:pt x="1369" y="1822"/>
                  </a:cubicBezTo>
                  <a:cubicBezTo>
                    <a:pt x="1572" y="1393"/>
                    <a:pt x="1738" y="929"/>
                    <a:pt x="1869" y="465"/>
                  </a:cubicBezTo>
                  <a:lnTo>
                    <a:pt x="1905" y="286"/>
                  </a:lnTo>
                  <a:lnTo>
                    <a:pt x="1834" y="250"/>
                  </a:lnTo>
                  <a:lnTo>
                    <a:pt x="1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92">
              <a:extLst>
                <a:ext uri="{FF2B5EF4-FFF2-40B4-BE49-F238E27FC236}">
                  <a16:creationId xmlns:a16="http://schemas.microsoft.com/office/drawing/2014/main" xmlns="" id="{ADCFFAF2-9B42-91B0-A244-C96DE4AF296B}"/>
                </a:ext>
              </a:extLst>
            </p:cNvPr>
            <p:cNvSpPr/>
            <p:nvPr/>
          </p:nvSpPr>
          <p:spPr>
            <a:xfrm flipH="1">
              <a:off x="8047681" y="2299995"/>
              <a:ext cx="16615" cy="2985"/>
            </a:xfrm>
            <a:custGeom>
              <a:avLst/>
              <a:gdLst/>
              <a:ahLst/>
              <a:cxnLst/>
              <a:rect l="l" t="t" r="r" b="b"/>
              <a:pathLst>
                <a:path w="334" h="60" extrusionOk="0">
                  <a:moveTo>
                    <a:pt x="310" y="0"/>
                  </a:moveTo>
                  <a:lnTo>
                    <a:pt x="48" y="36"/>
                  </a:lnTo>
                  <a:lnTo>
                    <a:pt x="0" y="36"/>
                  </a:lnTo>
                  <a:cubicBezTo>
                    <a:pt x="72" y="48"/>
                    <a:pt x="155" y="60"/>
                    <a:pt x="239" y="60"/>
                  </a:cubicBezTo>
                  <a:lnTo>
                    <a:pt x="334" y="60"/>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92">
              <a:extLst>
                <a:ext uri="{FF2B5EF4-FFF2-40B4-BE49-F238E27FC236}">
                  <a16:creationId xmlns:a16="http://schemas.microsoft.com/office/drawing/2014/main" xmlns="" id="{AF1B3085-15B6-1831-365F-C5FF14A4354A}"/>
                </a:ext>
              </a:extLst>
            </p:cNvPr>
            <p:cNvSpPr/>
            <p:nvPr/>
          </p:nvSpPr>
          <p:spPr>
            <a:xfrm flipH="1">
              <a:off x="6560471" y="2738842"/>
              <a:ext cx="65813" cy="25519"/>
            </a:xfrm>
            <a:custGeom>
              <a:avLst/>
              <a:gdLst/>
              <a:ahLst/>
              <a:cxnLst/>
              <a:rect l="l" t="t" r="r" b="b"/>
              <a:pathLst>
                <a:path w="1323" h="513" extrusionOk="0">
                  <a:moveTo>
                    <a:pt x="1275" y="1"/>
                  </a:moveTo>
                  <a:lnTo>
                    <a:pt x="739" y="72"/>
                  </a:lnTo>
                  <a:lnTo>
                    <a:pt x="763" y="358"/>
                  </a:lnTo>
                  <a:lnTo>
                    <a:pt x="1" y="453"/>
                  </a:lnTo>
                  <a:lnTo>
                    <a:pt x="36" y="513"/>
                  </a:lnTo>
                  <a:lnTo>
                    <a:pt x="1322" y="346"/>
                  </a:lnTo>
                  <a:lnTo>
                    <a:pt x="12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92">
              <a:extLst>
                <a:ext uri="{FF2B5EF4-FFF2-40B4-BE49-F238E27FC236}">
                  <a16:creationId xmlns:a16="http://schemas.microsoft.com/office/drawing/2014/main" xmlns="" id="{1B564C64-883A-5C37-A03B-67A089A520DE}"/>
                </a:ext>
              </a:extLst>
            </p:cNvPr>
            <p:cNvSpPr/>
            <p:nvPr/>
          </p:nvSpPr>
          <p:spPr>
            <a:xfrm flipH="1">
              <a:off x="8343810" y="4628786"/>
              <a:ext cx="66360" cy="344733"/>
            </a:xfrm>
            <a:custGeom>
              <a:avLst/>
              <a:gdLst/>
              <a:ahLst/>
              <a:cxnLst/>
              <a:rect l="l" t="t" r="r" b="b"/>
              <a:pathLst>
                <a:path w="1334" h="6930" extrusionOk="0">
                  <a:moveTo>
                    <a:pt x="822" y="0"/>
                  </a:moveTo>
                  <a:lnTo>
                    <a:pt x="715" y="298"/>
                  </a:lnTo>
                  <a:cubicBezTo>
                    <a:pt x="119" y="2060"/>
                    <a:pt x="0" y="4108"/>
                    <a:pt x="381" y="6227"/>
                  </a:cubicBezTo>
                  <a:cubicBezTo>
                    <a:pt x="393" y="6346"/>
                    <a:pt x="417" y="6442"/>
                    <a:pt x="429" y="6537"/>
                  </a:cubicBezTo>
                  <a:lnTo>
                    <a:pt x="464" y="6930"/>
                  </a:lnTo>
                  <a:lnTo>
                    <a:pt x="1012" y="6811"/>
                  </a:lnTo>
                  <a:lnTo>
                    <a:pt x="976" y="6537"/>
                  </a:lnTo>
                  <a:cubicBezTo>
                    <a:pt x="965" y="6442"/>
                    <a:pt x="953" y="6346"/>
                    <a:pt x="929" y="6239"/>
                  </a:cubicBezTo>
                  <a:cubicBezTo>
                    <a:pt x="548" y="4108"/>
                    <a:pt x="667" y="2072"/>
                    <a:pt x="1262" y="298"/>
                  </a:cubicBezTo>
                  <a:lnTo>
                    <a:pt x="1334" y="108"/>
                  </a:lnTo>
                  <a:cubicBezTo>
                    <a:pt x="1262" y="96"/>
                    <a:pt x="1191" y="84"/>
                    <a:pt x="1119" y="72"/>
                  </a:cubicBezTo>
                  <a:lnTo>
                    <a:pt x="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92">
              <a:extLst>
                <a:ext uri="{FF2B5EF4-FFF2-40B4-BE49-F238E27FC236}">
                  <a16:creationId xmlns:a16="http://schemas.microsoft.com/office/drawing/2014/main" xmlns="" id="{488E96C4-DD07-7F89-6DC3-D8FEB9B394DA}"/>
                </a:ext>
              </a:extLst>
            </p:cNvPr>
            <p:cNvSpPr/>
            <p:nvPr/>
          </p:nvSpPr>
          <p:spPr>
            <a:xfrm flipH="1">
              <a:off x="8577758" y="3687072"/>
              <a:ext cx="34971" cy="2438"/>
            </a:xfrm>
            <a:custGeom>
              <a:avLst/>
              <a:gdLst/>
              <a:ahLst/>
              <a:cxnLst/>
              <a:rect l="l" t="t" r="r" b="b"/>
              <a:pathLst>
                <a:path w="703" h="49" extrusionOk="0">
                  <a:moveTo>
                    <a:pt x="703" y="1"/>
                  </a:moveTo>
                  <a:lnTo>
                    <a:pt x="203" y="24"/>
                  </a:lnTo>
                  <a:lnTo>
                    <a:pt x="0" y="48"/>
                  </a:lnTo>
                  <a:lnTo>
                    <a:pt x="226" y="48"/>
                  </a:lnTo>
                  <a:cubicBezTo>
                    <a:pt x="381" y="48"/>
                    <a:pt x="524" y="48"/>
                    <a:pt x="703" y="3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92">
              <a:extLst>
                <a:ext uri="{FF2B5EF4-FFF2-40B4-BE49-F238E27FC236}">
                  <a16:creationId xmlns:a16="http://schemas.microsoft.com/office/drawing/2014/main" xmlns="" id="{DC54E5F4-E654-54FB-F885-23CA792B11B2}"/>
                </a:ext>
              </a:extLst>
            </p:cNvPr>
            <p:cNvSpPr/>
            <p:nvPr/>
          </p:nvSpPr>
          <p:spPr>
            <a:xfrm flipH="1">
              <a:off x="8019822" y="4001557"/>
              <a:ext cx="300957" cy="634398"/>
            </a:xfrm>
            <a:custGeom>
              <a:avLst/>
              <a:gdLst/>
              <a:ahLst/>
              <a:cxnLst/>
              <a:rect l="l" t="t" r="r" b="b"/>
              <a:pathLst>
                <a:path w="6050" h="12753" extrusionOk="0">
                  <a:moveTo>
                    <a:pt x="6049" y="1"/>
                  </a:moveTo>
                  <a:lnTo>
                    <a:pt x="6049" y="1"/>
                  </a:lnTo>
                  <a:cubicBezTo>
                    <a:pt x="5478" y="60"/>
                    <a:pt x="4966" y="322"/>
                    <a:pt x="4585" y="751"/>
                  </a:cubicBezTo>
                  <a:cubicBezTo>
                    <a:pt x="4109" y="1287"/>
                    <a:pt x="3847" y="1965"/>
                    <a:pt x="3609" y="2573"/>
                  </a:cubicBezTo>
                  <a:cubicBezTo>
                    <a:pt x="3204" y="3608"/>
                    <a:pt x="2811" y="4632"/>
                    <a:pt x="2406" y="5668"/>
                  </a:cubicBezTo>
                  <a:lnTo>
                    <a:pt x="2335" y="5859"/>
                  </a:lnTo>
                  <a:lnTo>
                    <a:pt x="2358" y="5966"/>
                  </a:lnTo>
                  <a:cubicBezTo>
                    <a:pt x="2358" y="6002"/>
                    <a:pt x="2370" y="6037"/>
                    <a:pt x="2382" y="6073"/>
                  </a:cubicBezTo>
                  <a:cubicBezTo>
                    <a:pt x="2477" y="6656"/>
                    <a:pt x="2358" y="7406"/>
                    <a:pt x="1835" y="7704"/>
                  </a:cubicBezTo>
                  <a:cubicBezTo>
                    <a:pt x="1787" y="7740"/>
                    <a:pt x="1739" y="7764"/>
                    <a:pt x="1692" y="7776"/>
                  </a:cubicBezTo>
                  <a:lnTo>
                    <a:pt x="1561" y="7835"/>
                  </a:lnTo>
                  <a:lnTo>
                    <a:pt x="1501" y="7978"/>
                  </a:lnTo>
                  <a:cubicBezTo>
                    <a:pt x="1287" y="8514"/>
                    <a:pt x="1037" y="9050"/>
                    <a:pt x="763" y="9561"/>
                  </a:cubicBezTo>
                  <a:lnTo>
                    <a:pt x="656" y="9740"/>
                  </a:lnTo>
                  <a:lnTo>
                    <a:pt x="763" y="9931"/>
                  </a:lnTo>
                  <a:cubicBezTo>
                    <a:pt x="799" y="10002"/>
                    <a:pt x="846" y="10062"/>
                    <a:pt x="894" y="10133"/>
                  </a:cubicBezTo>
                  <a:cubicBezTo>
                    <a:pt x="930" y="10169"/>
                    <a:pt x="953" y="10204"/>
                    <a:pt x="989" y="10228"/>
                  </a:cubicBezTo>
                  <a:cubicBezTo>
                    <a:pt x="1049" y="10300"/>
                    <a:pt x="1096" y="10371"/>
                    <a:pt x="1144" y="10454"/>
                  </a:cubicBezTo>
                  <a:cubicBezTo>
                    <a:pt x="1108" y="10514"/>
                    <a:pt x="1073" y="10562"/>
                    <a:pt x="1025" y="10609"/>
                  </a:cubicBezTo>
                  <a:cubicBezTo>
                    <a:pt x="989" y="10633"/>
                    <a:pt x="953" y="10681"/>
                    <a:pt x="918" y="10716"/>
                  </a:cubicBezTo>
                  <a:cubicBezTo>
                    <a:pt x="632" y="11038"/>
                    <a:pt x="537" y="11455"/>
                    <a:pt x="453" y="11812"/>
                  </a:cubicBezTo>
                  <a:cubicBezTo>
                    <a:pt x="430" y="11907"/>
                    <a:pt x="406" y="12002"/>
                    <a:pt x="382" y="12086"/>
                  </a:cubicBezTo>
                  <a:cubicBezTo>
                    <a:pt x="346" y="12217"/>
                    <a:pt x="239" y="12586"/>
                    <a:pt x="1" y="12705"/>
                  </a:cubicBezTo>
                  <a:cubicBezTo>
                    <a:pt x="120" y="12729"/>
                    <a:pt x="239" y="12752"/>
                    <a:pt x="358" y="12752"/>
                  </a:cubicBezTo>
                  <a:lnTo>
                    <a:pt x="394" y="12752"/>
                  </a:lnTo>
                  <a:cubicBezTo>
                    <a:pt x="739" y="12740"/>
                    <a:pt x="894" y="12240"/>
                    <a:pt x="942" y="12086"/>
                  </a:cubicBezTo>
                  <a:cubicBezTo>
                    <a:pt x="953" y="12002"/>
                    <a:pt x="977" y="11907"/>
                    <a:pt x="1001" y="11812"/>
                  </a:cubicBezTo>
                  <a:cubicBezTo>
                    <a:pt x="1084" y="11455"/>
                    <a:pt x="1180" y="11038"/>
                    <a:pt x="1465" y="10716"/>
                  </a:cubicBezTo>
                  <a:cubicBezTo>
                    <a:pt x="1501" y="10669"/>
                    <a:pt x="1537" y="10633"/>
                    <a:pt x="1573" y="10597"/>
                  </a:cubicBezTo>
                  <a:cubicBezTo>
                    <a:pt x="1620" y="10562"/>
                    <a:pt x="1656" y="10502"/>
                    <a:pt x="1692" y="10454"/>
                  </a:cubicBezTo>
                  <a:cubicBezTo>
                    <a:pt x="1656" y="10371"/>
                    <a:pt x="1596" y="10300"/>
                    <a:pt x="1537" y="10228"/>
                  </a:cubicBezTo>
                  <a:cubicBezTo>
                    <a:pt x="1501" y="10193"/>
                    <a:pt x="1477" y="10157"/>
                    <a:pt x="1454" y="10133"/>
                  </a:cubicBezTo>
                  <a:cubicBezTo>
                    <a:pt x="1406" y="10062"/>
                    <a:pt x="1358" y="9990"/>
                    <a:pt x="1311" y="9931"/>
                  </a:cubicBezTo>
                  <a:lnTo>
                    <a:pt x="1204" y="9740"/>
                  </a:lnTo>
                  <a:lnTo>
                    <a:pt x="1311" y="9561"/>
                  </a:lnTo>
                  <a:cubicBezTo>
                    <a:pt x="1596" y="9038"/>
                    <a:pt x="1846" y="8514"/>
                    <a:pt x="2061" y="7966"/>
                  </a:cubicBezTo>
                  <a:lnTo>
                    <a:pt x="2120" y="7835"/>
                  </a:lnTo>
                  <a:lnTo>
                    <a:pt x="2251" y="7776"/>
                  </a:lnTo>
                  <a:cubicBezTo>
                    <a:pt x="2299" y="7752"/>
                    <a:pt x="2347" y="7728"/>
                    <a:pt x="2394" y="7704"/>
                  </a:cubicBezTo>
                  <a:cubicBezTo>
                    <a:pt x="2906" y="7406"/>
                    <a:pt x="3037" y="6644"/>
                    <a:pt x="2942" y="6073"/>
                  </a:cubicBezTo>
                  <a:cubicBezTo>
                    <a:pt x="2942" y="6037"/>
                    <a:pt x="2918" y="6002"/>
                    <a:pt x="2918" y="5966"/>
                  </a:cubicBezTo>
                  <a:lnTo>
                    <a:pt x="2894" y="5847"/>
                  </a:lnTo>
                  <a:lnTo>
                    <a:pt x="2966" y="5668"/>
                  </a:lnTo>
                  <a:cubicBezTo>
                    <a:pt x="3359" y="4632"/>
                    <a:pt x="3763" y="3596"/>
                    <a:pt x="4168" y="2573"/>
                  </a:cubicBezTo>
                  <a:cubicBezTo>
                    <a:pt x="4394" y="1965"/>
                    <a:pt x="4656" y="1287"/>
                    <a:pt x="5144" y="751"/>
                  </a:cubicBezTo>
                  <a:cubicBezTo>
                    <a:pt x="5335" y="537"/>
                    <a:pt x="5561" y="358"/>
                    <a:pt x="5811" y="227"/>
                  </a:cubicBezTo>
                  <a:cubicBezTo>
                    <a:pt x="5895" y="156"/>
                    <a:pt x="5966" y="84"/>
                    <a:pt x="60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92">
              <a:extLst>
                <a:ext uri="{FF2B5EF4-FFF2-40B4-BE49-F238E27FC236}">
                  <a16:creationId xmlns:a16="http://schemas.microsoft.com/office/drawing/2014/main" xmlns="" id="{76AF31BD-0461-97BF-8F5F-350AD96F2BA0}"/>
                </a:ext>
              </a:extLst>
            </p:cNvPr>
            <p:cNvSpPr/>
            <p:nvPr/>
          </p:nvSpPr>
          <p:spPr>
            <a:xfrm flipH="1">
              <a:off x="7183569" y="2866188"/>
              <a:ext cx="181868" cy="117896"/>
            </a:xfrm>
            <a:custGeom>
              <a:avLst/>
              <a:gdLst/>
              <a:ahLst/>
              <a:cxnLst/>
              <a:rect l="l" t="t" r="r" b="b"/>
              <a:pathLst>
                <a:path w="3656" h="2370" extrusionOk="0">
                  <a:moveTo>
                    <a:pt x="3656" y="1"/>
                  </a:moveTo>
                  <a:lnTo>
                    <a:pt x="703" y="382"/>
                  </a:lnTo>
                  <a:lnTo>
                    <a:pt x="644" y="608"/>
                  </a:lnTo>
                  <a:cubicBezTo>
                    <a:pt x="608" y="703"/>
                    <a:pt x="596" y="786"/>
                    <a:pt x="572" y="858"/>
                  </a:cubicBezTo>
                  <a:cubicBezTo>
                    <a:pt x="548" y="1013"/>
                    <a:pt x="501" y="1155"/>
                    <a:pt x="441" y="1298"/>
                  </a:cubicBezTo>
                  <a:cubicBezTo>
                    <a:pt x="346" y="1465"/>
                    <a:pt x="179" y="1596"/>
                    <a:pt x="1" y="1667"/>
                  </a:cubicBezTo>
                  <a:lnTo>
                    <a:pt x="156" y="2370"/>
                  </a:lnTo>
                  <a:cubicBezTo>
                    <a:pt x="334" y="2358"/>
                    <a:pt x="513" y="2334"/>
                    <a:pt x="691" y="2298"/>
                  </a:cubicBezTo>
                  <a:lnTo>
                    <a:pt x="548" y="1667"/>
                  </a:lnTo>
                  <a:cubicBezTo>
                    <a:pt x="739" y="1596"/>
                    <a:pt x="894" y="1465"/>
                    <a:pt x="989" y="1298"/>
                  </a:cubicBezTo>
                  <a:cubicBezTo>
                    <a:pt x="1060" y="1155"/>
                    <a:pt x="1108" y="1013"/>
                    <a:pt x="1132" y="858"/>
                  </a:cubicBezTo>
                  <a:cubicBezTo>
                    <a:pt x="1144" y="774"/>
                    <a:pt x="1168" y="691"/>
                    <a:pt x="1191" y="608"/>
                  </a:cubicBezTo>
                  <a:lnTo>
                    <a:pt x="1251" y="382"/>
                  </a:lnTo>
                  <a:lnTo>
                    <a:pt x="3656" y="72"/>
                  </a:lnTo>
                  <a:lnTo>
                    <a:pt x="36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92">
              <a:extLst>
                <a:ext uri="{FF2B5EF4-FFF2-40B4-BE49-F238E27FC236}">
                  <a16:creationId xmlns:a16="http://schemas.microsoft.com/office/drawing/2014/main" xmlns="" id="{472AC519-6AB7-620D-AEB4-4E0AA232892D}"/>
                </a:ext>
              </a:extLst>
            </p:cNvPr>
            <p:cNvSpPr/>
            <p:nvPr/>
          </p:nvSpPr>
          <p:spPr>
            <a:xfrm flipH="1">
              <a:off x="7147999" y="3010695"/>
              <a:ext cx="372590" cy="168387"/>
            </a:xfrm>
            <a:custGeom>
              <a:avLst/>
              <a:gdLst/>
              <a:ahLst/>
              <a:cxnLst/>
              <a:rect l="l" t="t" r="r" b="b"/>
              <a:pathLst>
                <a:path w="7490" h="3385" extrusionOk="0">
                  <a:moveTo>
                    <a:pt x="7406" y="1"/>
                  </a:moveTo>
                  <a:lnTo>
                    <a:pt x="7156" y="72"/>
                  </a:lnTo>
                  <a:cubicBezTo>
                    <a:pt x="6954" y="108"/>
                    <a:pt x="6763" y="203"/>
                    <a:pt x="6596" y="334"/>
                  </a:cubicBezTo>
                  <a:cubicBezTo>
                    <a:pt x="6465" y="489"/>
                    <a:pt x="6358" y="656"/>
                    <a:pt x="6299" y="858"/>
                  </a:cubicBezTo>
                  <a:cubicBezTo>
                    <a:pt x="6275" y="929"/>
                    <a:pt x="6239" y="1013"/>
                    <a:pt x="6192" y="1084"/>
                  </a:cubicBezTo>
                  <a:cubicBezTo>
                    <a:pt x="6120" y="1156"/>
                    <a:pt x="6025" y="1215"/>
                    <a:pt x="5930" y="1251"/>
                  </a:cubicBezTo>
                  <a:cubicBezTo>
                    <a:pt x="5858" y="1275"/>
                    <a:pt x="5799" y="1310"/>
                    <a:pt x="5727" y="1346"/>
                  </a:cubicBezTo>
                  <a:cubicBezTo>
                    <a:pt x="5418" y="1548"/>
                    <a:pt x="5144" y="1810"/>
                    <a:pt x="4930" y="2120"/>
                  </a:cubicBezTo>
                  <a:cubicBezTo>
                    <a:pt x="4775" y="2322"/>
                    <a:pt x="4584" y="2513"/>
                    <a:pt x="4370" y="2680"/>
                  </a:cubicBezTo>
                  <a:cubicBezTo>
                    <a:pt x="4124" y="2839"/>
                    <a:pt x="3824" y="2897"/>
                    <a:pt x="3496" y="2918"/>
                  </a:cubicBezTo>
                  <a:lnTo>
                    <a:pt x="3496" y="2918"/>
                  </a:lnTo>
                  <a:cubicBezTo>
                    <a:pt x="3510" y="2918"/>
                    <a:pt x="3523" y="2918"/>
                    <a:pt x="3536" y="2918"/>
                  </a:cubicBezTo>
                  <a:cubicBezTo>
                    <a:pt x="4048" y="2918"/>
                    <a:pt x="4537" y="2918"/>
                    <a:pt x="4918" y="2668"/>
                  </a:cubicBezTo>
                  <a:cubicBezTo>
                    <a:pt x="5132" y="2513"/>
                    <a:pt x="5311" y="2322"/>
                    <a:pt x="5477" y="2108"/>
                  </a:cubicBezTo>
                  <a:cubicBezTo>
                    <a:pt x="5692" y="1798"/>
                    <a:pt x="5965" y="1548"/>
                    <a:pt x="6287" y="1346"/>
                  </a:cubicBezTo>
                  <a:cubicBezTo>
                    <a:pt x="6346" y="1310"/>
                    <a:pt x="6418" y="1275"/>
                    <a:pt x="6477" y="1251"/>
                  </a:cubicBezTo>
                  <a:cubicBezTo>
                    <a:pt x="6573" y="1203"/>
                    <a:pt x="6668" y="1156"/>
                    <a:pt x="6739" y="1084"/>
                  </a:cubicBezTo>
                  <a:cubicBezTo>
                    <a:pt x="6787" y="1013"/>
                    <a:pt x="6823" y="929"/>
                    <a:pt x="6846" y="846"/>
                  </a:cubicBezTo>
                  <a:cubicBezTo>
                    <a:pt x="6906" y="656"/>
                    <a:pt x="7013" y="477"/>
                    <a:pt x="7144" y="334"/>
                  </a:cubicBezTo>
                  <a:cubicBezTo>
                    <a:pt x="7251" y="251"/>
                    <a:pt x="7358" y="179"/>
                    <a:pt x="7489" y="132"/>
                  </a:cubicBezTo>
                  <a:lnTo>
                    <a:pt x="7406" y="1"/>
                  </a:lnTo>
                  <a:close/>
                  <a:moveTo>
                    <a:pt x="3496" y="2918"/>
                  </a:moveTo>
                  <a:cubicBezTo>
                    <a:pt x="3360" y="2918"/>
                    <a:pt x="3225" y="2922"/>
                    <a:pt x="3092" y="2929"/>
                  </a:cubicBezTo>
                  <a:lnTo>
                    <a:pt x="3092" y="2929"/>
                  </a:lnTo>
                  <a:cubicBezTo>
                    <a:pt x="3231" y="2929"/>
                    <a:pt x="3366" y="2926"/>
                    <a:pt x="3496" y="2918"/>
                  </a:cubicBezTo>
                  <a:close/>
                  <a:moveTo>
                    <a:pt x="3092" y="2929"/>
                  </a:moveTo>
                  <a:lnTo>
                    <a:pt x="3092" y="2929"/>
                  </a:lnTo>
                  <a:cubicBezTo>
                    <a:pt x="3058" y="2930"/>
                    <a:pt x="3024" y="2930"/>
                    <a:pt x="2989" y="2930"/>
                  </a:cubicBezTo>
                  <a:cubicBezTo>
                    <a:pt x="2715" y="2930"/>
                    <a:pt x="2429" y="2941"/>
                    <a:pt x="2155" y="2965"/>
                  </a:cubicBezTo>
                  <a:cubicBezTo>
                    <a:pt x="1870" y="3013"/>
                    <a:pt x="1596" y="3072"/>
                    <a:pt x="1322" y="3156"/>
                  </a:cubicBezTo>
                  <a:cubicBezTo>
                    <a:pt x="1143" y="3203"/>
                    <a:pt x="977" y="3251"/>
                    <a:pt x="810" y="3287"/>
                  </a:cubicBezTo>
                  <a:cubicBezTo>
                    <a:pt x="548" y="3346"/>
                    <a:pt x="274" y="3382"/>
                    <a:pt x="0" y="3382"/>
                  </a:cubicBezTo>
                  <a:lnTo>
                    <a:pt x="262" y="3382"/>
                  </a:lnTo>
                  <a:cubicBezTo>
                    <a:pt x="309" y="3384"/>
                    <a:pt x="356" y="3384"/>
                    <a:pt x="403" y="3384"/>
                  </a:cubicBezTo>
                  <a:cubicBezTo>
                    <a:pt x="725" y="3384"/>
                    <a:pt x="1046" y="3349"/>
                    <a:pt x="1358" y="3287"/>
                  </a:cubicBezTo>
                  <a:cubicBezTo>
                    <a:pt x="1524" y="3251"/>
                    <a:pt x="1691" y="3203"/>
                    <a:pt x="1858" y="3156"/>
                  </a:cubicBezTo>
                  <a:cubicBezTo>
                    <a:pt x="2132" y="3072"/>
                    <a:pt x="2417" y="3001"/>
                    <a:pt x="2703" y="2965"/>
                  </a:cubicBezTo>
                  <a:cubicBezTo>
                    <a:pt x="2832" y="2948"/>
                    <a:pt x="2962" y="2937"/>
                    <a:pt x="3092" y="29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92">
              <a:extLst>
                <a:ext uri="{FF2B5EF4-FFF2-40B4-BE49-F238E27FC236}">
                  <a16:creationId xmlns:a16="http://schemas.microsoft.com/office/drawing/2014/main" xmlns="" id="{22F93A22-1363-94BD-4963-BF61245D3C40}"/>
                </a:ext>
              </a:extLst>
            </p:cNvPr>
            <p:cNvSpPr/>
            <p:nvPr/>
          </p:nvSpPr>
          <p:spPr>
            <a:xfrm flipH="1">
              <a:off x="6886247" y="2773812"/>
              <a:ext cx="28454" cy="14227"/>
            </a:xfrm>
            <a:custGeom>
              <a:avLst/>
              <a:gdLst/>
              <a:ahLst/>
              <a:cxnLst/>
              <a:rect l="l" t="t" r="r" b="b"/>
              <a:pathLst>
                <a:path w="572" h="286" extrusionOk="0">
                  <a:moveTo>
                    <a:pt x="536" y="0"/>
                  </a:moveTo>
                  <a:lnTo>
                    <a:pt x="0" y="60"/>
                  </a:lnTo>
                  <a:lnTo>
                    <a:pt x="24" y="286"/>
                  </a:lnTo>
                  <a:lnTo>
                    <a:pt x="572" y="214"/>
                  </a:lnTo>
                  <a:lnTo>
                    <a:pt x="5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92">
              <a:extLst>
                <a:ext uri="{FF2B5EF4-FFF2-40B4-BE49-F238E27FC236}">
                  <a16:creationId xmlns:a16="http://schemas.microsoft.com/office/drawing/2014/main" xmlns="" id="{30EAD032-7A56-0725-9A8D-7BB8B0688F24}"/>
                </a:ext>
              </a:extLst>
            </p:cNvPr>
            <p:cNvSpPr/>
            <p:nvPr/>
          </p:nvSpPr>
          <p:spPr>
            <a:xfrm flipH="1">
              <a:off x="7563765" y="2447339"/>
              <a:ext cx="261858" cy="392836"/>
            </a:xfrm>
            <a:custGeom>
              <a:avLst/>
              <a:gdLst/>
              <a:ahLst/>
              <a:cxnLst/>
              <a:rect l="l" t="t" r="r" b="b"/>
              <a:pathLst>
                <a:path w="5264" h="7897" extrusionOk="0">
                  <a:moveTo>
                    <a:pt x="1205" y="1"/>
                  </a:moveTo>
                  <a:cubicBezTo>
                    <a:pt x="861" y="1"/>
                    <a:pt x="536" y="165"/>
                    <a:pt x="346" y="455"/>
                  </a:cubicBezTo>
                  <a:lnTo>
                    <a:pt x="1" y="979"/>
                  </a:lnTo>
                  <a:lnTo>
                    <a:pt x="620" y="1015"/>
                  </a:lnTo>
                  <a:cubicBezTo>
                    <a:pt x="679" y="1027"/>
                    <a:pt x="727" y="1051"/>
                    <a:pt x="763" y="1098"/>
                  </a:cubicBezTo>
                  <a:cubicBezTo>
                    <a:pt x="798" y="1146"/>
                    <a:pt x="822" y="1205"/>
                    <a:pt x="822" y="1265"/>
                  </a:cubicBezTo>
                  <a:lnTo>
                    <a:pt x="786" y="1586"/>
                  </a:lnTo>
                  <a:lnTo>
                    <a:pt x="1096" y="1658"/>
                  </a:lnTo>
                  <a:cubicBezTo>
                    <a:pt x="2334" y="1955"/>
                    <a:pt x="3311" y="3218"/>
                    <a:pt x="3322" y="4527"/>
                  </a:cubicBezTo>
                  <a:cubicBezTo>
                    <a:pt x="3322" y="4861"/>
                    <a:pt x="3322" y="5408"/>
                    <a:pt x="3787" y="5634"/>
                  </a:cubicBezTo>
                  <a:cubicBezTo>
                    <a:pt x="3858" y="5670"/>
                    <a:pt x="3942" y="5694"/>
                    <a:pt x="4025" y="5706"/>
                  </a:cubicBezTo>
                  <a:lnTo>
                    <a:pt x="4096" y="5718"/>
                  </a:lnTo>
                  <a:cubicBezTo>
                    <a:pt x="4096" y="5813"/>
                    <a:pt x="4096" y="5908"/>
                    <a:pt x="4096" y="6004"/>
                  </a:cubicBezTo>
                  <a:cubicBezTo>
                    <a:pt x="4084" y="6158"/>
                    <a:pt x="4084" y="6313"/>
                    <a:pt x="4108" y="6468"/>
                  </a:cubicBezTo>
                  <a:cubicBezTo>
                    <a:pt x="4168" y="6682"/>
                    <a:pt x="4263" y="6897"/>
                    <a:pt x="4406" y="7075"/>
                  </a:cubicBezTo>
                  <a:cubicBezTo>
                    <a:pt x="4442" y="7123"/>
                    <a:pt x="4477" y="7182"/>
                    <a:pt x="4513" y="7218"/>
                  </a:cubicBezTo>
                  <a:cubicBezTo>
                    <a:pt x="4573" y="7325"/>
                    <a:pt x="4620" y="7432"/>
                    <a:pt x="4656" y="7539"/>
                  </a:cubicBezTo>
                  <a:lnTo>
                    <a:pt x="4775" y="7897"/>
                  </a:lnTo>
                  <a:lnTo>
                    <a:pt x="5120" y="7766"/>
                  </a:lnTo>
                  <a:lnTo>
                    <a:pt x="5263" y="7706"/>
                  </a:lnTo>
                  <a:lnTo>
                    <a:pt x="5204" y="7539"/>
                  </a:lnTo>
                  <a:cubicBezTo>
                    <a:pt x="5180" y="7432"/>
                    <a:pt x="5132" y="7325"/>
                    <a:pt x="5073" y="7218"/>
                  </a:cubicBezTo>
                  <a:cubicBezTo>
                    <a:pt x="5037" y="7182"/>
                    <a:pt x="5001" y="7135"/>
                    <a:pt x="4966" y="7075"/>
                  </a:cubicBezTo>
                  <a:cubicBezTo>
                    <a:pt x="4823" y="6897"/>
                    <a:pt x="4727" y="6694"/>
                    <a:pt x="4668" y="6468"/>
                  </a:cubicBezTo>
                  <a:cubicBezTo>
                    <a:pt x="4644" y="6313"/>
                    <a:pt x="4644" y="6158"/>
                    <a:pt x="4656" y="6004"/>
                  </a:cubicBezTo>
                  <a:cubicBezTo>
                    <a:pt x="4656" y="5908"/>
                    <a:pt x="4656" y="5813"/>
                    <a:pt x="4644" y="5718"/>
                  </a:cubicBezTo>
                  <a:lnTo>
                    <a:pt x="4585" y="5706"/>
                  </a:lnTo>
                  <a:cubicBezTo>
                    <a:pt x="4501" y="5694"/>
                    <a:pt x="4418" y="5670"/>
                    <a:pt x="4334" y="5634"/>
                  </a:cubicBezTo>
                  <a:cubicBezTo>
                    <a:pt x="3882" y="5408"/>
                    <a:pt x="3882" y="4861"/>
                    <a:pt x="3882" y="4527"/>
                  </a:cubicBezTo>
                  <a:cubicBezTo>
                    <a:pt x="3882" y="3218"/>
                    <a:pt x="2894" y="1955"/>
                    <a:pt x="1644" y="1670"/>
                  </a:cubicBezTo>
                  <a:lnTo>
                    <a:pt x="1334" y="1586"/>
                  </a:lnTo>
                  <a:lnTo>
                    <a:pt x="1370" y="1265"/>
                  </a:lnTo>
                  <a:cubicBezTo>
                    <a:pt x="1382" y="1205"/>
                    <a:pt x="1358" y="1146"/>
                    <a:pt x="1322" y="1098"/>
                  </a:cubicBezTo>
                  <a:cubicBezTo>
                    <a:pt x="1275" y="1062"/>
                    <a:pt x="1227" y="1027"/>
                    <a:pt x="1167" y="1015"/>
                  </a:cubicBezTo>
                  <a:lnTo>
                    <a:pt x="560" y="979"/>
                  </a:lnTo>
                  <a:lnTo>
                    <a:pt x="894" y="455"/>
                  </a:lnTo>
                  <a:cubicBezTo>
                    <a:pt x="1048" y="217"/>
                    <a:pt x="1298" y="62"/>
                    <a:pt x="1572" y="27"/>
                  </a:cubicBezTo>
                  <a:cubicBezTo>
                    <a:pt x="1477" y="15"/>
                    <a:pt x="1370" y="3"/>
                    <a:pt x="1275" y="3"/>
                  </a:cubicBezTo>
                  <a:cubicBezTo>
                    <a:pt x="1251" y="1"/>
                    <a:pt x="1228" y="1"/>
                    <a:pt x="1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92">
              <a:extLst>
                <a:ext uri="{FF2B5EF4-FFF2-40B4-BE49-F238E27FC236}">
                  <a16:creationId xmlns:a16="http://schemas.microsoft.com/office/drawing/2014/main" xmlns="" id="{0E6F1A31-8213-292F-AF40-869DD7278324}"/>
                </a:ext>
              </a:extLst>
            </p:cNvPr>
            <p:cNvSpPr/>
            <p:nvPr/>
          </p:nvSpPr>
          <p:spPr>
            <a:xfrm flipH="1">
              <a:off x="8104537" y="2390580"/>
              <a:ext cx="231016" cy="69345"/>
            </a:xfrm>
            <a:custGeom>
              <a:avLst/>
              <a:gdLst/>
              <a:ahLst/>
              <a:cxnLst/>
              <a:rect l="l" t="t" r="r" b="b"/>
              <a:pathLst>
                <a:path w="4644" h="1394" extrusionOk="0">
                  <a:moveTo>
                    <a:pt x="274" y="1"/>
                  </a:moveTo>
                  <a:cubicBezTo>
                    <a:pt x="179" y="1"/>
                    <a:pt x="84" y="1"/>
                    <a:pt x="0" y="13"/>
                  </a:cubicBezTo>
                  <a:cubicBezTo>
                    <a:pt x="286" y="25"/>
                    <a:pt x="584" y="72"/>
                    <a:pt x="917" y="120"/>
                  </a:cubicBezTo>
                  <a:lnTo>
                    <a:pt x="2632" y="382"/>
                  </a:lnTo>
                  <a:cubicBezTo>
                    <a:pt x="2905" y="429"/>
                    <a:pt x="3132" y="465"/>
                    <a:pt x="3286" y="596"/>
                  </a:cubicBezTo>
                  <a:cubicBezTo>
                    <a:pt x="3358" y="656"/>
                    <a:pt x="3406" y="763"/>
                    <a:pt x="3382" y="858"/>
                  </a:cubicBezTo>
                  <a:lnTo>
                    <a:pt x="3953" y="1275"/>
                  </a:lnTo>
                  <a:cubicBezTo>
                    <a:pt x="3989" y="1239"/>
                    <a:pt x="4048" y="1227"/>
                    <a:pt x="4108" y="1227"/>
                  </a:cubicBezTo>
                  <a:cubicBezTo>
                    <a:pt x="4132" y="1227"/>
                    <a:pt x="4168" y="1227"/>
                    <a:pt x="4203" y="1239"/>
                  </a:cubicBezTo>
                  <a:lnTo>
                    <a:pt x="4632" y="1394"/>
                  </a:lnTo>
                  <a:lnTo>
                    <a:pt x="4644" y="1227"/>
                  </a:lnTo>
                  <a:cubicBezTo>
                    <a:pt x="4596" y="1227"/>
                    <a:pt x="4549" y="1251"/>
                    <a:pt x="4513" y="1287"/>
                  </a:cubicBezTo>
                  <a:lnTo>
                    <a:pt x="3941" y="870"/>
                  </a:lnTo>
                  <a:cubicBezTo>
                    <a:pt x="3953" y="763"/>
                    <a:pt x="3917" y="656"/>
                    <a:pt x="3834" y="596"/>
                  </a:cubicBezTo>
                  <a:cubicBezTo>
                    <a:pt x="3691" y="465"/>
                    <a:pt x="3465" y="429"/>
                    <a:pt x="3179" y="382"/>
                  </a:cubicBezTo>
                  <a:lnTo>
                    <a:pt x="1477" y="120"/>
                  </a:lnTo>
                  <a:cubicBezTo>
                    <a:pt x="1072" y="48"/>
                    <a:pt x="667" y="13"/>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92">
              <a:extLst>
                <a:ext uri="{FF2B5EF4-FFF2-40B4-BE49-F238E27FC236}">
                  <a16:creationId xmlns:a16="http://schemas.microsoft.com/office/drawing/2014/main" xmlns="" id="{8F5DE3D4-BA8D-D750-1692-E3C43AD5F50C}"/>
                </a:ext>
              </a:extLst>
            </p:cNvPr>
            <p:cNvSpPr/>
            <p:nvPr/>
          </p:nvSpPr>
          <p:spPr>
            <a:xfrm flipH="1">
              <a:off x="5754401" y="4415581"/>
              <a:ext cx="1027632" cy="727919"/>
            </a:xfrm>
            <a:custGeom>
              <a:avLst/>
              <a:gdLst/>
              <a:ahLst/>
              <a:cxnLst/>
              <a:rect l="l" t="t" r="r" b="b"/>
              <a:pathLst>
                <a:path w="20658" h="14633" extrusionOk="0">
                  <a:moveTo>
                    <a:pt x="203" y="0"/>
                  </a:moveTo>
                  <a:lnTo>
                    <a:pt x="0" y="143"/>
                  </a:lnTo>
                  <a:lnTo>
                    <a:pt x="596" y="381"/>
                  </a:lnTo>
                  <a:lnTo>
                    <a:pt x="239" y="1977"/>
                  </a:lnTo>
                  <a:lnTo>
                    <a:pt x="4477" y="2501"/>
                  </a:lnTo>
                  <a:lnTo>
                    <a:pt x="5477" y="4167"/>
                  </a:lnTo>
                  <a:lnTo>
                    <a:pt x="6918" y="4822"/>
                  </a:lnTo>
                  <a:lnTo>
                    <a:pt x="6763" y="6120"/>
                  </a:lnTo>
                  <a:lnTo>
                    <a:pt x="6918" y="7751"/>
                  </a:lnTo>
                  <a:lnTo>
                    <a:pt x="8371" y="9216"/>
                  </a:lnTo>
                  <a:lnTo>
                    <a:pt x="10871" y="9656"/>
                  </a:lnTo>
                  <a:lnTo>
                    <a:pt x="11514" y="11394"/>
                  </a:lnTo>
                  <a:lnTo>
                    <a:pt x="13978" y="11930"/>
                  </a:lnTo>
                  <a:lnTo>
                    <a:pt x="16360" y="14026"/>
                  </a:lnTo>
                  <a:lnTo>
                    <a:pt x="19741" y="14312"/>
                  </a:lnTo>
                  <a:lnTo>
                    <a:pt x="20098" y="14633"/>
                  </a:lnTo>
                  <a:lnTo>
                    <a:pt x="20658" y="14633"/>
                  </a:lnTo>
                  <a:lnTo>
                    <a:pt x="20301" y="14312"/>
                  </a:lnTo>
                  <a:lnTo>
                    <a:pt x="16907" y="14026"/>
                  </a:lnTo>
                  <a:lnTo>
                    <a:pt x="14538" y="11930"/>
                  </a:lnTo>
                  <a:lnTo>
                    <a:pt x="12073" y="11394"/>
                  </a:lnTo>
                  <a:lnTo>
                    <a:pt x="11419" y="9656"/>
                  </a:lnTo>
                  <a:lnTo>
                    <a:pt x="8918" y="9216"/>
                  </a:lnTo>
                  <a:lnTo>
                    <a:pt x="7466" y="7751"/>
                  </a:lnTo>
                  <a:lnTo>
                    <a:pt x="7311" y="6120"/>
                  </a:lnTo>
                  <a:lnTo>
                    <a:pt x="7478" y="4822"/>
                  </a:lnTo>
                  <a:lnTo>
                    <a:pt x="6025" y="4167"/>
                  </a:lnTo>
                  <a:lnTo>
                    <a:pt x="5025" y="2501"/>
                  </a:lnTo>
                  <a:lnTo>
                    <a:pt x="798" y="1965"/>
                  </a:lnTo>
                  <a:lnTo>
                    <a:pt x="1155" y="381"/>
                  </a:lnTo>
                  <a:lnTo>
                    <a:pt x="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92">
              <a:extLst>
                <a:ext uri="{FF2B5EF4-FFF2-40B4-BE49-F238E27FC236}">
                  <a16:creationId xmlns:a16="http://schemas.microsoft.com/office/drawing/2014/main" xmlns="" id="{F535978F-FF47-8C83-30A8-9F19DA08B48B}"/>
                </a:ext>
              </a:extLst>
            </p:cNvPr>
            <p:cNvSpPr/>
            <p:nvPr/>
          </p:nvSpPr>
          <p:spPr>
            <a:xfrm flipH="1">
              <a:off x="7746180" y="4772697"/>
              <a:ext cx="53376" cy="10695"/>
            </a:xfrm>
            <a:custGeom>
              <a:avLst/>
              <a:gdLst/>
              <a:ahLst/>
              <a:cxnLst/>
              <a:rect l="l" t="t" r="r" b="b"/>
              <a:pathLst>
                <a:path w="1073" h="215" extrusionOk="0">
                  <a:moveTo>
                    <a:pt x="12" y="1"/>
                  </a:moveTo>
                  <a:lnTo>
                    <a:pt x="0" y="108"/>
                  </a:lnTo>
                  <a:lnTo>
                    <a:pt x="560" y="215"/>
                  </a:lnTo>
                  <a:lnTo>
                    <a:pt x="1072" y="203"/>
                  </a:lnTo>
                  <a:lnTo>
                    <a:pt x="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92">
              <a:extLst>
                <a:ext uri="{FF2B5EF4-FFF2-40B4-BE49-F238E27FC236}">
                  <a16:creationId xmlns:a16="http://schemas.microsoft.com/office/drawing/2014/main" xmlns="" id="{0E7E1A6A-104E-7A93-726D-1EF47EF454F9}"/>
                </a:ext>
              </a:extLst>
            </p:cNvPr>
            <p:cNvSpPr/>
            <p:nvPr/>
          </p:nvSpPr>
          <p:spPr>
            <a:xfrm flipH="1">
              <a:off x="7266444" y="2791322"/>
              <a:ext cx="43875" cy="19848"/>
            </a:xfrm>
            <a:custGeom>
              <a:avLst/>
              <a:gdLst/>
              <a:ahLst/>
              <a:cxnLst/>
              <a:rect l="l" t="t" r="r" b="b"/>
              <a:pathLst>
                <a:path w="882" h="399" extrusionOk="0">
                  <a:moveTo>
                    <a:pt x="455" y="1"/>
                  </a:moveTo>
                  <a:cubicBezTo>
                    <a:pt x="438" y="1"/>
                    <a:pt x="421" y="2"/>
                    <a:pt x="405" y="5"/>
                  </a:cubicBezTo>
                  <a:lnTo>
                    <a:pt x="250" y="5"/>
                  </a:lnTo>
                  <a:lnTo>
                    <a:pt x="0" y="17"/>
                  </a:lnTo>
                  <a:lnTo>
                    <a:pt x="48" y="29"/>
                  </a:lnTo>
                  <a:cubicBezTo>
                    <a:pt x="131" y="89"/>
                    <a:pt x="202" y="160"/>
                    <a:pt x="250" y="243"/>
                  </a:cubicBezTo>
                  <a:lnTo>
                    <a:pt x="369" y="398"/>
                  </a:lnTo>
                  <a:lnTo>
                    <a:pt x="881" y="351"/>
                  </a:lnTo>
                  <a:lnTo>
                    <a:pt x="798" y="232"/>
                  </a:lnTo>
                  <a:cubicBezTo>
                    <a:pt x="750" y="148"/>
                    <a:pt x="679" y="89"/>
                    <a:pt x="607" y="29"/>
                  </a:cubicBezTo>
                  <a:cubicBezTo>
                    <a:pt x="555" y="12"/>
                    <a:pt x="503" y="1"/>
                    <a:pt x="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92">
              <a:extLst>
                <a:ext uri="{FF2B5EF4-FFF2-40B4-BE49-F238E27FC236}">
                  <a16:creationId xmlns:a16="http://schemas.microsoft.com/office/drawing/2014/main" xmlns="" id="{EE33F76C-7F04-7D58-C290-6AFF50D7FD47}"/>
                </a:ext>
              </a:extLst>
            </p:cNvPr>
            <p:cNvSpPr/>
            <p:nvPr/>
          </p:nvSpPr>
          <p:spPr>
            <a:xfrm flipH="1">
              <a:off x="7936302" y="4862138"/>
              <a:ext cx="187240" cy="42681"/>
            </a:xfrm>
            <a:custGeom>
              <a:avLst/>
              <a:gdLst/>
              <a:ahLst/>
              <a:cxnLst/>
              <a:rect l="l" t="t" r="r" b="b"/>
              <a:pathLst>
                <a:path w="3764" h="858" extrusionOk="0">
                  <a:moveTo>
                    <a:pt x="25" y="1"/>
                  </a:moveTo>
                  <a:lnTo>
                    <a:pt x="1" y="36"/>
                  </a:lnTo>
                  <a:lnTo>
                    <a:pt x="584" y="72"/>
                  </a:lnTo>
                  <a:lnTo>
                    <a:pt x="3632" y="858"/>
                  </a:lnTo>
                  <a:lnTo>
                    <a:pt x="3763" y="751"/>
                  </a:lnTo>
                  <a:lnTo>
                    <a:pt x="1132" y="72"/>
                  </a:lnTo>
                  <a:lnTo>
                    <a:pt x="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92">
              <a:extLst>
                <a:ext uri="{FF2B5EF4-FFF2-40B4-BE49-F238E27FC236}">
                  <a16:creationId xmlns:a16="http://schemas.microsoft.com/office/drawing/2014/main" xmlns="" id="{58021920-3357-5584-0003-98733215F824}"/>
                </a:ext>
              </a:extLst>
            </p:cNvPr>
            <p:cNvSpPr/>
            <p:nvPr/>
          </p:nvSpPr>
          <p:spPr>
            <a:xfrm flipH="1">
              <a:off x="6870229" y="4445179"/>
              <a:ext cx="76458" cy="26116"/>
            </a:xfrm>
            <a:custGeom>
              <a:avLst/>
              <a:gdLst/>
              <a:ahLst/>
              <a:cxnLst/>
              <a:rect l="l" t="t" r="r" b="b"/>
              <a:pathLst>
                <a:path w="1537" h="525" extrusionOk="0">
                  <a:moveTo>
                    <a:pt x="251" y="1"/>
                  </a:moveTo>
                  <a:lnTo>
                    <a:pt x="0" y="96"/>
                  </a:lnTo>
                  <a:lnTo>
                    <a:pt x="1358" y="524"/>
                  </a:lnTo>
                  <a:lnTo>
                    <a:pt x="1536" y="405"/>
                  </a:lnTo>
                  <a:lnTo>
                    <a:pt x="2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92">
              <a:extLst>
                <a:ext uri="{FF2B5EF4-FFF2-40B4-BE49-F238E27FC236}">
                  <a16:creationId xmlns:a16="http://schemas.microsoft.com/office/drawing/2014/main" xmlns="" id="{97E04D3B-A570-97F9-4E1F-B22C757751E0}"/>
                </a:ext>
              </a:extLst>
            </p:cNvPr>
            <p:cNvSpPr/>
            <p:nvPr/>
          </p:nvSpPr>
          <p:spPr>
            <a:xfrm flipH="1">
              <a:off x="6653439" y="2758391"/>
              <a:ext cx="440741" cy="308021"/>
            </a:xfrm>
            <a:custGeom>
              <a:avLst/>
              <a:gdLst/>
              <a:ahLst/>
              <a:cxnLst/>
              <a:rect l="l" t="t" r="r" b="b"/>
              <a:pathLst>
                <a:path w="8860" h="6192" extrusionOk="0">
                  <a:moveTo>
                    <a:pt x="8823" y="1"/>
                  </a:moveTo>
                  <a:lnTo>
                    <a:pt x="3644" y="667"/>
                  </a:lnTo>
                  <a:lnTo>
                    <a:pt x="3680" y="953"/>
                  </a:lnTo>
                  <a:lnTo>
                    <a:pt x="941" y="1382"/>
                  </a:lnTo>
                  <a:lnTo>
                    <a:pt x="1001" y="1810"/>
                  </a:lnTo>
                  <a:lnTo>
                    <a:pt x="108" y="1929"/>
                  </a:lnTo>
                  <a:lnTo>
                    <a:pt x="60" y="2203"/>
                  </a:lnTo>
                  <a:cubicBezTo>
                    <a:pt x="60" y="2203"/>
                    <a:pt x="60" y="2203"/>
                    <a:pt x="60" y="2215"/>
                  </a:cubicBezTo>
                  <a:lnTo>
                    <a:pt x="25" y="2299"/>
                  </a:lnTo>
                  <a:lnTo>
                    <a:pt x="25" y="2406"/>
                  </a:lnTo>
                  <a:cubicBezTo>
                    <a:pt x="37" y="2596"/>
                    <a:pt x="60" y="2787"/>
                    <a:pt x="84" y="3001"/>
                  </a:cubicBezTo>
                  <a:cubicBezTo>
                    <a:pt x="191" y="3787"/>
                    <a:pt x="406" y="4561"/>
                    <a:pt x="715" y="5299"/>
                  </a:cubicBezTo>
                  <a:cubicBezTo>
                    <a:pt x="858" y="5608"/>
                    <a:pt x="822" y="5668"/>
                    <a:pt x="822" y="5668"/>
                  </a:cubicBezTo>
                  <a:cubicBezTo>
                    <a:pt x="787" y="5692"/>
                    <a:pt x="751" y="5716"/>
                    <a:pt x="715" y="5739"/>
                  </a:cubicBezTo>
                  <a:cubicBezTo>
                    <a:pt x="489" y="5858"/>
                    <a:pt x="251" y="5966"/>
                    <a:pt x="1" y="6061"/>
                  </a:cubicBezTo>
                  <a:lnTo>
                    <a:pt x="108" y="6192"/>
                  </a:lnTo>
                  <a:cubicBezTo>
                    <a:pt x="513" y="6097"/>
                    <a:pt x="894" y="5942"/>
                    <a:pt x="1263" y="5739"/>
                  </a:cubicBezTo>
                  <a:cubicBezTo>
                    <a:pt x="1299" y="5716"/>
                    <a:pt x="1334" y="5692"/>
                    <a:pt x="1370" y="5668"/>
                  </a:cubicBezTo>
                  <a:cubicBezTo>
                    <a:pt x="1370" y="5668"/>
                    <a:pt x="1406" y="5608"/>
                    <a:pt x="1275" y="5287"/>
                  </a:cubicBezTo>
                  <a:cubicBezTo>
                    <a:pt x="953" y="4561"/>
                    <a:pt x="739" y="3787"/>
                    <a:pt x="632" y="3001"/>
                  </a:cubicBezTo>
                  <a:cubicBezTo>
                    <a:pt x="608" y="2799"/>
                    <a:pt x="584" y="2596"/>
                    <a:pt x="572" y="2406"/>
                  </a:cubicBezTo>
                  <a:lnTo>
                    <a:pt x="572" y="2299"/>
                  </a:lnTo>
                  <a:lnTo>
                    <a:pt x="620" y="2203"/>
                  </a:lnTo>
                  <a:lnTo>
                    <a:pt x="656" y="1918"/>
                  </a:lnTo>
                  <a:lnTo>
                    <a:pt x="1549" y="1798"/>
                  </a:lnTo>
                  <a:lnTo>
                    <a:pt x="1489" y="1382"/>
                  </a:lnTo>
                  <a:lnTo>
                    <a:pt x="4228" y="965"/>
                  </a:lnTo>
                  <a:lnTo>
                    <a:pt x="4192" y="667"/>
                  </a:lnTo>
                  <a:lnTo>
                    <a:pt x="8859" y="60"/>
                  </a:lnTo>
                  <a:lnTo>
                    <a:pt x="8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92">
              <a:extLst>
                <a:ext uri="{FF2B5EF4-FFF2-40B4-BE49-F238E27FC236}">
                  <a16:creationId xmlns:a16="http://schemas.microsoft.com/office/drawing/2014/main" xmlns="" id="{D531EBA4-46D8-AD16-A625-AFC06A36C1F6}"/>
                </a:ext>
              </a:extLst>
            </p:cNvPr>
            <p:cNvSpPr/>
            <p:nvPr/>
          </p:nvSpPr>
          <p:spPr>
            <a:xfrm flipH="1">
              <a:off x="6828793" y="2773215"/>
              <a:ext cx="18406" cy="5969"/>
            </a:xfrm>
            <a:custGeom>
              <a:avLst/>
              <a:gdLst/>
              <a:ahLst/>
              <a:cxnLst/>
              <a:rect l="l" t="t" r="r" b="b"/>
              <a:pathLst>
                <a:path w="370" h="120" extrusionOk="0">
                  <a:moveTo>
                    <a:pt x="263" y="0"/>
                  </a:moveTo>
                  <a:lnTo>
                    <a:pt x="1" y="119"/>
                  </a:lnTo>
                  <a:lnTo>
                    <a:pt x="60" y="119"/>
                  </a:lnTo>
                  <a:lnTo>
                    <a:pt x="370" y="72"/>
                  </a:lnTo>
                  <a:cubicBezTo>
                    <a:pt x="334" y="60"/>
                    <a:pt x="298" y="24"/>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92">
              <a:extLst>
                <a:ext uri="{FF2B5EF4-FFF2-40B4-BE49-F238E27FC236}">
                  <a16:creationId xmlns:a16="http://schemas.microsoft.com/office/drawing/2014/main" xmlns="" id="{A9BAB499-42AC-B4A7-6B1E-C9AC819B7194}"/>
                </a:ext>
              </a:extLst>
            </p:cNvPr>
            <p:cNvSpPr/>
            <p:nvPr/>
          </p:nvSpPr>
          <p:spPr>
            <a:xfrm flipH="1">
              <a:off x="7601668" y="2095645"/>
              <a:ext cx="458500" cy="146947"/>
            </a:xfrm>
            <a:custGeom>
              <a:avLst/>
              <a:gdLst/>
              <a:ahLst/>
              <a:cxnLst/>
              <a:rect l="l" t="t" r="r" b="b"/>
              <a:pathLst>
                <a:path w="9217" h="2954" extrusionOk="0">
                  <a:moveTo>
                    <a:pt x="9109" y="1"/>
                  </a:moveTo>
                  <a:cubicBezTo>
                    <a:pt x="7525" y="191"/>
                    <a:pt x="5966" y="501"/>
                    <a:pt x="4442" y="941"/>
                  </a:cubicBezTo>
                  <a:cubicBezTo>
                    <a:pt x="3501" y="1215"/>
                    <a:pt x="2584" y="1536"/>
                    <a:pt x="1668" y="1882"/>
                  </a:cubicBezTo>
                  <a:cubicBezTo>
                    <a:pt x="1108" y="2084"/>
                    <a:pt x="537" y="2298"/>
                    <a:pt x="1" y="2560"/>
                  </a:cubicBezTo>
                  <a:cubicBezTo>
                    <a:pt x="25" y="2691"/>
                    <a:pt x="36" y="2822"/>
                    <a:pt x="25" y="2953"/>
                  </a:cubicBezTo>
                  <a:cubicBezTo>
                    <a:pt x="132" y="2894"/>
                    <a:pt x="227" y="2846"/>
                    <a:pt x="322" y="2799"/>
                  </a:cubicBezTo>
                  <a:cubicBezTo>
                    <a:pt x="691" y="2656"/>
                    <a:pt x="1048" y="2501"/>
                    <a:pt x="1406" y="2358"/>
                  </a:cubicBezTo>
                  <a:cubicBezTo>
                    <a:pt x="2989" y="1703"/>
                    <a:pt x="4680" y="1286"/>
                    <a:pt x="6347" y="941"/>
                  </a:cubicBezTo>
                  <a:cubicBezTo>
                    <a:pt x="7299" y="739"/>
                    <a:pt x="8252" y="536"/>
                    <a:pt x="9216" y="405"/>
                  </a:cubicBezTo>
                  <a:cubicBezTo>
                    <a:pt x="9204" y="382"/>
                    <a:pt x="9192" y="346"/>
                    <a:pt x="9192" y="310"/>
                  </a:cubicBezTo>
                  <a:cubicBezTo>
                    <a:pt x="9169" y="227"/>
                    <a:pt x="9145" y="120"/>
                    <a:pt x="9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92">
              <a:extLst>
                <a:ext uri="{FF2B5EF4-FFF2-40B4-BE49-F238E27FC236}">
                  <a16:creationId xmlns:a16="http://schemas.microsoft.com/office/drawing/2014/main" xmlns="" id="{56C720D1-13C5-74F2-23D3-30ED6C1BF839}"/>
                </a:ext>
              </a:extLst>
            </p:cNvPr>
            <p:cNvSpPr/>
            <p:nvPr/>
          </p:nvSpPr>
          <p:spPr>
            <a:xfrm flipH="1">
              <a:off x="7586898" y="2245077"/>
              <a:ext cx="34971" cy="72578"/>
            </a:xfrm>
            <a:custGeom>
              <a:avLst/>
              <a:gdLst/>
              <a:ahLst/>
              <a:cxnLst/>
              <a:rect l="l" t="t" r="r" b="b"/>
              <a:pathLst>
                <a:path w="703" h="1459" extrusionOk="0">
                  <a:moveTo>
                    <a:pt x="107" y="0"/>
                  </a:moveTo>
                  <a:cubicBezTo>
                    <a:pt x="95" y="0"/>
                    <a:pt x="84" y="3"/>
                    <a:pt x="72" y="9"/>
                  </a:cubicBezTo>
                  <a:lnTo>
                    <a:pt x="310" y="818"/>
                  </a:lnTo>
                  <a:cubicBezTo>
                    <a:pt x="381" y="949"/>
                    <a:pt x="358" y="1116"/>
                    <a:pt x="250" y="1223"/>
                  </a:cubicBezTo>
                  <a:cubicBezTo>
                    <a:pt x="191" y="1271"/>
                    <a:pt x="0" y="1271"/>
                    <a:pt x="119" y="1426"/>
                  </a:cubicBezTo>
                  <a:cubicBezTo>
                    <a:pt x="140" y="1450"/>
                    <a:pt x="177" y="1459"/>
                    <a:pt x="220" y="1459"/>
                  </a:cubicBezTo>
                  <a:cubicBezTo>
                    <a:pt x="326" y="1459"/>
                    <a:pt x="473" y="1403"/>
                    <a:pt x="524" y="1378"/>
                  </a:cubicBezTo>
                  <a:cubicBezTo>
                    <a:pt x="691" y="1283"/>
                    <a:pt x="703" y="1176"/>
                    <a:pt x="643" y="997"/>
                  </a:cubicBezTo>
                  <a:cubicBezTo>
                    <a:pt x="548" y="699"/>
                    <a:pt x="417" y="414"/>
                    <a:pt x="262" y="128"/>
                  </a:cubicBezTo>
                  <a:cubicBezTo>
                    <a:pt x="223" y="68"/>
                    <a:pt x="166" y="0"/>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92">
              <a:extLst>
                <a:ext uri="{FF2B5EF4-FFF2-40B4-BE49-F238E27FC236}">
                  <a16:creationId xmlns:a16="http://schemas.microsoft.com/office/drawing/2014/main" xmlns="" id="{2FBBB488-14F0-F0B4-80F3-FF6A949D39AE}"/>
                </a:ext>
              </a:extLst>
            </p:cNvPr>
            <p:cNvSpPr/>
            <p:nvPr/>
          </p:nvSpPr>
          <p:spPr>
            <a:xfrm flipH="1">
              <a:off x="7628932" y="2330638"/>
              <a:ext cx="24922" cy="41637"/>
            </a:xfrm>
            <a:custGeom>
              <a:avLst/>
              <a:gdLst/>
              <a:ahLst/>
              <a:cxnLst/>
              <a:rect l="l" t="t" r="r" b="b"/>
              <a:pathLst>
                <a:path w="501" h="837" extrusionOk="0">
                  <a:moveTo>
                    <a:pt x="412" y="0"/>
                  </a:moveTo>
                  <a:cubicBezTo>
                    <a:pt x="373" y="0"/>
                    <a:pt x="330" y="37"/>
                    <a:pt x="298" y="110"/>
                  </a:cubicBezTo>
                  <a:cubicBezTo>
                    <a:pt x="227" y="277"/>
                    <a:pt x="250" y="515"/>
                    <a:pt x="179" y="706"/>
                  </a:cubicBezTo>
                  <a:cubicBezTo>
                    <a:pt x="167" y="718"/>
                    <a:pt x="167" y="730"/>
                    <a:pt x="155" y="741"/>
                  </a:cubicBezTo>
                  <a:cubicBezTo>
                    <a:pt x="145" y="747"/>
                    <a:pt x="134" y="748"/>
                    <a:pt x="123" y="748"/>
                  </a:cubicBezTo>
                  <a:cubicBezTo>
                    <a:pt x="98" y="748"/>
                    <a:pt x="73" y="740"/>
                    <a:pt x="53" y="740"/>
                  </a:cubicBezTo>
                  <a:cubicBezTo>
                    <a:pt x="41" y="740"/>
                    <a:pt x="31" y="743"/>
                    <a:pt x="24" y="753"/>
                  </a:cubicBezTo>
                  <a:cubicBezTo>
                    <a:pt x="0" y="777"/>
                    <a:pt x="12" y="813"/>
                    <a:pt x="36" y="825"/>
                  </a:cubicBezTo>
                  <a:cubicBezTo>
                    <a:pt x="60" y="837"/>
                    <a:pt x="84" y="837"/>
                    <a:pt x="119" y="837"/>
                  </a:cubicBezTo>
                  <a:cubicBezTo>
                    <a:pt x="239" y="837"/>
                    <a:pt x="381" y="825"/>
                    <a:pt x="441" y="706"/>
                  </a:cubicBezTo>
                  <a:cubicBezTo>
                    <a:pt x="465" y="670"/>
                    <a:pt x="465" y="622"/>
                    <a:pt x="477" y="587"/>
                  </a:cubicBezTo>
                  <a:cubicBezTo>
                    <a:pt x="489" y="444"/>
                    <a:pt x="500" y="313"/>
                    <a:pt x="500" y="170"/>
                  </a:cubicBezTo>
                  <a:cubicBezTo>
                    <a:pt x="500" y="57"/>
                    <a:pt x="460" y="0"/>
                    <a:pt x="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92">
              <a:extLst>
                <a:ext uri="{FF2B5EF4-FFF2-40B4-BE49-F238E27FC236}">
                  <a16:creationId xmlns:a16="http://schemas.microsoft.com/office/drawing/2014/main" xmlns="" id="{FA531AC2-9D5C-902F-D480-CE3270D3638A}"/>
                </a:ext>
              </a:extLst>
            </p:cNvPr>
            <p:cNvSpPr/>
            <p:nvPr/>
          </p:nvSpPr>
          <p:spPr>
            <a:xfrm flipH="1">
              <a:off x="7640174" y="2386849"/>
              <a:ext cx="120283" cy="70439"/>
            </a:xfrm>
            <a:custGeom>
              <a:avLst/>
              <a:gdLst/>
              <a:ahLst/>
              <a:cxnLst/>
              <a:rect l="l" t="t" r="r" b="b"/>
              <a:pathLst>
                <a:path w="2418" h="1416" extrusionOk="0">
                  <a:moveTo>
                    <a:pt x="2157" y="0"/>
                  </a:moveTo>
                  <a:cubicBezTo>
                    <a:pt x="2015" y="0"/>
                    <a:pt x="2084" y="408"/>
                    <a:pt x="2084" y="469"/>
                  </a:cubicBezTo>
                  <a:cubicBezTo>
                    <a:pt x="2072" y="564"/>
                    <a:pt x="2048" y="659"/>
                    <a:pt x="2001" y="743"/>
                  </a:cubicBezTo>
                  <a:cubicBezTo>
                    <a:pt x="1965" y="850"/>
                    <a:pt x="1905" y="933"/>
                    <a:pt x="1822" y="993"/>
                  </a:cubicBezTo>
                  <a:cubicBezTo>
                    <a:pt x="1762" y="1016"/>
                    <a:pt x="1703" y="1028"/>
                    <a:pt x="1643" y="1028"/>
                  </a:cubicBezTo>
                  <a:cubicBezTo>
                    <a:pt x="1489" y="1028"/>
                    <a:pt x="1322" y="1005"/>
                    <a:pt x="1167" y="957"/>
                  </a:cubicBezTo>
                  <a:cubicBezTo>
                    <a:pt x="1131" y="945"/>
                    <a:pt x="1096" y="921"/>
                    <a:pt x="1072" y="885"/>
                  </a:cubicBezTo>
                  <a:cubicBezTo>
                    <a:pt x="1048" y="862"/>
                    <a:pt x="1036" y="814"/>
                    <a:pt x="1036" y="778"/>
                  </a:cubicBezTo>
                  <a:cubicBezTo>
                    <a:pt x="1024" y="659"/>
                    <a:pt x="1024" y="540"/>
                    <a:pt x="1036" y="421"/>
                  </a:cubicBezTo>
                  <a:cubicBezTo>
                    <a:pt x="1036" y="350"/>
                    <a:pt x="1036" y="243"/>
                    <a:pt x="953" y="219"/>
                  </a:cubicBezTo>
                  <a:cubicBezTo>
                    <a:pt x="941" y="213"/>
                    <a:pt x="926" y="210"/>
                    <a:pt x="911" y="210"/>
                  </a:cubicBezTo>
                  <a:cubicBezTo>
                    <a:pt x="896" y="210"/>
                    <a:pt x="881" y="213"/>
                    <a:pt x="869" y="219"/>
                  </a:cubicBezTo>
                  <a:lnTo>
                    <a:pt x="631" y="278"/>
                  </a:lnTo>
                  <a:lnTo>
                    <a:pt x="584" y="278"/>
                  </a:lnTo>
                  <a:cubicBezTo>
                    <a:pt x="572" y="266"/>
                    <a:pt x="560" y="243"/>
                    <a:pt x="560" y="231"/>
                  </a:cubicBezTo>
                  <a:cubicBezTo>
                    <a:pt x="531" y="154"/>
                    <a:pt x="457" y="101"/>
                    <a:pt x="374" y="101"/>
                  </a:cubicBezTo>
                  <a:cubicBezTo>
                    <a:pt x="353" y="101"/>
                    <a:pt x="331" y="104"/>
                    <a:pt x="310" y="112"/>
                  </a:cubicBezTo>
                  <a:cubicBezTo>
                    <a:pt x="131" y="159"/>
                    <a:pt x="0" y="326"/>
                    <a:pt x="12" y="516"/>
                  </a:cubicBezTo>
                  <a:cubicBezTo>
                    <a:pt x="24" y="707"/>
                    <a:pt x="107" y="874"/>
                    <a:pt x="250" y="993"/>
                  </a:cubicBezTo>
                  <a:cubicBezTo>
                    <a:pt x="393" y="1100"/>
                    <a:pt x="560" y="1183"/>
                    <a:pt x="727" y="1231"/>
                  </a:cubicBezTo>
                  <a:cubicBezTo>
                    <a:pt x="965" y="1302"/>
                    <a:pt x="1203" y="1362"/>
                    <a:pt x="1441" y="1397"/>
                  </a:cubicBezTo>
                  <a:cubicBezTo>
                    <a:pt x="1489" y="1409"/>
                    <a:pt x="1539" y="1415"/>
                    <a:pt x="1591" y="1415"/>
                  </a:cubicBezTo>
                  <a:cubicBezTo>
                    <a:pt x="1643" y="1415"/>
                    <a:pt x="1697" y="1409"/>
                    <a:pt x="1751" y="1397"/>
                  </a:cubicBezTo>
                  <a:cubicBezTo>
                    <a:pt x="1953" y="1338"/>
                    <a:pt x="2120" y="1183"/>
                    <a:pt x="2191" y="969"/>
                  </a:cubicBezTo>
                  <a:cubicBezTo>
                    <a:pt x="2239" y="826"/>
                    <a:pt x="2417" y="147"/>
                    <a:pt x="2251" y="40"/>
                  </a:cubicBezTo>
                  <a:cubicBezTo>
                    <a:pt x="2212" y="12"/>
                    <a:pt x="2181" y="0"/>
                    <a:pt x="2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92">
              <a:extLst>
                <a:ext uri="{FF2B5EF4-FFF2-40B4-BE49-F238E27FC236}">
                  <a16:creationId xmlns:a16="http://schemas.microsoft.com/office/drawing/2014/main" xmlns="" id="{F67716E6-D70E-F59D-5E22-7C0480ABEDE4}"/>
                </a:ext>
              </a:extLst>
            </p:cNvPr>
            <p:cNvSpPr/>
            <p:nvPr/>
          </p:nvSpPr>
          <p:spPr>
            <a:xfrm flipH="1">
              <a:off x="7626544" y="2221001"/>
              <a:ext cx="126203" cy="153662"/>
            </a:xfrm>
            <a:custGeom>
              <a:avLst/>
              <a:gdLst/>
              <a:ahLst/>
              <a:cxnLst/>
              <a:rect l="l" t="t" r="r" b="b"/>
              <a:pathLst>
                <a:path w="2537" h="3089" extrusionOk="0">
                  <a:moveTo>
                    <a:pt x="2356" y="1"/>
                  </a:moveTo>
                  <a:cubicBezTo>
                    <a:pt x="2233" y="1"/>
                    <a:pt x="1848" y="186"/>
                    <a:pt x="1738" y="219"/>
                  </a:cubicBezTo>
                  <a:cubicBezTo>
                    <a:pt x="1286" y="350"/>
                    <a:pt x="834" y="445"/>
                    <a:pt x="381" y="517"/>
                  </a:cubicBezTo>
                  <a:cubicBezTo>
                    <a:pt x="322" y="517"/>
                    <a:pt x="274" y="540"/>
                    <a:pt x="238" y="576"/>
                  </a:cubicBezTo>
                  <a:cubicBezTo>
                    <a:pt x="214" y="624"/>
                    <a:pt x="214" y="671"/>
                    <a:pt x="226" y="731"/>
                  </a:cubicBezTo>
                  <a:cubicBezTo>
                    <a:pt x="238" y="969"/>
                    <a:pt x="191" y="1207"/>
                    <a:pt x="72" y="1422"/>
                  </a:cubicBezTo>
                  <a:cubicBezTo>
                    <a:pt x="24" y="1481"/>
                    <a:pt x="0" y="1564"/>
                    <a:pt x="0" y="1648"/>
                  </a:cubicBezTo>
                  <a:cubicBezTo>
                    <a:pt x="12" y="1743"/>
                    <a:pt x="72" y="1826"/>
                    <a:pt x="143" y="1886"/>
                  </a:cubicBezTo>
                  <a:lnTo>
                    <a:pt x="1381" y="3088"/>
                  </a:lnTo>
                  <a:cubicBezTo>
                    <a:pt x="1643" y="2672"/>
                    <a:pt x="1857" y="2231"/>
                    <a:pt x="2024" y="1779"/>
                  </a:cubicBezTo>
                  <a:cubicBezTo>
                    <a:pt x="2096" y="1576"/>
                    <a:pt x="2179" y="1350"/>
                    <a:pt x="2072" y="1160"/>
                  </a:cubicBezTo>
                  <a:cubicBezTo>
                    <a:pt x="1953" y="945"/>
                    <a:pt x="1667" y="921"/>
                    <a:pt x="1488" y="755"/>
                  </a:cubicBezTo>
                  <a:cubicBezTo>
                    <a:pt x="1572" y="624"/>
                    <a:pt x="1703" y="529"/>
                    <a:pt x="1857" y="505"/>
                  </a:cubicBezTo>
                  <a:cubicBezTo>
                    <a:pt x="2000" y="481"/>
                    <a:pt x="2143" y="433"/>
                    <a:pt x="2274" y="374"/>
                  </a:cubicBezTo>
                  <a:cubicBezTo>
                    <a:pt x="2381" y="302"/>
                    <a:pt x="2536" y="76"/>
                    <a:pt x="2381" y="5"/>
                  </a:cubicBezTo>
                  <a:cubicBezTo>
                    <a:pt x="2375" y="2"/>
                    <a:pt x="2366" y="1"/>
                    <a:pt x="2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92">
              <a:extLst>
                <a:ext uri="{FF2B5EF4-FFF2-40B4-BE49-F238E27FC236}">
                  <a16:creationId xmlns:a16="http://schemas.microsoft.com/office/drawing/2014/main" xmlns="" id="{27235E9B-3AE7-3326-3DE9-AEA04EA3D617}"/>
                </a:ext>
              </a:extLst>
            </p:cNvPr>
            <p:cNvSpPr/>
            <p:nvPr/>
          </p:nvSpPr>
          <p:spPr>
            <a:xfrm flipH="1">
              <a:off x="7849251" y="2279152"/>
              <a:ext cx="19251" cy="36563"/>
            </a:xfrm>
            <a:custGeom>
              <a:avLst/>
              <a:gdLst/>
              <a:ahLst/>
              <a:cxnLst/>
              <a:rect l="l" t="t" r="r" b="b"/>
              <a:pathLst>
                <a:path w="387" h="735" extrusionOk="0">
                  <a:moveTo>
                    <a:pt x="237" y="1"/>
                  </a:moveTo>
                  <a:cubicBezTo>
                    <a:pt x="207" y="1"/>
                    <a:pt x="170" y="19"/>
                    <a:pt x="124" y="62"/>
                  </a:cubicBezTo>
                  <a:cubicBezTo>
                    <a:pt x="1" y="186"/>
                    <a:pt x="185" y="735"/>
                    <a:pt x="286" y="735"/>
                  </a:cubicBezTo>
                  <a:cubicBezTo>
                    <a:pt x="292" y="735"/>
                    <a:pt x="298" y="733"/>
                    <a:pt x="303" y="729"/>
                  </a:cubicBezTo>
                  <a:cubicBezTo>
                    <a:pt x="374" y="681"/>
                    <a:pt x="386" y="562"/>
                    <a:pt x="374" y="467"/>
                  </a:cubicBezTo>
                  <a:cubicBezTo>
                    <a:pt x="374" y="369"/>
                    <a:pt x="374" y="1"/>
                    <a:pt x="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92">
              <a:extLst>
                <a:ext uri="{FF2B5EF4-FFF2-40B4-BE49-F238E27FC236}">
                  <a16:creationId xmlns:a16="http://schemas.microsoft.com/office/drawing/2014/main" xmlns="" id="{8076263B-AC12-AAB3-C3F5-BE98B44018EE}"/>
                </a:ext>
              </a:extLst>
            </p:cNvPr>
            <p:cNvSpPr/>
            <p:nvPr/>
          </p:nvSpPr>
          <p:spPr>
            <a:xfrm flipH="1">
              <a:off x="7804232" y="2266219"/>
              <a:ext cx="30245" cy="131775"/>
            </a:xfrm>
            <a:custGeom>
              <a:avLst/>
              <a:gdLst/>
              <a:ahLst/>
              <a:cxnLst/>
              <a:rect l="l" t="t" r="r" b="b"/>
              <a:pathLst>
                <a:path w="608" h="2649" extrusionOk="0">
                  <a:moveTo>
                    <a:pt x="405" y="1"/>
                  </a:moveTo>
                  <a:cubicBezTo>
                    <a:pt x="381" y="1"/>
                    <a:pt x="357" y="1"/>
                    <a:pt x="333" y="12"/>
                  </a:cubicBezTo>
                  <a:cubicBezTo>
                    <a:pt x="71" y="120"/>
                    <a:pt x="0" y="96"/>
                    <a:pt x="12" y="405"/>
                  </a:cubicBezTo>
                  <a:cubicBezTo>
                    <a:pt x="12" y="643"/>
                    <a:pt x="24" y="894"/>
                    <a:pt x="48" y="1132"/>
                  </a:cubicBezTo>
                  <a:cubicBezTo>
                    <a:pt x="83" y="1620"/>
                    <a:pt x="167" y="2096"/>
                    <a:pt x="286" y="2572"/>
                  </a:cubicBezTo>
                  <a:cubicBezTo>
                    <a:pt x="286" y="2596"/>
                    <a:pt x="298" y="2620"/>
                    <a:pt x="321" y="2632"/>
                  </a:cubicBezTo>
                  <a:cubicBezTo>
                    <a:pt x="330" y="2640"/>
                    <a:pt x="344" y="2649"/>
                    <a:pt x="365" y="2649"/>
                  </a:cubicBezTo>
                  <a:cubicBezTo>
                    <a:pt x="373" y="2649"/>
                    <a:pt x="382" y="2647"/>
                    <a:pt x="393" y="2644"/>
                  </a:cubicBezTo>
                  <a:cubicBezTo>
                    <a:pt x="464" y="2644"/>
                    <a:pt x="548" y="2608"/>
                    <a:pt x="607" y="2548"/>
                  </a:cubicBezTo>
                  <a:cubicBezTo>
                    <a:pt x="548" y="2191"/>
                    <a:pt x="500" y="1822"/>
                    <a:pt x="441" y="1465"/>
                  </a:cubicBezTo>
                  <a:cubicBezTo>
                    <a:pt x="429" y="1405"/>
                    <a:pt x="429" y="1346"/>
                    <a:pt x="476" y="1310"/>
                  </a:cubicBezTo>
                  <a:cubicBezTo>
                    <a:pt x="512" y="1286"/>
                    <a:pt x="524" y="1298"/>
                    <a:pt x="548" y="1286"/>
                  </a:cubicBezTo>
                  <a:cubicBezTo>
                    <a:pt x="572" y="1263"/>
                    <a:pt x="595" y="1191"/>
                    <a:pt x="583" y="1132"/>
                  </a:cubicBezTo>
                  <a:cubicBezTo>
                    <a:pt x="548" y="798"/>
                    <a:pt x="500" y="453"/>
                    <a:pt x="464" y="108"/>
                  </a:cubicBezTo>
                  <a:cubicBezTo>
                    <a:pt x="464" y="72"/>
                    <a:pt x="441" y="12"/>
                    <a:pt x="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92">
              <a:extLst>
                <a:ext uri="{FF2B5EF4-FFF2-40B4-BE49-F238E27FC236}">
                  <a16:creationId xmlns:a16="http://schemas.microsoft.com/office/drawing/2014/main" xmlns="" id="{9B2940AF-6AAB-F32E-3F21-1805FC120632}"/>
                </a:ext>
              </a:extLst>
            </p:cNvPr>
            <p:cNvSpPr/>
            <p:nvPr/>
          </p:nvSpPr>
          <p:spPr>
            <a:xfrm flipH="1">
              <a:off x="7604653" y="2565979"/>
              <a:ext cx="369605" cy="352991"/>
            </a:xfrm>
            <a:custGeom>
              <a:avLst/>
              <a:gdLst/>
              <a:ahLst/>
              <a:cxnLst/>
              <a:rect l="l" t="t" r="r" b="b"/>
              <a:pathLst>
                <a:path w="7430" h="7096" extrusionOk="0">
                  <a:moveTo>
                    <a:pt x="2722" y="0"/>
                  </a:moveTo>
                  <a:cubicBezTo>
                    <a:pt x="2314" y="0"/>
                    <a:pt x="1909" y="126"/>
                    <a:pt x="1548" y="332"/>
                  </a:cubicBezTo>
                  <a:cubicBezTo>
                    <a:pt x="1060" y="642"/>
                    <a:pt x="619" y="1011"/>
                    <a:pt x="238" y="1452"/>
                  </a:cubicBezTo>
                  <a:cubicBezTo>
                    <a:pt x="119" y="1559"/>
                    <a:pt x="36" y="1702"/>
                    <a:pt x="12" y="1856"/>
                  </a:cubicBezTo>
                  <a:cubicBezTo>
                    <a:pt x="0" y="1999"/>
                    <a:pt x="48" y="2142"/>
                    <a:pt x="131" y="2261"/>
                  </a:cubicBezTo>
                  <a:cubicBezTo>
                    <a:pt x="441" y="2868"/>
                    <a:pt x="857" y="3547"/>
                    <a:pt x="1524" y="3619"/>
                  </a:cubicBezTo>
                  <a:cubicBezTo>
                    <a:pt x="1564" y="3622"/>
                    <a:pt x="1603" y="3624"/>
                    <a:pt x="1642" y="3624"/>
                  </a:cubicBezTo>
                  <a:cubicBezTo>
                    <a:pt x="1796" y="3624"/>
                    <a:pt x="1950" y="3602"/>
                    <a:pt x="2104" y="3602"/>
                  </a:cubicBezTo>
                  <a:cubicBezTo>
                    <a:pt x="2173" y="3602"/>
                    <a:pt x="2241" y="3606"/>
                    <a:pt x="2310" y="3619"/>
                  </a:cubicBezTo>
                  <a:cubicBezTo>
                    <a:pt x="2572" y="3666"/>
                    <a:pt x="2822" y="3952"/>
                    <a:pt x="2703" y="4190"/>
                  </a:cubicBezTo>
                  <a:cubicBezTo>
                    <a:pt x="2620" y="4369"/>
                    <a:pt x="2381" y="4535"/>
                    <a:pt x="2500" y="4678"/>
                  </a:cubicBezTo>
                  <a:lnTo>
                    <a:pt x="5572" y="4571"/>
                  </a:lnTo>
                  <a:cubicBezTo>
                    <a:pt x="5727" y="4571"/>
                    <a:pt x="5918" y="4583"/>
                    <a:pt x="5977" y="4738"/>
                  </a:cubicBezTo>
                  <a:cubicBezTo>
                    <a:pt x="6096" y="5047"/>
                    <a:pt x="5501" y="5119"/>
                    <a:pt x="5370" y="5428"/>
                  </a:cubicBezTo>
                  <a:cubicBezTo>
                    <a:pt x="5287" y="5655"/>
                    <a:pt x="5489" y="5881"/>
                    <a:pt x="5668" y="6024"/>
                  </a:cubicBezTo>
                  <a:lnTo>
                    <a:pt x="6739" y="6917"/>
                  </a:lnTo>
                  <a:cubicBezTo>
                    <a:pt x="6834" y="7012"/>
                    <a:pt x="6953" y="7071"/>
                    <a:pt x="7084" y="7095"/>
                  </a:cubicBezTo>
                  <a:cubicBezTo>
                    <a:pt x="7287" y="7059"/>
                    <a:pt x="7430" y="6905"/>
                    <a:pt x="7430" y="6702"/>
                  </a:cubicBezTo>
                  <a:cubicBezTo>
                    <a:pt x="7430" y="6512"/>
                    <a:pt x="7394" y="6321"/>
                    <a:pt x="7299" y="6155"/>
                  </a:cubicBezTo>
                  <a:lnTo>
                    <a:pt x="6656" y="4571"/>
                  </a:lnTo>
                  <a:cubicBezTo>
                    <a:pt x="6596" y="4369"/>
                    <a:pt x="6477" y="4178"/>
                    <a:pt x="6299" y="4035"/>
                  </a:cubicBezTo>
                  <a:cubicBezTo>
                    <a:pt x="6001" y="3821"/>
                    <a:pt x="5453" y="3892"/>
                    <a:pt x="5358" y="3523"/>
                  </a:cubicBezTo>
                  <a:cubicBezTo>
                    <a:pt x="5346" y="3404"/>
                    <a:pt x="5358" y="3273"/>
                    <a:pt x="5394" y="3142"/>
                  </a:cubicBezTo>
                  <a:cubicBezTo>
                    <a:pt x="5537" y="2130"/>
                    <a:pt x="4108" y="309"/>
                    <a:pt x="3191" y="59"/>
                  </a:cubicBezTo>
                  <a:cubicBezTo>
                    <a:pt x="3036" y="19"/>
                    <a:pt x="2878" y="0"/>
                    <a:pt x="2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92">
              <a:extLst>
                <a:ext uri="{FF2B5EF4-FFF2-40B4-BE49-F238E27FC236}">
                  <a16:creationId xmlns:a16="http://schemas.microsoft.com/office/drawing/2014/main" xmlns="" id="{7FF53B4B-A4B6-C2E2-FBDE-A9E47415AFCC}"/>
                </a:ext>
              </a:extLst>
            </p:cNvPr>
            <p:cNvSpPr/>
            <p:nvPr/>
          </p:nvSpPr>
          <p:spPr>
            <a:xfrm flipH="1">
              <a:off x="8346743" y="3610714"/>
              <a:ext cx="187240" cy="382639"/>
            </a:xfrm>
            <a:custGeom>
              <a:avLst/>
              <a:gdLst/>
              <a:ahLst/>
              <a:cxnLst/>
              <a:rect l="l" t="t" r="r" b="b"/>
              <a:pathLst>
                <a:path w="3764" h="7692" extrusionOk="0">
                  <a:moveTo>
                    <a:pt x="2010" y="0"/>
                  </a:moveTo>
                  <a:cubicBezTo>
                    <a:pt x="1954" y="0"/>
                    <a:pt x="1899" y="4"/>
                    <a:pt x="1846" y="12"/>
                  </a:cubicBezTo>
                  <a:cubicBezTo>
                    <a:pt x="1668" y="23"/>
                    <a:pt x="1501" y="107"/>
                    <a:pt x="1370" y="238"/>
                  </a:cubicBezTo>
                  <a:cubicBezTo>
                    <a:pt x="1239" y="369"/>
                    <a:pt x="1227" y="583"/>
                    <a:pt x="1358" y="738"/>
                  </a:cubicBezTo>
                  <a:cubicBezTo>
                    <a:pt x="1501" y="869"/>
                    <a:pt x="1787" y="821"/>
                    <a:pt x="1894" y="1000"/>
                  </a:cubicBezTo>
                  <a:cubicBezTo>
                    <a:pt x="1989" y="1178"/>
                    <a:pt x="1858" y="1393"/>
                    <a:pt x="1977" y="1512"/>
                  </a:cubicBezTo>
                  <a:cubicBezTo>
                    <a:pt x="2061" y="1595"/>
                    <a:pt x="2180" y="1583"/>
                    <a:pt x="2275" y="1607"/>
                  </a:cubicBezTo>
                  <a:cubicBezTo>
                    <a:pt x="2692" y="1714"/>
                    <a:pt x="2727" y="2286"/>
                    <a:pt x="2680" y="2714"/>
                  </a:cubicBezTo>
                  <a:cubicBezTo>
                    <a:pt x="2584" y="3417"/>
                    <a:pt x="2501" y="4119"/>
                    <a:pt x="2406" y="4822"/>
                  </a:cubicBezTo>
                  <a:cubicBezTo>
                    <a:pt x="2346" y="5298"/>
                    <a:pt x="2287" y="5774"/>
                    <a:pt x="2049" y="6179"/>
                  </a:cubicBezTo>
                  <a:cubicBezTo>
                    <a:pt x="1847" y="6523"/>
                    <a:pt x="1473" y="6789"/>
                    <a:pt x="1095" y="6789"/>
                  </a:cubicBezTo>
                  <a:cubicBezTo>
                    <a:pt x="1028" y="6789"/>
                    <a:pt x="960" y="6780"/>
                    <a:pt x="894" y="6762"/>
                  </a:cubicBezTo>
                  <a:cubicBezTo>
                    <a:pt x="775" y="6715"/>
                    <a:pt x="644" y="6679"/>
                    <a:pt x="513" y="6667"/>
                  </a:cubicBezTo>
                  <a:cubicBezTo>
                    <a:pt x="215" y="6691"/>
                    <a:pt x="1" y="7155"/>
                    <a:pt x="144" y="7429"/>
                  </a:cubicBezTo>
                  <a:cubicBezTo>
                    <a:pt x="286" y="7691"/>
                    <a:pt x="537" y="7596"/>
                    <a:pt x="775" y="7632"/>
                  </a:cubicBezTo>
                  <a:cubicBezTo>
                    <a:pt x="946" y="7655"/>
                    <a:pt x="1125" y="7668"/>
                    <a:pt x="1307" y="7668"/>
                  </a:cubicBezTo>
                  <a:cubicBezTo>
                    <a:pt x="1872" y="7668"/>
                    <a:pt x="2462" y="7539"/>
                    <a:pt x="2894" y="7179"/>
                  </a:cubicBezTo>
                  <a:cubicBezTo>
                    <a:pt x="3668" y="6524"/>
                    <a:pt x="3739" y="5357"/>
                    <a:pt x="3751" y="4334"/>
                  </a:cubicBezTo>
                  <a:lnTo>
                    <a:pt x="3763" y="2798"/>
                  </a:lnTo>
                  <a:cubicBezTo>
                    <a:pt x="3763" y="2333"/>
                    <a:pt x="3739" y="1798"/>
                    <a:pt x="3358" y="1547"/>
                  </a:cubicBezTo>
                  <a:cubicBezTo>
                    <a:pt x="3084" y="1369"/>
                    <a:pt x="2668" y="1345"/>
                    <a:pt x="2584" y="1036"/>
                  </a:cubicBezTo>
                  <a:cubicBezTo>
                    <a:pt x="2537" y="821"/>
                    <a:pt x="2680" y="607"/>
                    <a:pt x="2656" y="393"/>
                  </a:cubicBezTo>
                  <a:cubicBezTo>
                    <a:pt x="2616" y="112"/>
                    <a:pt x="2306" y="0"/>
                    <a:pt x="2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92">
              <a:extLst>
                <a:ext uri="{FF2B5EF4-FFF2-40B4-BE49-F238E27FC236}">
                  <a16:creationId xmlns:a16="http://schemas.microsoft.com/office/drawing/2014/main" xmlns="" id="{DBB9D0F1-F2EC-28C5-8475-6A487F82F17E}"/>
                </a:ext>
              </a:extLst>
            </p:cNvPr>
            <p:cNvSpPr/>
            <p:nvPr/>
          </p:nvSpPr>
          <p:spPr>
            <a:xfrm flipH="1">
              <a:off x="7169938" y="4616947"/>
              <a:ext cx="267131" cy="270712"/>
            </a:xfrm>
            <a:custGeom>
              <a:avLst/>
              <a:gdLst/>
              <a:ahLst/>
              <a:cxnLst/>
              <a:rect l="l" t="t" r="r" b="b"/>
              <a:pathLst>
                <a:path w="5370" h="5442" extrusionOk="0">
                  <a:moveTo>
                    <a:pt x="4739" y="0"/>
                  </a:moveTo>
                  <a:lnTo>
                    <a:pt x="3084" y="798"/>
                  </a:lnTo>
                  <a:lnTo>
                    <a:pt x="2000" y="2012"/>
                  </a:lnTo>
                  <a:lnTo>
                    <a:pt x="1643" y="2941"/>
                  </a:lnTo>
                  <a:lnTo>
                    <a:pt x="1738" y="3227"/>
                  </a:lnTo>
                  <a:lnTo>
                    <a:pt x="1453" y="3548"/>
                  </a:lnTo>
                  <a:lnTo>
                    <a:pt x="0" y="4334"/>
                  </a:lnTo>
                  <a:lnTo>
                    <a:pt x="2262" y="5441"/>
                  </a:lnTo>
                  <a:lnTo>
                    <a:pt x="3536" y="5072"/>
                  </a:lnTo>
                  <a:lnTo>
                    <a:pt x="3786" y="3239"/>
                  </a:lnTo>
                  <a:lnTo>
                    <a:pt x="5370" y="1762"/>
                  </a:lnTo>
                  <a:lnTo>
                    <a:pt x="4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92">
              <a:extLst>
                <a:ext uri="{FF2B5EF4-FFF2-40B4-BE49-F238E27FC236}">
                  <a16:creationId xmlns:a16="http://schemas.microsoft.com/office/drawing/2014/main" xmlns="" id="{5BDE11D6-6248-AE94-BA40-A074EF10108E}"/>
                </a:ext>
              </a:extLst>
            </p:cNvPr>
            <p:cNvSpPr/>
            <p:nvPr/>
          </p:nvSpPr>
          <p:spPr>
            <a:xfrm flipH="1">
              <a:off x="6337757" y="4904769"/>
              <a:ext cx="772988" cy="238726"/>
            </a:xfrm>
            <a:custGeom>
              <a:avLst/>
              <a:gdLst/>
              <a:ahLst/>
              <a:cxnLst/>
              <a:rect l="l" t="t" r="r" b="b"/>
              <a:pathLst>
                <a:path w="15539" h="4799" extrusionOk="0">
                  <a:moveTo>
                    <a:pt x="8013" y="1"/>
                  </a:moveTo>
                  <a:lnTo>
                    <a:pt x="6668" y="60"/>
                  </a:lnTo>
                  <a:lnTo>
                    <a:pt x="5358" y="334"/>
                  </a:lnTo>
                  <a:lnTo>
                    <a:pt x="4489" y="679"/>
                  </a:lnTo>
                  <a:lnTo>
                    <a:pt x="4001" y="1418"/>
                  </a:lnTo>
                  <a:lnTo>
                    <a:pt x="0" y="4073"/>
                  </a:lnTo>
                  <a:lnTo>
                    <a:pt x="2108" y="4775"/>
                  </a:lnTo>
                  <a:lnTo>
                    <a:pt x="2060" y="4799"/>
                  </a:lnTo>
                  <a:lnTo>
                    <a:pt x="8525" y="4799"/>
                  </a:lnTo>
                  <a:lnTo>
                    <a:pt x="8883" y="4775"/>
                  </a:lnTo>
                  <a:lnTo>
                    <a:pt x="10764" y="3501"/>
                  </a:lnTo>
                  <a:lnTo>
                    <a:pt x="12526" y="4216"/>
                  </a:lnTo>
                  <a:lnTo>
                    <a:pt x="15538" y="3751"/>
                  </a:lnTo>
                  <a:lnTo>
                    <a:pt x="15252" y="2787"/>
                  </a:lnTo>
                  <a:lnTo>
                    <a:pt x="13359" y="2787"/>
                  </a:lnTo>
                  <a:lnTo>
                    <a:pt x="13419" y="2239"/>
                  </a:lnTo>
                  <a:lnTo>
                    <a:pt x="11800" y="596"/>
                  </a:lnTo>
                  <a:lnTo>
                    <a:pt x="8752" y="1037"/>
                  </a:lnTo>
                  <a:lnTo>
                    <a:pt x="8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92">
              <a:extLst>
                <a:ext uri="{FF2B5EF4-FFF2-40B4-BE49-F238E27FC236}">
                  <a16:creationId xmlns:a16="http://schemas.microsoft.com/office/drawing/2014/main" xmlns="" id="{2F7976E6-4AFB-242D-B9A6-562DF9ABCD0D}"/>
                </a:ext>
              </a:extLst>
            </p:cNvPr>
            <p:cNvSpPr/>
            <p:nvPr/>
          </p:nvSpPr>
          <p:spPr>
            <a:xfrm flipH="1">
              <a:off x="7295492" y="3541967"/>
              <a:ext cx="298569" cy="851983"/>
            </a:xfrm>
            <a:custGeom>
              <a:avLst/>
              <a:gdLst/>
              <a:ahLst/>
              <a:cxnLst/>
              <a:rect l="l" t="t" r="r" b="b"/>
              <a:pathLst>
                <a:path w="6002" h="17127" extrusionOk="0">
                  <a:moveTo>
                    <a:pt x="549" y="1"/>
                  </a:moveTo>
                  <a:cubicBezTo>
                    <a:pt x="358" y="382"/>
                    <a:pt x="191" y="774"/>
                    <a:pt x="60" y="1191"/>
                  </a:cubicBezTo>
                  <a:cubicBezTo>
                    <a:pt x="13" y="1298"/>
                    <a:pt x="1" y="1429"/>
                    <a:pt x="25" y="1548"/>
                  </a:cubicBezTo>
                  <a:cubicBezTo>
                    <a:pt x="72" y="1644"/>
                    <a:pt x="132" y="1727"/>
                    <a:pt x="203" y="1798"/>
                  </a:cubicBezTo>
                  <a:cubicBezTo>
                    <a:pt x="1299" y="2882"/>
                    <a:pt x="2430" y="3930"/>
                    <a:pt x="3597" y="4942"/>
                  </a:cubicBezTo>
                  <a:cubicBezTo>
                    <a:pt x="4001" y="5287"/>
                    <a:pt x="4430" y="5668"/>
                    <a:pt x="4502" y="6204"/>
                  </a:cubicBezTo>
                  <a:cubicBezTo>
                    <a:pt x="4537" y="6537"/>
                    <a:pt x="4430" y="6870"/>
                    <a:pt x="4478" y="7192"/>
                  </a:cubicBezTo>
                  <a:cubicBezTo>
                    <a:pt x="4549" y="7823"/>
                    <a:pt x="5156" y="8252"/>
                    <a:pt x="5383" y="8835"/>
                  </a:cubicBezTo>
                  <a:cubicBezTo>
                    <a:pt x="5561" y="9275"/>
                    <a:pt x="5525" y="9752"/>
                    <a:pt x="5478" y="10228"/>
                  </a:cubicBezTo>
                  <a:lnTo>
                    <a:pt x="5275" y="12526"/>
                  </a:lnTo>
                  <a:cubicBezTo>
                    <a:pt x="5228" y="12966"/>
                    <a:pt x="5216" y="13407"/>
                    <a:pt x="5228" y="13847"/>
                  </a:cubicBezTo>
                  <a:cubicBezTo>
                    <a:pt x="5252" y="14490"/>
                    <a:pt x="5406" y="15121"/>
                    <a:pt x="5323" y="15764"/>
                  </a:cubicBezTo>
                  <a:cubicBezTo>
                    <a:pt x="5323" y="15967"/>
                    <a:pt x="5228" y="16169"/>
                    <a:pt x="5073" y="16312"/>
                  </a:cubicBezTo>
                  <a:cubicBezTo>
                    <a:pt x="4930" y="16419"/>
                    <a:pt x="4752" y="16431"/>
                    <a:pt x="4597" y="16503"/>
                  </a:cubicBezTo>
                  <a:cubicBezTo>
                    <a:pt x="4430" y="16574"/>
                    <a:pt x="4299" y="16765"/>
                    <a:pt x="4382" y="16919"/>
                  </a:cubicBezTo>
                  <a:cubicBezTo>
                    <a:pt x="4465" y="17068"/>
                    <a:pt x="4564" y="17127"/>
                    <a:pt x="4670" y="17127"/>
                  </a:cubicBezTo>
                  <a:cubicBezTo>
                    <a:pt x="5024" y="17127"/>
                    <a:pt x="5449" y="16471"/>
                    <a:pt x="5549" y="16288"/>
                  </a:cubicBezTo>
                  <a:cubicBezTo>
                    <a:pt x="5799" y="15848"/>
                    <a:pt x="5716" y="15288"/>
                    <a:pt x="5645" y="14776"/>
                  </a:cubicBezTo>
                  <a:cubicBezTo>
                    <a:pt x="5454" y="13383"/>
                    <a:pt x="5490" y="11966"/>
                    <a:pt x="5740" y="10585"/>
                  </a:cubicBezTo>
                  <a:cubicBezTo>
                    <a:pt x="5847" y="9978"/>
                    <a:pt x="6002" y="9359"/>
                    <a:pt x="5847" y="8764"/>
                  </a:cubicBezTo>
                  <a:cubicBezTo>
                    <a:pt x="5704" y="8252"/>
                    <a:pt x="5347" y="7823"/>
                    <a:pt x="5216" y="7311"/>
                  </a:cubicBezTo>
                  <a:cubicBezTo>
                    <a:pt x="5121" y="6906"/>
                    <a:pt x="5180" y="6478"/>
                    <a:pt x="5073" y="6073"/>
                  </a:cubicBezTo>
                  <a:cubicBezTo>
                    <a:pt x="4918" y="5513"/>
                    <a:pt x="4478" y="5085"/>
                    <a:pt x="4061" y="4692"/>
                  </a:cubicBezTo>
                  <a:lnTo>
                    <a:pt x="942" y="1786"/>
                  </a:lnTo>
                  <a:cubicBezTo>
                    <a:pt x="763" y="1620"/>
                    <a:pt x="584" y="1429"/>
                    <a:pt x="608" y="1191"/>
                  </a:cubicBezTo>
                  <a:cubicBezTo>
                    <a:pt x="644" y="1048"/>
                    <a:pt x="692" y="929"/>
                    <a:pt x="775" y="810"/>
                  </a:cubicBezTo>
                  <a:cubicBezTo>
                    <a:pt x="942" y="513"/>
                    <a:pt x="882" y="36"/>
                    <a:pt x="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92">
              <a:extLst>
                <a:ext uri="{FF2B5EF4-FFF2-40B4-BE49-F238E27FC236}">
                  <a16:creationId xmlns:a16="http://schemas.microsoft.com/office/drawing/2014/main" xmlns="" id="{A34B02DA-4F5F-134E-C5B1-E972ACDD75D8}"/>
                </a:ext>
              </a:extLst>
            </p:cNvPr>
            <p:cNvSpPr/>
            <p:nvPr/>
          </p:nvSpPr>
          <p:spPr>
            <a:xfrm flipH="1">
              <a:off x="7760402" y="3566839"/>
              <a:ext cx="531326" cy="152419"/>
            </a:xfrm>
            <a:custGeom>
              <a:avLst/>
              <a:gdLst/>
              <a:ahLst/>
              <a:cxnLst/>
              <a:rect l="l" t="t" r="r" b="b"/>
              <a:pathLst>
                <a:path w="10681" h="3064" extrusionOk="0">
                  <a:moveTo>
                    <a:pt x="9952" y="1"/>
                  </a:moveTo>
                  <a:cubicBezTo>
                    <a:pt x="9896" y="1"/>
                    <a:pt x="9841" y="15"/>
                    <a:pt x="9787" y="48"/>
                  </a:cubicBezTo>
                  <a:cubicBezTo>
                    <a:pt x="9704" y="120"/>
                    <a:pt x="9633" y="215"/>
                    <a:pt x="9573" y="322"/>
                  </a:cubicBezTo>
                  <a:cubicBezTo>
                    <a:pt x="9323" y="667"/>
                    <a:pt x="8859" y="751"/>
                    <a:pt x="8442" y="798"/>
                  </a:cubicBezTo>
                  <a:cubicBezTo>
                    <a:pt x="8366" y="569"/>
                    <a:pt x="8194" y="475"/>
                    <a:pt x="8020" y="475"/>
                  </a:cubicBezTo>
                  <a:cubicBezTo>
                    <a:pt x="7705" y="475"/>
                    <a:pt x="7382" y="784"/>
                    <a:pt x="7597" y="1167"/>
                  </a:cubicBezTo>
                  <a:cubicBezTo>
                    <a:pt x="7335" y="1001"/>
                    <a:pt x="7144" y="751"/>
                    <a:pt x="7061" y="453"/>
                  </a:cubicBezTo>
                  <a:lnTo>
                    <a:pt x="3334" y="798"/>
                  </a:lnTo>
                  <a:cubicBezTo>
                    <a:pt x="3215" y="798"/>
                    <a:pt x="3108" y="834"/>
                    <a:pt x="3013" y="905"/>
                  </a:cubicBezTo>
                  <a:cubicBezTo>
                    <a:pt x="2929" y="989"/>
                    <a:pt x="2917" y="1120"/>
                    <a:pt x="2822" y="1191"/>
                  </a:cubicBezTo>
                  <a:cubicBezTo>
                    <a:pt x="2751" y="1251"/>
                    <a:pt x="2667" y="1275"/>
                    <a:pt x="2584" y="1275"/>
                  </a:cubicBezTo>
                  <a:cubicBezTo>
                    <a:pt x="2529" y="1280"/>
                    <a:pt x="2475" y="1282"/>
                    <a:pt x="2421" y="1282"/>
                  </a:cubicBezTo>
                  <a:cubicBezTo>
                    <a:pt x="2020" y="1282"/>
                    <a:pt x="1624" y="1160"/>
                    <a:pt x="1223" y="1160"/>
                  </a:cubicBezTo>
                  <a:cubicBezTo>
                    <a:pt x="1169" y="1160"/>
                    <a:pt x="1115" y="1162"/>
                    <a:pt x="1060" y="1167"/>
                  </a:cubicBezTo>
                  <a:cubicBezTo>
                    <a:pt x="548" y="1203"/>
                    <a:pt x="0" y="1644"/>
                    <a:pt x="143" y="2132"/>
                  </a:cubicBezTo>
                  <a:lnTo>
                    <a:pt x="1039" y="2226"/>
                  </a:lnTo>
                  <a:lnTo>
                    <a:pt x="1039" y="2226"/>
                  </a:lnTo>
                  <a:cubicBezTo>
                    <a:pt x="1028" y="2225"/>
                    <a:pt x="1017" y="2225"/>
                    <a:pt x="1007" y="2225"/>
                  </a:cubicBezTo>
                  <a:cubicBezTo>
                    <a:pt x="647" y="2225"/>
                    <a:pt x="697" y="2828"/>
                    <a:pt x="870" y="2989"/>
                  </a:cubicBezTo>
                  <a:cubicBezTo>
                    <a:pt x="935" y="3049"/>
                    <a:pt x="1215" y="3063"/>
                    <a:pt x="1501" y="3063"/>
                  </a:cubicBezTo>
                  <a:cubicBezTo>
                    <a:pt x="1786" y="3063"/>
                    <a:pt x="2078" y="3049"/>
                    <a:pt x="2167" y="3049"/>
                  </a:cubicBezTo>
                  <a:cubicBezTo>
                    <a:pt x="2344" y="3058"/>
                    <a:pt x="2521" y="3063"/>
                    <a:pt x="2697" y="3063"/>
                  </a:cubicBezTo>
                  <a:cubicBezTo>
                    <a:pt x="3639" y="3063"/>
                    <a:pt x="4575" y="2930"/>
                    <a:pt x="5477" y="2680"/>
                  </a:cubicBezTo>
                  <a:cubicBezTo>
                    <a:pt x="5702" y="2731"/>
                    <a:pt x="5930" y="2757"/>
                    <a:pt x="6157" y="2757"/>
                  </a:cubicBezTo>
                  <a:cubicBezTo>
                    <a:pt x="6509" y="2757"/>
                    <a:pt x="6859" y="2695"/>
                    <a:pt x="7192" y="2572"/>
                  </a:cubicBezTo>
                  <a:cubicBezTo>
                    <a:pt x="7466" y="2465"/>
                    <a:pt x="7763" y="2168"/>
                    <a:pt x="7585" y="1929"/>
                  </a:cubicBezTo>
                  <a:cubicBezTo>
                    <a:pt x="7616" y="1863"/>
                    <a:pt x="7667" y="1836"/>
                    <a:pt x="7726" y="1836"/>
                  </a:cubicBezTo>
                  <a:cubicBezTo>
                    <a:pt x="7868" y="1836"/>
                    <a:pt x="8057" y="1996"/>
                    <a:pt x="8132" y="2156"/>
                  </a:cubicBezTo>
                  <a:cubicBezTo>
                    <a:pt x="8212" y="2323"/>
                    <a:pt x="8396" y="2504"/>
                    <a:pt x="8539" y="2504"/>
                  </a:cubicBezTo>
                  <a:cubicBezTo>
                    <a:pt x="8589" y="2504"/>
                    <a:pt x="8634" y="2482"/>
                    <a:pt x="8668" y="2429"/>
                  </a:cubicBezTo>
                  <a:cubicBezTo>
                    <a:pt x="8668" y="1965"/>
                    <a:pt x="8811" y="1501"/>
                    <a:pt x="9085" y="1120"/>
                  </a:cubicBezTo>
                  <a:lnTo>
                    <a:pt x="9311" y="1953"/>
                  </a:lnTo>
                  <a:cubicBezTo>
                    <a:pt x="9323" y="2048"/>
                    <a:pt x="9383" y="2144"/>
                    <a:pt x="9466" y="2203"/>
                  </a:cubicBezTo>
                  <a:cubicBezTo>
                    <a:pt x="9498" y="2224"/>
                    <a:pt x="9531" y="2233"/>
                    <a:pt x="9565" y="2233"/>
                  </a:cubicBezTo>
                  <a:cubicBezTo>
                    <a:pt x="9707" y="2233"/>
                    <a:pt x="9847" y="2069"/>
                    <a:pt x="9847" y="1906"/>
                  </a:cubicBezTo>
                  <a:cubicBezTo>
                    <a:pt x="9859" y="1715"/>
                    <a:pt x="9764" y="1525"/>
                    <a:pt x="9716" y="1334"/>
                  </a:cubicBezTo>
                  <a:cubicBezTo>
                    <a:pt x="9680" y="1144"/>
                    <a:pt x="9752" y="894"/>
                    <a:pt x="9942" y="846"/>
                  </a:cubicBezTo>
                  <a:cubicBezTo>
                    <a:pt x="10014" y="1239"/>
                    <a:pt x="10156" y="1596"/>
                    <a:pt x="10395" y="1918"/>
                  </a:cubicBezTo>
                  <a:cubicBezTo>
                    <a:pt x="10656" y="1453"/>
                    <a:pt x="10680" y="894"/>
                    <a:pt x="10454" y="405"/>
                  </a:cubicBezTo>
                  <a:cubicBezTo>
                    <a:pt x="10360" y="199"/>
                    <a:pt x="10156" y="1"/>
                    <a:pt x="9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92">
              <a:extLst>
                <a:ext uri="{FF2B5EF4-FFF2-40B4-BE49-F238E27FC236}">
                  <a16:creationId xmlns:a16="http://schemas.microsoft.com/office/drawing/2014/main" xmlns="" id="{FFC772E3-7C3E-16E6-CF5C-C41137037F38}"/>
                </a:ext>
              </a:extLst>
            </p:cNvPr>
            <p:cNvSpPr/>
            <p:nvPr/>
          </p:nvSpPr>
          <p:spPr>
            <a:xfrm flipH="1">
              <a:off x="8219992" y="2512255"/>
              <a:ext cx="447257" cy="515657"/>
            </a:xfrm>
            <a:custGeom>
              <a:avLst/>
              <a:gdLst/>
              <a:ahLst/>
              <a:cxnLst/>
              <a:rect l="l" t="t" r="r" b="b"/>
              <a:pathLst>
                <a:path w="8991" h="10366" extrusionOk="0">
                  <a:moveTo>
                    <a:pt x="5338" y="0"/>
                  </a:moveTo>
                  <a:cubicBezTo>
                    <a:pt x="5150" y="0"/>
                    <a:pt x="4966" y="10"/>
                    <a:pt x="4787" y="31"/>
                  </a:cubicBezTo>
                  <a:cubicBezTo>
                    <a:pt x="3716" y="162"/>
                    <a:pt x="2870" y="1067"/>
                    <a:pt x="2287" y="1889"/>
                  </a:cubicBezTo>
                  <a:cubicBezTo>
                    <a:pt x="1477" y="3020"/>
                    <a:pt x="858" y="4282"/>
                    <a:pt x="465" y="5615"/>
                  </a:cubicBezTo>
                  <a:cubicBezTo>
                    <a:pt x="382" y="5937"/>
                    <a:pt x="298" y="6306"/>
                    <a:pt x="477" y="6580"/>
                  </a:cubicBezTo>
                  <a:cubicBezTo>
                    <a:pt x="572" y="6687"/>
                    <a:pt x="656" y="6806"/>
                    <a:pt x="727" y="6925"/>
                  </a:cubicBezTo>
                  <a:cubicBezTo>
                    <a:pt x="763" y="7068"/>
                    <a:pt x="763" y="7223"/>
                    <a:pt x="715" y="7366"/>
                  </a:cubicBezTo>
                  <a:cubicBezTo>
                    <a:pt x="477" y="8366"/>
                    <a:pt x="239" y="9366"/>
                    <a:pt x="1" y="10366"/>
                  </a:cubicBezTo>
                  <a:cubicBezTo>
                    <a:pt x="656" y="10164"/>
                    <a:pt x="906" y="9390"/>
                    <a:pt x="1132" y="8747"/>
                  </a:cubicBezTo>
                  <a:cubicBezTo>
                    <a:pt x="1346" y="8127"/>
                    <a:pt x="1785" y="7442"/>
                    <a:pt x="2407" y="7442"/>
                  </a:cubicBezTo>
                  <a:cubicBezTo>
                    <a:pt x="2442" y="7442"/>
                    <a:pt x="2477" y="7444"/>
                    <a:pt x="2513" y="7449"/>
                  </a:cubicBezTo>
                  <a:cubicBezTo>
                    <a:pt x="2730" y="7474"/>
                    <a:pt x="2970" y="7586"/>
                    <a:pt x="3180" y="7586"/>
                  </a:cubicBezTo>
                  <a:cubicBezTo>
                    <a:pt x="3270" y="7586"/>
                    <a:pt x="3355" y="7566"/>
                    <a:pt x="3430" y="7508"/>
                  </a:cubicBezTo>
                  <a:cubicBezTo>
                    <a:pt x="3549" y="7377"/>
                    <a:pt x="3632" y="7223"/>
                    <a:pt x="3644" y="7044"/>
                  </a:cubicBezTo>
                  <a:cubicBezTo>
                    <a:pt x="3954" y="5568"/>
                    <a:pt x="4442" y="4139"/>
                    <a:pt x="5109" y="2782"/>
                  </a:cubicBezTo>
                  <a:cubicBezTo>
                    <a:pt x="5517" y="1953"/>
                    <a:pt x="6186" y="1049"/>
                    <a:pt x="7083" y="1049"/>
                  </a:cubicBezTo>
                  <a:cubicBezTo>
                    <a:pt x="7127" y="1049"/>
                    <a:pt x="7171" y="1051"/>
                    <a:pt x="7216" y="1055"/>
                  </a:cubicBezTo>
                  <a:cubicBezTo>
                    <a:pt x="7562" y="1090"/>
                    <a:pt x="7885" y="1258"/>
                    <a:pt x="8219" y="1258"/>
                  </a:cubicBezTo>
                  <a:cubicBezTo>
                    <a:pt x="8230" y="1258"/>
                    <a:pt x="8241" y="1258"/>
                    <a:pt x="8252" y="1258"/>
                  </a:cubicBezTo>
                  <a:cubicBezTo>
                    <a:pt x="8609" y="1246"/>
                    <a:pt x="8990" y="877"/>
                    <a:pt x="8811" y="567"/>
                  </a:cubicBezTo>
                  <a:cubicBezTo>
                    <a:pt x="8692" y="377"/>
                    <a:pt x="8442" y="329"/>
                    <a:pt x="8216" y="317"/>
                  </a:cubicBezTo>
                  <a:cubicBezTo>
                    <a:pt x="7322" y="238"/>
                    <a:pt x="6286" y="0"/>
                    <a:pt x="5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92">
              <a:extLst>
                <a:ext uri="{FF2B5EF4-FFF2-40B4-BE49-F238E27FC236}">
                  <a16:creationId xmlns:a16="http://schemas.microsoft.com/office/drawing/2014/main" xmlns="" id="{DAEECE7F-7D59-6461-99BC-C996C02C396B}"/>
                </a:ext>
              </a:extLst>
            </p:cNvPr>
            <p:cNvSpPr/>
            <p:nvPr/>
          </p:nvSpPr>
          <p:spPr>
            <a:xfrm flipH="1">
              <a:off x="8551094" y="3454964"/>
              <a:ext cx="157592" cy="214898"/>
            </a:xfrm>
            <a:custGeom>
              <a:avLst/>
              <a:gdLst/>
              <a:ahLst/>
              <a:cxnLst/>
              <a:rect l="l" t="t" r="r" b="b"/>
              <a:pathLst>
                <a:path w="3168" h="4320" extrusionOk="0">
                  <a:moveTo>
                    <a:pt x="1117" y="1"/>
                  </a:moveTo>
                  <a:cubicBezTo>
                    <a:pt x="874" y="1"/>
                    <a:pt x="469" y="246"/>
                    <a:pt x="334" y="487"/>
                  </a:cubicBezTo>
                  <a:cubicBezTo>
                    <a:pt x="0" y="1107"/>
                    <a:pt x="0" y="1881"/>
                    <a:pt x="108" y="2559"/>
                  </a:cubicBezTo>
                  <a:cubicBezTo>
                    <a:pt x="155" y="2928"/>
                    <a:pt x="274" y="3274"/>
                    <a:pt x="441" y="3607"/>
                  </a:cubicBezTo>
                  <a:cubicBezTo>
                    <a:pt x="620" y="3928"/>
                    <a:pt x="917" y="4178"/>
                    <a:pt x="1274" y="4286"/>
                  </a:cubicBezTo>
                  <a:cubicBezTo>
                    <a:pt x="1373" y="4308"/>
                    <a:pt x="1471" y="4319"/>
                    <a:pt x="1569" y="4319"/>
                  </a:cubicBezTo>
                  <a:cubicBezTo>
                    <a:pt x="1934" y="4319"/>
                    <a:pt x="2286" y="4167"/>
                    <a:pt x="2548" y="3905"/>
                  </a:cubicBezTo>
                  <a:cubicBezTo>
                    <a:pt x="2870" y="3559"/>
                    <a:pt x="3060" y="3131"/>
                    <a:pt x="3120" y="2666"/>
                  </a:cubicBezTo>
                  <a:cubicBezTo>
                    <a:pt x="3167" y="2381"/>
                    <a:pt x="3144" y="2083"/>
                    <a:pt x="3048" y="1809"/>
                  </a:cubicBezTo>
                  <a:cubicBezTo>
                    <a:pt x="2953" y="1535"/>
                    <a:pt x="2715" y="1333"/>
                    <a:pt x="2429" y="1261"/>
                  </a:cubicBezTo>
                  <a:cubicBezTo>
                    <a:pt x="2404" y="1256"/>
                    <a:pt x="2380" y="1254"/>
                    <a:pt x="2355" y="1254"/>
                  </a:cubicBezTo>
                  <a:cubicBezTo>
                    <a:pt x="2261" y="1254"/>
                    <a:pt x="2169" y="1288"/>
                    <a:pt x="2084" y="1345"/>
                  </a:cubicBezTo>
                  <a:cubicBezTo>
                    <a:pt x="1989" y="1428"/>
                    <a:pt x="1977" y="1571"/>
                    <a:pt x="2060" y="1666"/>
                  </a:cubicBezTo>
                  <a:cubicBezTo>
                    <a:pt x="2132" y="1714"/>
                    <a:pt x="2203" y="1750"/>
                    <a:pt x="2286" y="1773"/>
                  </a:cubicBezTo>
                  <a:cubicBezTo>
                    <a:pt x="2441" y="1869"/>
                    <a:pt x="2548" y="2047"/>
                    <a:pt x="2525" y="2238"/>
                  </a:cubicBezTo>
                  <a:cubicBezTo>
                    <a:pt x="2501" y="2428"/>
                    <a:pt x="2441" y="2607"/>
                    <a:pt x="2334" y="2773"/>
                  </a:cubicBezTo>
                  <a:cubicBezTo>
                    <a:pt x="2167" y="3071"/>
                    <a:pt x="1941" y="3369"/>
                    <a:pt x="1608" y="3416"/>
                  </a:cubicBezTo>
                  <a:cubicBezTo>
                    <a:pt x="1581" y="3420"/>
                    <a:pt x="1554" y="3422"/>
                    <a:pt x="1528" y="3422"/>
                  </a:cubicBezTo>
                  <a:cubicBezTo>
                    <a:pt x="1231" y="3422"/>
                    <a:pt x="929" y="3187"/>
                    <a:pt x="798" y="2893"/>
                  </a:cubicBezTo>
                  <a:cubicBezTo>
                    <a:pt x="679" y="2571"/>
                    <a:pt x="631" y="2226"/>
                    <a:pt x="667" y="1881"/>
                  </a:cubicBezTo>
                  <a:cubicBezTo>
                    <a:pt x="667" y="1547"/>
                    <a:pt x="691" y="1190"/>
                    <a:pt x="893" y="904"/>
                  </a:cubicBezTo>
                  <a:cubicBezTo>
                    <a:pt x="1001" y="738"/>
                    <a:pt x="1179" y="607"/>
                    <a:pt x="1251" y="416"/>
                  </a:cubicBezTo>
                  <a:cubicBezTo>
                    <a:pt x="1371" y="113"/>
                    <a:pt x="1281"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92">
              <a:extLst>
                <a:ext uri="{FF2B5EF4-FFF2-40B4-BE49-F238E27FC236}">
                  <a16:creationId xmlns:a16="http://schemas.microsoft.com/office/drawing/2014/main" xmlns="" id="{03A245D8-0924-7AD1-C66D-B128F1D9CF3F}"/>
                </a:ext>
              </a:extLst>
            </p:cNvPr>
            <p:cNvSpPr/>
            <p:nvPr/>
          </p:nvSpPr>
          <p:spPr>
            <a:xfrm>
              <a:off x="7583231" y="2215086"/>
              <a:ext cx="252575" cy="246475"/>
            </a:xfrm>
            <a:custGeom>
              <a:avLst/>
              <a:gdLst/>
              <a:ahLst/>
              <a:cxnLst/>
              <a:rect l="l" t="t" r="r" b="b"/>
              <a:pathLst>
                <a:path w="10103" h="9859" extrusionOk="0">
                  <a:moveTo>
                    <a:pt x="2388" y="312"/>
                  </a:moveTo>
                  <a:cubicBezTo>
                    <a:pt x="2031" y="200"/>
                    <a:pt x="1512" y="-52"/>
                    <a:pt x="1295" y="18"/>
                  </a:cubicBezTo>
                  <a:cubicBezTo>
                    <a:pt x="1078" y="88"/>
                    <a:pt x="1134" y="495"/>
                    <a:pt x="1085" y="733"/>
                  </a:cubicBezTo>
                  <a:cubicBezTo>
                    <a:pt x="1036" y="971"/>
                    <a:pt x="1141" y="1104"/>
                    <a:pt x="1001" y="1447"/>
                  </a:cubicBezTo>
                  <a:cubicBezTo>
                    <a:pt x="861" y="1790"/>
                    <a:pt x="405" y="2443"/>
                    <a:pt x="244" y="2793"/>
                  </a:cubicBezTo>
                  <a:cubicBezTo>
                    <a:pt x="83" y="3143"/>
                    <a:pt x="-64" y="3304"/>
                    <a:pt x="34" y="3549"/>
                  </a:cubicBezTo>
                  <a:cubicBezTo>
                    <a:pt x="132" y="3794"/>
                    <a:pt x="567" y="4110"/>
                    <a:pt x="833" y="4264"/>
                  </a:cubicBezTo>
                  <a:cubicBezTo>
                    <a:pt x="1099" y="4418"/>
                    <a:pt x="1457" y="4285"/>
                    <a:pt x="1632" y="4474"/>
                  </a:cubicBezTo>
                  <a:cubicBezTo>
                    <a:pt x="1807" y="4663"/>
                    <a:pt x="1800" y="5091"/>
                    <a:pt x="1884" y="5399"/>
                  </a:cubicBezTo>
                  <a:cubicBezTo>
                    <a:pt x="1968" y="5707"/>
                    <a:pt x="2010" y="6149"/>
                    <a:pt x="2136" y="6324"/>
                  </a:cubicBezTo>
                  <a:cubicBezTo>
                    <a:pt x="2262" y="6499"/>
                    <a:pt x="2585" y="6317"/>
                    <a:pt x="2641" y="6450"/>
                  </a:cubicBezTo>
                  <a:cubicBezTo>
                    <a:pt x="2697" y="6583"/>
                    <a:pt x="2480" y="6857"/>
                    <a:pt x="2473" y="7123"/>
                  </a:cubicBezTo>
                  <a:cubicBezTo>
                    <a:pt x="2466" y="7389"/>
                    <a:pt x="2508" y="7684"/>
                    <a:pt x="2599" y="8048"/>
                  </a:cubicBezTo>
                  <a:cubicBezTo>
                    <a:pt x="2690" y="8412"/>
                    <a:pt x="2781" y="9008"/>
                    <a:pt x="3019" y="9309"/>
                  </a:cubicBezTo>
                  <a:cubicBezTo>
                    <a:pt x="3257" y="9610"/>
                    <a:pt x="3489" y="9842"/>
                    <a:pt x="4028" y="9856"/>
                  </a:cubicBezTo>
                  <a:cubicBezTo>
                    <a:pt x="4568" y="9870"/>
                    <a:pt x="5696" y="9589"/>
                    <a:pt x="6256" y="9393"/>
                  </a:cubicBezTo>
                  <a:cubicBezTo>
                    <a:pt x="6817" y="9197"/>
                    <a:pt x="6971" y="8881"/>
                    <a:pt x="7391" y="8678"/>
                  </a:cubicBezTo>
                  <a:cubicBezTo>
                    <a:pt x="7812" y="8475"/>
                    <a:pt x="8422" y="8419"/>
                    <a:pt x="8779" y="8174"/>
                  </a:cubicBezTo>
                  <a:cubicBezTo>
                    <a:pt x="9136" y="7929"/>
                    <a:pt x="9325" y="7859"/>
                    <a:pt x="9535" y="7207"/>
                  </a:cubicBezTo>
                  <a:cubicBezTo>
                    <a:pt x="9745" y="6555"/>
                    <a:pt x="9963" y="5049"/>
                    <a:pt x="10040" y="4264"/>
                  </a:cubicBezTo>
                  <a:cubicBezTo>
                    <a:pt x="10117" y="3479"/>
                    <a:pt x="10138" y="2883"/>
                    <a:pt x="9998" y="2498"/>
                  </a:cubicBezTo>
                  <a:cubicBezTo>
                    <a:pt x="9858" y="2113"/>
                    <a:pt x="9844" y="2148"/>
                    <a:pt x="9199" y="1952"/>
                  </a:cubicBezTo>
                  <a:cubicBezTo>
                    <a:pt x="8554" y="1756"/>
                    <a:pt x="7090" y="1531"/>
                    <a:pt x="6130" y="1321"/>
                  </a:cubicBezTo>
                  <a:cubicBezTo>
                    <a:pt x="5170" y="1111"/>
                    <a:pt x="4063" y="859"/>
                    <a:pt x="3439" y="691"/>
                  </a:cubicBezTo>
                  <a:cubicBezTo>
                    <a:pt x="2815" y="523"/>
                    <a:pt x="2745" y="424"/>
                    <a:pt x="2388" y="312"/>
                  </a:cubicBezTo>
                  <a:close/>
                </a:path>
              </a:pathLst>
            </a:custGeom>
            <a:solidFill>
              <a:schemeClr val="accent4"/>
            </a:solidFill>
            <a:ln>
              <a:noFill/>
            </a:ln>
          </p:spPr>
        </p:sp>
      </p:grpSp>
      <p:grpSp>
        <p:nvGrpSpPr>
          <p:cNvPr id="111" name="Google Shape;1899;p62">
            <a:extLst>
              <a:ext uri="{FF2B5EF4-FFF2-40B4-BE49-F238E27FC236}">
                <a16:creationId xmlns:a16="http://schemas.microsoft.com/office/drawing/2014/main" xmlns="" id="{E9A73872-4728-4796-4744-A51ECBFD1776}"/>
              </a:ext>
            </a:extLst>
          </p:cNvPr>
          <p:cNvGrpSpPr/>
          <p:nvPr/>
        </p:nvGrpSpPr>
        <p:grpSpPr>
          <a:xfrm>
            <a:off x="437306" y="227521"/>
            <a:ext cx="640995" cy="566941"/>
            <a:chOff x="238125" y="1291875"/>
            <a:chExt cx="392550" cy="351875"/>
          </a:xfrm>
        </p:grpSpPr>
        <p:sp>
          <p:nvSpPr>
            <p:cNvPr id="112" name="Google Shape;1900;p62">
              <a:extLst>
                <a:ext uri="{FF2B5EF4-FFF2-40B4-BE49-F238E27FC236}">
                  <a16:creationId xmlns:a16="http://schemas.microsoft.com/office/drawing/2014/main" xmlns="" id="{2EC7EEDF-E4B5-18C0-2E95-413B2F36734C}"/>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01;p62">
              <a:extLst>
                <a:ext uri="{FF2B5EF4-FFF2-40B4-BE49-F238E27FC236}">
                  <a16:creationId xmlns:a16="http://schemas.microsoft.com/office/drawing/2014/main" xmlns="" id="{3D038B77-E9B6-06FB-7D77-937953CE5C63}"/>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02;p62">
              <a:extLst>
                <a:ext uri="{FF2B5EF4-FFF2-40B4-BE49-F238E27FC236}">
                  <a16:creationId xmlns:a16="http://schemas.microsoft.com/office/drawing/2014/main" xmlns="" id="{B1457B27-790A-DD2D-4B15-A5ECCA8C0199}"/>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70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50"/>
                                        </p:tgtEl>
                                        <p:attrNameLst>
                                          <p:attrName>style.visibility</p:attrName>
                                        </p:attrNameLst>
                                      </p:cBhvr>
                                      <p:to>
                                        <p:strVal val="visible"/>
                                      </p:to>
                                    </p:set>
                                    <p:animEffect transition="in" filter="fade">
                                      <p:cBhvr>
                                        <p:cTn id="7" dur="1000"/>
                                        <p:tgtEl>
                                          <p:spTgt spid="7350"/>
                                        </p:tgtEl>
                                      </p:cBhvr>
                                    </p:animEffect>
                                  </p:childTnLst>
                                </p:cTn>
                              </p:par>
                              <p:par>
                                <p:cTn id="8" presetID="10" presetClass="entr" presetSubtype="0" fill="hold" nodeType="withEffect">
                                  <p:stCondLst>
                                    <p:cond delay="0"/>
                                  </p:stCondLst>
                                  <p:childTnLst>
                                    <p:set>
                                      <p:cBhvr>
                                        <p:cTn id="9" dur="1" fill="hold">
                                          <p:stCondLst>
                                            <p:cond delay="0"/>
                                          </p:stCondLst>
                                        </p:cTn>
                                        <p:tgtEl>
                                          <p:spTgt spid="7387"/>
                                        </p:tgtEl>
                                        <p:attrNameLst>
                                          <p:attrName>style.visibility</p:attrName>
                                        </p:attrNameLst>
                                      </p:cBhvr>
                                      <p:to>
                                        <p:strVal val="visible"/>
                                      </p:to>
                                    </p:set>
                                    <p:animEffect transition="in" filter="fade">
                                      <p:cBhvr>
                                        <p:cTn id="10" dur="1000"/>
                                        <p:tgtEl>
                                          <p:spTgt spid="738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99"/>
        <p:cNvGrpSpPr/>
        <p:nvPr/>
      </p:nvGrpSpPr>
      <p:grpSpPr>
        <a:xfrm>
          <a:off x="0" y="0"/>
          <a:ext cx="0" cy="0"/>
          <a:chOff x="0" y="0"/>
          <a:chExt cx="0" cy="0"/>
        </a:xfrm>
      </p:grpSpPr>
      <p:grpSp>
        <p:nvGrpSpPr>
          <p:cNvPr id="7600" name="Google Shape;7600;p95"/>
          <p:cNvGrpSpPr/>
          <p:nvPr/>
        </p:nvGrpSpPr>
        <p:grpSpPr>
          <a:xfrm>
            <a:off x="5662569" y="967568"/>
            <a:ext cx="3183425" cy="3088550"/>
            <a:chOff x="5597146" y="983382"/>
            <a:chExt cx="3183425" cy="3088550"/>
          </a:xfrm>
        </p:grpSpPr>
        <p:sp>
          <p:nvSpPr>
            <p:cNvPr id="7601" name="Google Shape;7601;p95"/>
            <p:cNvSpPr/>
            <p:nvPr/>
          </p:nvSpPr>
          <p:spPr>
            <a:xfrm>
              <a:off x="6858346" y="1018707"/>
              <a:ext cx="1922225" cy="1568775"/>
            </a:xfrm>
            <a:custGeom>
              <a:avLst/>
              <a:gdLst/>
              <a:ahLst/>
              <a:cxnLst/>
              <a:rect l="l" t="t" r="r" b="b"/>
              <a:pathLst>
                <a:path w="76889" h="62751" extrusionOk="0">
                  <a:moveTo>
                    <a:pt x="14882" y="1"/>
                  </a:moveTo>
                  <a:lnTo>
                    <a:pt x="13419" y="26"/>
                  </a:lnTo>
                  <a:lnTo>
                    <a:pt x="11955" y="75"/>
                  </a:lnTo>
                  <a:lnTo>
                    <a:pt x="10467" y="150"/>
                  </a:lnTo>
                  <a:lnTo>
                    <a:pt x="8979" y="249"/>
                  </a:lnTo>
                  <a:lnTo>
                    <a:pt x="9227" y="1018"/>
                  </a:lnTo>
                  <a:lnTo>
                    <a:pt x="9475" y="1787"/>
                  </a:lnTo>
                  <a:lnTo>
                    <a:pt x="9698" y="2531"/>
                  </a:lnTo>
                  <a:lnTo>
                    <a:pt x="9872" y="3275"/>
                  </a:lnTo>
                  <a:lnTo>
                    <a:pt x="10046" y="4019"/>
                  </a:lnTo>
                  <a:lnTo>
                    <a:pt x="10194" y="4763"/>
                  </a:lnTo>
                  <a:lnTo>
                    <a:pt x="10318" y="5507"/>
                  </a:lnTo>
                  <a:lnTo>
                    <a:pt x="10442" y="6226"/>
                  </a:lnTo>
                  <a:lnTo>
                    <a:pt x="10517" y="6970"/>
                  </a:lnTo>
                  <a:lnTo>
                    <a:pt x="10591" y="7690"/>
                  </a:lnTo>
                  <a:lnTo>
                    <a:pt x="10641" y="8409"/>
                  </a:lnTo>
                  <a:lnTo>
                    <a:pt x="10666" y="9128"/>
                  </a:lnTo>
                  <a:lnTo>
                    <a:pt x="10690" y="9847"/>
                  </a:lnTo>
                  <a:lnTo>
                    <a:pt x="10666" y="10567"/>
                  </a:lnTo>
                  <a:lnTo>
                    <a:pt x="10666" y="11261"/>
                  </a:lnTo>
                  <a:lnTo>
                    <a:pt x="10616" y="11980"/>
                  </a:lnTo>
                  <a:lnTo>
                    <a:pt x="10566" y="12675"/>
                  </a:lnTo>
                  <a:lnTo>
                    <a:pt x="10492" y="13369"/>
                  </a:lnTo>
                  <a:lnTo>
                    <a:pt x="10318" y="14783"/>
                  </a:lnTo>
                  <a:lnTo>
                    <a:pt x="10070" y="16172"/>
                  </a:lnTo>
                  <a:lnTo>
                    <a:pt x="9798" y="17536"/>
                  </a:lnTo>
                  <a:lnTo>
                    <a:pt x="9475" y="18925"/>
                  </a:lnTo>
                  <a:lnTo>
                    <a:pt x="9078" y="20289"/>
                  </a:lnTo>
                  <a:lnTo>
                    <a:pt x="8681" y="21653"/>
                  </a:lnTo>
                  <a:lnTo>
                    <a:pt x="8235" y="23017"/>
                  </a:lnTo>
                  <a:lnTo>
                    <a:pt x="7764" y="24382"/>
                  </a:lnTo>
                  <a:lnTo>
                    <a:pt x="7268" y="25721"/>
                  </a:lnTo>
                  <a:lnTo>
                    <a:pt x="6747" y="27085"/>
                  </a:lnTo>
                  <a:lnTo>
                    <a:pt x="6201" y="28449"/>
                  </a:lnTo>
                  <a:lnTo>
                    <a:pt x="5085" y="31153"/>
                  </a:lnTo>
                  <a:lnTo>
                    <a:pt x="3969" y="33881"/>
                  </a:lnTo>
                  <a:lnTo>
                    <a:pt x="2878" y="36634"/>
                  </a:lnTo>
                  <a:lnTo>
                    <a:pt x="2332" y="38023"/>
                  </a:lnTo>
                  <a:lnTo>
                    <a:pt x="1811" y="39412"/>
                  </a:lnTo>
                  <a:lnTo>
                    <a:pt x="1315" y="40826"/>
                  </a:lnTo>
                  <a:lnTo>
                    <a:pt x="844" y="42239"/>
                  </a:lnTo>
                  <a:lnTo>
                    <a:pt x="422" y="43653"/>
                  </a:lnTo>
                  <a:lnTo>
                    <a:pt x="1" y="45092"/>
                  </a:lnTo>
                  <a:lnTo>
                    <a:pt x="1340" y="44794"/>
                  </a:lnTo>
                  <a:lnTo>
                    <a:pt x="2630" y="44521"/>
                  </a:lnTo>
                  <a:lnTo>
                    <a:pt x="3944" y="44298"/>
                  </a:lnTo>
                  <a:lnTo>
                    <a:pt x="5209" y="44075"/>
                  </a:lnTo>
                  <a:lnTo>
                    <a:pt x="6474" y="43901"/>
                  </a:lnTo>
                  <a:lnTo>
                    <a:pt x="7714" y="43727"/>
                  </a:lnTo>
                  <a:lnTo>
                    <a:pt x="8954" y="43579"/>
                  </a:lnTo>
                  <a:lnTo>
                    <a:pt x="10170" y="43479"/>
                  </a:lnTo>
                  <a:lnTo>
                    <a:pt x="11385" y="43405"/>
                  </a:lnTo>
                  <a:lnTo>
                    <a:pt x="12575" y="43355"/>
                  </a:lnTo>
                  <a:lnTo>
                    <a:pt x="13766" y="43331"/>
                  </a:lnTo>
                  <a:lnTo>
                    <a:pt x="14956" y="43355"/>
                  </a:lnTo>
                  <a:lnTo>
                    <a:pt x="16122" y="43405"/>
                  </a:lnTo>
                  <a:lnTo>
                    <a:pt x="17263" y="43479"/>
                  </a:lnTo>
                  <a:lnTo>
                    <a:pt x="18429" y="43579"/>
                  </a:lnTo>
                  <a:lnTo>
                    <a:pt x="19570" y="43727"/>
                  </a:lnTo>
                  <a:lnTo>
                    <a:pt x="20686" y="43901"/>
                  </a:lnTo>
                  <a:lnTo>
                    <a:pt x="21827" y="44124"/>
                  </a:lnTo>
                  <a:lnTo>
                    <a:pt x="22943" y="44372"/>
                  </a:lnTo>
                  <a:lnTo>
                    <a:pt x="24059" y="44670"/>
                  </a:lnTo>
                  <a:lnTo>
                    <a:pt x="25175" y="44992"/>
                  </a:lnTo>
                  <a:lnTo>
                    <a:pt x="26291" y="45364"/>
                  </a:lnTo>
                  <a:lnTo>
                    <a:pt x="27407" y="45761"/>
                  </a:lnTo>
                  <a:lnTo>
                    <a:pt x="28499" y="46233"/>
                  </a:lnTo>
                  <a:lnTo>
                    <a:pt x="29615" y="46704"/>
                  </a:lnTo>
                  <a:lnTo>
                    <a:pt x="30706" y="47249"/>
                  </a:lnTo>
                  <a:lnTo>
                    <a:pt x="31797" y="47820"/>
                  </a:lnTo>
                  <a:lnTo>
                    <a:pt x="32913" y="48440"/>
                  </a:lnTo>
                  <a:lnTo>
                    <a:pt x="34005" y="49110"/>
                  </a:lnTo>
                  <a:lnTo>
                    <a:pt x="35121" y="49804"/>
                  </a:lnTo>
                  <a:lnTo>
                    <a:pt x="36237" y="50573"/>
                  </a:lnTo>
                  <a:lnTo>
                    <a:pt x="37328" y="51367"/>
                  </a:lnTo>
                  <a:lnTo>
                    <a:pt x="40726" y="53872"/>
                  </a:lnTo>
                  <a:lnTo>
                    <a:pt x="42363" y="55062"/>
                  </a:lnTo>
                  <a:lnTo>
                    <a:pt x="43975" y="56178"/>
                  </a:lnTo>
                  <a:lnTo>
                    <a:pt x="45563" y="57245"/>
                  </a:lnTo>
                  <a:lnTo>
                    <a:pt x="46356" y="57741"/>
                  </a:lnTo>
                  <a:lnTo>
                    <a:pt x="47150" y="58212"/>
                  </a:lnTo>
                  <a:lnTo>
                    <a:pt x="47969" y="58683"/>
                  </a:lnTo>
                  <a:lnTo>
                    <a:pt x="48762" y="59130"/>
                  </a:lnTo>
                  <a:lnTo>
                    <a:pt x="49581" y="59551"/>
                  </a:lnTo>
                  <a:lnTo>
                    <a:pt x="50374" y="59948"/>
                  </a:lnTo>
                  <a:lnTo>
                    <a:pt x="51218" y="60320"/>
                  </a:lnTo>
                  <a:lnTo>
                    <a:pt x="52036" y="60668"/>
                  </a:lnTo>
                  <a:lnTo>
                    <a:pt x="52880" y="60990"/>
                  </a:lnTo>
                  <a:lnTo>
                    <a:pt x="53748" y="61312"/>
                  </a:lnTo>
                  <a:lnTo>
                    <a:pt x="54616" y="61585"/>
                  </a:lnTo>
                  <a:lnTo>
                    <a:pt x="55509" y="61833"/>
                  </a:lnTo>
                  <a:lnTo>
                    <a:pt x="56426" y="62057"/>
                  </a:lnTo>
                  <a:lnTo>
                    <a:pt x="57344" y="62230"/>
                  </a:lnTo>
                  <a:lnTo>
                    <a:pt x="58286" y="62404"/>
                  </a:lnTo>
                  <a:lnTo>
                    <a:pt x="59279" y="62528"/>
                  </a:lnTo>
                  <a:lnTo>
                    <a:pt x="60271" y="62627"/>
                  </a:lnTo>
                  <a:lnTo>
                    <a:pt x="61288" y="62701"/>
                  </a:lnTo>
                  <a:lnTo>
                    <a:pt x="62329" y="62751"/>
                  </a:lnTo>
                  <a:lnTo>
                    <a:pt x="63396" y="62751"/>
                  </a:lnTo>
                  <a:lnTo>
                    <a:pt x="64512" y="62701"/>
                  </a:lnTo>
                  <a:lnTo>
                    <a:pt x="65628" y="62652"/>
                  </a:lnTo>
                  <a:lnTo>
                    <a:pt x="65727" y="60420"/>
                  </a:lnTo>
                  <a:lnTo>
                    <a:pt x="65777" y="59403"/>
                  </a:lnTo>
                  <a:lnTo>
                    <a:pt x="65851" y="58460"/>
                  </a:lnTo>
                  <a:lnTo>
                    <a:pt x="65926" y="57567"/>
                  </a:lnTo>
                  <a:lnTo>
                    <a:pt x="66025" y="56724"/>
                  </a:lnTo>
                  <a:lnTo>
                    <a:pt x="66174" y="55930"/>
                  </a:lnTo>
                  <a:lnTo>
                    <a:pt x="66347" y="55161"/>
                  </a:lnTo>
                  <a:lnTo>
                    <a:pt x="66571" y="54417"/>
                  </a:lnTo>
                  <a:lnTo>
                    <a:pt x="66843" y="53673"/>
                  </a:lnTo>
                  <a:lnTo>
                    <a:pt x="67191" y="52929"/>
                  </a:lnTo>
                  <a:lnTo>
                    <a:pt x="67563" y="52185"/>
                  </a:lnTo>
                  <a:lnTo>
                    <a:pt x="68034" y="51441"/>
                  </a:lnTo>
                  <a:lnTo>
                    <a:pt x="68580" y="50672"/>
                  </a:lnTo>
                  <a:lnTo>
                    <a:pt x="69200" y="49879"/>
                  </a:lnTo>
                  <a:lnTo>
                    <a:pt x="69894" y="49035"/>
                  </a:lnTo>
                  <a:lnTo>
                    <a:pt x="70613" y="48192"/>
                  </a:lnTo>
                  <a:lnTo>
                    <a:pt x="71283" y="47398"/>
                  </a:lnTo>
                  <a:lnTo>
                    <a:pt x="71903" y="46654"/>
                  </a:lnTo>
                  <a:lnTo>
                    <a:pt x="72449" y="45910"/>
                  </a:lnTo>
                  <a:lnTo>
                    <a:pt x="72970" y="45216"/>
                  </a:lnTo>
                  <a:lnTo>
                    <a:pt x="73441" y="44521"/>
                  </a:lnTo>
                  <a:lnTo>
                    <a:pt x="73862" y="43827"/>
                  </a:lnTo>
                  <a:lnTo>
                    <a:pt x="74259" y="43132"/>
                  </a:lnTo>
                  <a:lnTo>
                    <a:pt x="74631" y="42388"/>
                  </a:lnTo>
                  <a:lnTo>
                    <a:pt x="74979" y="41644"/>
                  </a:lnTo>
                  <a:lnTo>
                    <a:pt x="75326" y="40850"/>
                  </a:lnTo>
                  <a:lnTo>
                    <a:pt x="75648" y="39982"/>
                  </a:lnTo>
                  <a:lnTo>
                    <a:pt x="75946" y="39089"/>
                  </a:lnTo>
                  <a:lnTo>
                    <a:pt x="76268" y="38097"/>
                  </a:lnTo>
                  <a:lnTo>
                    <a:pt x="76566" y="37031"/>
                  </a:lnTo>
                  <a:lnTo>
                    <a:pt x="76888" y="35890"/>
                  </a:lnTo>
                  <a:lnTo>
                    <a:pt x="75772" y="35493"/>
                  </a:lnTo>
                  <a:lnTo>
                    <a:pt x="74681" y="35071"/>
                  </a:lnTo>
                  <a:lnTo>
                    <a:pt x="73614" y="34625"/>
                  </a:lnTo>
                  <a:lnTo>
                    <a:pt x="72598" y="34154"/>
                  </a:lnTo>
                  <a:lnTo>
                    <a:pt x="71581" y="33658"/>
                  </a:lnTo>
                  <a:lnTo>
                    <a:pt x="70589" y="33112"/>
                  </a:lnTo>
                  <a:lnTo>
                    <a:pt x="69646" y="32566"/>
                  </a:lnTo>
                  <a:lnTo>
                    <a:pt x="68704" y="31971"/>
                  </a:lnTo>
                  <a:lnTo>
                    <a:pt x="67786" y="31376"/>
                  </a:lnTo>
                  <a:lnTo>
                    <a:pt x="66868" y="30756"/>
                  </a:lnTo>
                  <a:lnTo>
                    <a:pt x="66000" y="30111"/>
                  </a:lnTo>
                  <a:lnTo>
                    <a:pt x="65132" y="29441"/>
                  </a:lnTo>
                  <a:lnTo>
                    <a:pt x="64289" y="28772"/>
                  </a:lnTo>
                  <a:lnTo>
                    <a:pt x="63445" y="28077"/>
                  </a:lnTo>
                  <a:lnTo>
                    <a:pt x="62627" y="27358"/>
                  </a:lnTo>
                  <a:lnTo>
                    <a:pt x="61808" y="26614"/>
                  </a:lnTo>
                  <a:lnTo>
                    <a:pt x="60990" y="25870"/>
                  </a:lnTo>
                  <a:lnTo>
                    <a:pt x="60196" y="25126"/>
                  </a:lnTo>
                  <a:lnTo>
                    <a:pt x="58634" y="23588"/>
                  </a:lnTo>
                  <a:lnTo>
                    <a:pt x="57071" y="22001"/>
                  </a:lnTo>
                  <a:lnTo>
                    <a:pt x="55533" y="20413"/>
                  </a:lnTo>
                  <a:lnTo>
                    <a:pt x="52408" y="17164"/>
                  </a:lnTo>
                  <a:lnTo>
                    <a:pt x="50821" y="15552"/>
                  </a:lnTo>
                  <a:lnTo>
                    <a:pt x="49184" y="13940"/>
                  </a:lnTo>
                  <a:lnTo>
                    <a:pt x="48093" y="12898"/>
                  </a:lnTo>
                  <a:lnTo>
                    <a:pt x="46977" y="11906"/>
                  </a:lnTo>
                  <a:lnTo>
                    <a:pt x="45885" y="10963"/>
                  </a:lnTo>
                  <a:lnTo>
                    <a:pt x="44769" y="10046"/>
                  </a:lnTo>
                  <a:lnTo>
                    <a:pt x="43653" y="9178"/>
                  </a:lnTo>
                  <a:lnTo>
                    <a:pt x="42512" y="8359"/>
                  </a:lnTo>
                  <a:lnTo>
                    <a:pt x="41396" y="7590"/>
                  </a:lnTo>
                  <a:lnTo>
                    <a:pt x="40255" y="6846"/>
                  </a:lnTo>
                  <a:lnTo>
                    <a:pt x="39089" y="6152"/>
                  </a:lnTo>
                  <a:lnTo>
                    <a:pt x="37948" y="5482"/>
                  </a:lnTo>
                  <a:lnTo>
                    <a:pt x="36783" y="4862"/>
                  </a:lnTo>
                  <a:lnTo>
                    <a:pt x="35592" y="4292"/>
                  </a:lnTo>
                  <a:lnTo>
                    <a:pt x="34402" y="3746"/>
                  </a:lnTo>
                  <a:lnTo>
                    <a:pt x="33211" y="3250"/>
                  </a:lnTo>
                  <a:lnTo>
                    <a:pt x="31996" y="2779"/>
                  </a:lnTo>
                  <a:lnTo>
                    <a:pt x="30780" y="2357"/>
                  </a:lnTo>
                  <a:lnTo>
                    <a:pt x="29540" y="1960"/>
                  </a:lnTo>
                  <a:lnTo>
                    <a:pt x="28275" y="1613"/>
                  </a:lnTo>
                  <a:lnTo>
                    <a:pt x="27010" y="1290"/>
                  </a:lnTo>
                  <a:lnTo>
                    <a:pt x="25746" y="1018"/>
                  </a:lnTo>
                  <a:lnTo>
                    <a:pt x="24431" y="770"/>
                  </a:lnTo>
                  <a:lnTo>
                    <a:pt x="23116" y="571"/>
                  </a:lnTo>
                  <a:lnTo>
                    <a:pt x="21802" y="398"/>
                  </a:lnTo>
                  <a:lnTo>
                    <a:pt x="20438" y="249"/>
                  </a:lnTo>
                  <a:lnTo>
                    <a:pt x="19074" y="150"/>
                  </a:lnTo>
                  <a:lnTo>
                    <a:pt x="17710" y="50"/>
                  </a:lnTo>
                  <a:lnTo>
                    <a:pt x="16296" y="26"/>
                  </a:lnTo>
                  <a:lnTo>
                    <a:pt x="148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95"/>
            <p:cNvSpPr/>
            <p:nvPr/>
          </p:nvSpPr>
          <p:spPr>
            <a:xfrm>
              <a:off x="6474521" y="1033607"/>
              <a:ext cx="616375" cy="2941575"/>
            </a:xfrm>
            <a:custGeom>
              <a:avLst/>
              <a:gdLst/>
              <a:ahLst/>
              <a:cxnLst/>
              <a:rect l="l" t="t" r="r" b="b"/>
              <a:pathLst>
                <a:path w="24655" h="117663" fill="none" extrusionOk="0">
                  <a:moveTo>
                    <a:pt x="24654" y="0"/>
                  </a:moveTo>
                  <a:lnTo>
                    <a:pt x="1" y="117663"/>
                  </a:lnTo>
                </a:path>
              </a:pathLst>
            </a:custGeom>
            <a:solidFill>
              <a:schemeClr val="accent2"/>
            </a:solidFill>
            <a:ln w="26675" cap="rnd" cmpd="sng">
              <a:solidFill>
                <a:srgbClr val="2E18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95"/>
            <p:cNvSpPr/>
            <p:nvPr/>
          </p:nvSpPr>
          <p:spPr>
            <a:xfrm>
              <a:off x="7040021" y="983382"/>
              <a:ext cx="101100" cy="101075"/>
            </a:xfrm>
            <a:custGeom>
              <a:avLst/>
              <a:gdLst/>
              <a:ahLst/>
              <a:cxnLst/>
              <a:rect l="l" t="t" r="r" b="b"/>
              <a:pathLst>
                <a:path w="4044" h="4043" extrusionOk="0">
                  <a:moveTo>
                    <a:pt x="1811" y="0"/>
                  </a:moveTo>
                  <a:lnTo>
                    <a:pt x="1613" y="25"/>
                  </a:lnTo>
                  <a:lnTo>
                    <a:pt x="1439" y="74"/>
                  </a:lnTo>
                  <a:lnTo>
                    <a:pt x="1241" y="149"/>
                  </a:lnTo>
                  <a:lnTo>
                    <a:pt x="1067" y="248"/>
                  </a:lnTo>
                  <a:lnTo>
                    <a:pt x="894" y="347"/>
                  </a:lnTo>
                  <a:lnTo>
                    <a:pt x="745" y="446"/>
                  </a:lnTo>
                  <a:lnTo>
                    <a:pt x="596" y="595"/>
                  </a:lnTo>
                  <a:lnTo>
                    <a:pt x="472" y="719"/>
                  </a:lnTo>
                  <a:lnTo>
                    <a:pt x="348" y="893"/>
                  </a:lnTo>
                  <a:lnTo>
                    <a:pt x="249" y="1042"/>
                  </a:lnTo>
                  <a:lnTo>
                    <a:pt x="174" y="1240"/>
                  </a:lnTo>
                  <a:lnTo>
                    <a:pt x="100" y="1414"/>
                  </a:lnTo>
                  <a:lnTo>
                    <a:pt x="50" y="1612"/>
                  </a:lnTo>
                  <a:lnTo>
                    <a:pt x="25" y="1811"/>
                  </a:lnTo>
                  <a:lnTo>
                    <a:pt x="1" y="2009"/>
                  </a:lnTo>
                  <a:lnTo>
                    <a:pt x="25" y="2232"/>
                  </a:lnTo>
                  <a:lnTo>
                    <a:pt x="50" y="2431"/>
                  </a:lnTo>
                  <a:lnTo>
                    <a:pt x="100" y="2604"/>
                  </a:lnTo>
                  <a:lnTo>
                    <a:pt x="174" y="2803"/>
                  </a:lnTo>
                  <a:lnTo>
                    <a:pt x="249" y="2976"/>
                  </a:lnTo>
                  <a:lnTo>
                    <a:pt x="348" y="3150"/>
                  </a:lnTo>
                  <a:lnTo>
                    <a:pt x="472" y="3299"/>
                  </a:lnTo>
                  <a:lnTo>
                    <a:pt x="596" y="3448"/>
                  </a:lnTo>
                  <a:lnTo>
                    <a:pt x="745" y="3572"/>
                  </a:lnTo>
                  <a:lnTo>
                    <a:pt x="894" y="3696"/>
                  </a:lnTo>
                  <a:lnTo>
                    <a:pt x="1067" y="3795"/>
                  </a:lnTo>
                  <a:lnTo>
                    <a:pt x="1241" y="3869"/>
                  </a:lnTo>
                  <a:lnTo>
                    <a:pt x="1439" y="3944"/>
                  </a:lnTo>
                  <a:lnTo>
                    <a:pt x="1613" y="3993"/>
                  </a:lnTo>
                  <a:lnTo>
                    <a:pt x="1811" y="4018"/>
                  </a:lnTo>
                  <a:lnTo>
                    <a:pt x="2034" y="4043"/>
                  </a:lnTo>
                  <a:lnTo>
                    <a:pt x="2233" y="4018"/>
                  </a:lnTo>
                  <a:lnTo>
                    <a:pt x="2431" y="3993"/>
                  </a:lnTo>
                  <a:lnTo>
                    <a:pt x="2630" y="3944"/>
                  </a:lnTo>
                  <a:lnTo>
                    <a:pt x="2803" y="3869"/>
                  </a:lnTo>
                  <a:lnTo>
                    <a:pt x="3002" y="3795"/>
                  </a:lnTo>
                  <a:lnTo>
                    <a:pt x="3151" y="3696"/>
                  </a:lnTo>
                  <a:lnTo>
                    <a:pt x="3299" y="3572"/>
                  </a:lnTo>
                  <a:lnTo>
                    <a:pt x="3448" y="3448"/>
                  </a:lnTo>
                  <a:lnTo>
                    <a:pt x="3597" y="3299"/>
                  </a:lnTo>
                  <a:lnTo>
                    <a:pt x="3696" y="3150"/>
                  </a:lnTo>
                  <a:lnTo>
                    <a:pt x="3795" y="2976"/>
                  </a:lnTo>
                  <a:lnTo>
                    <a:pt x="3895" y="2803"/>
                  </a:lnTo>
                  <a:lnTo>
                    <a:pt x="3944" y="2604"/>
                  </a:lnTo>
                  <a:lnTo>
                    <a:pt x="3994" y="2431"/>
                  </a:lnTo>
                  <a:lnTo>
                    <a:pt x="4043" y="2232"/>
                  </a:lnTo>
                  <a:lnTo>
                    <a:pt x="4043" y="2009"/>
                  </a:lnTo>
                  <a:lnTo>
                    <a:pt x="4043" y="1811"/>
                  </a:lnTo>
                  <a:lnTo>
                    <a:pt x="3994" y="1612"/>
                  </a:lnTo>
                  <a:lnTo>
                    <a:pt x="3944" y="1414"/>
                  </a:lnTo>
                  <a:lnTo>
                    <a:pt x="3895" y="1240"/>
                  </a:lnTo>
                  <a:lnTo>
                    <a:pt x="3795" y="1042"/>
                  </a:lnTo>
                  <a:lnTo>
                    <a:pt x="3696" y="893"/>
                  </a:lnTo>
                  <a:lnTo>
                    <a:pt x="3597" y="719"/>
                  </a:lnTo>
                  <a:lnTo>
                    <a:pt x="3448" y="595"/>
                  </a:lnTo>
                  <a:lnTo>
                    <a:pt x="3299" y="446"/>
                  </a:lnTo>
                  <a:lnTo>
                    <a:pt x="3151" y="347"/>
                  </a:lnTo>
                  <a:lnTo>
                    <a:pt x="3002" y="248"/>
                  </a:lnTo>
                  <a:lnTo>
                    <a:pt x="2803" y="149"/>
                  </a:lnTo>
                  <a:lnTo>
                    <a:pt x="2630" y="74"/>
                  </a:lnTo>
                  <a:lnTo>
                    <a:pt x="2431" y="25"/>
                  </a:lnTo>
                  <a:lnTo>
                    <a:pt x="22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95"/>
            <p:cNvSpPr/>
            <p:nvPr/>
          </p:nvSpPr>
          <p:spPr>
            <a:xfrm>
              <a:off x="5597146" y="1835957"/>
              <a:ext cx="1401350" cy="2235975"/>
            </a:xfrm>
            <a:custGeom>
              <a:avLst/>
              <a:gdLst/>
              <a:ahLst/>
              <a:cxnLst/>
              <a:rect l="l" t="t" r="r" b="b"/>
              <a:pathLst>
                <a:path w="56054" h="89439" extrusionOk="0">
                  <a:moveTo>
                    <a:pt x="3026" y="0"/>
                  </a:moveTo>
                  <a:lnTo>
                    <a:pt x="2976" y="50"/>
                  </a:lnTo>
                  <a:lnTo>
                    <a:pt x="2902" y="75"/>
                  </a:lnTo>
                  <a:lnTo>
                    <a:pt x="2629" y="174"/>
                  </a:lnTo>
                  <a:lnTo>
                    <a:pt x="2406" y="248"/>
                  </a:lnTo>
                  <a:lnTo>
                    <a:pt x="2307" y="273"/>
                  </a:lnTo>
                  <a:lnTo>
                    <a:pt x="2208" y="323"/>
                  </a:lnTo>
                  <a:lnTo>
                    <a:pt x="2183" y="372"/>
                  </a:lnTo>
                  <a:lnTo>
                    <a:pt x="2133" y="472"/>
                  </a:lnTo>
                  <a:lnTo>
                    <a:pt x="2084" y="645"/>
                  </a:lnTo>
                  <a:lnTo>
                    <a:pt x="1960" y="1017"/>
                  </a:lnTo>
                  <a:lnTo>
                    <a:pt x="1910" y="1017"/>
                  </a:lnTo>
                  <a:lnTo>
                    <a:pt x="1860" y="1042"/>
                  </a:lnTo>
                  <a:lnTo>
                    <a:pt x="1761" y="1092"/>
                  </a:lnTo>
                  <a:lnTo>
                    <a:pt x="1488" y="1216"/>
                  </a:lnTo>
                  <a:lnTo>
                    <a:pt x="1240" y="1365"/>
                  </a:lnTo>
                  <a:lnTo>
                    <a:pt x="1141" y="1414"/>
                  </a:lnTo>
                  <a:lnTo>
                    <a:pt x="1067" y="1513"/>
                  </a:lnTo>
                  <a:lnTo>
                    <a:pt x="1042" y="1613"/>
                  </a:lnTo>
                  <a:lnTo>
                    <a:pt x="992" y="1712"/>
                  </a:lnTo>
                  <a:lnTo>
                    <a:pt x="967" y="1935"/>
                  </a:lnTo>
                  <a:lnTo>
                    <a:pt x="943" y="2158"/>
                  </a:lnTo>
                  <a:lnTo>
                    <a:pt x="521" y="2158"/>
                  </a:lnTo>
                  <a:lnTo>
                    <a:pt x="496" y="2208"/>
                  </a:lnTo>
                  <a:lnTo>
                    <a:pt x="447" y="2257"/>
                  </a:lnTo>
                  <a:lnTo>
                    <a:pt x="298" y="2456"/>
                  </a:lnTo>
                  <a:lnTo>
                    <a:pt x="199" y="2654"/>
                  </a:lnTo>
                  <a:lnTo>
                    <a:pt x="124" y="2853"/>
                  </a:lnTo>
                  <a:lnTo>
                    <a:pt x="50" y="3126"/>
                  </a:lnTo>
                  <a:lnTo>
                    <a:pt x="0" y="3374"/>
                  </a:lnTo>
                  <a:lnTo>
                    <a:pt x="0" y="3622"/>
                  </a:lnTo>
                  <a:lnTo>
                    <a:pt x="0" y="3746"/>
                  </a:lnTo>
                  <a:lnTo>
                    <a:pt x="50" y="3870"/>
                  </a:lnTo>
                  <a:lnTo>
                    <a:pt x="174" y="4167"/>
                  </a:lnTo>
                  <a:lnTo>
                    <a:pt x="298" y="4465"/>
                  </a:lnTo>
                  <a:lnTo>
                    <a:pt x="471" y="4762"/>
                  </a:lnTo>
                  <a:lnTo>
                    <a:pt x="645" y="5010"/>
                  </a:lnTo>
                  <a:lnTo>
                    <a:pt x="769" y="5209"/>
                  </a:lnTo>
                  <a:lnTo>
                    <a:pt x="893" y="5432"/>
                  </a:lnTo>
                  <a:lnTo>
                    <a:pt x="992" y="5655"/>
                  </a:lnTo>
                  <a:lnTo>
                    <a:pt x="1067" y="5879"/>
                  </a:lnTo>
                  <a:lnTo>
                    <a:pt x="1191" y="6325"/>
                  </a:lnTo>
                  <a:lnTo>
                    <a:pt x="1315" y="6796"/>
                  </a:lnTo>
                  <a:lnTo>
                    <a:pt x="1364" y="6995"/>
                  </a:lnTo>
                  <a:lnTo>
                    <a:pt x="1414" y="7193"/>
                  </a:lnTo>
                  <a:lnTo>
                    <a:pt x="1464" y="7590"/>
                  </a:lnTo>
                  <a:lnTo>
                    <a:pt x="1538" y="7962"/>
                  </a:lnTo>
                  <a:lnTo>
                    <a:pt x="1637" y="8309"/>
                  </a:lnTo>
                  <a:lnTo>
                    <a:pt x="1761" y="8904"/>
                  </a:lnTo>
                  <a:lnTo>
                    <a:pt x="1885" y="9475"/>
                  </a:lnTo>
                  <a:lnTo>
                    <a:pt x="1984" y="9847"/>
                  </a:lnTo>
                  <a:lnTo>
                    <a:pt x="2084" y="10244"/>
                  </a:lnTo>
                  <a:lnTo>
                    <a:pt x="2158" y="10393"/>
                  </a:lnTo>
                  <a:lnTo>
                    <a:pt x="2208" y="10467"/>
                  </a:lnTo>
                  <a:lnTo>
                    <a:pt x="2208" y="10541"/>
                  </a:lnTo>
                  <a:lnTo>
                    <a:pt x="1935" y="10765"/>
                  </a:lnTo>
                  <a:lnTo>
                    <a:pt x="1712" y="11013"/>
                  </a:lnTo>
                  <a:lnTo>
                    <a:pt x="1513" y="11236"/>
                  </a:lnTo>
                  <a:lnTo>
                    <a:pt x="1265" y="11484"/>
                  </a:lnTo>
                  <a:lnTo>
                    <a:pt x="1141" y="11608"/>
                  </a:lnTo>
                  <a:lnTo>
                    <a:pt x="1067" y="11757"/>
                  </a:lnTo>
                  <a:lnTo>
                    <a:pt x="992" y="11906"/>
                  </a:lnTo>
                  <a:lnTo>
                    <a:pt x="943" y="12030"/>
                  </a:lnTo>
                  <a:lnTo>
                    <a:pt x="943" y="12178"/>
                  </a:lnTo>
                  <a:lnTo>
                    <a:pt x="992" y="12327"/>
                  </a:lnTo>
                  <a:lnTo>
                    <a:pt x="1067" y="12451"/>
                  </a:lnTo>
                  <a:lnTo>
                    <a:pt x="1141" y="12600"/>
                  </a:lnTo>
                  <a:lnTo>
                    <a:pt x="1339" y="12848"/>
                  </a:lnTo>
                  <a:lnTo>
                    <a:pt x="1414" y="12972"/>
                  </a:lnTo>
                  <a:lnTo>
                    <a:pt x="1488" y="13096"/>
                  </a:lnTo>
                  <a:lnTo>
                    <a:pt x="1588" y="13369"/>
                  </a:lnTo>
                  <a:lnTo>
                    <a:pt x="1637" y="13617"/>
                  </a:lnTo>
                  <a:lnTo>
                    <a:pt x="1662" y="13890"/>
                  </a:lnTo>
                  <a:lnTo>
                    <a:pt x="1662" y="14163"/>
                  </a:lnTo>
                  <a:lnTo>
                    <a:pt x="1662" y="14659"/>
                  </a:lnTo>
                  <a:lnTo>
                    <a:pt x="1662" y="14907"/>
                  </a:lnTo>
                  <a:lnTo>
                    <a:pt x="1712" y="15155"/>
                  </a:lnTo>
                  <a:lnTo>
                    <a:pt x="1836" y="15452"/>
                  </a:lnTo>
                  <a:lnTo>
                    <a:pt x="1984" y="15725"/>
                  </a:lnTo>
                  <a:lnTo>
                    <a:pt x="2356" y="16320"/>
                  </a:lnTo>
                  <a:lnTo>
                    <a:pt x="2530" y="16618"/>
                  </a:lnTo>
                  <a:lnTo>
                    <a:pt x="2679" y="16940"/>
                  </a:lnTo>
                  <a:lnTo>
                    <a:pt x="2803" y="17189"/>
                  </a:lnTo>
                  <a:lnTo>
                    <a:pt x="2927" y="17437"/>
                  </a:lnTo>
                  <a:lnTo>
                    <a:pt x="3224" y="17933"/>
                  </a:lnTo>
                  <a:lnTo>
                    <a:pt x="3522" y="18404"/>
                  </a:lnTo>
                  <a:lnTo>
                    <a:pt x="3646" y="18652"/>
                  </a:lnTo>
                  <a:lnTo>
                    <a:pt x="3770" y="18925"/>
                  </a:lnTo>
                  <a:lnTo>
                    <a:pt x="4018" y="19396"/>
                  </a:lnTo>
                  <a:lnTo>
                    <a:pt x="4266" y="19892"/>
                  </a:lnTo>
                  <a:lnTo>
                    <a:pt x="4787" y="20834"/>
                  </a:lnTo>
                  <a:lnTo>
                    <a:pt x="4985" y="21157"/>
                  </a:lnTo>
                  <a:lnTo>
                    <a:pt x="5085" y="21306"/>
                  </a:lnTo>
                  <a:lnTo>
                    <a:pt x="5209" y="21430"/>
                  </a:lnTo>
                  <a:lnTo>
                    <a:pt x="5358" y="21603"/>
                  </a:lnTo>
                  <a:lnTo>
                    <a:pt x="5506" y="21802"/>
                  </a:lnTo>
                  <a:lnTo>
                    <a:pt x="5655" y="21975"/>
                  </a:lnTo>
                  <a:lnTo>
                    <a:pt x="5829" y="22149"/>
                  </a:lnTo>
                  <a:lnTo>
                    <a:pt x="6052" y="22347"/>
                  </a:lnTo>
                  <a:lnTo>
                    <a:pt x="6325" y="22521"/>
                  </a:lnTo>
                  <a:lnTo>
                    <a:pt x="6846" y="22843"/>
                  </a:lnTo>
                  <a:lnTo>
                    <a:pt x="8582" y="23860"/>
                  </a:lnTo>
                  <a:lnTo>
                    <a:pt x="10120" y="24728"/>
                  </a:lnTo>
                  <a:lnTo>
                    <a:pt x="10368" y="24877"/>
                  </a:lnTo>
                  <a:lnTo>
                    <a:pt x="10616" y="25001"/>
                  </a:lnTo>
                  <a:lnTo>
                    <a:pt x="10789" y="25150"/>
                  </a:lnTo>
                  <a:lnTo>
                    <a:pt x="10938" y="25324"/>
                  </a:lnTo>
                  <a:lnTo>
                    <a:pt x="11112" y="25473"/>
                  </a:lnTo>
                  <a:lnTo>
                    <a:pt x="11261" y="25621"/>
                  </a:lnTo>
                  <a:lnTo>
                    <a:pt x="11757" y="25993"/>
                  </a:lnTo>
                  <a:lnTo>
                    <a:pt x="12228" y="26365"/>
                  </a:lnTo>
                  <a:lnTo>
                    <a:pt x="12501" y="26613"/>
                  </a:lnTo>
                  <a:lnTo>
                    <a:pt x="12773" y="26837"/>
                  </a:lnTo>
                  <a:lnTo>
                    <a:pt x="13071" y="27060"/>
                  </a:lnTo>
                  <a:lnTo>
                    <a:pt x="13394" y="27258"/>
                  </a:lnTo>
                  <a:lnTo>
                    <a:pt x="13716" y="27432"/>
                  </a:lnTo>
                  <a:lnTo>
                    <a:pt x="14038" y="27606"/>
                  </a:lnTo>
                  <a:lnTo>
                    <a:pt x="14683" y="27928"/>
                  </a:lnTo>
                  <a:lnTo>
                    <a:pt x="15303" y="28250"/>
                  </a:lnTo>
                  <a:lnTo>
                    <a:pt x="16147" y="28647"/>
                  </a:lnTo>
                  <a:lnTo>
                    <a:pt x="16568" y="28870"/>
                  </a:lnTo>
                  <a:lnTo>
                    <a:pt x="16965" y="29118"/>
                  </a:lnTo>
                  <a:lnTo>
                    <a:pt x="17312" y="29342"/>
                  </a:lnTo>
                  <a:lnTo>
                    <a:pt x="17461" y="29491"/>
                  </a:lnTo>
                  <a:lnTo>
                    <a:pt x="17536" y="29565"/>
                  </a:lnTo>
                  <a:lnTo>
                    <a:pt x="17585" y="29664"/>
                  </a:lnTo>
                  <a:lnTo>
                    <a:pt x="17784" y="30086"/>
                  </a:lnTo>
                  <a:lnTo>
                    <a:pt x="17883" y="30334"/>
                  </a:lnTo>
                  <a:lnTo>
                    <a:pt x="18007" y="30582"/>
                  </a:lnTo>
                  <a:lnTo>
                    <a:pt x="18180" y="30979"/>
                  </a:lnTo>
                  <a:lnTo>
                    <a:pt x="18379" y="31376"/>
                  </a:lnTo>
                  <a:lnTo>
                    <a:pt x="18552" y="31772"/>
                  </a:lnTo>
                  <a:lnTo>
                    <a:pt x="18751" y="32144"/>
                  </a:lnTo>
                  <a:lnTo>
                    <a:pt x="19247" y="33062"/>
                  </a:lnTo>
                  <a:lnTo>
                    <a:pt x="19321" y="33186"/>
                  </a:lnTo>
                  <a:lnTo>
                    <a:pt x="19371" y="33360"/>
                  </a:lnTo>
                  <a:lnTo>
                    <a:pt x="19470" y="33657"/>
                  </a:lnTo>
                  <a:lnTo>
                    <a:pt x="19520" y="33905"/>
                  </a:lnTo>
                  <a:lnTo>
                    <a:pt x="19545" y="34153"/>
                  </a:lnTo>
                  <a:lnTo>
                    <a:pt x="19545" y="34352"/>
                  </a:lnTo>
                  <a:lnTo>
                    <a:pt x="19545" y="34550"/>
                  </a:lnTo>
                  <a:lnTo>
                    <a:pt x="19619" y="34922"/>
                  </a:lnTo>
                  <a:lnTo>
                    <a:pt x="19718" y="35294"/>
                  </a:lnTo>
                  <a:lnTo>
                    <a:pt x="19917" y="36088"/>
                  </a:lnTo>
                  <a:lnTo>
                    <a:pt x="20041" y="36460"/>
                  </a:lnTo>
                  <a:lnTo>
                    <a:pt x="20165" y="36832"/>
                  </a:lnTo>
                  <a:lnTo>
                    <a:pt x="20338" y="37403"/>
                  </a:lnTo>
                  <a:lnTo>
                    <a:pt x="20363" y="37502"/>
                  </a:lnTo>
                  <a:lnTo>
                    <a:pt x="20363" y="37576"/>
                  </a:lnTo>
                  <a:lnTo>
                    <a:pt x="20338" y="37750"/>
                  </a:lnTo>
                  <a:lnTo>
                    <a:pt x="20289" y="38147"/>
                  </a:lnTo>
                  <a:lnTo>
                    <a:pt x="20239" y="38370"/>
                  </a:lnTo>
                  <a:lnTo>
                    <a:pt x="20189" y="38543"/>
                  </a:lnTo>
                  <a:lnTo>
                    <a:pt x="20065" y="38742"/>
                  </a:lnTo>
                  <a:lnTo>
                    <a:pt x="19966" y="38965"/>
                  </a:lnTo>
                  <a:lnTo>
                    <a:pt x="19817" y="39337"/>
                  </a:lnTo>
                  <a:lnTo>
                    <a:pt x="19768" y="39511"/>
                  </a:lnTo>
                  <a:lnTo>
                    <a:pt x="19743" y="39709"/>
                  </a:lnTo>
                  <a:lnTo>
                    <a:pt x="19768" y="40180"/>
                  </a:lnTo>
                  <a:lnTo>
                    <a:pt x="19817" y="40428"/>
                  </a:lnTo>
                  <a:lnTo>
                    <a:pt x="19867" y="40652"/>
                  </a:lnTo>
                  <a:lnTo>
                    <a:pt x="19991" y="40949"/>
                  </a:lnTo>
                  <a:lnTo>
                    <a:pt x="20115" y="41247"/>
                  </a:lnTo>
                  <a:lnTo>
                    <a:pt x="20189" y="41371"/>
                  </a:lnTo>
                  <a:lnTo>
                    <a:pt x="20214" y="41520"/>
                  </a:lnTo>
                  <a:lnTo>
                    <a:pt x="20239" y="41817"/>
                  </a:lnTo>
                  <a:lnTo>
                    <a:pt x="20264" y="42140"/>
                  </a:lnTo>
                  <a:lnTo>
                    <a:pt x="20289" y="42437"/>
                  </a:lnTo>
                  <a:lnTo>
                    <a:pt x="20313" y="42983"/>
                  </a:lnTo>
                  <a:lnTo>
                    <a:pt x="20338" y="43554"/>
                  </a:lnTo>
                  <a:lnTo>
                    <a:pt x="20338" y="44099"/>
                  </a:lnTo>
                  <a:lnTo>
                    <a:pt x="20338" y="44397"/>
                  </a:lnTo>
                  <a:lnTo>
                    <a:pt x="20338" y="44521"/>
                  </a:lnTo>
                  <a:lnTo>
                    <a:pt x="20363" y="44670"/>
                  </a:lnTo>
                  <a:lnTo>
                    <a:pt x="20239" y="44694"/>
                  </a:lnTo>
                  <a:lnTo>
                    <a:pt x="20214" y="44744"/>
                  </a:lnTo>
                  <a:lnTo>
                    <a:pt x="20189" y="44818"/>
                  </a:lnTo>
                  <a:lnTo>
                    <a:pt x="20189" y="45141"/>
                  </a:lnTo>
                  <a:lnTo>
                    <a:pt x="20165" y="46108"/>
                  </a:lnTo>
                  <a:lnTo>
                    <a:pt x="20165" y="47100"/>
                  </a:lnTo>
                  <a:lnTo>
                    <a:pt x="20165" y="47646"/>
                  </a:lnTo>
                  <a:lnTo>
                    <a:pt x="20140" y="48043"/>
                  </a:lnTo>
                  <a:lnTo>
                    <a:pt x="20165" y="48415"/>
                  </a:lnTo>
                  <a:lnTo>
                    <a:pt x="20214" y="49184"/>
                  </a:lnTo>
                  <a:lnTo>
                    <a:pt x="20214" y="49556"/>
                  </a:lnTo>
                  <a:lnTo>
                    <a:pt x="20214" y="49903"/>
                  </a:lnTo>
                  <a:lnTo>
                    <a:pt x="20165" y="50275"/>
                  </a:lnTo>
                  <a:lnTo>
                    <a:pt x="20115" y="50449"/>
                  </a:lnTo>
                  <a:lnTo>
                    <a:pt x="20065" y="50622"/>
                  </a:lnTo>
                  <a:lnTo>
                    <a:pt x="19966" y="50945"/>
                  </a:lnTo>
                  <a:lnTo>
                    <a:pt x="19867" y="51342"/>
                  </a:lnTo>
                  <a:lnTo>
                    <a:pt x="19693" y="52185"/>
                  </a:lnTo>
                  <a:lnTo>
                    <a:pt x="19569" y="53078"/>
                  </a:lnTo>
                  <a:lnTo>
                    <a:pt x="19470" y="53896"/>
                  </a:lnTo>
                  <a:lnTo>
                    <a:pt x="19396" y="54343"/>
                  </a:lnTo>
                  <a:lnTo>
                    <a:pt x="19297" y="54814"/>
                  </a:lnTo>
                  <a:lnTo>
                    <a:pt x="19272" y="55062"/>
                  </a:lnTo>
                  <a:lnTo>
                    <a:pt x="19247" y="55285"/>
                  </a:lnTo>
                  <a:lnTo>
                    <a:pt x="19247" y="55508"/>
                  </a:lnTo>
                  <a:lnTo>
                    <a:pt x="19272" y="55732"/>
                  </a:lnTo>
                  <a:lnTo>
                    <a:pt x="19346" y="55930"/>
                  </a:lnTo>
                  <a:lnTo>
                    <a:pt x="19421" y="56104"/>
                  </a:lnTo>
                  <a:lnTo>
                    <a:pt x="19545" y="56228"/>
                  </a:lnTo>
                  <a:lnTo>
                    <a:pt x="19644" y="56352"/>
                  </a:lnTo>
                  <a:lnTo>
                    <a:pt x="19892" y="56575"/>
                  </a:lnTo>
                  <a:lnTo>
                    <a:pt x="20016" y="56699"/>
                  </a:lnTo>
                  <a:lnTo>
                    <a:pt x="20115" y="56848"/>
                  </a:lnTo>
                  <a:lnTo>
                    <a:pt x="20165" y="57021"/>
                  </a:lnTo>
                  <a:lnTo>
                    <a:pt x="20214" y="57244"/>
                  </a:lnTo>
                  <a:lnTo>
                    <a:pt x="20214" y="57468"/>
                  </a:lnTo>
                  <a:lnTo>
                    <a:pt x="20189" y="57691"/>
                  </a:lnTo>
                  <a:lnTo>
                    <a:pt x="20165" y="57964"/>
                  </a:lnTo>
                  <a:lnTo>
                    <a:pt x="20115" y="58212"/>
                  </a:lnTo>
                  <a:lnTo>
                    <a:pt x="19941" y="58782"/>
                  </a:lnTo>
                  <a:lnTo>
                    <a:pt x="19743" y="59328"/>
                  </a:lnTo>
                  <a:lnTo>
                    <a:pt x="19520" y="59824"/>
                  </a:lnTo>
                  <a:lnTo>
                    <a:pt x="19321" y="60270"/>
                  </a:lnTo>
                  <a:lnTo>
                    <a:pt x="19123" y="60618"/>
                  </a:lnTo>
                  <a:lnTo>
                    <a:pt x="19049" y="60717"/>
                  </a:lnTo>
                  <a:lnTo>
                    <a:pt x="19024" y="60816"/>
                  </a:lnTo>
                  <a:lnTo>
                    <a:pt x="18974" y="61014"/>
                  </a:lnTo>
                  <a:lnTo>
                    <a:pt x="18900" y="61188"/>
                  </a:lnTo>
                  <a:lnTo>
                    <a:pt x="18800" y="61337"/>
                  </a:lnTo>
                  <a:lnTo>
                    <a:pt x="18726" y="61585"/>
                  </a:lnTo>
                  <a:lnTo>
                    <a:pt x="18676" y="61858"/>
                  </a:lnTo>
                  <a:lnTo>
                    <a:pt x="18676" y="61982"/>
                  </a:lnTo>
                  <a:lnTo>
                    <a:pt x="18676" y="62106"/>
                  </a:lnTo>
                  <a:lnTo>
                    <a:pt x="18701" y="62230"/>
                  </a:lnTo>
                  <a:lnTo>
                    <a:pt x="18751" y="62329"/>
                  </a:lnTo>
                  <a:lnTo>
                    <a:pt x="18850" y="62453"/>
                  </a:lnTo>
                  <a:lnTo>
                    <a:pt x="18949" y="62552"/>
                  </a:lnTo>
                  <a:lnTo>
                    <a:pt x="19049" y="62651"/>
                  </a:lnTo>
                  <a:lnTo>
                    <a:pt x="19197" y="62726"/>
                  </a:lnTo>
                  <a:lnTo>
                    <a:pt x="19470" y="62875"/>
                  </a:lnTo>
                  <a:lnTo>
                    <a:pt x="19594" y="62899"/>
                  </a:lnTo>
                  <a:lnTo>
                    <a:pt x="19743" y="62949"/>
                  </a:lnTo>
                  <a:lnTo>
                    <a:pt x="19693" y="63048"/>
                  </a:lnTo>
                  <a:lnTo>
                    <a:pt x="19644" y="63123"/>
                  </a:lnTo>
                  <a:lnTo>
                    <a:pt x="19520" y="63321"/>
                  </a:lnTo>
                  <a:lnTo>
                    <a:pt x="19371" y="63495"/>
                  </a:lnTo>
                  <a:lnTo>
                    <a:pt x="19297" y="63569"/>
                  </a:lnTo>
                  <a:lnTo>
                    <a:pt x="19247" y="63668"/>
                  </a:lnTo>
                  <a:lnTo>
                    <a:pt x="19148" y="63867"/>
                  </a:lnTo>
                  <a:lnTo>
                    <a:pt x="19049" y="64040"/>
                  </a:lnTo>
                  <a:lnTo>
                    <a:pt x="18825" y="64412"/>
                  </a:lnTo>
                  <a:lnTo>
                    <a:pt x="18652" y="64784"/>
                  </a:lnTo>
                  <a:lnTo>
                    <a:pt x="18453" y="65156"/>
                  </a:lnTo>
                  <a:lnTo>
                    <a:pt x="18280" y="65405"/>
                  </a:lnTo>
                  <a:lnTo>
                    <a:pt x="18205" y="65529"/>
                  </a:lnTo>
                  <a:lnTo>
                    <a:pt x="18131" y="65677"/>
                  </a:lnTo>
                  <a:lnTo>
                    <a:pt x="18081" y="65826"/>
                  </a:lnTo>
                  <a:lnTo>
                    <a:pt x="18032" y="66000"/>
                  </a:lnTo>
                  <a:lnTo>
                    <a:pt x="18007" y="66173"/>
                  </a:lnTo>
                  <a:lnTo>
                    <a:pt x="18007" y="66347"/>
                  </a:lnTo>
                  <a:lnTo>
                    <a:pt x="18007" y="66719"/>
                  </a:lnTo>
                  <a:lnTo>
                    <a:pt x="18007" y="67066"/>
                  </a:lnTo>
                  <a:lnTo>
                    <a:pt x="18032" y="67240"/>
                  </a:lnTo>
                  <a:lnTo>
                    <a:pt x="18081" y="67389"/>
                  </a:lnTo>
                  <a:lnTo>
                    <a:pt x="18131" y="67562"/>
                  </a:lnTo>
                  <a:lnTo>
                    <a:pt x="18230" y="67711"/>
                  </a:lnTo>
                  <a:lnTo>
                    <a:pt x="18428" y="68009"/>
                  </a:lnTo>
                  <a:lnTo>
                    <a:pt x="18652" y="68257"/>
                  </a:lnTo>
                  <a:lnTo>
                    <a:pt x="18875" y="68505"/>
                  </a:lnTo>
                  <a:lnTo>
                    <a:pt x="19123" y="68753"/>
                  </a:lnTo>
                  <a:lnTo>
                    <a:pt x="19222" y="68852"/>
                  </a:lnTo>
                  <a:lnTo>
                    <a:pt x="19247" y="68951"/>
                  </a:lnTo>
                  <a:lnTo>
                    <a:pt x="19247" y="69050"/>
                  </a:lnTo>
                  <a:lnTo>
                    <a:pt x="19197" y="69199"/>
                  </a:lnTo>
                  <a:lnTo>
                    <a:pt x="19148" y="69348"/>
                  </a:lnTo>
                  <a:lnTo>
                    <a:pt x="19098" y="69447"/>
                  </a:lnTo>
                  <a:lnTo>
                    <a:pt x="19049" y="69547"/>
                  </a:lnTo>
                  <a:lnTo>
                    <a:pt x="18999" y="69671"/>
                  </a:lnTo>
                  <a:lnTo>
                    <a:pt x="18974" y="69770"/>
                  </a:lnTo>
                  <a:lnTo>
                    <a:pt x="18974" y="69844"/>
                  </a:lnTo>
                  <a:lnTo>
                    <a:pt x="18999" y="70067"/>
                  </a:lnTo>
                  <a:lnTo>
                    <a:pt x="19049" y="70439"/>
                  </a:lnTo>
                  <a:lnTo>
                    <a:pt x="19098" y="70762"/>
                  </a:lnTo>
                  <a:lnTo>
                    <a:pt x="19098" y="70960"/>
                  </a:lnTo>
                  <a:lnTo>
                    <a:pt x="19098" y="71035"/>
                  </a:lnTo>
                  <a:lnTo>
                    <a:pt x="19073" y="71084"/>
                  </a:lnTo>
                  <a:lnTo>
                    <a:pt x="18999" y="71159"/>
                  </a:lnTo>
                  <a:lnTo>
                    <a:pt x="18900" y="71233"/>
                  </a:lnTo>
                  <a:lnTo>
                    <a:pt x="18701" y="71357"/>
                  </a:lnTo>
                  <a:lnTo>
                    <a:pt x="18503" y="71481"/>
                  </a:lnTo>
                  <a:lnTo>
                    <a:pt x="18428" y="71580"/>
                  </a:lnTo>
                  <a:lnTo>
                    <a:pt x="18379" y="71655"/>
                  </a:lnTo>
                  <a:lnTo>
                    <a:pt x="18379" y="71754"/>
                  </a:lnTo>
                  <a:lnTo>
                    <a:pt x="18404" y="71804"/>
                  </a:lnTo>
                  <a:lnTo>
                    <a:pt x="18552" y="71928"/>
                  </a:lnTo>
                  <a:lnTo>
                    <a:pt x="18776" y="72126"/>
                  </a:lnTo>
                  <a:lnTo>
                    <a:pt x="18900" y="72225"/>
                  </a:lnTo>
                  <a:lnTo>
                    <a:pt x="18924" y="72300"/>
                  </a:lnTo>
                  <a:lnTo>
                    <a:pt x="18949" y="72374"/>
                  </a:lnTo>
                  <a:lnTo>
                    <a:pt x="18552" y="72523"/>
                  </a:lnTo>
                  <a:lnTo>
                    <a:pt x="18379" y="72647"/>
                  </a:lnTo>
                  <a:lnTo>
                    <a:pt x="18205" y="72771"/>
                  </a:lnTo>
                  <a:lnTo>
                    <a:pt x="18081" y="72920"/>
                  </a:lnTo>
                  <a:lnTo>
                    <a:pt x="17957" y="73118"/>
                  </a:lnTo>
                  <a:lnTo>
                    <a:pt x="17932" y="73217"/>
                  </a:lnTo>
                  <a:lnTo>
                    <a:pt x="17908" y="73316"/>
                  </a:lnTo>
                  <a:lnTo>
                    <a:pt x="17932" y="73416"/>
                  </a:lnTo>
                  <a:lnTo>
                    <a:pt x="18007" y="73515"/>
                  </a:lnTo>
                  <a:lnTo>
                    <a:pt x="18081" y="73589"/>
                  </a:lnTo>
                  <a:lnTo>
                    <a:pt x="18180" y="73664"/>
                  </a:lnTo>
                  <a:lnTo>
                    <a:pt x="18404" y="73788"/>
                  </a:lnTo>
                  <a:lnTo>
                    <a:pt x="18627" y="73912"/>
                  </a:lnTo>
                  <a:lnTo>
                    <a:pt x="18726" y="73986"/>
                  </a:lnTo>
                  <a:lnTo>
                    <a:pt x="18825" y="74085"/>
                  </a:lnTo>
                  <a:lnTo>
                    <a:pt x="18974" y="74259"/>
                  </a:lnTo>
                  <a:lnTo>
                    <a:pt x="19173" y="74408"/>
                  </a:lnTo>
                  <a:lnTo>
                    <a:pt x="19594" y="74681"/>
                  </a:lnTo>
                  <a:lnTo>
                    <a:pt x="19768" y="74780"/>
                  </a:lnTo>
                  <a:lnTo>
                    <a:pt x="19991" y="74953"/>
                  </a:lnTo>
                  <a:lnTo>
                    <a:pt x="20090" y="75053"/>
                  </a:lnTo>
                  <a:lnTo>
                    <a:pt x="20165" y="75127"/>
                  </a:lnTo>
                  <a:lnTo>
                    <a:pt x="20189" y="75226"/>
                  </a:lnTo>
                  <a:lnTo>
                    <a:pt x="20189" y="75276"/>
                  </a:lnTo>
                  <a:lnTo>
                    <a:pt x="20165" y="75325"/>
                  </a:lnTo>
                  <a:lnTo>
                    <a:pt x="20115" y="75400"/>
                  </a:lnTo>
                  <a:lnTo>
                    <a:pt x="20041" y="75425"/>
                  </a:lnTo>
                  <a:lnTo>
                    <a:pt x="19892" y="75499"/>
                  </a:lnTo>
                  <a:lnTo>
                    <a:pt x="19817" y="75549"/>
                  </a:lnTo>
                  <a:lnTo>
                    <a:pt x="19768" y="75598"/>
                  </a:lnTo>
                  <a:lnTo>
                    <a:pt x="19669" y="75722"/>
                  </a:lnTo>
                  <a:lnTo>
                    <a:pt x="19619" y="75797"/>
                  </a:lnTo>
                  <a:lnTo>
                    <a:pt x="19545" y="75822"/>
                  </a:lnTo>
                  <a:lnTo>
                    <a:pt x="19470" y="75871"/>
                  </a:lnTo>
                  <a:lnTo>
                    <a:pt x="19421" y="75946"/>
                  </a:lnTo>
                  <a:lnTo>
                    <a:pt x="19396" y="76045"/>
                  </a:lnTo>
                  <a:lnTo>
                    <a:pt x="19421" y="76169"/>
                  </a:lnTo>
                  <a:lnTo>
                    <a:pt x="19495" y="76392"/>
                  </a:lnTo>
                  <a:lnTo>
                    <a:pt x="19520" y="76466"/>
                  </a:lnTo>
                  <a:lnTo>
                    <a:pt x="19569" y="76541"/>
                  </a:lnTo>
                  <a:lnTo>
                    <a:pt x="19669" y="76615"/>
                  </a:lnTo>
                  <a:lnTo>
                    <a:pt x="19718" y="76690"/>
                  </a:lnTo>
                  <a:lnTo>
                    <a:pt x="19718" y="76739"/>
                  </a:lnTo>
                  <a:lnTo>
                    <a:pt x="19718" y="76814"/>
                  </a:lnTo>
                  <a:lnTo>
                    <a:pt x="19693" y="76913"/>
                  </a:lnTo>
                  <a:lnTo>
                    <a:pt x="19619" y="77062"/>
                  </a:lnTo>
                  <a:lnTo>
                    <a:pt x="19520" y="77161"/>
                  </a:lnTo>
                  <a:lnTo>
                    <a:pt x="19421" y="77260"/>
                  </a:lnTo>
                  <a:lnTo>
                    <a:pt x="19321" y="77384"/>
                  </a:lnTo>
                  <a:lnTo>
                    <a:pt x="19272" y="77533"/>
                  </a:lnTo>
                  <a:lnTo>
                    <a:pt x="19222" y="77707"/>
                  </a:lnTo>
                  <a:lnTo>
                    <a:pt x="19222" y="77880"/>
                  </a:lnTo>
                  <a:lnTo>
                    <a:pt x="19222" y="78029"/>
                  </a:lnTo>
                  <a:lnTo>
                    <a:pt x="19272" y="78128"/>
                  </a:lnTo>
                  <a:lnTo>
                    <a:pt x="19321" y="78178"/>
                  </a:lnTo>
                  <a:lnTo>
                    <a:pt x="19470" y="78277"/>
                  </a:lnTo>
                  <a:lnTo>
                    <a:pt x="19619" y="78451"/>
                  </a:lnTo>
                  <a:lnTo>
                    <a:pt x="19768" y="78624"/>
                  </a:lnTo>
                  <a:lnTo>
                    <a:pt x="20065" y="78922"/>
                  </a:lnTo>
                  <a:lnTo>
                    <a:pt x="20189" y="79095"/>
                  </a:lnTo>
                  <a:lnTo>
                    <a:pt x="20313" y="79269"/>
                  </a:lnTo>
                  <a:lnTo>
                    <a:pt x="20363" y="79393"/>
                  </a:lnTo>
                  <a:lnTo>
                    <a:pt x="20413" y="79542"/>
                  </a:lnTo>
                  <a:lnTo>
                    <a:pt x="20413" y="79864"/>
                  </a:lnTo>
                  <a:lnTo>
                    <a:pt x="20388" y="80509"/>
                  </a:lnTo>
                  <a:lnTo>
                    <a:pt x="20388" y="81601"/>
                  </a:lnTo>
                  <a:lnTo>
                    <a:pt x="20413" y="82022"/>
                  </a:lnTo>
                  <a:lnTo>
                    <a:pt x="20437" y="82444"/>
                  </a:lnTo>
                  <a:lnTo>
                    <a:pt x="20462" y="82890"/>
                  </a:lnTo>
                  <a:lnTo>
                    <a:pt x="20487" y="83312"/>
                  </a:lnTo>
                  <a:lnTo>
                    <a:pt x="20487" y="83858"/>
                  </a:lnTo>
                  <a:lnTo>
                    <a:pt x="20462" y="84428"/>
                  </a:lnTo>
                  <a:lnTo>
                    <a:pt x="20462" y="84974"/>
                  </a:lnTo>
                  <a:lnTo>
                    <a:pt x="20487" y="85519"/>
                  </a:lnTo>
                  <a:lnTo>
                    <a:pt x="20537" y="86239"/>
                  </a:lnTo>
                  <a:lnTo>
                    <a:pt x="20561" y="86958"/>
                  </a:lnTo>
                  <a:lnTo>
                    <a:pt x="20561" y="87628"/>
                  </a:lnTo>
                  <a:lnTo>
                    <a:pt x="20537" y="87950"/>
                  </a:lnTo>
                  <a:lnTo>
                    <a:pt x="20512" y="88272"/>
                  </a:lnTo>
                  <a:lnTo>
                    <a:pt x="20437" y="88719"/>
                  </a:lnTo>
                  <a:lnTo>
                    <a:pt x="20413" y="88942"/>
                  </a:lnTo>
                  <a:lnTo>
                    <a:pt x="20388" y="89190"/>
                  </a:lnTo>
                  <a:lnTo>
                    <a:pt x="20388" y="89215"/>
                  </a:lnTo>
                  <a:lnTo>
                    <a:pt x="20363" y="89314"/>
                  </a:lnTo>
                  <a:lnTo>
                    <a:pt x="20313" y="89388"/>
                  </a:lnTo>
                  <a:lnTo>
                    <a:pt x="20313" y="89438"/>
                  </a:lnTo>
                  <a:lnTo>
                    <a:pt x="24530" y="89438"/>
                  </a:lnTo>
                  <a:lnTo>
                    <a:pt x="24505" y="89264"/>
                  </a:lnTo>
                  <a:lnTo>
                    <a:pt x="24530" y="89116"/>
                  </a:lnTo>
                  <a:lnTo>
                    <a:pt x="24555" y="88967"/>
                  </a:lnTo>
                  <a:lnTo>
                    <a:pt x="24604" y="88818"/>
                  </a:lnTo>
                  <a:lnTo>
                    <a:pt x="24703" y="88496"/>
                  </a:lnTo>
                  <a:lnTo>
                    <a:pt x="24753" y="88347"/>
                  </a:lnTo>
                  <a:lnTo>
                    <a:pt x="24778" y="88198"/>
                  </a:lnTo>
                  <a:lnTo>
                    <a:pt x="24778" y="80584"/>
                  </a:lnTo>
                  <a:lnTo>
                    <a:pt x="24976" y="80584"/>
                  </a:lnTo>
                  <a:lnTo>
                    <a:pt x="25001" y="80534"/>
                  </a:lnTo>
                  <a:lnTo>
                    <a:pt x="25051" y="80435"/>
                  </a:lnTo>
                  <a:lnTo>
                    <a:pt x="25076" y="80336"/>
                  </a:lnTo>
                  <a:lnTo>
                    <a:pt x="25100" y="80236"/>
                  </a:lnTo>
                  <a:lnTo>
                    <a:pt x="25100" y="80013"/>
                  </a:lnTo>
                  <a:lnTo>
                    <a:pt x="25100" y="79864"/>
                  </a:lnTo>
                  <a:lnTo>
                    <a:pt x="25150" y="79716"/>
                  </a:lnTo>
                  <a:lnTo>
                    <a:pt x="25224" y="79443"/>
                  </a:lnTo>
                  <a:lnTo>
                    <a:pt x="25274" y="79244"/>
                  </a:lnTo>
                  <a:lnTo>
                    <a:pt x="25348" y="79095"/>
                  </a:lnTo>
                  <a:lnTo>
                    <a:pt x="25448" y="78947"/>
                  </a:lnTo>
                  <a:lnTo>
                    <a:pt x="25596" y="78798"/>
                  </a:lnTo>
                  <a:lnTo>
                    <a:pt x="25696" y="78699"/>
                  </a:lnTo>
                  <a:lnTo>
                    <a:pt x="25795" y="78575"/>
                  </a:lnTo>
                  <a:lnTo>
                    <a:pt x="25869" y="78475"/>
                  </a:lnTo>
                  <a:lnTo>
                    <a:pt x="25968" y="78376"/>
                  </a:lnTo>
                  <a:lnTo>
                    <a:pt x="26192" y="78203"/>
                  </a:lnTo>
                  <a:lnTo>
                    <a:pt x="26291" y="78128"/>
                  </a:lnTo>
                  <a:lnTo>
                    <a:pt x="26390" y="78004"/>
                  </a:lnTo>
                  <a:lnTo>
                    <a:pt x="26539" y="77781"/>
                  </a:lnTo>
                  <a:lnTo>
                    <a:pt x="26638" y="77558"/>
                  </a:lnTo>
                  <a:lnTo>
                    <a:pt x="26737" y="77334"/>
                  </a:lnTo>
                  <a:lnTo>
                    <a:pt x="26787" y="77111"/>
                  </a:lnTo>
                  <a:lnTo>
                    <a:pt x="26861" y="76640"/>
                  </a:lnTo>
                  <a:lnTo>
                    <a:pt x="26911" y="76119"/>
                  </a:lnTo>
                  <a:lnTo>
                    <a:pt x="26961" y="75921"/>
                  </a:lnTo>
                  <a:lnTo>
                    <a:pt x="27010" y="75772"/>
                  </a:lnTo>
                  <a:lnTo>
                    <a:pt x="27085" y="75623"/>
                  </a:lnTo>
                  <a:lnTo>
                    <a:pt x="27184" y="75499"/>
                  </a:lnTo>
                  <a:lnTo>
                    <a:pt x="27382" y="75251"/>
                  </a:lnTo>
                  <a:lnTo>
                    <a:pt x="27481" y="75127"/>
                  </a:lnTo>
                  <a:lnTo>
                    <a:pt x="27581" y="74953"/>
                  </a:lnTo>
                  <a:lnTo>
                    <a:pt x="27729" y="74681"/>
                  </a:lnTo>
                  <a:lnTo>
                    <a:pt x="27853" y="74433"/>
                  </a:lnTo>
                  <a:lnTo>
                    <a:pt x="27928" y="74209"/>
                  </a:lnTo>
                  <a:lnTo>
                    <a:pt x="27977" y="73986"/>
                  </a:lnTo>
                  <a:lnTo>
                    <a:pt x="28002" y="73788"/>
                  </a:lnTo>
                  <a:lnTo>
                    <a:pt x="27977" y="73614"/>
                  </a:lnTo>
                  <a:lnTo>
                    <a:pt x="27953" y="73441"/>
                  </a:lnTo>
                  <a:lnTo>
                    <a:pt x="27878" y="73292"/>
                  </a:lnTo>
                  <a:lnTo>
                    <a:pt x="27804" y="73168"/>
                  </a:lnTo>
                  <a:lnTo>
                    <a:pt x="27680" y="73044"/>
                  </a:lnTo>
                  <a:lnTo>
                    <a:pt x="27556" y="72920"/>
                  </a:lnTo>
                  <a:lnTo>
                    <a:pt x="27382" y="72796"/>
                  </a:lnTo>
                  <a:lnTo>
                    <a:pt x="27010" y="72597"/>
                  </a:lnTo>
                  <a:lnTo>
                    <a:pt x="26588" y="72399"/>
                  </a:lnTo>
                  <a:lnTo>
                    <a:pt x="26588" y="72225"/>
                  </a:lnTo>
                  <a:lnTo>
                    <a:pt x="26613" y="72076"/>
                  </a:lnTo>
                  <a:lnTo>
                    <a:pt x="26712" y="71754"/>
                  </a:lnTo>
                  <a:lnTo>
                    <a:pt x="26812" y="71456"/>
                  </a:lnTo>
                  <a:lnTo>
                    <a:pt x="26861" y="71307"/>
                  </a:lnTo>
                  <a:lnTo>
                    <a:pt x="26861" y="71159"/>
                  </a:lnTo>
                  <a:lnTo>
                    <a:pt x="26837" y="70762"/>
                  </a:lnTo>
                  <a:lnTo>
                    <a:pt x="26787" y="70390"/>
                  </a:lnTo>
                  <a:lnTo>
                    <a:pt x="26737" y="70018"/>
                  </a:lnTo>
                  <a:lnTo>
                    <a:pt x="26737" y="69844"/>
                  </a:lnTo>
                  <a:lnTo>
                    <a:pt x="26762" y="69621"/>
                  </a:lnTo>
                  <a:lnTo>
                    <a:pt x="26812" y="69497"/>
                  </a:lnTo>
                  <a:lnTo>
                    <a:pt x="26861" y="69373"/>
                  </a:lnTo>
                  <a:lnTo>
                    <a:pt x="26886" y="69274"/>
                  </a:lnTo>
                  <a:lnTo>
                    <a:pt x="26886" y="69125"/>
                  </a:lnTo>
                  <a:lnTo>
                    <a:pt x="26861" y="69075"/>
                  </a:lnTo>
                  <a:lnTo>
                    <a:pt x="26837" y="69026"/>
                  </a:lnTo>
                  <a:lnTo>
                    <a:pt x="26737" y="68976"/>
                  </a:lnTo>
                  <a:lnTo>
                    <a:pt x="26638" y="68902"/>
                  </a:lnTo>
                  <a:lnTo>
                    <a:pt x="26613" y="68877"/>
                  </a:lnTo>
                  <a:lnTo>
                    <a:pt x="26588" y="68827"/>
                  </a:lnTo>
                  <a:lnTo>
                    <a:pt x="26588" y="68728"/>
                  </a:lnTo>
                  <a:lnTo>
                    <a:pt x="26588" y="68654"/>
                  </a:lnTo>
                  <a:lnTo>
                    <a:pt x="26613" y="68505"/>
                  </a:lnTo>
                  <a:lnTo>
                    <a:pt x="26688" y="68356"/>
                  </a:lnTo>
                  <a:lnTo>
                    <a:pt x="26812" y="68207"/>
                  </a:lnTo>
                  <a:lnTo>
                    <a:pt x="27085" y="67934"/>
                  </a:lnTo>
                  <a:lnTo>
                    <a:pt x="27333" y="67686"/>
                  </a:lnTo>
                  <a:lnTo>
                    <a:pt x="27581" y="67364"/>
                  </a:lnTo>
                  <a:lnTo>
                    <a:pt x="27779" y="67017"/>
                  </a:lnTo>
                  <a:lnTo>
                    <a:pt x="27928" y="66645"/>
                  </a:lnTo>
                  <a:lnTo>
                    <a:pt x="27977" y="66471"/>
                  </a:lnTo>
                  <a:lnTo>
                    <a:pt x="28002" y="66297"/>
                  </a:lnTo>
                  <a:lnTo>
                    <a:pt x="28002" y="66099"/>
                  </a:lnTo>
                  <a:lnTo>
                    <a:pt x="28002" y="65925"/>
                  </a:lnTo>
                  <a:lnTo>
                    <a:pt x="28002" y="65727"/>
                  </a:lnTo>
                  <a:lnTo>
                    <a:pt x="27953" y="65553"/>
                  </a:lnTo>
                  <a:lnTo>
                    <a:pt x="27903" y="65380"/>
                  </a:lnTo>
                  <a:lnTo>
                    <a:pt x="27804" y="65206"/>
                  </a:lnTo>
                  <a:lnTo>
                    <a:pt x="27705" y="65032"/>
                  </a:lnTo>
                  <a:lnTo>
                    <a:pt x="27605" y="64884"/>
                  </a:lnTo>
                  <a:lnTo>
                    <a:pt x="27457" y="64660"/>
                  </a:lnTo>
                  <a:lnTo>
                    <a:pt x="27357" y="64462"/>
                  </a:lnTo>
                  <a:lnTo>
                    <a:pt x="27333" y="64264"/>
                  </a:lnTo>
                  <a:lnTo>
                    <a:pt x="27333" y="64040"/>
                  </a:lnTo>
                  <a:lnTo>
                    <a:pt x="27357" y="63842"/>
                  </a:lnTo>
                  <a:lnTo>
                    <a:pt x="27432" y="63619"/>
                  </a:lnTo>
                  <a:lnTo>
                    <a:pt x="27605" y="63172"/>
                  </a:lnTo>
                  <a:lnTo>
                    <a:pt x="27680" y="62875"/>
                  </a:lnTo>
                  <a:lnTo>
                    <a:pt x="27729" y="62602"/>
                  </a:lnTo>
                  <a:lnTo>
                    <a:pt x="27705" y="62379"/>
                  </a:lnTo>
                  <a:lnTo>
                    <a:pt x="27655" y="62180"/>
                  </a:lnTo>
                  <a:lnTo>
                    <a:pt x="27506" y="61759"/>
                  </a:lnTo>
                  <a:lnTo>
                    <a:pt x="27407" y="61486"/>
                  </a:lnTo>
                  <a:lnTo>
                    <a:pt x="27333" y="61213"/>
                  </a:lnTo>
                  <a:lnTo>
                    <a:pt x="27333" y="61064"/>
                  </a:lnTo>
                  <a:lnTo>
                    <a:pt x="27333" y="60940"/>
                  </a:lnTo>
                  <a:lnTo>
                    <a:pt x="27357" y="60816"/>
                  </a:lnTo>
                  <a:lnTo>
                    <a:pt x="27382" y="60692"/>
                  </a:lnTo>
                  <a:lnTo>
                    <a:pt x="27506" y="60444"/>
                  </a:lnTo>
                  <a:lnTo>
                    <a:pt x="27655" y="60221"/>
                  </a:lnTo>
                  <a:lnTo>
                    <a:pt x="28052" y="59626"/>
                  </a:lnTo>
                  <a:lnTo>
                    <a:pt x="28201" y="59303"/>
                  </a:lnTo>
                  <a:lnTo>
                    <a:pt x="28349" y="58981"/>
                  </a:lnTo>
                  <a:lnTo>
                    <a:pt x="28449" y="58733"/>
                  </a:lnTo>
                  <a:lnTo>
                    <a:pt x="28498" y="58609"/>
                  </a:lnTo>
                  <a:lnTo>
                    <a:pt x="28548" y="58460"/>
                  </a:lnTo>
                  <a:lnTo>
                    <a:pt x="28597" y="58187"/>
                  </a:lnTo>
                  <a:lnTo>
                    <a:pt x="28672" y="57889"/>
                  </a:lnTo>
                  <a:lnTo>
                    <a:pt x="28771" y="57567"/>
                  </a:lnTo>
                  <a:lnTo>
                    <a:pt x="28846" y="57244"/>
                  </a:lnTo>
                  <a:lnTo>
                    <a:pt x="28895" y="57120"/>
                  </a:lnTo>
                  <a:lnTo>
                    <a:pt x="28945" y="57046"/>
                  </a:lnTo>
                  <a:lnTo>
                    <a:pt x="28970" y="57021"/>
                  </a:lnTo>
                  <a:lnTo>
                    <a:pt x="28994" y="57021"/>
                  </a:lnTo>
                  <a:lnTo>
                    <a:pt x="29069" y="57071"/>
                  </a:lnTo>
                  <a:lnTo>
                    <a:pt x="29143" y="57145"/>
                  </a:lnTo>
                  <a:lnTo>
                    <a:pt x="29218" y="57220"/>
                  </a:lnTo>
                  <a:lnTo>
                    <a:pt x="29317" y="57393"/>
                  </a:lnTo>
                  <a:lnTo>
                    <a:pt x="29441" y="57493"/>
                  </a:lnTo>
                  <a:lnTo>
                    <a:pt x="29540" y="57617"/>
                  </a:lnTo>
                  <a:lnTo>
                    <a:pt x="29614" y="57716"/>
                  </a:lnTo>
                  <a:lnTo>
                    <a:pt x="29639" y="57790"/>
                  </a:lnTo>
                  <a:lnTo>
                    <a:pt x="29639" y="57989"/>
                  </a:lnTo>
                  <a:lnTo>
                    <a:pt x="29639" y="58361"/>
                  </a:lnTo>
                  <a:lnTo>
                    <a:pt x="29689" y="58733"/>
                  </a:lnTo>
                  <a:lnTo>
                    <a:pt x="29763" y="59129"/>
                  </a:lnTo>
                  <a:lnTo>
                    <a:pt x="29838" y="59526"/>
                  </a:lnTo>
                  <a:lnTo>
                    <a:pt x="29862" y="59923"/>
                  </a:lnTo>
                  <a:lnTo>
                    <a:pt x="29887" y="60345"/>
                  </a:lnTo>
                  <a:lnTo>
                    <a:pt x="29887" y="61114"/>
                  </a:lnTo>
                  <a:lnTo>
                    <a:pt x="29887" y="61486"/>
                  </a:lnTo>
                  <a:lnTo>
                    <a:pt x="29813" y="61858"/>
                  </a:lnTo>
                  <a:lnTo>
                    <a:pt x="29788" y="62081"/>
                  </a:lnTo>
                  <a:lnTo>
                    <a:pt x="29763" y="62354"/>
                  </a:lnTo>
                  <a:lnTo>
                    <a:pt x="29788" y="62602"/>
                  </a:lnTo>
                  <a:lnTo>
                    <a:pt x="29813" y="62726"/>
                  </a:lnTo>
                  <a:lnTo>
                    <a:pt x="29838" y="62825"/>
                  </a:lnTo>
                  <a:lnTo>
                    <a:pt x="29962" y="62974"/>
                  </a:lnTo>
                  <a:lnTo>
                    <a:pt x="30110" y="63098"/>
                  </a:lnTo>
                  <a:lnTo>
                    <a:pt x="30259" y="63222"/>
                  </a:lnTo>
                  <a:lnTo>
                    <a:pt x="30458" y="63321"/>
                  </a:lnTo>
                  <a:lnTo>
                    <a:pt x="30805" y="63520"/>
                  </a:lnTo>
                  <a:lnTo>
                    <a:pt x="30979" y="63619"/>
                  </a:lnTo>
                  <a:lnTo>
                    <a:pt x="31127" y="63718"/>
                  </a:lnTo>
                  <a:lnTo>
                    <a:pt x="31276" y="63892"/>
                  </a:lnTo>
                  <a:lnTo>
                    <a:pt x="31375" y="64040"/>
                  </a:lnTo>
                  <a:lnTo>
                    <a:pt x="31425" y="64214"/>
                  </a:lnTo>
                  <a:lnTo>
                    <a:pt x="31450" y="64388"/>
                  </a:lnTo>
                  <a:lnTo>
                    <a:pt x="31425" y="64561"/>
                  </a:lnTo>
                  <a:lnTo>
                    <a:pt x="31375" y="64735"/>
                  </a:lnTo>
                  <a:lnTo>
                    <a:pt x="31276" y="64908"/>
                  </a:lnTo>
                  <a:lnTo>
                    <a:pt x="31202" y="65082"/>
                  </a:lnTo>
                  <a:lnTo>
                    <a:pt x="30979" y="65454"/>
                  </a:lnTo>
                  <a:lnTo>
                    <a:pt x="30755" y="65826"/>
                  </a:lnTo>
                  <a:lnTo>
                    <a:pt x="30557" y="66173"/>
                  </a:lnTo>
                  <a:lnTo>
                    <a:pt x="30507" y="66347"/>
                  </a:lnTo>
                  <a:lnTo>
                    <a:pt x="30458" y="66521"/>
                  </a:lnTo>
                  <a:lnTo>
                    <a:pt x="30458" y="66719"/>
                  </a:lnTo>
                  <a:lnTo>
                    <a:pt x="30458" y="66917"/>
                  </a:lnTo>
                  <a:lnTo>
                    <a:pt x="30482" y="67116"/>
                  </a:lnTo>
                  <a:lnTo>
                    <a:pt x="30532" y="67289"/>
                  </a:lnTo>
                  <a:lnTo>
                    <a:pt x="30656" y="67488"/>
                  </a:lnTo>
                  <a:lnTo>
                    <a:pt x="30780" y="67662"/>
                  </a:lnTo>
                  <a:lnTo>
                    <a:pt x="31078" y="68009"/>
                  </a:lnTo>
                  <a:lnTo>
                    <a:pt x="31227" y="68158"/>
                  </a:lnTo>
                  <a:lnTo>
                    <a:pt x="31351" y="68282"/>
                  </a:lnTo>
                  <a:lnTo>
                    <a:pt x="31648" y="68530"/>
                  </a:lnTo>
                  <a:lnTo>
                    <a:pt x="31772" y="68678"/>
                  </a:lnTo>
                  <a:lnTo>
                    <a:pt x="31871" y="68753"/>
                  </a:lnTo>
                  <a:lnTo>
                    <a:pt x="31946" y="68802"/>
                  </a:lnTo>
                  <a:lnTo>
                    <a:pt x="31871" y="68926"/>
                  </a:lnTo>
                  <a:lnTo>
                    <a:pt x="31772" y="69075"/>
                  </a:lnTo>
                  <a:lnTo>
                    <a:pt x="31499" y="69274"/>
                  </a:lnTo>
                  <a:lnTo>
                    <a:pt x="31202" y="69571"/>
                  </a:lnTo>
                  <a:lnTo>
                    <a:pt x="30929" y="69894"/>
                  </a:lnTo>
                  <a:lnTo>
                    <a:pt x="30731" y="70191"/>
                  </a:lnTo>
                  <a:lnTo>
                    <a:pt x="30557" y="70539"/>
                  </a:lnTo>
                  <a:lnTo>
                    <a:pt x="30433" y="70712"/>
                  </a:lnTo>
                  <a:lnTo>
                    <a:pt x="30334" y="70886"/>
                  </a:lnTo>
                  <a:lnTo>
                    <a:pt x="30234" y="71059"/>
                  </a:lnTo>
                  <a:lnTo>
                    <a:pt x="30185" y="71258"/>
                  </a:lnTo>
                  <a:lnTo>
                    <a:pt x="30135" y="71481"/>
                  </a:lnTo>
                  <a:lnTo>
                    <a:pt x="30135" y="71680"/>
                  </a:lnTo>
                  <a:lnTo>
                    <a:pt x="30135" y="71903"/>
                  </a:lnTo>
                  <a:lnTo>
                    <a:pt x="30185" y="72052"/>
                  </a:lnTo>
                  <a:lnTo>
                    <a:pt x="30259" y="72200"/>
                  </a:lnTo>
                  <a:lnTo>
                    <a:pt x="30408" y="72349"/>
                  </a:lnTo>
                  <a:lnTo>
                    <a:pt x="30606" y="72597"/>
                  </a:lnTo>
                  <a:lnTo>
                    <a:pt x="30780" y="72845"/>
                  </a:lnTo>
                  <a:lnTo>
                    <a:pt x="31152" y="73341"/>
                  </a:lnTo>
                  <a:lnTo>
                    <a:pt x="31326" y="73589"/>
                  </a:lnTo>
                  <a:lnTo>
                    <a:pt x="31524" y="73813"/>
                  </a:lnTo>
                  <a:lnTo>
                    <a:pt x="31747" y="74036"/>
                  </a:lnTo>
                  <a:lnTo>
                    <a:pt x="31995" y="74234"/>
                  </a:lnTo>
                  <a:lnTo>
                    <a:pt x="32095" y="74284"/>
                  </a:lnTo>
                  <a:lnTo>
                    <a:pt x="32194" y="74309"/>
                  </a:lnTo>
                  <a:lnTo>
                    <a:pt x="32318" y="74358"/>
                  </a:lnTo>
                  <a:lnTo>
                    <a:pt x="32392" y="74408"/>
                  </a:lnTo>
                  <a:lnTo>
                    <a:pt x="32442" y="74482"/>
                  </a:lnTo>
                  <a:lnTo>
                    <a:pt x="32467" y="74606"/>
                  </a:lnTo>
                  <a:lnTo>
                    <a:pt x="32516" y="75003"/>
                  </a:lnTo>
                  <a:lnTo>
                    <a:pt x="32566" y="75201"/>
                  </a:lnTo>
                  <a:lnTo>
                    <a:pt x="32615" y="75400"/>
                  </a:lnTo>
                  <a:lnTo>
                    <a:pt x="32715" y="75598"/>
                  </a:lnTo>
                  <a:lnTo>
                    <a:pt x="32864" y="75772"/>
                  </a:lnTo>
                  <a:lnTo>
                    <a:pt x="33012" y="75896"/>
                  </a:lnTo>
                  <a:lnTo>
                    <a:pt x="33186" y="75995"/>
                  </a:lnTo>
                  <a:lnTo>
                    <a:pt x="33384" y="76094"/>
                  </a:lnTo>
                  <a:lnTo>
                    <a:pt x="33583" y="76169"/>
                  </a:lnTo>
                  <a:lnTo>
                    <a:pt x="33980" y="76293"/>
                  </a:lnTo>
                  <a:lnTo>
                    <a:pt x="34252" y="76417"/>
                  </a:lnTo>
                  <a:lnTo>
                    <a:pt x="34525" y="76541"/>
                  </a:lnTo>
                  <a:lnTo>
                    <a:pt x="34699" y="76590"/>
                  </a:lnTo>
                  <a:lnTo>
                    <a:pt x="34773" y="76615"/>
                  </a:lnTo>
                  <a:lnTo>
                    <a:pt x="34823" y="76690"/>
                  </a:lnTo>
                  <a:lnTo>
                    <a:pt x="34848" y="76739"/>
                  </a:lnTo>
                  <a:lnTo>
                    <a:pt x="34873" y="76814"/>
                  </a:lnTo>
                  <a:lnTo>
                    <a:pt x="34848" y="76938"/>
                  </a:lnTo>
                  <a:lnTo>
                    <a:pt x="34798" y="77086"/>
                  </a:lnTo>
                  <a:lnTo>
                    <a:pt x="34749" y="77235"/>
                  </a:lnTo>
                  <a:lnTo>
                    <a:pt x="34674" y="77384"/>
                  </a:lnTo>
                  <a:lnTo>
                    <a:pt x="34625" y="77533"/>
                  </a:lnTo>
                  <a:lnTo>
                    <a:pt x="34600" y="77682"/>
                  </a:lnTo>
                  <a:lnTo>
                    <a:pt x="34625" y="77831"/>
                  </a:lnTo>
                  <a:lnTo>
                    <a:pt x="34699" y="77955"/>
                  </a:lnTo>
                  <a:lnTo>
                    <a:pt x="34773" y="78079"/>
                  </a:lnTo>
                  <a:lnTo>
                    <a:pt x="34922" y="78327"/>
                  </a:lnTo>
                  <a:lnTo>
                    <a:pt x="34997" y="78475"/>
                  </a:lnTo>
                  <a:lnTo>
                    <a:pt x="35071" y="78575"/>
                  </a:lnTo>
                  <a:lnTo>
                    <a:pt x="35096" y="78699"/>
                  </a:lnTo>
                  <a:lnTo>
                    <a:pt x="35170" y="78996"/>
                  </a:lnTo>
                  <a:lnTo>
                    <a:pt x="35195" y="79319"/>
                  </a:lnTo>
                  <a:lnTo>
                    <a:pt x="35195" y="79641"/>
                  </a:lnTo>
                  <a:lnTo>
                    <a:pt x="35145" y="80311"/>
                  </a:lnTo>
                  <a:lnTo>
                    <a:pt x="35096" y="80881"/>
                  </a:lnTo>
                  <a:lnTo>
                    <a:pt x="35096" y="83610"/>
                  </a:lnTo>
                  <a:lnTo>
                    <a:pt x="35096" y="85891"/>
                  </a:lnTo>
                  <a:lnTo>
                    <a:pt x="35145" y="87057"/>
                  </a:lnTo>
                  <a:lnTo>
                    <a:pt x="35170" y="87677"/>
                  </a:lnTo>
                  <a:lnTo>
                    <a:pt x="35170" y="87876"/>
                  </a:lnTo>
                  <a:lnTo>
                    <a:pt x="35170" y="87950"/>
                  </a:lnTo>
                  <a:lnTo>
                    <a:pt x="40552" y="88024"/>
                  </a:lnTo>
                  <a:lnTo>
                    <a:pt x="40552" y="87876"/>
                  </a:lnTo>
                  <a:lnTo>
                    <a:pt x="40577" y="87826"/>
                  </a:lnTo>
                  <a:lnTo>
                    <a:pt x="40602" y="87752"/>
                  </a:lnTo>
                  <a:lnTo>
                    <a:pt x="40627" y="87603"/>
                  </a:lnTo>
                  <a:lnTo>
                    <a:pt x="40627" y="87156"/>
                  </a:lnTo>
                  <a:lnTo>
                    <a:pt x="40602" y="86685"/>
                  </a:lnTo>
                  <a:lnTo>
                    <a:pt x="40627" y="86412"/>
                  </a:lnTo>
                  <a:lnTo>
                    <a:pt x="40602" y="86288"/>
                  </a:lnTo>
                  <a:lnTo>
                    <a:pt x="40577" y="86164"/>
                  </a:lnTo>
                  <a:lnTo>
                    <a:pt x="40503" y="86090"/>
                  </a:lnTo>
                  <a:lnTo>
                    <a:pt x="40428" y="86015"/>
                  </a:lnTo>
                  <a:lnTo>
                    <a:pt x="40379" y="85941"/>
                  </a:lnTo>
                  <a:lnTo>
                    <a:pt x="40329" y="85842"/>
                  </a:lnTo>
                  <a:lnTo>
                    <a:pt x="40230" y="85693"/>
                  </a:lnTo>
                  <a:lnTo>
                    <a:pt x="40155" y="85569"/>
                  </a:lnTo>
                  <a:lnTo>
                    <a:pt x="40081" y="85445"/>
                  </a:lnTo>
                  <a:lnTo>
                    <a:pt x="40007" y="85296"/>
                  </a:lnTo>
                  <a:lnTo>
                    <a:pt x="39957" y="85197"/>
                  </a:lnTo>
                  <a:lnTo>
                    <a:pt x="39957" y="85098"/>
                  </a:lnTo>
                  <a:lnTo>
                    <a:pt x="39957" y="84899"/>
                  </a:lnTo>
                  <a:lnTo>
                    <a:pt x="39932" y="84651"/>
                  </a:lnTo>
                  <a:lnTo>
                    <a:pt x="39907" y="84403"/>
                  </a:lnTo>
                  <a:lnTo>
                    <a:pt x="39833" y="83907"/>
                  </a:lnTo>
                  <a:lnTo>
                    <a:pt x="39808" y="83560"/>
                  </a:lnTo>
                  <a:lnTo>
                    <a:pt x="39783" y="83188"/>
                  </a:lnTo>
                  <a:lnTo>
                    <a:pt x="39783" y="82493"/>
                  </a:lnTo>
                  <a:lnTo>
                    <a:pt x="39783" y="81873"/>
                  </a:lnTo>
                  <a:lnTo>
                    <a:pt x="39808" y="81576"/>
                  </a:lnTo>
                  <a:lnTo>
                    <a:pt x="39833" y="81253"/>
                  </a:lnTo>
                  <a:lnTo>
                    <a:pt x="39957" y="80633"/>
                  </a:lnTo>
                  <a:lnTo>
                    <a:pt x="40007" y="80336"/>
                  </a:lnTo>
                  <a:lnTo>
                    <a:pt x="40031" y="80038"/>
                  </a:lnTo>
                  <a:lnTo>
                    <a:pt x="40106" y="79343"/>
                  </a:lnTo>
                  <a:lnTo>
                    <a:pt x="40180" y="78674"/>
                  </a:lnTo>
                  <a:lnTo>
                    <a:pt x="40180" y="78550"/>
                  </a:lnTo>
                  <a:lnTo>
                    <a:pt x="40180" y="78401"/>
                  </a:lnTo>
                  <a:lnTo>
                    <a:pt x="40180" y="78252"/>
                  </a:lnTo>
                  <a:lnTo>
                    <a:pt x="40205" y="78128"/>
                  </a:lnTo>
                  <a:lnTo>
                    <a:pt x="40279" y="77979"/>
                  </a:lnTo>
                  <a:lnTo>
                    <a:pt x="40354" y="77855"/>
                  </a:lnTo>
                  <a:lnTo>
                    <a:pt x="40552" y="77632"/>
                  </a:lnTo>
                  <a:lnTo>
                    <a:pt x="40652" y="77533"/>
                  </a:lnTo>
                  <a:lnTo>
                    <a:pt x="40726" y="77409"/>
                  </a:lnTo>
                  <a:lnTo>
                    <a:pt x="40776" y="77260"/>
                  </a:lnTo>
                  <a:lnTo>
                    <a:pt x="40776" y="77086"/>
                  </a:lnTo>
                  <a:lnTo>
                    <a:pt x="40776" y="76987"/>
                  </a:lnTo>
                  <a:lnTo>
                    <a:pt x="40726" y="76888"/>
                  </a:lnTo>
                  <a:lnTo>
                    <a:pt x="40676" y="76764"/>
                  </a:lnTo>
                  <a:lnTo>
                    <a:pt x="40602" y="76665"/>
                  </a:lnTo>
                  <a:lnTo>
                    <a:pt x="40503" y="76566"/>
                  </a:lnTo>
                  <a:lnTo>
                    <a:pt x="40403" y="76466"/>
                  </a:lnTo>
                  <a:lnTo>
                    <a:pt x="40304" y="76417"/>
                  </a:lnTo>
                  <a:lnTo>
                    <a:pt x="40205" y="76392"/>
                  </a:lnTo>
                  <a:lnTo>
                    <a:pt x="40602" y="76020"/>
                  </a:lnTo>
                  <a:lnTo>
                    <a:pt x="40800" y="75797"/>
                  </a:lnTo>
                  <a:lnTo>
                    <a:pt x="40999" y="75574"/>
                  </a:lnTo>
                  <a:lnTo>
                    <a:pt x="41172" y="75350"/>
                  </a:lnTo>
                  <a:lnTo>
                    <a:pt x="41321" y="75102"/>
                  </a:lnTo>
                  <a:lnTo>
                    <a:pt x="41420" y="74829"/>
                  </a:lnTo>
                  <a:lnTo>
                    <a:pt x="41520" y="74581"/>
                  </a:lnTo>
                  <a:lnTo>
                    <a:pt x="41668" y="73738"/>
                  </a:lnTo>
                  <a:lnTo>
                    <a:pt x="41693" y="73465"/>
                  </a:lnTo>
                  <a:lnTo>
                    <a:pt x="41693" y="73316"/>
                  </a:lnTo>
                  <a:lnTo>
                    <a:pt x="41693" y="73242"/>
                  </a:lnTo>
                  <a:lnTo>
                    <a:pt x="41668" y="73192"/>
                  </a:lnTo>
                  <a:lnTo>
                    <a:pt x="41569" y="73068"/>
                  </a:lnTo>
                  <a:lnTo>
                    <a:pt x="41495" y="72994"/>
                  </a:lnTo>
                  <a:lnTo>
                    <a:pt x="41445" y="72920"/>
                  </a:lnTo>
                  <a:lnTo>
                    <a:pt x="41371" y="72796"/>
                  </a:lnTo>
                  <a:lnTo>
                    <a:pt x="41272" y="72696"/>
                  </a:lnTo>
                  <a:lnTo>
                    <a:pt x="41073" y="72498"/>
                  </a:lnTo>
                  <a:lnTo>
                    <a:pt x="40974" y="72374"/>
                  </a:lnTo>
                  <a:lnTo>
                    <a:pt x="40900" y="72250"/>
                  </a:lnTo>
                  <a:lnTo>
                    <a:pt x="40825" y="72101"/>
                  </a:lnTo>
                  <a:lnTo>
                    <a:pt x="40800" y="71977"/>
                  </a:lnTo>
                  <a:lnTo>
                    <a:pt x="40726" y="71704"/>
                  </a:lnTo>
                  <a:lnTo>
                    <a:pt x="40726" y="71407"/>
                  </a:lnTo>
                  <a:lnTo>
                    <a:pt x="40726" y="70811"/>
                  </a:lnTo>
                  <a:lnTo>
                    <a:pt x="40701" y="70539"/>
                  </a:lnTo>
                  <a:lnTo>
                    <a:pt x="40676" y="70241"/>
                  </a:lnTo>
                  <a:lnTo>
                    <a:pt x="40602" y="69993"/>
                  </a:lnTo>
                  <a:lnTo>
                    <a:pt x="40577" y="69869"/>
                  </a:lnTo>
                  <a:lnTo>
                    <a:pt x="40552" y="69745"/>
                  </a:lnTo>
                  <a:lnTo>
                    <a:pt x="40528" y="69323"/>
                  </a:lnTo>
                  <a:lnTo>
                    <a:pt x="40552" y="68902"/>
                  </a:lnTo>
                  <a:lnTo>
                    <a:pt x="40552" y="68678"/>
                  </a:lnTo>
                  <a:lnTo>
                    <a:pt x="40528" y="68480"/>
                  </a:lnTo>
                  <a:lnTo>
                    <a:pt x="40503" y="68282"/>
                  </a:lnTo>
                  <a:lnTo>
                    <a:pt x="40428" y="68058"/>
                  </a:lnTo>
                  <a:lnTo>
                    <a:pt x="40379" y="67984"/>
                  </a:lnTo>
                  <a:lnTo>
                    <a:pt x="40329" y="67910"/>
                  </a:lnTo>
                  <a:lnTo>
                    <a:pt x="40205" y="67786"/>
                  </a:lnTo>
                  <a:lnTo>
                    <a:pt x="40081" y="67686"/>
                  </a:lnTo>
                  <a:lnTo>
                    <a:pt x="39957" y="67562"/>
                  </a:lnTo>
                  <a:lnTo>
                    <a:pt x="39907" y="67463"/>
                  </a:lnTo>
                  <a:lnTo>
                    <a:pt x="39883" y="67364"/>
                  </a:lnTo>
                  <a:lnTo>
                    <a:pt x="39883" y="67265"/>
                  </a:lnTo>
                  <a:lnTo>
                    <a:pt x="39907" y="67165"/>
                  </a:lnTo>
                  <a:lnTo>
                    <a:pt x="40007" y="66967"/>
                  </a:lnTo>
                  <a:lnTo>
                    <a:pt x="40106" y="66769"/>
                  </a:lnTo>
                  <a:lnTo>
                    <a:pt x="40304" y="66421"/>
                  </a:lnTo>
                  <a:lnTo>
                    <a:pt x="40379" y="66223"/>
                  </a:lnTo>
                  <a:lnTo>
                    <a:pt x="40428" y="66025"/>
                  </a:lnTo>
                  <a:lnTo>
                    <a:pt x="40478" y="65801"/>
                  </a:lnTo>
                  <a:lnTo>
                    <a:pt x="40478" y="65603"/>
                  </a:lnTo>
                  <a:lnTo>
                    <a:pt x="40453" y="65405"/>
                  </a:lnTo>
                  <a:lnTo>
                    <a:pt x="40354" y="65206"/>
                  </a:lnTo>
                  <a:lnTo>
                    <a:pt x="40304" y="65132"/>
                  </a:lnTo>
                  <a:lnTo>
                    <a:pt x="40205" y="65082"/>
                  </a:lnTo>
                  <a:lnTo>
                    <a:pt x="40031" y="64983"/>
                  </a:lnTo>
                  <a:lnTo>
                    <a:pt x="39907" y="64884"/>
                  </a:lnTo>
                  <a:lnTo>
                    <a:pt x="39783" y="64784"/>
                  </a:lnTo>
                  <a:lnTo>
                    <a:pt x="39535" y="64586"/>
                  </a:lnTo>
                  <a:lnTo>
                    <a:pt x="39560" y="64487"/>
                  </a:lnTo>
                  <a:lnTo>
                    <a:pt x="39610" y="64412"/>
                  </a:lnTo>
                  <a:lnTo>
                    <a:pt x="39759" y="64288"/>
                  </a:lnTo>
                  <a:lnTo>
                    <a:pt x="39907" y="64164"/>
                  </a:lnTo>
                  <a:lnTo>
                    <a:pt x="39957" y="64090"/>
                  </a:lnTo>
                  <a:lnTo>
                    <a:pt x="40007" y="64016"/>
                  </a:lnTo>
                  <a:lnTo>
                    <a:pt x="40031" y="63916"/>
                  </a:lnTo>
                  <a:lnTo>
                    <a:pt x="40056" y="63817"/>
                  </a:lnTo>
                  <a:lnTo>
                    <a:pt x="40031" y="63644"/>
                  </a:lnTo>
                  <a:lnTo>
                    <a:pt x="40007" y="63544"/>
                  </a:lnTo>
                  <a:lnTo>
                    <a:pt x="39982" y="63445"/>
                  </a:lnTo>
                  <a:lnTo>
                    <a:pt x="39932" y="63371"/>
                  </a:lnTo>
                  <a:lnTo>
                    <a:pt x="39883" y="63296"/>
                  </a:lnTo>
                  <a:lnTo>
                    <a:pt x="39734" y="63172"/>
                  </a:lnTo>
                  <a:lnTo>
                    <a:pt x="39535" y="63098"/>
                  </a:lnTo>
                  <a:lnTo>
                    <a:pt x="39635" y="62825"/>
                  </a:lnTo>
                  <a:lnTo>
                    <a:pt x="39783" y="62577"/>
                  </a:lnTo>
                  <a:lnTo>
                    <a:pt x="39957" y="62304"/>
                  </a:lnTo>
                  <a:lnTo>
                    <a:pt x="40106" y="62056"/>
                  </a:lnTo>
                  <a:lnTo>
                    <a:pt x="40304" y="61684"/>
                  </a:lnTo>
                  <a:lnTo>
                    <a:pt x="40379" y="61486"/>
                  </a:lnTo>
                  <a:lnTo>
                    <a:pt x="40453" y="61287"/>
                  </a:lnTo>
                  <a:lnTo>
                    <a:pt x="40602" y="60692"/>
                  </a:lnTo>
                  <a:lnTo>
                    <a:pt x="40726" y="60097"/>
                  </a:lnTo>
                  <a:lnTo>
                    <a:pt x="40776" y="59799"/>
                  </a:lnTo>
                  <a:lnTo>
                    <a:pt x="40800" y="59477"/>
                  </a:lnTo>
                  <a:lnTo>
                    <a:pt x="40800" y="59179"/>
                  </a:lnTo>
                  <a:lnTo>
                    <a:pt x="40776" y="58881"/>
                  </a:lnTo>
                  <a:lnTo>
                    <a:pt x="40751" y="58757"/>
                  </a:lnTo>
                  <a:lnTo>
                    <a:pt x="40701" y="58609"/>
                  </a:lnTo>
                  <a:lnTo>
                    <a:pt x="40552" y="58361"/>
                  </a:lnTo>
                  <a:lnTo>
                    <a:pt x="40379" y="58137"/>
                  </a:lnTo>
                  <a:lnTo>
                    <a:pt x="40230" y="57889"/>
                  </a:lnTo>
                  <a:lnTo>
                    <a:pt x="40131" y="57741"/>
                  </a:lnTo>
                  <a:lnTo>
                    <a:pt x="40131" y="57641"/>
                  </a:lnTo>
                  <a:lnTo>
                    <a:pt x="40106" y="57542"/>
                  </a:lnTo>
                  <a:lnTo>
                    <a:pt x="40131" y="57369"/>
                  </a:lnTo>
                  <a:lnTo>
                    <a:pt x="40180" y="57220"/>
                  </a:lnTo>
                  <a:lnTo>
                    <a:pt x="40279" y="56922"/>
                  </a:lnTo>
                  <a:lnTo>
                    <a:pt x="40354" y="56724"/>
                  </a:lnTo>
                  <a:lnTo>
                    <a:pt x="40379" y="56550"/>
                  </a:lnTo>
                  <a:lnTo>
                    <a:pt x="40379" y="56376"/>
                  </a:lnTo>
                  <a:lnTo>
                    <a:pt x="40354" y="56203"/>
                  </a:lnTo>
                  <a:lnTo>
                    <a:pt x="40304" y="56054"/>
                  </a:lnTo>
                  <a:lnTo>
                    <a:pt x="40230" y="55880"/>
                  </a:lnTo>
                  <a:lnTo>
                    <a:pt x="40155" y="55732"/>
                  </a:lnTo>
                  <a:lnTo>
                    <a:pt x="40031" y="55583"/>
                  </a:lnTo>
                  <a:lnTo>
                    <a:pt x="39883" y="55409"/>
                  </a:lnTo>
                  <a:lnTo>
                    <a:pt x="39783" y="55235"/>
                  </a:lnTo>
                  <a:lnTo>
                    <a:pt x="39709" y="55087"/>
                  </a:lnTo>
                  <a:lnTo>
                    <a:pt x="39659" y="54938"/>
                  </a:lnTo>
                  <a:lnTo>
                    <a:pt x="39610" y="54789"/>
                  </a:lnTo>
                  <a:lnTo>
                    <a:pt x="39585" y="54640"/>
                  </a:lnTo>
                  <a:lnTo>
                    <a:pt x="39585" y="54343"/>
                  </a:lnTo>
                  <a:lnTo>
                    <a:pt x="40007" y="54194"/>
                  </a:lnTo>
                  <a:lnTo>
                    <a:pt x="39883" y="53226"/>
                  </a:lnTo>
                  <a:lnTo>
                    <a:pt x="39734" y="52284"/>
                  </a:lnTo>
                  <a:lnTo>
                    <a:pt x="39560" y="51093"/>
                  </a:lnTo>
                  <a:lnTo>
                    <a:pt x="39312" y="49680"/>
                  </a:lnTo>
                  <a:lnTo>
                    <a:pt x="38866" y="49680"/>
                  </a:lnTo>
                  <a:lnTo>
                    <a:pt x="38816" y="48960"/>
                  </a:lnTo>
                  <a:lnTo>
                    <a:pt x="38767" y="48266"/>
                  </a:lnTo>
                  <a:lnTo>
                    <a:pt x="38791" y="47646"/>
                  </a:lnTo>
                  <a:lnTo>
                    <a:pt x="38841" y="46604"/>
                  </a:lnTo>
                  <a:lnTo>
                    <a:pt x="38866" y="46604"/>
                  </a:lnTo>
                  <a:lnTo>
                    <a:pt x="38866" y="46431"/>
                  </a:lnTo>
                  <a:lnTo>
                    <a:pt x="38891" y="45687"/>
                  </a:lnTo>
                  <a:lnTo>
                    <a:pt x="38891" y="45017"/>
                  </a:lnTo>
                  <a:lnTo>
                    <a:pt x="38891" y="44521"/>
                  </a:lnTo>
                  <a:lnTo>
                    <a:pt x="38866" y="44372"/>
                  </a:lnTo>
                  <a:lnTo>
                    <a:pt x="38816" y="44298"/>
                  </a:lnTo>
                  <a:lnTo>
                    <a:pt x="38791" y="44273"/>
                  </a:lnTo>
                  <a:lnTo>
                    <a:pt x="38742" y="43926"/>
                  </a:lnTo>
                  <a:lnTo>
                    <a:pt x="38717" y="43578"/>
                  </a:lnTo>
                  <a:lnTo>
                    <a:pt x="38643" y="43231"/>
                  </a:lnTo>
                  <a:lnTo>
                    <a:pt x="38518" y="42884"/>
                  </a:lnTo>
                  <a:lnTo>
                    <a:pt x="38444" y="42710"/>
                  </a:lnTo>
                  <a:lnTo>
                    <a:pt x="38419" y="42611"/>
                  </a:lnTo>
                  <a:lnTo>
                    <a:pt x="38394" y="42512"/>
                  </a:lnTo>
                  <a:lnTo>
                    <a:pt x="38419" y="42214"/>
                  </a:lnTo>
                  <a:lnTo>
                    <a:pt x="38394" y="42041"/>
                  </a:lnTo>
                  <a:lnTo>
                    <a:pt x="38345" y="41867"/>
                  </a:lnTo>
                  <a:lnTo>
                    <a:pt x="38196" y="41222"/>
                  </a:lnTo>
                  <a:lnTo>
                    <a:pt x="38196" y="41197"/>
                  </a:lnTo>
                  <a:lnTo>
                    <a:pt x="38171" y="40999"/>
                  </a:lnTo>
                  <a:lnTo>
                    <a:pt x="38171" y="40800"/>
                  </a:lnTo>
                  <a:lnTo>
                    <a:pt x="38196" y="40577"/>
                  </a:lnTo>
                  <a:lnTo>
                    <a:pt x="38246" y="40379"/>
                  </a:lnTo>
                  <a:lnTo>
                    <a:pt x="38370" y="39684"/>
                  </a:lnTo>
                  <a:lnTo>
                    <a:pt x="38370" y="39139"/>
                  </a:lnTo>
                  <a:lnTo>
                    <a:pt x="38370" y="38940"/>
                  </a:lnTo>
                  <a:lnTo>
                    <a:pt x="38394" y="38742"/>
                  </a:lnTo>
                  <a:lnTo>
                    <a:pt x="38444" y="38543"/>
                  </a:lnTo>
                  <a:lnTo>
                    <a:pt x="38469" y="38370"/>
                  </a:lnTo>
                  <a:lnTo>
                    <a:pt x="38518" y="38271"/>
                  </a:lnTo>
                  <a:lnTo>
                    <a:pt x="38593" y="38171"/>
                  </a:lnTo>
                  <a:lnTo>
                    <a:pt x="38618" y="38097"/>
                  </a:lnTo>
                  <a:lnTo>
                    <a:pt x="38643" y="38023"/>
                  </a:lnTo>
                  <a:lnTo>
                    <a:pt x="38692" y="37874"/>
                  </a:lnTo>
                  <a:lnTo>
                    <a:pt x="38791" y="37527"/>
                  </a:lnTo>
                  <a:lnTo>
                    <a:pt x="38866" y="37179"/>
                  </a:lnTo>
                  <a:lnTo>
                    <a:pt x="39015" y="36361"/>
                  </a:lnTo>
                  <a:lnTo>
                    <a:pt x="39064" y="35914"/>
                  </a:lnTo>
                  <a:lnTo>
                    <a:pt x="39114" y="35468"/>
                  </a:lnTo>
                  <a:lnTo>
                    <a:pt x="39163" y="35121"/>
                  </a:lnTo>
                  <a:lnTo>
                    <a:pt x="39238" y="34798"/>
                  </a:lnTo>
                  <a:lnTo>
                    <a:pt x="39362" y="34476"/>
                  </a:lnTo>
                  <a:lnTo>
                    <a:pt x="39486" y="34129"/>
                  </a:lnTo>
                  <a:lnTo>
                    <a:pt x="39635" y="33757"/>
                  </a:lnTo>
                  <a:lnTo>
                    <a:pt x="39709" y="33583"/>
                  </a:lnTo>
                  <a:lnTo>
                    <a:pt x="39759" y="33385"/>
                  </a:lnTo>
                  <a:lnTo>
                    <a:pt x="39808" y="33136"/>
                  </a:lnTo>
                  <a:lnTo>
                    <a:pt x="39808" y="32864"/>
                  </a:lnTo>
                  <a:lnTo>
                    <a:pt x="39808" y="32343"/>
                  </a:lnTo>
                  <a:lnTo>
                    <a:pt x="39808" y="32095"/>
                  </a:lnTo>
                  <a:lnTo>
                    <a:pt x="39858" y="31822"/>
                  </a:lnTo>
                  <a:lnTo>
                    <a:pt x="39907" y="31549"/>
                  </a:lnTo>
                  <a:lnTo>
                    <a:pt x="39907" y="31326"/>
                  </a:lnTo>
                  <a:lnTo>
                    <a:pt x="40205" y="31326"/>
                  </a:lnTo>
                  <a:lnTo>
                    <a:pt x="40478" y="31376"/>
                  </a:lnTo>
                  <a:lnTo>
                    <a:pt x="41024" y="31549"/>
                  </a:lnTo>
                  <a:lnTo>
                    <a:pt x="41247" y="31599"/>
                  </a:lnTo>
                  <a:lnTo>
                    <a:pt x="41495" y="31648"/>
                  </a:lnTo>
                  <a:lnTo>
                    <a:pt x="41966" y="31698"/>
                  </a:lnTo>
                  <a:lnTo>
                    <a:pt x="42437" y="31698"/>
                  </a:lnTo>
                  <a:lnTo>
                    <a:pt x="42909" y="31748"/>
                  </a:lnTo>
                  <a:lnTo>
                    <a:pt x="43801" y="31748"/>
                  </a:lnTo>
                  <a:lnTo>
                    <a:pt x="44124" y="31772"/>
                  </a:lnTo>
                  <a:lnTo>
                    <a:pt x="44595" y="31847"/>
                  </a:lnTo>
                  <a:lnTo>
                    <a:pt x="44843" y="31872"/>
                  </a:lnTo>
                  <a:lnTo>
                    <a:pt x="45066" y="31896"/>
                  </a:lnTo>
                  <a:lnTo>
                    <a:pt x="45786" y="31896"/>
                  </a:lnTo>
                  <a:lnTo>
                    <a:pt x="45885" y="31921"/>
                  </a:lnTo>
                  <a:lnTo>
                    <a:pt x="45984" y="31971"/>
                  </a:lnTo>
                  <a:lnTo>
                    <a:pt x="46083" y="32020"/>
                  </a:lnTo>
                  <a:lnTo>
                    <a:pt x="46257" y="32169"/>
                  </a:lnTo>
                  <a:lnTo>
                    <a:pt x="46431" y="32318"/>
                  </a:lnTo>
                  <a:lnTo>
                    <a:pt x="46604" y="32467"/>
                  </a:lnTo>
                  <a:lnTo>
                    <a:pt x="46803" y="32566"/>
                  </a:lnTo>
                  <a:lnTo>
                    <a:pt x="46976" y="32665"/>
                  </a:lnTo>
                  <a:lnTo>
                    <a:pt x="47051" y="32715"/>
                  </a:lnTo>
                  <a:lnTo>
                    <a:pt x="47125" y="32740"/>
                  </a:lnTo>
                  <a:lnTo>
                    <a:pt x="47423" y="32864"/>
                  </a:lnTo>
                  <a:lnTo>
                    <a:pt x="47720" y="33012"/>
                  </a:lnTo>
                  <a:lnTo>
                    <a:pt x="48266" y="33310"/>
                  </a:lnTo>
                  <a:lnTo>
                    <a:pt x="48514" y="33409"/>
                  </a:lnTo>
                  <a:lnTo>
                    <a:pt x="48787" y="33509"/>
                  </a:lnTo>
                  <a:lnTo>
                    <a:pt x="49060" y="33558"/>
                  </a:lnTo>
                  <a:lnTo>
                    <a:pt x="49308" y="33583"/>
                  </a:lnTo>
                  <a:lnTo>
                    <a:pt x="49432" y="33583"/>
                  </a:lnTo>
                  <a:lnTo>
                    <a:pt x="49531" y="33558"/>
                  </a:lnTo>
                  <a:lnTo>
                    <a:pt x="50374" y="33285"/>
                  </a:lnTo>
                  <a:lnTo>
                    <a:pt x="50821" y="33136"/>
                  </a:lnTo>
                  <a:lnTo>
                    <a:pt x="51019" y="33037"/>
                  </a:lnTo>
                  <a:lnTo>
                    <a:pt x="51242" y="32913"/>
                  </a:lnTo>
                  <a:lnTo>
                    <a:pt x="51565" y="32715"/>
                  </a:lnTo>
                  <a:lnTo>
                    <a:pt x="51912" y="32541"/>
                  </a:lnTo>
                  <a:lnTo>
                    <a:pt x="52085" y="32442"/>
                  </a:lnTo>
                  <a:lnTo>
                    <a:pt x="52259" y="32392"/>
                  </a:lnTo>
                  <a:lnTo>
                    <a:pt x="52458" y="32343"/>
                  </a:lnTo>
                  <a:lnTo>
                    <a:pt x="52631" y="32343"/>
                  </a:lnTo>
                  <a:lnTo>
                    <a:pt x="52780" y="32318"/>
                  </a:lnTo>
                  <a:lnTo>
                    <a:pt x="52929" y="32318"/>
                  </a:lnTo>
                  <a:lnTo>
                    <a:pt x="53053" y="32268"/>
                  </a:lnTo>
                  <a:lnTo>
                    <a:pt x="53202" y="32219"/>
                  </a:lnTo>
                  <a:lnTo>
                    <a:pt x="53946" y="31896"/>
                  </a:lnTo>
                  <a:lnTo>
                    <a:pt x="54715" y="31599"/>
                  </a:lnTo>
                  <a:lnTo>
                    <a:pt x="54963" y="31524"/>
                  </a:lnTo>
                  <a:lnTo>
                    <a:pt x="55186" y="31425"/>
                  </a:lnTo>
                  <a:lnTo>
                    <a:pt x="55359" y="31276"/>
                  </a:lnTo>
                  <a:lnTo>
                    <a:pt x="55533" y="31078"/>
                  </a:lnTo>
                  <a:lnTo>
                    <a:pt x="55657" y="30855"/>
                  </a:lnTo>
                  <a:lnTo>
                    <a:pt x="55756" y="30656"/>
                  </a:lnTo>
                  <a:lnTo>
                    <a:pt x="55781" y="30507"/>
                  </a:lnTo>
                  <a:lnTo>
                    <a:pt x="55806" y="30383"/>
                  </a:lnTo>
                  <a:lnTo>
                    <a:pt x="55831" y="30111"/>
                  </a:lnTo>
                  <a:lnTo>
                    <a:pt x="55855" y="29763"/>
                  </a:lnTo>
                  <a:lnTo>
                    <a:pt x="55930" y="29441"/>
                  </a:lnTo>
                  <a:lnTo>
                    <a:pt x="56004" y="29069"/>
                  </a:lnTo>
                  <a:lnTo>
                    <a:pt x="56054" y="28870"/>
                  </a:lnTo>
                  <a:lnTo>
                    <a:pt x="56054" y="28672"/>
                  </a:lnTo>
                  <a:lnTo>
                    <a:pt x="56054" y="28424"/>
                  </a:lnTo>
                  <a:lnTo>
                    <a:pt x="56004" y="28176"/>
                  </a:lnTo>
                  <a:lnTo>
                    <a:pt x="56004" y="27854"/>
                  </a:lnTo>
                  <a:lnTo>
                    <a:pt x="55979" y="27556"/>
                  </a:lnTo>
                  <a:lnTo>
                    <a:pt x="55979" y="27234"/>
                  </a:lnTo>
                  <a:lnTo>
                    <a:pt x="55955" y="26936"/>
                  </a:lnTo>
                  <a:lnTo>
                    <a:pt x="55930" y="26812"/>
                  </a:lnTo>
                  <a:lnTo>
                    <a:pt x="55905" y="26688"/>
                  </a:lnTo>
                  <a:lnTo>
                    <a:pt x="55905" y="26564"/>
                  </a:lnTo>
                  <a:lnTo>
                    <a:pt x="55880" y="26465"/>
                  </a:lnTo>
                  <a:lnTo>
                    <a:pt x="55831" y="26390"/>
                  </a:lnTo>
                  <a:lnTo>
                    <a:pt x="55731" y="26192"/>
                  </a:lnTo>
                  <a:lnTo>
                    <a:pt x="55607" y="25919"/>
                  </a:lnTo>
                  <a:lnTo>
                    <a:pt x="55508" y="25646"/>
                  </a:lnTo>
                  <a:lnTo>
                    <a:pt x="55434" y="25349"/>
                  </a:lnTo>
                  <a:lnTo>
                    <a:pt x="55335" y="25076"/>
                  </a:lnTo>
                  <a:lnTo>
                    <a:pt x="55235" y="24877"/>
                  </a:lnTo>
                  <a:lnTo>
                    <a:pt x="55186" y="24778"/>
                  </a:lnTo>
                  <a:lnTo>
                    <a:pt x="55136" y="24679"/>
                  </a:lnTo>
                  <a:lnTo>
                    <a:pt x="55012" y="24307"/>
                  </a:lnTo>
                  <a:lnTo>
                    <a:pt x="54938" y="24133"/>
                  </a:lnTo>
                  <a:lnTo>
                    <a:pt x="54863" y="23960"/>
                  </a:lnTo>
                  <a:lnTo>
                    <a:pt x="54690" y="23588"/>
                  </a:lnTo>
                  <a:lnTo>
                    <a:pt x="54591" y="23414"/>
                  </a:lnTo>
                  <a:lnTo>
                    <a:pt x="54491" y="23240"/>
                  </a:lnTo>
                  <a:lnTo>
                    <a:pt x="54367" y="23116"/>
                  </a:lnTo>
                  <a:lnTo>
                    <a:pt x="54219" y="23017"/>
                  </a:lnTo>
                  <a:lnTo>
                    <a:pt x="53797" y="22719"/>
                  </a:lnTo>
                  <a:lnTo>
                    <a:pt x="53598" y="22546"/>
                  </a:lnTo>
                  <a:lnTo>
                    <a:pt x="53400" y="22372"/>
                  </a:lnTo>
                  <a:lnTo>
                    <a:pt x="53251" y="22223"/>
                  </a:lnTo>
                  <a:lnTo>
                    <a:pt x="53078" y="22099"/>
                  </a:lnTo>
                  <a:lnTo>
                    <a:pt x="52929" y="22025"/>
                  </a:lnTo>
                  <a:lnTo>
                    <a:pt x="52805" y="21901"/>
                  </a:lnTo>
                  <a:lnTo>
                    <a:pt x="52507" y="21628"/>
                  </a:lnTo>
                  <a:lnTo>
                    <a:pt x="52334" y="21430"/>
                  </a:lnTo>
                  <a:lnTo>
                    <a:pt x="52185" y="21231"/>
                  </a:lnTo>
                  <a:lnTo>
                    <a:pt x="51937" y="20934"/>
                  </a:lnTo>
                  <a:lnTo>
                    <a:pt x="51837" y="20785"/>
                  </a:lnTo>
                  <a:lnTo>
                    <a:pt x="51763" y="20611"/>
                  </a:lnTo>
                  <a:lnTo>
                    <a:pt x="51614" y="20264"/>
                  </a:lnTo>
                  <a:lnTo>
                    <a:pt x="51391" y="19718"/>
                  </a:lnTo>
                  <a:lnTo>
                    <a:pt x="51292" y="19470"/>
                  </a:lnTo>
                  <a:lnTo>
                    <a:pt x="51193" y="19222"/>
                  </a:lnTo>
                  <a:lnTo>
                    <a:pt x="51168" y="19049"/>
                  </a:lnTo>
                  <a:lnTo>
                    <a:pt x="51118" y="18900"/>
                  </a:lnTo>
                  <a:lnTo>
                    <a:pt x="51044" y="18726"/>
                  </a:lnTo>
                  <a:lnTo>
                    <a:pt x="50969" y="18429"/>
                  </a:lnTo>
                  <a:lnTo>
                    <a:pt x="50920" y="18131"/>
                  </a:lnTo>
                  <a:lnTo>
                    <a:pt x="50895" y="17809"/>
                  </a:lnTo>
                  <a:lnTo>
                    <a:pt x="50895" y="17511"/>
                  </a:lnTo>
                  <a:lnTo>
                    <a:pt x="50895" y="17313"/>
                  </a:lnTo>
                  <a:lnTo>
                    <a:pt x="50945" y="17139"/>
                  </a:lnTo>
                  <a:lnTo>
                    <a:pt x="51044" y="16792"/>
                  </a:lnTo>
                  <a:lnTo>
                    <a:pt x="51118" y="16544"/>
                  </a:lnTo>
                  <a:lnTo>
                    <a:pt x="51143" y="16420"/>
                  </a:lnTo>
                  <a:lnTo>
                    <a:pt x="51118" y="16296"/>
                  </a:lnTo>
                  <a:lnTo>
                    <a:pt x="51044" y="16221"/>
                  </a:lnTo>
                  <a:lnTo>
                    <a:pt x="50969" y="16147"/>
                  </a:lnTo>
                  <a:lnTo>
                    <a:pt x="50821" y="16072"/>
                  </a:lnTo>
                  <a:lnTo>
                    <a:pt x="50647" y="15998"/>
                  </a:lnTo>
                  <a:lnTo>
                    <a:pt x="50473" y="15924"/>
                  </a:lnTo>
                  <a:lnTo>
                    <a:pt x="50300" y="15824"/>
                  </a:lnTo>
                  <a:lnTo>
                    <a:pt x="50101" y="15775"/>
                  </a:lnTo>
                  <a:lnTo>
                    <a:pt x="49704" y="15651"/>
                  </a:lnTo>
                  <a:lnTo>
                    <a:pt x="49308" y="15576"/>
                  </a:lnTo>
                  <a:lnTo>
                    <a:pt x="48886" y="15452"/>
                  </a:lnTo>
                  <a:lnTo>
                    <a:pt x="48663" y="15428"/>
                  </a:lnTo>
                  <a:lnTo>
                    <a:pt x="48440" y="15403"/>
                  </a:lnTo>
                  <a:lnTo>
                    <a:pt x="48316" y="15353"/>
                  </a:lnTo>
                  <a:lnTo>
                    <a:pt x="48241" y="15328"/>
                  </a:lnTo>
                  <a:lnTo>
                    <a:pt x="48191" y="15328"/>
                  </a:lnTo>
                  <a:lnTo>
                    <a:pt x="48092" y="15353"/>
                  </a:lnTo>
                  <a:lnTo>
                    <a:pt x="47993" y="15378"/>
                  </a:lnTo>
                  <a:lnTo>
                    <a:pt x="47819" y="15403"/>
                  </a:lnTo>
                  <a:lnTo>
                    <a:pt x="47671" y="15403"/>
                  </a:lnTo>
                  <a:lnTo>
                    <a:pt x="47596" y="15428"/>
                  </a:lnTo>
                  <a:lnTo>
                    <a:pt x="47547" y="15452"/>
                  </a:lnTo>
                  <a:lnTo>
                    <a:pt x="47522" y="15502"/>
                  </a:lnTo>
                  <a:lnTo>
                    <a:pt x="47522" y="15552"/>
                  </a:lnTo>
                  <a:lnTo>
                    <a:pt x="47472" y="15725"/>
                  </a:lnTo>
                  <a:lnTo>
                    <a:pt x="47472" y="15899"/>
                  </a:lnTo>
                  <a:lnTo>
                    <a:pt x="47472" y="16072"/>
                  </a:lnTo>
                  <a:lnTo>
                    <a:pt x="47497" y="16147"/>
                  </a:lnTo>
                  <a:lnTo>
                    <a:pt x="47547" y="16221"/>
                  </a:lnTo>
                  <a:lnTo>
                    <a:pt x="47671" y="16296"/>
                  </a:lnTo>
                  <a:lnTo>
                    <a:pt x="47819" y="16345"/>
                  </a:lnTo>
                  <a:lnTo>
                    <a:pt x="47968" y="16444"/>
                  </a:lnTo>
                  <a:lnTo>
                    <a:pt x="48018" y="16494"/>
                  </a:lnTo>
                  <a:lnTo>
                    <a:pt x="48043" y="16544"/>
                  </a:lnTo>
                  <a:lnTo>
                    <a:pt x="48018" y="16618"/>
                  </a:lnTo>
                  <a:lnTo>
                    <a:pt x="47968" y="16692"/>
                  </a:lnTo>
                  <a:lnTo>
                    <a:pt x="47919" y="16742"/>
                  </a:lnTo>
                  <a:lnTo>
                    <a:pt x="47869" y="16767"/>
                  </a:lnTo>
                  <a:lnTo>
                    <a:pt x="47745" y="16792"/>
                  </a:lnTo>
                  <a:lnTo>
                    <a:pt x="47571" y="16816"/>
                  </a:lnTo>
                  <a:lnTo>
                    <a:pt x="47398" y="16841"/>
                  </a:lnTo>
                  <a:lnTo>
                    <a:pt x="47224" y="16891"/>
                  </a:lnTo>
                  <a:lnTo>
                    <a:pt x="47100" y="16965"/>
                  </a:lnTo>
                  <a:lnTo>
                    <a:pt x="47001" y="17089"/>
                  </a:lnTo>
                  <a:lnTo>
                    <a:pt x="46951" y="17238"/>
                  </a:lnTo>
                  <a:lnTo>
                    <a:pt x="46902" y="17412"/>
                  </a:lnTo>
                  <a:lnTo>
                    <a:pt x="46902" y="17561"/>
                  </a:lnTo>
                  <a:lnTo>
                    <a:pt x="46927" y="17734"/>
                  </a:lnTo>
                  <a:lnTo>
                    <a:pt x="46951" y="17883"/>
                  </a:lnTo>
                  <a:lnTo>
                    <a:pt x="47075" y="18280"/>
                  </a:lnTo>
                  <a:lnTo>
                    <a:pt x="47150" y="18453"/>
                  </a:lnTo>
                  <a:lnTo>
                    <a:pt x="47175" y="18652"/>
                  </a:lnTo>
                  <a:lnTo>
                    <a:pt x="47175" y="18776"/>
                  </a:lnTo>
                  <a:lnTo>
                    <a:pt x="47150" y="18875"/>
                  </a:lnTo>
                  <a:lnTo>
                    <a:pt x="47125" y="18999"/>
                  </a:lnTo>
                  <a:lnTo>
                    <a:pt x="47075" y="19123"/>
                  </a:lnTo>
                  <a:lnTo>
                    <a:pt x="47075" y="19247"/>
                  </a:lnTo>
                  <a:lnTo>
                    <a:pt x="47100" y="19346"/>
                  </a:lnTo>
                  <a:lnTo>
                    <a:pt x="47150" y="19446"/>
                  </a:lnTo>
                  <a:lnTo>
                    <a:pt x="47224" y="19520"/>
                  </a:lnTo>
                  <a:lnTo>
                    <a:pt x="47249" y="19570"/>
                  </a:lnTo>
                  <a:lnTo>
                    <a:pt x="47299" y="19594"/>
                  </a:lnTo>
                  <a:lnTo>
                    <a:pt x="47348" y="19619"/>
                  </a:lnTo>
                  <a:lnTo>
                    <a:pt x="47398" y="19644"/>
                  </a:lnTo>
                  <a:lnTo>
                    <a:pt x="47398" y="19694"/>
                  </a:lnTo>
                  <a:lnTo>
                    <a:pt x="47472" y="19768"/>
                  </a:lnTo>
                  <a:lnTo>
                    <a:pt x="47596" y="19991"/>
                  </a:lnTo>
                  <a:lnTo>
                    <a:pt x="47671" y="20115"/>
                  </a:lnTo>
                  <a:lnTo>
                    <a:pt x="47770" y="20214"/>
                  </a:lnTo>
                  <a:lnTo>
                    <a:pt x="47968" y="20338"/>
                  </a:lnTo>
                  <a:lnTo>
                    <a:pt x="48142" y="20462"/>
                  </a:lnTo>
                  <a:lnTo>
                    <a:pt x="48340" y="20562"/>
                  </a:lnTo>
                  <a:lnTo>
                    <a:pt x="48564" y="20661"/>
                  </a:lnTo>
                  <a:lnTo>
                    <a:pt x="48762" y="20686"/>
                  </a:lnTo>
                  <a:lnTo>
                    <a:pt x="48762" y="20909"/>
                  </a:lnTo>
                  <a:lnTo>
                    <a:pt x="48812" y="21132"/>
                  </a:lnTo>
                  <a:lnTo>
                    <a:pt x="48886" y="21430"/>
                  </a:lnTo>
                  <a:lnTo>
                    <a:pt x="48960" y="21703"/>
                  </a:lnTo>
                  <a:lnTo>
                    <a:pt x="49010" y="22000"/>
                  </a:lnTo>
                  <a:lnTo>
                    <a:pt x="49109" y="22347"/>
                  </a:lnTo>
                  <a:lnTo>
                    <a:pt x="49184" y="22744"/>
                  </a:lnTo>
                  <a:lnTo>
                    <a:pt x="49208" y="23116"/>
                  </a:lnTo>
                  <a:lnTo>
                    <a:pt x="49208" y="23315"/>
                  </a:lnTo>
                  <a:lnTo>
                    <a:pt x="49184" y="23488"/>
                  </a:lnTo>
                  <a:lnTo>
                    <a:pt x="49159" y="23637"/>
                  </a:lnTo>
                  <a:lnTo>
                    <a:pt x="49109" y="23811"/>
                  </a:lnTo>
                  <a:lnTo>
                    <a:pt x="49060" y="23885"/>
                  </a:lnTo>
                  <a:lnTo>
                    <a:pt x="49010" y="23935"/>
                  </a:lnTo>
                  <a:lnTo>
                    <a:pt x="48960" y="23984"/>
                  </a:lnTo>
                  <a:lnTo>
                    <a:pt x="48762" y="23984"/>
                  </a:lnTo>
                  <a:lnTo>
                    <a:pt x="48613" y="23935"/>
                  </a:lnTo>
                  <a:lnTo>
                    <a:pt x="48365" y="23860"/>
                  </a:lnTo>
                  <a:lnTo>
                    <a:pt x="47819" y="23712"/>
                  </a:lnTo>
                  <a:lnTo>
                    <a:pt x="47571" y="23612"/>
                  </a:lnTo>
                  <a:lnTo>
                    <a:pt x="47299" y="23513"/>
                  </a:lnTo>
                  <a:lnTo>
                    <a:pt x="47125" y="23414"/>
                  </a:lnTo>
                  <a:lnTo>
                    <a:pt x="46976" y="23315"/>
                  </a:lnTo>
                  <a:lnTo>
                    <a:pt x="46654" y="23091"/>
                  </a:lnTo>
                  <a:lnTo>
                    <a:pt x="46455" y="22967"/>
                  </a:lnTo>
                  <a:lnTo>
                    <a:pt x="46232" y="22868"/>
                  </a:lnTo>
                  <a:lnTo>
                    <a:pt x="46009" y="22769"/>
                  </a:lnTo>
                  <a:lnTo>
                    <a:pt x="45835" y="22645"/>
                  </a:lnTo>
                  <a:lnTo>
                    <a:pt x="45587" y="22546"/>
                  </a:lnTo>
                  <a:lnTo>
                    <a:pt x="45339" y="22471"/>
                  </a:lnTo>
                  <a:lnTo>
                    <a:pt x="44942" y="22273"/>
                  </a:lnTo>
                  <a:lnTo>
                    <a:pt x="44843" y="22223"/>
                  </a:lnTo>
                  <a:lnTo>
                    <a:pt x="44719" y="22174"/>
                  </a:lnTo>
                  <a:lnTo>
                    <a:pt x="44446" y="22124"/>
                  </a:lnTo>
                  <a:lnTo>
                    <a:pt x="44099" y="22025"/>
                  </a:lnTo>
                  <a:lnTo>
                    <a:pt x="43752" y="21926"/>
                  </a:lnTo>
                  <a:lnTo>
                    <a:pt x="43479" y="21777"/>
                  </a:lnTo>
                  <a:lnTo>
                    <a:pt x="43231" y="21653"/>
                  </a:lnTo>
                  <a:lnTo>
                    <a:pt x="42537" y="21281"/>
                  </a:lnTo>
                  <a:lnTo>
                    <a:pt x="42338" y="21182"/>
                  </a:lnTo>
                  <a:lnTo>
                    <a:pt x="42239" y="21132"/>
                  </a:lnTo>
                  <a:lnTo>
                    <a:pt x="42115" y="21082"/>
                  </a:lnTo>
                  <a:lnTo>
                    <a:pt x="41867" y="21033"/>
                  </a:lnTo>
                  <a:lnTo>
                    <a:pt x="41619" y="21008"/>
                  </a:lnTo>
                  <a:lnTo>
                    <a:pt x="41371" y="20958"/>
                  </a:lnTo>
                  <a:lnTo>
                    <a:pt x="41148" y="20859"/>
                  </a:lnTo>
                  <a:lnTo>
                    <a:pt x="40676" y="20611"/>
                  </a:lnTo>
                  <a:lnTo>
                    <a:pt x="40230" y="20363"/>
                  </a:lnTo>
                  <a:lnTo>
                    <a:pt x="39783" y="20115"/>
                  </a:lnTo>
                  <a:lnTo>
                    <a:pt x="39635" y="20041"/>
                  </a:lnTo>
                  <a:lnTo>
                    <a:pt x="39486" y="19966"/>
                  </a:lnTo>
                  <a:lnTo>
                    <a:pt x="39312" y="19917"/>
                  </a:lnTo>
                  <a:lnTo>
                    <a:pt x="39139" y="19917"/>
                  </a:lnTo>
                  <a:lnTo>
                    <a:pt x="38816" y="19867"/>
                  </a:lnTo>
                  <a:lnTo>
                    <a:pt x="38667" y="19842"/>
                  </a:lnTo>
                  <a:lnTo>
                    <a:pt x="38518" y="19818"/>
                  </a:lnTo>
                  <a:lnTo>
                    <a:pt x="38022" y="19842"/>
                  </a:lnTo>
                  <a:lnTo>
                    <a:pt x="37675" y="19818"/>
                  </a:lnTo>
                  <a:lnTo>
                    <a:pt x="37328" y="19718"/>
                  </a:lnTo>
                  <a:lnTo>
                    <a:pt x="37055" y="19644"/>
                  </a:lnTo>
                  <a:lnTo>
                    <a:pt x="36534" y="19520"/>
                  </a:lnTo>
                  <a:lnTo>
                    <a:pt x="36038" y="19396"/>
                  </a:lnTo>
                  <a:lnTo>
                    <a:pt x="35716" y="19322"/>
                  </a:lnTo>
                  <a:lnTo>
                    <a:pt x="35617" y="19297"/>
                  </a:lnTo>
                  <a:lnTo>
                    <a:pt x="35493" y="19297"/>
                  </a:lnTo>
                  <a:lnTo>
                    <a:pt x="35369" y="19272"/>
                  </a:lnTo>
                  <a:lnTo>
                    <a:pt x="35220" y="19222"/>
                  </a:lnTo>
                  <a:lnTo>
                    <a:pt x="35096" y="19148"/>
                  </a:lnTo>
                  <a:lnTo>
                    <a:pt x="34972" y="19049"/>
                  </a:lnTo>
                  <a:lnTo>
                    <a:pt x="34749" y="18875"/>
                  </a:lnTo>
                  <a:lnTo>
                    <a:pt x="34476" y="18726"/>
                  </a:lnTo>
                  <a:lnTo>
                    <a:pt x="33831" y="18478"/>
                  </a:lnTo>
                  <a:lnTo>
                    <a:pt x="33657" y="18379"/>
                  </a:lnTo>
                  <a:lnTo>
                    <a:pt x="33484" y="18255"/>
                  </a:lnTo>
                  <a:lnTo>
                    <a:pt x="33360" y="18081"/>
                  </a:lnTo>
                  <a:lnTo>
                    <a:pt x="33211" y="17933"/>
                  </a:lnTo>
                  <a:lnTo>
                    <a:pt x="32963" y="17536"/>
                  </a:lnTo>
                  <a:lnTo>
                    <a:pt x="32814" y="17089"/>
                  </a:lnTo>
                  <a:lnTo>
                    <a:pt x="32764" y="16816"/>
                  </a:lnTo>
                  <a:lnTo>
                    <a:pt x="32715" y="16519"/>
                  </a:lnTo>
                  <a:lnTo>
                    <a:pt x="32690" y="16246"/>
                  </a:lnTo>
                  <a:lnTo>
                    <a:pt x="32715" y="15973"/>
                  </a:lnTo>
                  <a:lnTo>
                    <a:pt x="32740" y="15725"/>
                  </a:lnTo>
                  <a:lnTo>
                    <a:pt x="32814" y="15502"/>
                  </a:lnTo>
                  <a:lnTo>
                    <a:pt x="32938" y="15279"/>
                  </a:lnTo>
                  <a:lnTo>
                    <a:pt x="33087" y="15055"/>
                  </a:lnTo>
                  <a:lnTo>
                    <a:pt x="33310" y="14832"/>
                  </a:lnTo>
                  <a:lnTo>
                    <a:pt x="33558" y="14609"/>
                  </a:lnTo>
                  <a:lnTo>
                    <a:pt x="33682" y="14485"/>
                  </a:lnTo>
                  <a:lnTo>
                    <a:pt x="33781" y="14311"/>
                  </a:lnTo>
                  <a:lnTo>
                    <a:pt x="33880" y="14138"/>
                  </a:lnTo>
                  <a:lnTo>
                    <a:pt x="33955" y="13939"/>
                  </a:lnTo>
                  <a:lnTo>
                    <a:pt x="34029" y="13716"/>
                  </a:lnTo>
                  <a:lnTo>
                    <a:pt x="34079" y="13493"/>
                  </a:lnTo>
                  <a:lnTo>
                    <a:pt x="34128" y="13046"/>
                  </a:lnTo>
                  <a:lnTo>
                    <a:pt x="34153" y="12625"/>
                  </a:lnTo>
                  <a:lnTo>
                    <a:pt x="34153" y="12278"/>
                  </a:lnTo>
                  <a:lnTo>
                    <a:pt x="34153" y="11955"/>
                  </a:lnTo>
                  <a:lnTo>
                    <a:pt x="35889" y="11955"/>
                  </a:lnTo>
                  <a:lnTo>
                    <a:pt x="36162" y="11930"/>
                  </a:lnTo>
                  <a:lnTo>
                    <a:pt x="36336" y="11856"/>
                  </a:lnTo>
                  <a:lnTo>
                    <a:pt x="36485" y="11757"/>
                  </a:lnTo>
                  <a:lnTo>
                    <a:pt x="36559" y="11658"/>
                  </a:lnTo>
                  <a:lnTo>
                    <a:pt x="36584" y="11534"/>
                  </a:lnTo>
                  <a:lnTo>
                    <a:pt x="36584" y="11410"/>
                  </a:lnTo>
                  <a:lnTo>
                    <a:pt x="36534" y="11286"/>
                  </a:lnTo>
                  <a:lnTo>
                    <a:pt x="36485" y="11211"/>
                  </a:lnTo>
                  <a:lnTo>
                    <a:pt x="36187" y="10938"/>
                  </a:lnTo>
                  <a:lnTo>
                    <a:pt x="35691" y="10492"/>
                  </a:lnTo>
                  <a:lnTo>
                    <a:pt x="34972" y="9872"/>
                  </a:lnTo>
                  <a:lnTo>
                    <a:pt x="35021" y="9624"/>
                  </a:lnTo>
                  <a:lnTo>
                    <a:pt x="35046" y="9376"/>
                  </a:lnTo>
                  <a:lnTo>
                    <a:pt x="35071" y="9103"/>
                  </a:lnTo>
                  <a:lnTo>
                    <a:pt x="35096" y="8830"/>
                  </a:lnTo>
                  <a:lnTo>
                    <a:pt x="35071" y="8359"/>
                  </a:lnTo>
                  <a:lnTo>
                    <a:pt x="34997" y="7888"/>
                  </a:lnTo>
                  <a:lnTo>
                    <a:pt x="34848" y="7441"/>
                  </a:lnTo>
                  <a:lnTo>
                    <a:pt x="34674" y="6995"/>
                  </a:lnTo>
                  <a:lnTo>
                    <a:pt x="34451" y="6573"/>
                  </a:lnTo>
                  <a:lnTo>
                    <a:pt x="34178" y="6176"/>
                  </a:lnTo>
                  <a:lnTo>
                    <a:pt x="33880" y="5829"/>
                  </a:lnTo>
                  <a:lnTo>
                    <a:pt x="33533" y="5482"/>
                  </a:lnTo>
                  <a:lnTo>
                    <a:pt x="33161" y="5184"/>
                  </a:lnTo>
                  <a:lnTo>
                    <a:pt x="32764" y="4911"/>
                  </a:lnTo>
                  <a:lnTo>
                    <a:pt x="32318" y="4663"/>
                  </a:lnTo>
                  <a:lnTo>
                    <a:pt x="31871" y="4465"/>
                  </a:lnTo>
                  <a:lnTo>
                    <a:pt x="31375" y="4316"/>
                  </a:lnTo>
                  <a:lnTo>
                    <a:pt x="30879" y="4192"/>
                  </a:lnTo>
                  <a:lnTo>
                    <a:pt x="30358" y="4118"/>
                  </a:lnTo>
                  <a:lnTo>
                    <a:pt x="29813" y="4093"/>
                  </a:lnTo>
                  <a:lnTo>
                    <a:pt x="29267" y="4118"/>
                  </a:lnTo>
                  <a:lnTo>
                    <a:pt x="28746" y="4192"/>
                  </a:lnTo>
                  <a:lnTo>
                    <a:pt x="28250" y="4316"/>
                  </a:lnTo>
                  <a:lnTo>
                    <a:pt x="27754" y="4465"/>
                  </a:lnTo>
                  <a:lnTo>
                    <a:pt x="27283" y="4663"/>
                  </a:lnTo>
                  <a:lnTo>
                    <a:pt x="26861" y="4911"/>
                  </a:lnTo>
                  <a:lnTo>
                    <a:pt x="26440" y="5184"/>
                  </a:lnTo>
                  <a:lnTo>
                    <a:pt x="26068" y="5482"/>
                  </a:lnTo>
                  <a:lnTo>
                    <a:pt x="25745" y="5829"/>
                  </a:lnTo>
                  <a:lnTo>
                    <a:pt x="25423" y="6176"/>
                  </a:lnTo>
                  <a:lnTo>
                    <a:pt x="25175" y="6573"/>
                  </a:lnTo>
                  <a:lnTo>
                    <a:pt x="24952" y="6995"/>
                  </a:lnTo>
                  <a:lnTo>
                    <a:pt x="24778" y="7441"/>
                  </a:lnTo>
                  <a:lnTo>
                    <a:pt x="24629" y="7888"/>
                  </a:lnTo>
                  <a:lnTo>
                    <a:pt x="24555" y="8359"/>
                  </a:lnTo>
                  <a:lnTo>
                    <a:pt x="24530" y="8830"/>
                  </a:lnTo>
                  <a:lnTo>
                    <a:pt x="24530" y="9103"/>
                  </a:lnTo>
                  <a:lnTo>
                    <a:pt x="24555" y="9376"/>
                  </a:lnTo>
                  <a:lnTo>
                    <a:pt x="24604" y="9624"/>
                  </a:lnTo>
                  <a:lnTo>
                    <a:pt x="24654" y="9872"/>
                  </a:lnTo>
                  <a:lnTo>
                    <a:pt x="23935" y="10492"/>
                  </a:lnTo>
                  <a:lnTo>
                    <a:pt x="23439" y="10938"/>
                  </a:lnTo>
                  <a:lnTo>
                    <a:pt x="23141" y="11211"/>
                  </a:lnTo>
                  <a:lnTo>
                    <a:pt x="23091" y="11286"/>
                  </a:lnTo>
                  <a:lnTo>
                    <a:pt x="23042" y="11410"/>
                  </a:lnTo>
                  <a:lnTo>
                    <a:pt x="23042" y="11534"/>
                  </a:lnTo>
                  <a:lnTo>
                    <a:pt x="23067" y="11658"/>
                  </a:lnTo>
                  <a:lnTo>
                    <a:pt x="23141" y="11757"/>
                  </a:lnTo>
                  <a:lnTo>
                    <a:pt x="23265" y="11856"/>
                  </a:lnTo>
                  <a:lnTo>
                    <a:pt x="23463" y="11930"/>
                  </a:lnTo>
                  <a:lnTo>
                    <a:pt x="23736" y="11955"/>
                  </a:lnTo>
                  <a:lnTo>
                    <a:pt x="25472" y="11955"/>
                  </a:lnTo>
                  <a:lnTo>
                    <a:pt x="25472" y="12278"/>
                  </a:lnTo>
                  <a:lnTo>
                    <a:pt x="25472" y="12625"/>
                  </a:lnTo>
                  <a:lnTo>
                    <a:pt x="25497" y="13046"/>
                  </a:lnTo>
                  <a:lnTo>
                    <a:pt x="25547" y="13493"/>
                  </a:lnTo>
                  <a:lnTo>
                    <a:pt x="25596" y="13716"/>
                  </a:lnTo>
                  <a:lnTo>
                    <a:pt x="25671" y="13939"/>
                  </a:lnTo>
                  <a:lnTo>
                    <a:pt x="25745" y="14138"/>
                  </a:lnTo>
                  <a:lnTo>
                    <a:pt x="25820" y="14311"/>
                  </a:lnTo>
                  <a:lnTo>
                    <a:pt x="25944" y="14485"/>
                  </a:lnTo>
                  <a:lnTo>
                    <a:pt x="26068" y="14609"/>
                  </a:lnTo>
                  <a:lnTo>
                    <a:pt x="26316" y="14832"/>
                  </a:lnTo>
                  <a:lnTo>
                    <a:pt x="26514" y="15055"/>
                  </a:lnTo>
                  <a:lnTo>
                    <a:pt x="26688" y="15279"/>
                  </a:lnTo>
                  <a:lnTo>
                    <a:pt x="26787" y="15502"/>
                  </a:lnTo>
                  <a:lnTo>
                    <a:pt x="26861" y="15725"/>
                  </a:lnTo>
                  <a:lnTo>
                    <a:pt x="26911" y="15973"/>
                  </a:lnTo>
                  <a:lnTo>
                    <a:pt x="26936" y="16246"/>
                  </a:lnTo>
                  <a:lnTo>
                    <a:pt x="26911" y="16519"/>
                  </a:lnTo>
                  <a:lnTo>
                    <a:pt x="26837" y="16792"/>
                  </a:lnTo>
                  <a:lnTo>
                    <a:pt x="26737" y="17114"/>
                  </a:lnTo>
                  <a:lnTo>
                    <a:pt x="26613" y="17536"/>
                  </a:lnTo>
                  <a:lnTo>
                    <a:pt x="26464" y="17660"/>
                  </a:lnTo>
                  <a:lnTo>
                    <a:pt x="26365" y="17809"/>
                  </a:lnTo>
                  <a:lnTo>
                    <a:pt x="26068" y="18156"/>
                  </a:lnTo>
                  <a:lnTo>
                    <a:pt x="25770" y="18453"/>
                  </a:lnTo>
                  <a:lnTo>
                    <a:pt x="25572" y="18627"/>
                  </a:lnTo>
                  <a:lnTo>
                    <a:pt x="25348" y="18801"/>
                  </a:lnTo>
                  <a:lnTo>
                    <a:pt x="25249" y="18900"/>
                  </a:lnTo>
                  <a:lnTo>
                    <a:pt x="25125" y="18974"/>
                  </a:lnTo>
                  <a:lnTo>
                    <a:pt x="25001" y="18999"/>
                  </a:lnTo>
                  <a:lnTo>
                    <a:pt x="24778" y="18999"/>
                  </a:lnTo>
                  <a:lnTo>
                    <a:pt x="24679" y="18974"/>
                  </a:lnTo>
                  <a:lnTo>
                    <a:pt x="24455" y="18900"/>
                  </a:lnTo>
                  <a:lnTo>
                    <a:pt x="24207" y="18850"/>
                  </a:lnTo>
                  <a:lnTo>
                    <a:pt x="24133" y="18850"/>
                  </a:lnTo>
                  <a:lnTo>
                    <a:pt x="24083" y="18875"/>
                  </a:lnTo>
                  <a:lnTo>
                    <a:pt x="23959" y="18925"/>
                  </a:lnTo>
                  <a:lnTo>
                    <a:pt x="23711" y="19049"/>
                  </a:lnTo>
                  <a:lnTo>
                    <a:pt x="23439" y="19123"/>
                  </a:lnTo>
                  <a:lnTo>
                    <a:pt x="22918" y="19198"/>
                  </a:lnTo>
                  <a:lnTo>
                    <a:pt x="22769" y="19247"/>
                  </a:lnTo>
                  <a:lnTo>
                    <a:pt x="22620" y="19247"/>
                  </a:lnTo>
                  <a:lnTo>
                    <a:pt x="22298" y="19222"/>
                  </a:lnTo>
                  <a:lnTo>
                    <a:pt x="21975" y="19173"/>
                  </a:lnTo>
                  <a:lnTo>
                    <a:pt x="21653" y="19123"/>
                  </a:lnTo>
                  <a:lnTo>
                    <a:pt x="21479" y="19123"/>
                  </a:lnTo>
                  <a:lnTo>
                    <a:pt x="21306" y="19148"/>
                  </a:lnTo>
                  <a:lnTo>
                    <a:pt x="21058" y="19198"/>
                  </a:lnTo>
                  <a:lnTo>
                    <a:pt x="20909" y="19222"/>
                  </a:lnTo>
                  <a:lnTo>
                    <a:pt x="20760" y="19198"/>
                  </a:lnTo>
                  <a:lnTo>
                    <a:pt x="20611" y="19148"/>
                  </a:lnTo>
                  <a:lnTo>
                    <a:pt x="20437" y="19098"/>
                  </a:lnTo>
                  <a:lnTo>
                    <a:pt x="20115" y="18974"/>
                  </a:lnTo>
                  <a:lnTo>
                    <a:pt x="19297" y="18701"/>
                  </a:lnTo>
                  <a:lnTo>
                    <a:pt x="18900" y="18577"/>
                  </a:lnTo>
                  <a:lnTo>
                    <a:pt x="18478" y="18478"/>
                  </a:lnTo>
                  <a:lnTo>
                    <a:pt x="18280" y="18453"/>
                  </a:lnTo>
                  <a:lnTo>
                    <a:pt x="18081" y="18478"/>
                  </a:lnTo>
                  <a:lnTo>
                    <a:pt x="17883" y="18528"/>
                  </a:lnTo>
                  <a:lnTo>
                    <a:pt x="17709" y="18627"/>
                  </a:lnTo>
                  <a:lnTo>
                    <a:pt x="17511" y="18776"/>
                  </a:lnTo>
                  <a:lnTo>
                    <a:pt x="17263" y="18875"/>
                  </a:lnTo>
                  <a:lnTo>
                    <a:pt x="16791" y="19049"/>
                  </a:lnTo>
                  <a:lnTo>
                    <a:pt x="16667" y="19098"/>
                  </a:lnTo>
                  <a:lnTo>
                    <a:pt x="16543" y="19123"/>
                  </a:lnTo>
                  <a:lnTo>
                    <a:pt x="16295" y="19098"/>
                  </a:lnTo>
                  <a:lnTo>
                    <a:pt x="16047" y="19049"/>
                  </a:lnTo>
                  <a:lnTo>
                    <a:pt x="15849" y="18974"/>
                  </a:lnTo>
                  <a:lnTo>
                    <a:pt x="15626" y="18875"/>
                  </a:lnTo>
                  <a:lnTo>
                    <a:pt x="15427" y="18726"/>
                  </a:lnTo>
                  <a:lnTo>
                    <a:pt x="15254" y="18577"/>
                  </a:lnTo>
                  <a:lnTo>
                    <a:pt x="15055" y="18429"/>
                  </a:lnTo>
                  <a:lnTo>
                    <a:pt x="15006" y="18379"/>
                  </a:lnTo>
                  <a:lnTo>
                    <a:pt x="14931" y="18329"/>
                  </a:lnTo>
                  <a:lnTo>
                    <a:pt x="14708" y="18156"/>
                  </a:lnTo>
                  <a:lnTo>
                    <a:pt x="14634" y="18156"/>
                  </a:lnTo>
                  <a:lnTo>
                    <a:pt x="14534" y="18181"/>
                  </a:lnTo>
                  <a:lnTo>
                    <a:pt x="14410" y="18181"/>
                  </a:lnTo>
                  <a:lnTo>
                    <a:pt x="14262" y="18156"/>
                  </a:lnTo>
                  <a:lnTo>
                    <a:pt x="14162" y="18081"/>
                  </a:lnTo>
                  <a:lnTo>
                    <a:pt x="14088" y="18032"/>
                  </a:lnTo>
                  <a:lnTo>
                    <a:pt x="13964" y="17883"/>
                  </a:lnTo>
                  <a:lnTo>
                    <a:pt x="13914" y="17833"/>
                  </a:lnTo>
                  <a:lnTo>
                    <a:pt x="13840" y="17833"/>
                  </a:lnTo>
                  <a:lnTo>
                    <a:pt x="13666" y="17809"/>
                  </a:lnTo>
                  <a:lnTo>
                    <a:pt x="13344" y="17833"/>
                  </a:lnTo>
                  <a:lnTo>
                    <a:pt x="13245" y="17833"/>
                  </a:lnTo>
                  <a:lnTo>
                    <a:pt x="13146" y="17809"/>
                  </a:lnTo>
                  <a:lnTo>
                    <a:pt x="13071" y="17784"/>
                  </a:lnTo>
                  <a:lnTo>
                    <a:pt x="12972" y="17734"/>
                  </a:lnTo>
                  <a:lnTo>
                    <a:pt x="12897" y="17685"/>
                  </a:lnTo>
                  <a:lnTo>
                    <a:pt x="12798" y="17635"/>
                  </a:lnTo>
                  <a:lnTo>
                    <a:pt x="12575" y="17585"/>
                  </a:lnTo>
                  <a:lnTo>
                    <a:pt x="12302" y="17585"/>
                  </a:lnTo>
                  <a:lnTo>
                    <a:pt x="11955" y="17610"/>
                  </a:lnTo>
                  <a:lnTo>
                    <a:pt x="11707" y="17585"/>
                  </a:lnTo>
                  <a:lnTo>
                    <a:pt x="11558" y="17610"/>
                  </a:lnTo>
                  <a:lnTo>
                    <a:pt x="11409" y="17635"/>
                  </a:lnTo>
                  <a:lnTo>
                    <a:pt x="11261" y="17660"/>
                  </a:lnTo>
                  <a:lnTo>
                    <a:pt x="11112" y="17685"/>
                  </a:lnTo>
                  <a:lnTo>
                    <a:pt x="10814" y="17685"/>
                  </a:lnTo>
                  <a:lnTo>
                    <a:pt x="10715" y="17660"/>
                  </a:lnTo>
                  <a:lnTo>
                    <a:pt x="10616" y="17635"/>
                  </a:lnTo>
                  <a:lnTo>
                    <a:pt x="10516" y="17561"/>
                  </a:lnTo>
                  <a:lnTo>
                    <a:pt x="10343" y="17412"/>
                  </a:lnTo>
                  <a:lnTo>
                    <a:pt x="10268" y="17288"/>
                  </a:lnTo>
                  <a:lnTo>
                    <a:pt x="10169" y="17164"/>
                  </a:lnTo>
                  <a:lnTo>
                    <a:pt x="10095" y="17139"/>
                  </a:lnTo>
                  <a:lnTo>
                    <a:pt x="10020" y="17114"/>
                  </a:lnTo>
                  <a:lnTo>
                    <a:pt x="9872" y="17040"/>
                  </a:lnTo>
                  <a:lnTo>
                    <a:pt x="9673" y="16940"/>
                  </a:lnTo>
                  <a:lnTo>
                    <a:pt x="9475" y="16816"/>
                  </a:lnTo>
                  <a:lnTo>
                    <a:pt x="9351" y="16692"/>
                  </a:lnTo>
                  <a:lnTo>
                    <a:pt x="9276" y="16643"/>
                  </a:lnTo>
                  <a:lnTo>
                    <a:pt x="9227" y="16618"/>
                  </a:lnTo>
                  <a:lnTo>
                    <a:pt x="9177" y="16568"/>
                  </a:lnTo>
                  <a:lnTo>
                    <a:pt x="9152" y="16469"/>
                  </a:lnTo>
                  <a:lnTo>
                    <a:pt x="9103" y="16320"/>
                  </a:lnTo>
                  <a:lnTo>
                    <a:pt x="8929" y="15824"/>
                  </a:lnTo>
                  <a:lnTo>
                    <a:pt x="8879" y="15626"/>
                  </a:lnTo>
                  <a:lnTo>
                    <a:pt x="8830" y="15403"/>
                  </a:lnTo>
                  <a:lnTo>
                    <a:pt x="8755" y="14981"/>
                  </a:lnTo>
                  <a:lnTo>
                    <a:pt x="8706" y="14783"/>
                  </a:lnTo>
                  <a:lnTo>
                    <a:pt x="8681" y="14584"/>
                  </a:lnTo>
                  <a:lnTo>
                    <a:pt x="8656" y="14510"/>
                  </a:lnTo>
                  <a:lnTo>
                    <a:pt x="8656" y="14460"/>
                  </a:lnTo>
                  <a:lnTo>
                    <a:pt x="8557" y="14336"/>
                  </a:lnTo>
                  <a:lnTo>
                    <a:pt x="8359" y="14039"/>
                  </a:lnTo>
                  <a:lnTo>
                    <a:pt x="8210" y="13766"/>
                  </a:lnTo>
                  <a:lnTo>
                    <a:pt x="8036" y="13567"/>
                  </a:lnTo>
                  <a:lnTo>
                    <a:pt x="7838" y="13394"/>
                  </a:lnTo>
                  <a:lnTo>
                    <a:pt x="7639" y="13220"/>
                  </a:lnTo>
                  <a:lnTo>
                    <a:pt x="7466" y="13046"/>
                  </a:lnTo>
                  <a:lnTo>
                    <a:pt x="7267" y="12848"/>
                  </a:lnTo>
                  <a:lnTo>
                    <a:pt x="7094" y="12650"/>
                  </a:lnTo>
                  <a:lnTo>
                    <a:pt x="6945" y="12451"/>
                  </a:lnTo>
                  <a:lnTo>
                    <a:pt x="6821" y="12203"/>
                  </a:lnTo>
                  <a:lnTo>
                    <a:pt x="6771" y="12030"/>
                  </a:lnTo>
                  <a:lnTo>
                    <a:pt x="6697" y="11856"/>
                  </a:lnTo>
                  <a:lnTo>
                    <a:pt x="6672" y="11682"/>
                  </a:lnTo>
                  <a:lnTo>
                    <a:pt x="6647" y="11534"/>
                  </a:lnTo>
                  <a:lnTo>
                    <a:pt x="6573" y="11360"/>
                  </a:lnTo>
                  <a:lnTo>
                    <a:pt x="6548" y="11162"/>
                  </a:lnTo>
                  <a:lnTo>
                    <a:pt x="6548" y="11062"/>
                  </a:lnTo>
                  <a:lnTo>
                    <a:pt x="6498" y="10963"/>
                  </a:lnTo>
                  <a:lnTo>
                    <a:pt x="6325" y="10740"/>
                  </a:lnTo>
                  <a:lnTo>
                    <a:pt x="6226" y="10641"/>
                  </a:lnTo>
                  <a:lnTo>
                    <a:pt x="6102" y="10541"/>
                  </a:lnTo>
                  <a:lnTo>
                    <a:pt x="5953" y="10467"/>
                  </a:lnTo>
                  <a:lnTo>
                    <a:pt x="5754" y="10393"/>
                  </a:lnTo>
                  <a:lnTo>
                    <a:pt x="5680" y="10343"/>
                  </a:lnTo>
                  <a:lnTo>
                    <a:pt x="5606" y="10269"/>
                  </a:lnTo>
                  <a:lnTo>
                    <a:pt x="5556" y="10219"/>
                  </a:lnTo>
                  <a:lnTo>
                    <a:pt x="5531" y="10145"/>
                  </a:lnTo>
                  <a:lnTo>
                    <a:pt x="5531" y="10021"/>
                  </a:lnTo>
                  <a:lnTo>
                    <a:pt x="5506" y="9897"/>
                  </a:lnTo>
                  <a:lnTo>
                    <a:pt x="5432" y="9624"/>
                  </a:lnTo>
                  <a:lnTo>
                    <a:pt x="5358" y="9326"/>
                  </a:lnTo>
                  <a:lnTo>
                    <a:pt x="5283" y="9028"/>
                  </a:lnTo>
                  <a:lnTo>
                    <a:pt x="5209" y="8830"/>
                  </a:lnTo>
                  <a:lnTo>
                    <a:pt x="5159" y="8632"/>
                  </a:lnTo>
                  <a:lnTo>
                    <a:pt x="5085" y="8309"/>
                  </a:lnTo>
                  <a:lnTo>
                    <a:pt x="4985" y="7987"/>
                  </a:lnTo>
                  <a:lnTo>
                    <a:pt x="4861" y="7416"/>
                  </a:lnTo>
                  <a:lnTo>
                    <a:pt x="4812" y="7069"/>
                  </a:lnTo>
                  <a:lnTo>
                    <a:pt x="4762" y="6697"/>
                  </a:lnTo>
                  <a:lnTo>
                    <a:pt x="4613" y="6151"/>
                  </a:lnTo>
                  <a:lnTo>
                    <a:pt x="4440" y="5631"/>
                  </a:lnTo>
                  <a:lnTo>
                    <a:pt x="4415" y="5457"/>
                  </a:lnTo>
                  <a:lnTo>
                    <a:pt x="4390" y="5308"/>
                  </a:lnTo>
                  <a:lnTo>
                    <a:pt x="4365" y="4986"/>
                  </a:lnTo>
                  <a:lnTo>
                    <a:pt x="4365" y="4589"/>
                  </a:lnTo>
                  <a:lnTo>
                    <a:pt x="4415" y="4341"/>
                  </a:lnTo>
                  <a:lnTo>
                    <a:pt x="4440" y="4043"/>
                  </a:lnTo>
                  <a:lnTo>
                    <a:pt x="4514" y="3721"/>
                  </a:lnTo>
                  <a:lnTo>
                    <a:pt x="4564" y="3398"/>
                  </a:lnTo>
                  <a:lnTo>
                    <a:pt x="4589" y="3076"/>
                  </a:lnTo>
                  <a:lnTo>
                    <a:pt x="4613" y="2828"/>
                  </a:lnTo>
                  <a:lnTo>
                    <a:pt x="4638" y="2555"/>
                  </a:lnTo>
                  <a:lnTo>
                    <a:pt x="4638" y="2307"/>
                  </a:lnTo>
                  <a:lnTo>
                    <a:pt x="4638" y="2158"/>
                  </a:lnTo>
                  <a:lnTo>
                    <a:pt x="4613" y="2034"/>
                  </a:lnTo>
                  <a:lnTo>
                    <a:pt x="4613" y="1910"/>
                  </a:lnTo>
                  <a:lnTo>
                    <a:pt x="4589" y="1761"/>
                  </a:lnTo>
                  <a:lnTo>
                    <a:pt x="4589" y="1489"/>
                  </a:lnTo>
                  <a:lnTo>
                    <a:pt x="4539" y="1315"/>
                  </a:lnTo>
                  <a:lnTo>
                    <a:pt x="4465" y="1166"/>
                  </a:lnTo>
                  <a:lnTo>
                    <a:pt x="4415" y="1017"/>
                  </a:lnTo>
                  <a:lnTo>
                    <a:pt x="4341" y="868"/>
                  </a:lnTo>
                  <a:lnTo>
                    <a:pt x="4217" y="695"/>
                  </a:lnTo>
                  <a:lnTo>
                    <a:pt x="4093" y="571"/>
                  </a:lnTo>
                  <a:lnTo>
                    <a:pt x="3944" y="472"/>
                  </a:lnTo>
                  <a:lnTo>
                    <a:pt x="3770" y="397"/>
                  </a:lnTo>
                  <a:lnTo>
                    <a:pt x="3497" y="273"/>
                  </a:lnTo>
                  <a:lnTo>
                    <a:pt x="3224" y="124"/>
                  </a:lnTo>
                  <a:lnTo>
                    <a:pt x="3125" y="50"/>
                  </a:lnTo>
                  <a:lnTo>
                    <a:pt x="3076" y="25"/>
                  </a:lnTo>
                  <a:lnTo>
                    <a:pt x="3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06" name="Google Shape;7606;p95"/>
          <p:cNvSpPr txBox="1">
            <a:spLocks noGrp="1"/>
          </p:cNvSpPr>
          <p:nvPr>
            <p:ph type="title" idx="4"/>
          </p:nvPr>
        </p:nvSpPr>
        <p:spPr>
          <a:xfrm>
            <a:off x="928754" y="652702"/>
            <a:ext cx="4774436" cy="3972232"/>
          </a:xfrm>
          <a:prstGeom prst="rect">
            <a:avLst/>
          </a:prstGeom>
        </p:spPr>
        <p:txBody>
          <a:bodyPr spcFirstLastPara="1" wrap="square" lIns="91425" tIns="91425" rIns="91425" bIns="91425" anchor="t" anchorCtr="0">
            <a:noAutofit/>
          </a:bodyPr>
          <a:lstStyle/>
          <a:p>
            <a:pPr lvl="0" algn="just"/>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Trebuie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s</a:t>
            </a:r>
            <a: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t>ă se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ia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în</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considerare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faptul</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combatanții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au un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drept</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legitim de a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recurge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la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violență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până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când</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sunt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capturați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t>Astfel se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încearcă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să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se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asigure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capturarea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și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detenția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nu sunt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folosite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ca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prilej</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răzbunare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rele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tratamente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sau</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tortură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prizonierilor</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război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pentru</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obține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informații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Prizonierii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război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pot fi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interogați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cu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toate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acestea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nu li se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poate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aplica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tortură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fizică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sau</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psihică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nici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vreo</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altă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formă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constrângere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pentru</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obține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informații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orice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fel</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t/>
            </a:r>
            <a:b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br>
            <a: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t/>
            </a:r>
            <a:b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b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Statutul</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prizonier</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război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împiedică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asemenea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urmărirea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penală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și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condamnarea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prizonierilor</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numai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pentru</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că</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au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luat</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parte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la un conflict.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În</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cazul</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în</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care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combatanții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au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încălcat</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dreptul</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umanitar</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inclusiv</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comiterea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acte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teroriste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aceștia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nu pot fi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privați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statutul</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prizonier</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război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dar</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pot fi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urmăriți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penal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pentru</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infracțiunile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comise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în</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conformitate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cu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statul</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drept</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și</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garanțiile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judiciare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recunoscute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dreptul</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umanitar</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t/>
            </a:r>
            <a:b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br>
            <a: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t/>
            </a:r>
            <a:b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b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Infracțiunile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pasibile</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de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pedeapsa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cu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moartea</a:t>
            </a:r>
            <a:r>
              <a:rPr lang="en-US" sz="1300" dirty="0">
                <a:solidFill>
                  <a:schemeClr val="accent4">
                    <a:lumMod val="75000"/>
                  </a:schemeClr>
                </a:solidFill>
                <a:latin typeface="Bahnschrift Condensed" panose="020B0502040204020203" pitchFamily="34" charset="0"/>
                <a:ea typeface="Assistant Medium"/>
                <a:cs typeface="Assistant Medium"/>
                <a:sym typeface="Assistant Medium"/>
              </a:rPr>
              <a:t> sunt</a:t>
            </a:r>
            <a: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t> </a:t>
            </a:r>
            <a:r>
              <a:rPr lang="en-US" sz="1300" dirty="0" err="1">
                <a:solidFill>
                  <a:schemeClr val="accent4">
                    <a:lumMod val="75000"/>
                  </a:schemeClr>
                </a:solidFill>
                <a:latin typeface="Bahnschrift Condensed" panose="020B0502040204020203" pitchFamily="34" charset="0"/>
                <a:ea typeface="Assistant Medium"/>
                <a:cs typeface="Assistant Medium"/>
                <a:sym typeface="Assistant Medium"/>
              </a:rPr>
              <a:t>limitate</a:t>
            </a:r>
            <a:r>
              <a:rPr lang="ro-MD" sz="1300" dirty="0">
                <a:solidFill>
                  <a:schemeClr val="accent4">
                    <a:lumMod val="75000"/>
                  </a:schemeClr>
                </a:solidFill>
                <a:latin typeface="Bahnschrift Condensed" panose="020B0502040204020203" pitchFamily="34" charset="0"/>
                <a:ea typeface="Assistant Medium"/>
                <a:cs typeface="Assistant Medium"/>
                <a:sym typeface="Assistant Medium"/>
              </a:rPr>
              <a:t>.</a:t>
            </a:r>
            <a:r>
              <a:rPr lang="en-US" dirty="0">
                <a:latin typeface="Assistant Medium"/>
                <a:ea typeface="Assistant Medium"/>
                <a:cs typeface="Assistant Medium"/>
                <a:sym typeface="Assistant Medium"/>
              </a:rPr>
              <a:t/>
            </a:r>
            <a:br>
              <a:rPr lang="en-US" dirty="0">
                <a:latin typeface="Assistant Medium"/>
                <a:ea typeface="Assistant Medium"/>
                <a:cs typeface="Assistant Medium"/>
                <a:sym typeface="Assistant Medium"/>
              </a:rPr>
            </a:br>
            <a:r>
              <a:rPr lang="en-US" dirty="0">
                <a:latin typeface="Assistant Medium"/>
                <a:ea typeface="Assistant Medium"/>
                <a:cs typeface="Assistant Medium"/>
                <a:sym typeface="Assistant Medium"/>
              </a:rPr>
              <a:t/>
            </a:r>
            <a:br>
              <a:rPr lang="en-US" dirty="0">
                <a:latin typeface="Assistant Medium"/>
                <a:ea typeface="Assistant Medium"/>
                <a:cs typeface="Assistant Medium"/>
                <a:sym typeface="Assistant Medium"/>
              </a:rPr>
            </a:br>
            <a:endParaRPr dirty="0">
              <a:latin typeface="Assistant Medium"/>
              <a:ea typeface="Assistant Medium"/>
              <a:cs typeface="Assistant Medium"/>
              <a:sym typeface="Assistant Medium"/>
            </a:endParaRPr>
          </a:p>
        </p:txBody>
      </p:sp>
      <p:grpSp>
        <p:nvGrpSpPr>
          <p:cNvPr id="7619" name="Google Shape;7619;p95"/>
          <p:cNvGrpSpPr/>
          <p:nvPr/>
        </p:nvGrpSpPr>
        <p:grpSpPr>
          <a:xfrm rot="-316379" flipH="1">
            <a:off x="52391" y="526822"/>
            <a:ext cx="961651" cy="1184452"/>
            <a:chOff x="7234335" y="539692"/>
            <a:chExt cx="1103331" cy="1358958"/>
          </a:xfrm>
        </p:grpSpPr>
        <p:sp>
          <p:nvSpPr>
            <p:cNvPr id="7620" name="Google Shape;7620;p95"/>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95"/>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95"/>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95"/>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95"/>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95"/>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95"/>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95"/>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95"/>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95"/>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95"/>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1" name="Google Shape;7631;p95"/>
          <p:cNvGrpSpPr/>
          <p:nvPr/>
        </p:nvGrpSpPr>
        <p:grpSpPr>
          <a:xfrm rot="1044125" flipH="1">
            <a:off x="7276164" y="286808"/>
            <a:ext cx="431630" cy="531632"/>
            <a:chOff x="7234335" y="539692"/>
            <a:chExt cx="1103331" cy="1358958"/>
          </a:xfrm>
        </p:grpSpPr>
        <p:sp>
          <p:nvSpPr>
            <p:cNvPr id="7632" name="Google Shape;7632;p95"/>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95"/>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95"/>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95"/>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95"/>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95"/>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95"/>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95"/>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95"/>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95"/>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95"/>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00"/>
                                        </p:tgtEl>
                                        <p:attrNameLst>
                                          <p:attrName>style.visibility</p:attrName>
                                        </p:attrNameLst>
                                      </p:cBhvr>
                                      <p:to>
                                        <p:strVal val="visible"/>
                                      </p:to>
                                    </p:set>
                                    <p:animEffect transition="in" filter="fade">
                                      <p:cBhvr>
                                        <p:cTn id="7" dur="1000"/>
                                        <p:tgtEl>
                                          <p:spTgt spid="7600"/>
                                        </p:tgtEl>
                                      </p:cBhvr>
                                    </p:animEffect>
                                  </p:childTnLst>
                                </p:cTn>
                              </p:par>
                              <p:par>
                                <p:cTn id="8" presetID="10" presetClass="entr" presetSubtype="0" fill="hold" nodeType="withEffect">
                                  <p:stCondLst>
                                    <p:cond delay="0"/>
                                  </p:stCondLst>
                                  <p:childTnLst>
                                    <p:set>
                                      <p:cBhvr>
                                        <p:cTn id="9" dur="1" fill="hold">
                                          <p:stCondLst>
                                            <p:cond delay="0"/>
                                          </p:stCondLst>
                                        </p:cTn>
                                        <p:tgtEl>
                                          <p:spTgt spid="7606"/>
                                        </p:tgtEl>
                                        <p:attrNameLst>
                                          <p:attrName>style.visibility</p:attrName>
                                        </p:attrNameLst>
                                      </p:cBhvr>
                                      <p:to>
                                        <p:strVal val="visible"/>
                                      </p:to>
                                    </p:set>
                                    <p:animEffect transition="in" filter="fade">
                                      <p:cBhvr>
                                        <p:cTn id="10" dur="1000"/>
                                        <p:tgtEl>
                                          <p:spTgt spid="760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619"/>
                                        </p:tgtEl>
                                        <p:attrNameLst>
                                          <p:attrName>style.visibility</p:attrName>
                                        </p:attrNameLst>
                                      </p:cBhvr>
                                      <p:to>
                                        <p:strVal val="visible"/>
                                      </p:to>
                                    </p:set>
                                    <p:animEffect transition="in" filter="fade">
                                      <p:cBhvr>
                                        <p:cTn id="14" dur="1000"/>
                                        <p:tgtEl>
                                          <p:spTgt spid="7619"/>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631"/>
                                        </p:tgtEl>
                                        <p:attrNameLst>
                                          <p:attrName>style.visibility</p:attrName>
                                        </p:attrNameLst>
                                      </p:cBhvr>
                                      <p:to>
                                        <p:strVal val="visible"/>
                                      </p:to>
                                    </p:set>
                                    <p:animEffect transition="in" filter="fade">
                                      <p:cBhvr>
                                        <p:cTn id="18" dur="1000"/>
                                        <p:tgtEl>
                                          <p:spTgt spid="7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E1897E68-6F0B-4704-B6E2-E2CBE1E4E652}"/>
              </a:ext>
            </a:extLst>
          </p:cNvPr>
          <p:cNvPicPr>
            <a:picLocks noChangeAspect="1"/>
          </p:cNvPicPr>
          <p:nvPr/>
        </p:nvPicPr>
        <p:blipFill>
          <a:blip r:embed="rId3"/>
          <a:stretch>
            <a:fillRect/>
          </a:stretch>
        </p:blipFill>
        <p:spPr>
          <a:xfrm>
            <a:off x="846364" y="345037"/>
            <a:ext cx="7255534" cy="4528729"/>
          </a:xfrm>
          <a:prstGeom prst="rect">
            <a:avLst/>
          </a:prstGeom>
        </p:spPr>
      </p:pic>
      <p:grpSp>
        <p:nvGrpSpPr>
          <p:cNvPr id="18" name="Google Shape;1899;p62">
            <a:extLst>
              <a:ext uri="{FF2B5EF4-FFF2-40B4-BE49-F238E27FC236}">
                <a16:creationId xmlns:a16="http://schemas.microsoft.com/office/drawing/2014/main" xmlns="" id="{B97E18C9-C02B-4C31-8466-9E4BFE163B46}"/>
              </a:ext>
            </a:extLst>
          </p:cNvPr>
          <p:cNvGrpSpPr/>
          <p:nvPr/>
        </p:nvGrpSpPr>
        <p:grpSpPr>
          <a:xfrm>
            <a:off x="8156549" y="490204"/>
            <a:ext cx="640995" cy="566941"/>
            <a:chOff x="238125" y="1291875"/>
            <a:chExt cx="392550" cy="351875"/>
          </a:xfrm>
        </p:grpSpPr>
        <p:sp>
          <p:nvSpPr>
            <p:cNvPr id="19" name="Google Shape;1900;p62">
              <a:extLst>
                <a:ext uri="{FF2B5EF4-FFF2-40B4-BE49-F238E27FC236}">
                  <a16:creationId xmlns:a16="http://schemas.microsoft.com/office/drawing/2014/main" xmlns="" id="{84ABD2F1-D21E-4782-9826-AB7E14E8124C}"/>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01;p62">
              <a:extLst>
                <a:ext uri="{FF2B5EF4-FFF2-40B4-BE49-F238E27FC236}">
                  <a16:creationId xmlns:a16="http://schemas.microsoft.com/office/drawing/2014/main" xmlns="" id="{95579494-E129-401A-A17A-BA8EA33FAE06}"/>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02;p62">
              <a:extLst>
                <a:ext uri="{FF2B5EF4-FFF2-40B4-BE49-F238E27FC236}">
                  <a16:creationId xmlns:a16="http://schemas.microsoft.com/office/drawing/2014/main" xmlns="" id="{326144BC-E878-44F1-BC83-D22FD731C23D}"/>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7555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9">
          <a:extLst>
            <a:ext uri="{FF2B5EF4-FFF2-40B4-BE49-F238E27FC236}">
              <a16:creationId xmlns:a16="http://schemas.microsoft.com/office/drawing/2014/main" xmlns="" id="{B75D5BDB-7E93-5BD4-EC81-BB939268A5FA}"/>
            </a:ext>
          </a:extLst>
        </p:cNvPr>
        <p:cNvGrpSpPr/>
        <p:nvPr/>
      </p:nvGrpSpPr>
      <p:grpSpPr>
        <a:xfrm>
          <a:off x="0" y="0"/>
          <a:ext cx="0" cy="0"/>
          <a:chOff x="0" y="0"/>
          <a:chExt cx="0" cy="0"/>
        </a:xfrm>
      </p:grpSpPr>
      <p:sp>
        <p:nvSpPr>
          <p:cNvPr id="1853" name="Google Shape;1853;p61">
            <a:extLst>
              <a:ext uri="{FF2B5EF4-FFF2-40B4-BE49-F238E27FC236}">
                <a16:creationId xmlns:a16="http://schemas.microsoft.com/office/drawing/2014/main" xmlns="" id="{4316A58B-41C5-87BF-8D6C-5A3FF12B23AC}"/>
              </a:ext>
            </a:extLst>
          </p:cNvPr>
          <p:cNvSpPr txBox="1">
            <a:spLocks noGrp="1"/>
          </p:cNvSpPr>
          <p:nvPr>
            <p:ph type="body" idx="1"/>
          </p:nvPr>
        </p:nvSpPr>
        <p:spPr>
          <a:xfrm>
            <a:off x="858249" y="0"/>
            <a:ext cx="6181648" cy="480326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MD" sz="1300" b="1" dirty="0">
                <a:solidFill>
                  <a:schemeClr val="accent4">
                    <a:lumMod val="75000"/>
                  </a:schemeClr>
                </a:solidFill>
                <a:latin typeface="Bahnschrift Condensed" panose="020B0502040204020203" pitchFamily="34" charset="0"/>
              </a:rPr>
              <a:t>Art. 5 </a:t>
            </a:r>
            <a:r>
              <a:rPr lang="ro-MD" sz="1300" dirty="0">
                <a:solidFill>
                  <a:schemeClr val="accent4">
                    <a:lumMod val="75000"/>
                  </a:schemeClr>
                </a:solidFill>
                <a:latin typeface="Bahnschrift Condensed" panose="020B0502040204020203" pitchFamily="34" charset="0"/>
              </a:rPr>
              <a:t>din Statutul de la Roma prevede o listă exhaustivă de crime care intră în competența Curții Penale Internaționale.</a:t>
            </a:r>
          </a:p>
          <a:p>
            <a:pPr marL="0" lvl="0" indent="0" algn="just" rtl="0">
              <a:spcBef>
                <a:spcPts val="0"/>
              </a:spcBef>
              <a:spcAft>
                <a:spcPts val="0"/>
              </a:spcAft>
              <a:buNone/>
            </a:pPr>
            <a:r>
              <a:rPr lang="ro-MD" sz="1300" dirty="0">
                <a:solidFill>
                  <a:schemeClr val="accent4">
                    <a:lumMod val="75000"/>
                  </a:schemeClr>
                </a:solidFill>
                <a:latin typeface="Bahnschrift Condensed" panose="020B0502040204020203" pitchFamily="34" charset="0"/>
              </a:rPr>
              <a:t>Respectiv</a:t>
            </a:r>
            <a:r>
              <a:rPr lang="en-US" sz="1300" dirty="0">
                <a:solidFill>
                  <a:schemeClr val="accent4">
                    <a:lumMod val="75000"/>
                  </a:schemeClr>
                </a:solidFill>
                <a:latin typeface="Bahnschrift Condensed" panose="020B0502040204020203" pitchFamily="34" charset="0"/>
              </a:rPr>
              <a:t>:</a:t>
            </a:r>
            <a:endPar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endParaRPr>
          </a:p>
          <a:p>
            <a:pPr marL="0" indent="0" algn="just">
              <a:buNone/>
            </a:pP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Competenta Cur</a:t>
            </a:r>
            <a:r>
              <a:rPr lang="ro-MD" sz="1300" kern="100" dirty="0">
                <a:solidFill>
                  <a:schemeClr val="accent4">
                    <a:lumMod val="75000"/>
                  </a:schemeClr>
                </a:solidFill>
                <a:latin typeface="Bahnschrift Condensed" panose="020B0502040204020203" pitchFamily="34" charset="0"/>
                <a:ea typeface="Calibri" panose="020F0502020204030204" pitchFamily="34" charset="0"/>
                <a:cs typeface="Times New Roman" panose="02020603050405020304" pitchFamily="18" charset="0"/>
              </a:rPr>
              <a:t>ț</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ii este limitată la crimele cele mai grave care privesc ansamblul comunității internaționale. </a:t>
            </a:r>
          </a:p>
          <a:p>
            <a:pPr marL="285750" indent="-285750" algn="just"/>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crima de genocid; </a:t>
            </a:r>
          </a:p>
          <a:p>
            <a:pPr marL="285750" indent="-285750" algn="just"/>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crimele </a:t>
            </a:r>
            <a:r>
              <a:rPr lang="ro-MD" sz="1300" kern="100" dirty="0">
                <a:solidFill>
                  <a:schemeClr val="accent4">
                    <a:lumMod val="75000"/>
                  </a:schemeClr>
                </a:solidFill>
                <a:latin typeface="Bahnschrift Condensed" panose="020B0502040204020203" pitchFamily="34" charset="0"/>
                <a:ea typeface="Calibri" panose="020F0502020204030204" pitchFamily="34" charset="0"/>
                <a:cs typeface="Times New Roman" panose="02020603050405020304" pitchFamily="18" charset="0"/>
              </a:rPr>
              <a:t>î</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mpotriva umanității; </a:t>
            </a:r>
          </a:p>
          <a:p>
            <a:pPr marL="285750" indent="-285750" algn="just"/>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crimele de război; </a:t>
            </a:r>
          </a:p>
          <a:p>
            <a:pPr marL="285750" indent="-285750" algn="just"/>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crima de agresiune.</a:t>
            </a:r>
            <a:endParaRPr lang="ro-MD" sz="1300" kern="100" dirty="0">
              <a:solidFill>
                <a:schemeClr val="accent4">
                  <a:lumMod val="75000"/>
                </a:schemeClr>
              </a:solidFill>
              <a:latin typeface="Bahnschrift Condensed" panose="020B0502040204020203" pitchFamily="34" charset="0"/>
              <a:ea typeface="Calibri" panose="020F0502020204030204" pitchFamily="34" charset="0"/>
              <a:cs typeface="Times New Roman" panose="02020603050405020304" pitchFamily="18" charset="0"/>
            </a:endParaRPr>
          </a:p>
          <a:p>
            <a:pPr marL="0" indent="0" algn="just">
              <a:buNone/>
            </a:pP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Prin </a:t>
            </a:r>
            <a:r>
              <a:rPr lang="ro-MD" sz="1300" b="1"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art. 8 </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al Statutului CPI, ca crimă de război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contra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prizonierilor</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r</a:t>
            </a:r>
            <a:r>
              <a:rPr lang="ro-MD"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ăzboi</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s-ar considera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p>
          <a:p>
            <a:pPr marL="0" indent="0" algn="just">
              <a:buNone/>
            </a:pPr>
            <a:r>
              <a:rPr lang="ro-MD" sz="1300" b="1" u="sng" kern="100" dirty="0">
                <a:solidFill>
                  <a:schemeClr val="accent4">
                    <a:lumMod val="75000"/>
                  </a:schemeClr>
                </a:solidFill>
                <a:latin typeface="Bahnschrift Condensed" panose="020B0502040204020203" pitchFamily="34" charset="0"/>
                <a:ea typeface="Calibri" panose="020F0502020204030204" pitchFamily="34" charset="0"/>
                <a:cs typeface="Times New Roman" panose="02020603050405020304" pitchFamily="18" charset="0"/>
              </a:rPr>
              <a:t>I</a:t>
            </a:r>
            <a:r>
              <a:rPr lang="ro-MD" sz="1300" b="1" u="sng"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ro-MD" sz="1300" b="1" u="sng" kern="100" dirty="0">
                <a:solidFill>
                  <a:schemeClr val="accent4">
                    <a:lumMod val="75000"/>
                  </a:schemeClr>
                </a:solidFill>
                <a:latin typeface="Bahnschrift Condensed" panose="020B0502040204020203" pitchFamily="34" charset="0"/>
                <a:ea typeface="Calibri" panose="020F0502020204030204" pitchFamily="34" charset="0"/>
                <a:cs typeface="Times New Roman" panose="02020603050405020304" pitchFamily="18" charset="0"/>
              </a:rPr>
              <a:t>I</a:t>
            </a:r>
            <a:r>
              <a:rPr lang="en-US" sz="1300" b="1" u="sng"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nfracţiunile</a:t>
            </a:r>
            <a:r>
              <a:rPr lang="en-US" sz="1300" b="1" u="sng"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grave la </a:t>
            </a:r>
            <a:r>
              <a:rPr lang="en-US" sz="1300" b="1" u="sng"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convenţiile</a:t>
            </a:r>
            <a:r>
              <a:rPr lang="en-US" sz="1300" b="1" u="sng"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la Geneva din 12 august 1949</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şi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anume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oricare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dintre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faptele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menţionate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mai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jos</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dacă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ele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se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referă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la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persoane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sau</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bunuri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protejate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dispoziţiile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convenţiilor</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la Geneva:</a:t>
            </a:r>
          </a:p>
          <a:p>
            <a:pPr marL="285750" indent="-285750" algn="just">
              <a:buFont typeface="Wingdings" panose="05000000000000000000" pitchFamily="2" charset="2"/>
              <a:buChar char="v"/>
            </a:pP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omuciderea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intenţionată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v"/>
            </a:pP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tortura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şi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tratamentele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inumane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inclusiv</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experien</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ț</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ele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biologice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v"/>
            </a:pP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fapta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cauza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cu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intenţie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suferinţe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mari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sau</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vătăma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grav</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integritatea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fizica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ori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sănătatea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v"/>
            </a:pP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distrugerea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şi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însuşirea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bunuri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nejustificate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necesit</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ă</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ţi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militare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şi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executate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pe scar</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larg</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într</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-un mod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ilicit</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şi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arbitrar</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v"/>
            </a:pP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fapta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constrânge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un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prizonier</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război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sau</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o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persoană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protejat</a:t>
            </a:r>
            <a:r>
              <a:rPr lang="ro-MD" sz="1300" kern="100" dirty="0">
                <a:solidFill>
                  <a:schemeClr val="accent4">
                    <a:lumMod val="75000"/>
                  </a:schemeClr>
                </a:solidFill>
                <a:latin typeface="Bahnschrift Condensed" panose="020B0502040204020203" pitchFamily="34" charset="0"/>
                <a:ea typeface="Calibri" panose="020F0502020204030204" pitchFamily="34" charset="0"/>
                <a:cs typeface="Times New Roman" panose="02020603050405020304" pitchFamily="18" charset="0"/>
              </a:rPr>
              <a:t>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s</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servească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în</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forţele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unei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puteri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inamice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v"/>
            </a:pP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fapta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priva</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cu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intenţie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un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prizonier</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război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sau</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oricare</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altă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persoană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protejat</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de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dreptul</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s</a:t>
            </a:r>
            <a:r>
              <a:rPr lang="ro-MD" sz="1300" kern="100" dirty="0">
                <a:solidFill>
                  <a:schemeClr val="accent4">
                    <a:lumMod val="75000"/>
                  </a:schemeClr>
                </a:solidFill>
                <a:latin typeface="Bahnschrift Condensed" panose="020B0502040204020203" pitchFamily="34" charset="0"/>
                <a:ea typeface="Calibri" panose="020F0502020204030204" pitchFamily="34" charset="0"/>
                <a:cs typeface="Times New Roman" panose="02020603050405020304" pitchFamily="18" charset="0"/>
              </a:rPr>
              <a:t>ă</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u de a fi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judeca</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t</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regulamentar</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şi</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 impar</a:t>
            </a:r>
            <a:r>
              <a:rPr lang="ro-MD"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ț</a:t>
            </a:r>
            <a:r>
              <a:rPr lang="en-US" sz="1300" kern="100" dirty="0" err="1">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ial</a:t>
            </a:r>
            <a:r>
              <a:rPr lang="en-US" sz="1300" kern="100" dirty="0">
                <a:solidFill>
                  <a:schemeClr val="accent4">
                    <a:lumMod val="75000"/>
                  </a:schemeClr>
                </a:solidFill>
                <a:effectLst/>
                <a:latin typeface="Bahnschrift Condensed" panose="020B0502040204020203" pitchFamily="34" charset="0"/>
                <a:ea typeface="Calibri" panose="020F0502020204030204" pitchFamily="34" charset="0"/>
                <a:cs typeface="Times New Roman" panose="02020603050405020304" pitchFamily="18" charset="0"/>
              </a:rPr>
              <a:t>;</a:t>
            </a:r>
          </a:p>
          <a:p>
            <a:pPr marL="285750" indent="-285750"/>
            <a:endParaRPr sz="1300" dirty="0">
              <a:solidFill>
                <a:schemeClr val="accent4">
                  <a:lumMod val="75000"/>
                </a:schemeClr>
              </a:solidFill>
              <a:latin typeface="Bahnschrift Condensed" panose="020B0502040204020203" pitchFamily="34" charset="0"/>
            </a:endParaRPr>
          </a:p>
        </p:txBody>
      </p:sp>
      <p:grpSp>
        <p:nvGrpSpPr>
          <p:cNvPr id="1854" name="Google Shape;1854;p61">
            <a:extLst>
              <a:ext uri="{FF2B5EF4-FFF2-40B4-BE49-F238E27FC236}">
                <a16:creationId xmlns:a16="http://schemas.microsoft.com/office/drawing/2014/main" xmlns="" id="{34E214F2-FE4A-0A7A-9CCC-FE6A06E842D2}"/>
              </a:ext>
            </a:extLst>
          </p:cNvPr>
          <p:cNvGrpSpPr/>
          <p:nvPr/>
        </p:nvGrpSpPr>
        <p:grpSpPr>
          <a:xfrm>
            <a:off x="-2765163" y="1467479"/>
            <a:ext cx="3608844" cy="3182365"/>
            <a:chOff x="265500" y="292775"/>
            <a:chExt cx="2307150" cy="2034500"/>
          </a:xfrm>
        </p:grpSpPr>
        <p:sp>
          <p:nvSpPr>
            <p:cNvPr id="1855" name="Google Shape;1855;p61">
              <a:extLst>
                <a:ext uri="{FF2B5EF4-FFF2-40B4-BE49-F238E27FC236}">
                  <a16:creationId xmlns:a16="http://schemas.microsoft.com/office/drawing/2014/main" xmlns="" id="{8C6B8031-A08E-5359-814A-E90E7CC5659E}"/>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a:extLst>
                <a:ext uri="{FF2B5EF4-FFF2-40B4-BE49-F238E27FC236}">
                  <a16:creationId xmlns:a16="http://schemas.microsoft.com/office/drawing/2014/main" xmlns="" id="{5B703732-E0BB-7D7F-00DE-FDE4CA2C6C18}"/>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a:extLst>
                <a:ext uri="{FF2B5EF4-FFF2-40B4-BE49-F238E27FC236}">
                  <a16:creationId xmlns:a16="http://schemas.microsoft.com/office/drawing/2014/main" xmlns="" id="{AD031224-FCDF-22DE-9E94-2B9D33143366}"/>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a:extLst>
                <a:ext uri="{FF2B5EF4-FFF2-40B4-BE49-F238E27FC236}">
                  <a16:creationId xmlns:a16="http://schemas.microsoft.com/office/drawing/2014/main" xmlns="" id="{A61E46F9-26A2-5F49-BE16-9B760B11E122}"/>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a:extLst>
                <a:ext uri="{FF2B5EF4-FFF2-40B4-BE49-F238E27FC236}">
                  <a16:creationId xmlns:a16="http://schemas.microsoft.com/office/drawing/2014/main" xmlns="" id="{8EA963CD-8880-2484-E7F5-447AA8BFCF5E}"/>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a:extLst>
                <a:ext uri="{FF2B5EF4-FFF2-40B4-BE49-F238E27FC236}">
                  <a16:creationId xmlns:a16="http://schemas.microsoft.com/office/drawing/2014/main" xmlns="" id="{C07B9F9A-95CF-9CC2-F1B9-74681C7CCC05}"/>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a:extLst>
                <a:ext uri="{FF2B5EF4-FFF2-40B4-BE49-F238E27FC236}">
                  <a16:creationId xmlns:a16="http://schemas.microsoft.com/office/drawing/2014/main" xmlns="" id="{8832337D-7C15-7758-B103-4E9E64DC5BDC}"/>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a:extLst>
                <a:ext uri="{FF2B5EF4-FFF2-40B4-BE49-F238E27FC236}">
                  <a16:creationId xmlns:a16="http://schemas.microsoft.com/office/drawing/2014/main" xmlns="" id="{90F8CDB4-522B-D31E-6E49-CDC176A874A4}"/>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a:extLst>
                <a:ext uri="{FF2B5EF4-FFF2-40B4-BE49-F238E27FC236}">
                  <a16:creationId xmlns:a16="http://schemas.microsoft.com/office/drawing/2014/main" xmlns="" id="{3BBFB9CA-F9EB-E8CD-83CB-DD947374B841}"/>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a:extLst>
                <a:ext uri="{FF2B5EF4-FFF2-40B4-BE49-F238E27FC236}">
                  <a16:creationId xmlns:a16="http://schemas.microsoft.com/office/drawing/2014/main" xmlns="" id="{F79AE374-2B8F-8096-DDF6-B3BA52868E57}"/>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a:extLst>
                <a:ext uri="{FF2B5EF4-FFF2-40B4-BE49-F238E27FC236}">
                  <a16:creationId xmlns:a16="http://schemas.microsoft.com/office/drawing/2014/main" xmlns="" id="{7A25B8E8-141F-360C-27DA-9F4B71D7C1F9}"/>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a:extLst>
                <a:ext uri="{FF2B5EF4-FFF2-40B4-BE49-F238E27FC236}">
                  <a16:creationId xmlns:a16="http://schemas.microsoft.com/office/drawing/2014/main" xmlns="" id="{C4BA782E-84C0-31B6-D153-F357BCA543B9}"/>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a:extLst>
                <a:ext uri="{FF2B5EF4-FFF2-40B4-BE49-F238E27FC236}">
                  <a16:creationId xmlns:a16="http://schemas.microsoft.com/office/drawing/2014/main" xmlns="" id="{D019BD36-B60E-7EE5-7CDD-37716D9D3CB7}"/>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a:extLst>
                <a:ext uri="{FF2B5EF4-FFF2-40B4-BE49-F238E27FC236}">
                  <a16:creationId xmlns:a16="http://schemas.microsoft.com/office/drawing/2014/main" xmlns="" id="{AD224A74-746C-7966-89BB-DC6FF3064F43}"/>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a:extLst>
                <a:ext uri="{FF2B5EF4-FFF2-40B4-BE49-F238E27FC236}">
                  <a16:creationId xmlns:a16="http://schemas.microsoft.com/office/drawing/2014/main" xmlns="" id="{B1B6CD1B-2D78-3F20-1BD6-CF1A61C064E0}"/>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a:extLst>
                <a:ext uri="{FF2B5EF4-FFF2-40B4-BE49-F238E27FC236}">
                  <a16:creationId xmlns:a16="http://schemas.microsoft.com/office/drawing/2014/main" xmlns="" id="{A817484E-BABD-1589-7529-B5CB62AE868B}"/>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a:extLst>
                <a:ext uri="{FF2B5EF4-FFF2-40B4-BE49-F238E27FC236}">
                  <a16:creationId xmlns:a16="http://schemas.microsoft.com/office/drawing/2014/main" xmlns="" id="{F1F0F816-668F-E89A-70EC-61C8BD01402C}"/>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a:extLst>
                <a:ext uri="{FF2B5EF4-FFF2-40B4-BE49-F238E27FC236}">
                  <a16:creationId xmlns:a16="http://schemas.microsoft.com/office/drawing/2014/main" xmlns="" id="{3C6F2CFA-CC30-822C-A3EC-39F38F4A63EC}"/>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a:extLst>
                <a:ext uri="{FF2B5EF4-FFF2-40B4-BE49-F238E27FC236}">
                  <a16:creationId xmlns:a16="http://schemas.microsoft.com/office/drawing/2014/main" xmlns="" id="{043621C9-2535-C3EE-C590-CB81EAADF5B3}"/>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1">
              <a:extLst>
                <a:ext uri="{FF2B5EF4-FFF2-40B4-BE49-F238E27FC236}">
                  <a16:creationId xmlns:a16="http://schemas.microsoft.com/office/drawing/2014/main" xmlns="" id="{A9FAB323-C6D8-1E4F-74D0-063307F56A46}"/>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1">
              <a:extLst>
                <a:ext uri="{FF2B5EF4-FFF2-40B4-BE49-F238E27FC236}">
                  <a16:creationId xmlns:a16="http://schemas.microsoft.com/office/drawing/2014/main" xmlns="" id="{2E4DC983-94FD-A90C-2205-92B624E6A1DD}"/>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1">
              <a:extLst>
                <a:ext uri="{FF2B5EF4-FFF2-40B4-BE49-F238E27FC236}">
                  <a16:creationId xmlns:a16="http://schemas.microsoft.com/office/drawing/2014/main" xmlns="" id="{AB5EC8A4-EB64-9CE8-DBD8-8C8F41325EC2}"/>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1">
              <a:extLst>
                <a:ext uri="{FF2B5EF4-FFF2-40B4-BE49-F238E27FC236}">
                  <a16:creationId xmlns:a16="http://schemas.microsoft.com/office/drawing/2014/main" xmlns="" id="{531C79CA-48EF-1924-3FAD-4069D703F48B}"/>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1">
              <a:extLst>
                <a:ext uri="{FF2B5EF4-FFF2-40B4-BE49-F238E27FC236}">
                  <a16:creationId xmlns:a16="http://schemas.microsoft.com/office/drawing/2014/main" xmlns="" id="{2E7EBC8C-DAA7-D3DC-24B3-BD2DEDDC928C}"/>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1">
              <a:extLst>
                <a:ext uri="{FF2B5EF4-FFF2-40B4-BE49-F238E27FC236}">
                  <a16:creationId xmlns:a16="http://schemas.microsoft.com/office/drawing/2014/main" xmlns="" id="{6527B460-B821-8F95-F17A-9E12A2297F56}"/>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899;p62">
            <a:extLst>
              <a:ext uri="{FF2B5EF4-FFF2-40B4-BE49-F238E27FC236}">
                <a16:creationId xmlns:a16="http://schemas.microsoft.com/office/drawing/2014/main" xmlns="" id="{5AFCF387-816B-22DA-BA60-F8ACBCAE360F}"/>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09247077-6563-3E09-4418-1E0BFF3D1D8C}"/>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FE449C53-BE30-A66C-70F6-383CE74BCA8A}"/>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4724B579-36C7-6726-2F90-877ADC4FD2BA}"/>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744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4"/>
                                        </p:tgtEl>
                                        <p:attrNameLst>
                                          <p:attrName>style.visibility</p:attrName>
                                        </p:attrNameLst>
                                      </p:cBhvr>
                                      <p:to>
                                        <p:strVal val="visible"/>
                                      </p:to>
                                    </p:set>
                                    <p:animEffect transition="in" filter="fade">
                                      <p:cBhvr>
                                        <p:cTn id="7" dur="1000"/>
                                        <p:tgtEl>
                                          <p:spTgt spid="18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9">
          <a:extLst>
            <a:ext uri="{FF2B5EF4-FFF2-40B4-BE49-F238E27FC236}">
              <a16:creationId xmlns:a16="http://schemas.microsoft.com/office/drawing/2014/main" xmlns="" id="{C228721F-707F-F8D9-81AE-21BE8081C377}"/>
            </a:ext>
          </a:extLst>
        </p:cNvPr>
        <p:cNvGrpSpPr/>
        <p:nvPr/>
      </p:nvGrpSpPr>
      <p:grpSpPr>
        <a:xfrm>
          <a:off x="0" y="0"/>
          <a:ext cx="0" cy="0"/>
          <a:chOff x="0" y="0"/>
          <a:chExt cx="0" cy="0"/>
        </a:xfrm>
      </p:grpSpPr>
      <p:sp>
        <p:nvSpPr>
          <p:cNvPr id="1853" name="Google Shape;1853;p61">
            <a:extLst>
              <a:ext uri="{FF2B5EF4-FFF2-40B4-BE49-F238E27FC236}">
                <a16:creationId xmlns:a16="http://schemas.microsoft.com/office/drawing/2014/main" xmlns="" id="{F5E2F2FB-5761-D073-9637-0B214E8B44EB}"/>
              </a:ext>
            </a:extLst>
          </p:cNvPr>
          <p:cNvSpPr txBox="1">
            <a:spLocks noGrp="1"/>
          </p:cNvSpPr>
          <p:nvPr>
            <p:ph type="body" idx="1"/>
          </p:nvPr>
        </p:nvSpPr>
        <p:spPr>
          <a:xfrm>
            <a:off x="763303" y="-72788"/>
            <a:ext cx="7066379" cy="4803266"/>
          </a:xfrm>
          <a:prstGeom prst="rect">
            <a:avLst/>
          </a:prstGeom>
        </p:spPr>
        <p:txBody>
          <a:bodyPr spcFirstLastPara="1" wrap="square" lIns="91425" tIns="91425" rIns="91425" bIns="91425" anchor="t" anchorCtr="0">
            <a:noAutofit/>
          </a:bodyPr>
          <a:lstStyle/>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deportarea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transferul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ilegal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detenţia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ilegal</a:t>
            </a:r>
            <a:r>
              <a:rPr lang="ro-MD" sz="1300" dirty="0">
                <a:solidFill>
                  <a:schemeClr val="accent4">
                    <a:lumMod val="75000"/>
                  </a:schemeClr>
                </a:solidFill>
                <a:latin typeface="Bahnschrift Condensed" panose="020B0502040204020203" pitchFamily="34" charset="0"/>
              </a:rPr>
              <a:t>ă</a:t>
            </a:r>
            <a:r>
              <a:rPr lang="en-US" sz="1300" dirty="0">
                <a:solidFill>
                  <a:schemeClr val="accent4">
                    <a:lumMod val="75000"/>
                  </a:schemeClr>
                </a:solidFill>
                <a:latin typeface="Bahnschrift Condensed" panose="020B0502040204020203" pitchFamily="34" charset="0"/>
              </a:rPr>
              <a:t>;</a:t>
            </a:r>
          </a:p>
          <a:p>
            <a:pPr marL="0" indent="0" algn="just">
              <a:buNone/>
            </a:pPr>
            <a:r>
              <a:rPr lang="ro-MD" sz="1300" dirty="0">
                <a:solidFill>
                  <a:schemeClr val="accent4">
                    <a:lumMod val="75000"/>
                  </a:schemeClr>
                </a:solidFill>
                <a:latin typeface="Bahnschrift Condensed" panose="020B0502040204020203" pitchFamily="34" charset="0"/>
              </a:rPr>
              <a:t>II. C</a:t>
            </a:r>
            <a:r>
              <a:rPr lang="en-US" sz="1300" dirty="0" err="1">
                <a:solidFill>
                  <a:schemeClr val="accent4">
                    <a:lumMod val="75000"/>
                  </a:schemeClr>
                </a:solidFill>
                <a:latin typeface="Bahnschrift Condensed" panose="020B0502040204020203" pitchFamily="34" charset="0"/>
              </a:rPr>
              <a:t>elelalte</a:t>
            </a:r>
            <a:r>
              <a:rPr lang="en-US" sz="1300" dirty="0">
                <a:solidFill>
                  <a:schemeClr val="accent4">
                    <a:lumMod val="75000"/>
                  </a:schemeClr>
                </a:solidFill>
                <a:latin typeface="Bahnschrift Condensed" panose="020B0502040204020203" pitchFamily="34" charset="0"/>
              </a:rPr>
              <a:t> viol</a:t>
            </a:r>
            <a:r>
              <a:rPr lang="ro-MD" sz="1300" dirty="0">
                <a:solidFill>
                  <a:schemeClr val="accent4">
                    <a:lumMod val="75000"/>
                  </a:schemeClr>
                </a:solidFill>
                <a:latin typeface="Bahnschrift Condensed" panose="020B0502040204020203" pitchFamily="34" charset="0"/>
              </a:rPr>
              <a:t>ă</a:t>
            </a:r>
            <a:r>
              <a:rPr lang="en-US" sz="1300" dirty="0" err="1">
                <a:solidFill>
                  <a:schemeClr val="accent4">
                    <a:lumMod val="75000"/>
                  </a:schemeClr>
                </a:solidFill>
                <a:latin typeface="Bahnschrift Condensed" panose="020B0502040204020203" pitchFamily="34" charset="0"/>
              </a:rPr>
              <a:t>ri</a:t>
            </a:r>
            <a:r>
              <a:rPr lang="en-US" sz="1300" dirty="0">
                <a:solidFill>
                  <a:schemeClr val="accent4">
                    <a:lumMod val="75000"/>
                  </a:schemeClr>
                </a:solidFill>
                <a:latin typeface="Bahnschrift Condensed" panose="020B0502040204020203" pitchFamily="34" charset="0"/>
              </a:rPr>
              <a:t> grave ale </a:t>
            </a:r>
            <a:r>
              <a:rPr lang="en-US" sz="1300" dirty="0" err="1">
                <a:solidFill>
                  <a:schemeClr val="accent4">
                    <a:lumMod val="75000"/>
                  </a:schemeClr>
                </a:solidFill>
                <a:latin typeface="Bahnschrift Condensed" panose="020B0502040204020203" pitchFamily="34" charset="0"/>
              </a:rPr>
              <a:t>legilor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cutumelor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aplicabile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conflictelor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internaţionale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cadrul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stabilit</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dreptului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internaţional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anume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dintre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faptele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urmează</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lansa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inten</a:t>
            </a:r>
            <a:r>
              <a:rPr lang="ro-MD" sz="1300" dirty="0">
                <a:solidFill>
                  <a:schemeClr val="accent4">
                    <a:lumMod val="75000"/>
                  </a:schemeClr>
                </a:solidFill>
                <a:latin typeface="Bahnschrift Condensed" panose="020B0502040204020203" pitchFamily="34" charset="0"/>
              </a:rPr>
              <a:t>ț</a:t>
            </a:r>
            <a:r>
              <a:rPr lang="en-US" sz="1300" dirty="0" err="1">
                <a:solidFill>
                  <a:schemeClr val="accent4">
                    <a:lumMod val="75000"/>
                  </a:schemeClr>
                </a:solidFill>
                <a:latin typeface="Bahnschrift Condensed" panose="020B0502040204020203" pitchFamily="34" charset="0"/>
              </a:rPr>
              <a:t>ionat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atacuri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împotriva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bunurilor</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caracter</a:t>
            </a:r>
            <a:r>
              <a:rPr lang="en-US" sz="1300" dirty="0">
                <a:solidFill>
                  <a:schemeClr val="accent4">
                    <a:lumMod val="75000"/>
                  </a:schemeClr>
                </a:solidFill>
                <a:latin typeface="Bahnschrift Condensed" panose="020B0502040204020203" pitchFamily="34" charset="0"/>
              </a:rPr>
              <a:t> civil, </a:t>
            </a:r>
            <a:r>
              <a:rPr lang="en-US" sz="1300" dirty="0" err="1">
                <a:solidFill>
                  <a:schemeClr val="accent4">
                    <a:lumMod val="75000"/>
                  </a:schemeClr>
                </a:solidFill>
                <a:latin typeface="Bahnschrift Condensed" panose="020B0502040204020203" pitchFamily="34" charset="0"/>
              </a:rPr>
              <a:t>adică</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celor</a:t>
            </a:r>
            <a:r>
              <a:rPr lang="en-US" sz="1300" dirty="0">
                <a:solidFill>
                  <a:schemeClr val="accent4">
                    <a:lumMod val="75000"/>
                  </a:schemeClr>
                </a:solidFill>
                <a:latin typeface="Bahnschrift Condensed" panose="020B0502040204020203" pitchFamily="34" charset="0"/>
              </a:rPr>
              <a:t> care nu sunt </a:t>
            </a:r>
            <a:r>
              <a:rPr lang="en-US" sz="1300" dirty="0" err="1">
                <a:solidFill>
                  <a:schemeClr val="accent4">
                    <a:lumMod val="75000"/>
                  </a:schemeClr>
                </a:solidFill>
                <a:latin typeface="Bahnschrift Condensed" panose="020B0502040204020203" pitchFamily="34" charset="0"/>
              </a:rPr>
              <a:t>obiective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militare</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omor</a:t>
            </a:r>
            <a:r>
              <a:rPr lang="ro-MD" sz="1300" dirty="0">
                <a:solidFill>
                  <a:schemeClr val="accent4">
                    <a:lumMod val="75000"/>
                  </a:schemeClr>
                </a:solidFill>
                <a:latin typeface="Bahnschrift Condensed" panose="020B0502040204020203" pitchFamily="34" charset="0"/>
              </a:rPr>
              <a:t>î</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de a r</a:t>
            </a:r>
            <a:r>
              <a:rPr lang="ro-MD" sz="1300" dirty="0">
                <a:solidFill>
                  <a:schemeClr val="accent4">
                    <a:lumMod val="75000"/>
                  </a:schemeClr>
                </a:solidFill>
                <a:latin typeface="Bahnschrift Condensed" panose="020B0502040204020203" pitchFamily="34" charset="0"/>
              </a:rPr>
              <a:t>ă</a:t>
            </a:r>
            <a:r>
              <a:rPr lang="en-US" sz="1300" dirty="0" err="1">
                <a:solidFill>
                  <a:schemeClr val="accent4">
                    <a:lumMod val="75000"/>
                  </a:schemeClr>
                </a:solidFill>
                <a:latin typeface="Bahnschrift Condensed" panose="020B0502040204020203" pitchFamily="34" charset="0"/>
              </a:rPr>
              <a:t>ni</a:t>
            </a:r>
            <a:r>
              <a:rPr lang="en-US" sz="1300" dirty="0">
                <a:solidFill>
                  <a:schemeClr val="accent4">
                    <a:lumMod val="75000"/>
                  </a:schemeClr>
                </a:solidFill>
                <a:latin typeface="Bahnschrift Condensed" panose="020B0502040204020203" pitchFamily="34" charset="0"/>
              </a:rPr>
              <a:t> un combatant care, </a:t>
            </a:r>
            <a:r>
              <a:rPr lang="en-US" sz="1300" dirty="0" err="1">
                <a:solidFill>
                  <a:schemeClr val="accent4">
                    <a:lumMod val="75000"/>
                  </a:schemeClr>
                </a:solidFill>
                <a:latin typeface="Bahnschrift Condensed" panose="020B0502040204020203" pitchFamily="34" charset="0"/>
              </a:rPr>
              <a:t>după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depus</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nemaiav</a:t>
            </a:r>
            <a:r>
              <a:rPr lang="ro-MD" sz="1300" dirty="0">
                <a:solidFill>
                  <a:schemeClr val="accent4">
                    <a:lumMod val="75000"/>
                  </a:schemeClr>
                </a:solidFill>
                <a:latin typeface="Bahnschrift Condensed" panose="020B0502040204020203" pitchFamily="34" charset="0"/>
              </a:rPr>
              <a:t>â</a:t>
            </a:r>
            <a:r>
              <a:rPr lang="en-US" sz="1300" dirty="0" err="1">
                <a:solidFill>
                  <a:schemeClr val="accent4">
                    <a:lumMod val="75000"/>
                  </a:schemeClr>
                </a:solidFill>
                <a:latin typeface="Bahnschrift Condensed" panose="020B0502040204020203" pitchFamily="34" charset="0"/>
              </a:rPr>
              <a:t>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mijloace</a:t>
            </a:r>
            <a:r>
              <a:rPr lang="en-US" sz="1300" dirty="0">
                <a:solidFill>
                  <a:schemeClr val="accent4">
                    <a:lumMod val="75000"/>
                  </a:schemeClr>
                </a:solidFill>
                <a:latin typeface="Bahnschrift Condensed" panose="020B0502040204020203" pitchFamily="34" charset="0"/>
              </a:rPr>
              <a:t> de a se ap</a:t>
            </a:r>
            <a:r>
              <a:rPr lang="ro-MD" sz="1300" dirty="0">
                <a:solidFill>
                  <a:schemeClr val="accent4">
                    <a:lumMod val="75000"/>
                  </a:schemeClr>
                </a:solidFill>
                <a:latin typeface="Bahnschrift Condensed" panose="020B0502040204020203" pitchFamily="34" charset="0"/>
              </a:rPr>
              <a:t>ă</a:t>
            </a:r>
            <a:r>
              <a:rPr lang="en-US" sz="1300" dirty="0" err="1">
                <a:solidFill>
                  <a:schemeClr val="accent4">
                    <a:lumMod val="75000"/>
                  </a:schemeClr>
                </a:solidFill>
                <a:latin typeface="Bahnschrift Condensed" panose="020B0502040204020203" pitchFamily="34" charset="0"/>
              </a:rPr>
              <a:t>ra</a:t>
            </a:r>
            <a:r>
              <a:rPr lang="en-US" sz="1300" dirty="0">
                <a:solidFill>
                  <a:schemeClr val="accent4">
                    <a:lumMod val="75000"/>
                  </a:schemeClr>
                </a:solidFill>
                <a:latin typeface="Bahnschrift Condensed" panose="020B0502040204020203" pitchFamily="34" charset="0"/>
              </a:rPr>
              <a:t>, s-a </a:t>
            </a:r>
            <a:r>
              <a:rPr lang="en-US" sz="1300" dirty="0" err="1">
                <a:solidFill>
                  <a:schemeClr val="accent4">
                    <a:lumMod val="75000"/>
                  </a:schemeClr>
                </a:solidFill>
                <a:latin typeface="Bahnschrift Condensed" panose="020B0502040204020203" pitchFamily="34" charset="0"/>
              </a:rPr>
              <a:t>predat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fără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condiţii</a:t>
            </a:r>
            <a:r>
              <a:rPr lang="en-US" sz="1300" dirty="0">
                <a:solidFill>
                  <a:schemeClr val="accent4">
                    <a:lumMod val="75000"/>
                  </a:schemeClr>
                </a:solidFill>
                <a:latin typeface="Bahnschrift Condensed" panose="020B0502040204020203" pitchFamily="34" charset="0"/>
              </a:rPr>
              <a:t>;</a:t>
            </a:r>
            <a:endParaRPr lang="ro-MD" sz="1300" dirty="0">
              <a:solidFill>
                <a:schemeClr val="accent4">
                  <a:lumMod val="75000"/>
                </a:schemeClr>
              </a:solidFill>
              <a:latin typeface="Bahnschrift Condensed" panose="020B0502040204020203" pitchFamily="34" charset="0"/>
            </a:endParaRP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supune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adverse </a:t>
            </a:r>
            <a:r>
              <a:rPr lang="en-US" sz="1300" dirty="0" err="1">
                <a:solidFill>
                  <a:schemeClr val="accent4">
                    <a:lumMod val="75000"/>
                  </a:schemeClr>
                </a:solidFill>
                <a:latin typeface="Bahnschrift Condensed" panose="020B0502040204020203" pitchFamily="34" charset="0"/>
              </a:rPr>
              <a:t>căzute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mutilări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experienţe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medicale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ştiinţifice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fel</a:t>
            </a:r>
            <a:r>
              <a:rPr lang="en-US" sz="1300" dirty="0">
                <a:solidFill>
                  <a:schemeClr val="accent4">
                    <a:lumMod val="75000"/>
                  </a:schemeClr>
                </a:solidFill>
                <a:latin typeface="Bahnschrift Condensed" panose="020B0502040204020203" pitchFamily="34" charset="0"/>
              </a:rPr>
              <a:t>, care nu sunt motivate de un </a:t>
            </a:r>
            <a:r>
              <a:rPr lang="en-US" sz="1300" dirty="0" err="1">
                <a:solidFill>
                  <a:schemeClr val="accent4">
                    <a:lumMod val="75000"/>
                  </a:schemeClr>
                </a:solidFill>
                <a:latin typeface="Bahnschrift Condensed" panose="020B0502040204020203" pitchFamily="34" charset="0"/>
              </a:rPr>
              <a:t>tratament</a:t>
            </a:r>
            <a:r>
              <a:rPr lang="en-US" sz="1300" dirty="0">
                <a:solidFill>
                  <a:schemeClr val="accent4">
                    <a:lumMod val="75000"/>
                  </a:schemeClr>
                </a:solidFill>
                <a:latin typeface="Bahnschrift Condensed" panose="020B0502040204020203" pitchFamily="34" charset="0"/>
              </a:rPr>
              <a:t> medical, </a:t>
            </a:r>
            <a:r>
              <a:rPr lang="en-US" sz="1300" dirty="0" err="1">
                <a:solidFill>
                  <a:schemeClr val="accent4">
                    <a:lumMod val="75000"/>
                  </a:schemeClr>
                </a:solidFill>
                <a:latin typeface="Bahnschrift Condensed" panose="020B0502040204020203" pitchFamily="34" charset="0"/>
              </a:rPr>
              <a:t>dentar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spitalicesc</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nici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efectuate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interesul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a:t>
            </a:r>
            <a:r>
              <a:rPr lang="en-US" sz="1300" dirty="0">
                <a:solidFill>
                  <a:schemeClr val="accent4">
                    <a:lumMod val="75000"/>
                  </a:schemeClr>
                </a:solidFill>
                <a:latin typeface="Bahnschrift Condensed" panose="020B0502040204020203" pitchFamily="34" charset="0"/>
              </a:rPr>
              <a:t>, ci care </a:t>
            </a:r>
            <a:r>
              <a:rPr lang="en-US" sz="1300" dirty="0" err="1">
                <a:solidFill>
                  <a:schemeClr val="accent4">
                    <a:lumMod val="75000"/>
                  </a:schemeClr>
                </a:solidFill>
                <a:latin typeface="Bahnschrift Condensed" panose="020B0502040204020203" pitchFamily="34" charset="0"/>
              </a:rPr>
              <a:t>atrag</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moartea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acestora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le pun </a:t>
            </a:r>
            <a:r>
              <a:rPr lang="en-US" sz="1300" dirty="0" err="1">
                <a:solidFill>
                  <a:schemeClr val="accent4">
                    <a:lumMod val="75000"/>
                  </a:schemeClr>
                </a:solidFill>
                <a:latin typeface="Bahnschrift Condensed" panose="020B0502040204020203" pitchFamily="34" charset="0"/>
              </a:rPr>
              <a:t>grav</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sănătatea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pericol</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omorî</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răni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trădare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indivizi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aparţinând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naţiunii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inamice</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declara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nu </a:t>
            </a:r>
            <a:r>
              <a:rPr lang="en-US" sz="1300" dirty="0" err="1">
                <a:solidFill>
                  <a:schemeClr val="accent4">
                    <a:lumMod val="75000"/>
                  </a:schemeClr>
                </a:solidFill>
                <a:latin typeface="Bahnschrift Condensed" panose="020B0502040204020203" pitchFamily="34" charset="0"/>
              </a:rPr>
              <a:t>va</a:t>
            </a:r>
            <a:r>
              <a:rPr lang="en-US" sz="1300" dirty="0">
                <a:solidFill>
                  <a:schemeClr val="accent4">
                    <a:lumMod val="75000"/>
                  </a:schemeClr>
                </a:solidFill>
                <a:latin typeface="Bahnschrift Condensed" panose="020B0502040204020203" pitchFamily="34" charset="0"/>
              </a:rPr>
              <a:t> fi </a:t>
            </a:r>
            <a:r>
              <a:rPr lang="en-US" sz="1300" dirty="0" err="1">
                <a:solidFill>
                  <a:schemeClr val="accent4">
                    <a:lumMod val="75000"/>
                  </a:schemeClr>
                </a:solidFill>
                <a:latin typeface="Bahnschrift Condensed" panose="020B0502040204020203" pitchFamily="34" charset="0"/>
              </a:rPr>
              <a:t>îndurare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învinși</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distruge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confisca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bunurile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inamicului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afară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cazurile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aceste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distrugeri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confiscări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a:t>
            </a:r>
            <a:r>
              <a:rPr lang="en-US" sz="1300" dirty="0">
                <a:solidFill>
                  <a:schemeClr val="accent4">
                    <a:lumMod val="75000"/>
                  </a:schemeClr>
                </a:solidFill>
                <a:latin typeface="Bahnschrift Condensed" panose="020B0502040204020203" pitchFamily="34" charset="0"/>
              </a:rPr>
              <a:t> fi </a:t>
            </a:r>
            <a:r>
              <a:rPr lang="en-US" sz="1300" dirty="0" err="1">
                <a:solidFill>
                  <a:schemeClr val="accent4">
                    <a:lumMod val="75000"/>
                  </a:schemeClr>
                </a:solidFill>
                <a:latin typeface="Bahnschrift Condensed" panose="020B0502040204020203" pitchFamily="34" charset="0"/>
              </a:rPr>
              <a:t>imperios</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ordonate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necesităţile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războiului</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declara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stinse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suspendate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inadmisibile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justiţie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acţiunile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cetăţenilor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părţii</a:t>
            </a:r>
            <a:r>
              <a:rPr lang="en-US" sz="1300" dirty="0">
                <a:solidFill>
                  <a:schemeClr val="accent4">
                    <a:lumMod val="75000"/>
                  </a:schemeClr>
                </a:solidFill>
                <a:latin typeface="Bahnschrift Condensed" panose="020B0502040204020203" pitchFamily="34" charset="0"/>
              </a:rPr>
              <a:t> adverse;</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beligerant</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constrânge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cetăţenii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părţii</a:t>
            </a:r>
            <a:r>
              <a:rPr lang="en-US" sz="1300" dirty="0">
                <a:solidFill>
                  <a:schemeClr val="accent4">
                    <a:lumMod val="75000"/>
                  </a:schemeClr>
                </a:solidFill>
                <a:latin typeface="Bahnschrift Condensed" panose="020B0502040204020203" pitchFamily="34" charset="0"/>
              </a:rPr>
              <a:t> adverse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operaţiunile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îndreptate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împotriva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țării</a:t>
            </a:r>
            <a:r>
              <a:rPr lang="en-US" sz="1300" dirty="0">
                <a:solidFill>
                  <a:schemeClr val="accent4">
                    <a:lumMod val="75000"/>
                  </a:schemeClr>
                </a:solidFill>
                <a:latin typeface="Bahnschrift Condensed" panose="020B0502040204020203" pitchFamily="34" charset="0"/>
              </a:rPr>
              <a:t> lor, </a:t>
            </a:r>
            <a:r>
              <a:rPr lang="en-US" sz="1300" dirty="0" err="1">
                <a:solidFill>
                  <a:schemeClr val="accent4">
                    <a:lumMod val="75000"/>
                  </a:schemeClr>
                </a:solidFill>
                <a:latin typeface="Bahnschrift Condensed" panose="020B0502040204020203" pitchFamily="34" charset="0"/>
              </a:rPr>
              <a:t>chiar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erau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serviciul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beligerant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înainte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începerea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războiului</a:t>
            </a:r>
            <a:r>
              <a:rPr lang="en-US" sz="1300" dirty="0">
                <a:solidFill>
                  <a:schemeClr val="accent4">
                    <a:lumMod val="75000"/>
                  </a:schemeClr>
                </a:solidFill>
                <a:latin typeface="Bahnschrift Condensed" panose="020B0502040204020203" pitchFamily="34" charset="0"/>
              </a:rPr>
              <a:t>;</a:t>
            </a:r>
            <a:endParaRPr lang="ro-MD" sz="1300" dirty="0">
              <a:solidFill>
                <a:schemeClr val="accent4">
                  <a:lumMod val="75000"/>
                </a:schemeClr>
              </a:solidFill>
              <a:latin typeface="Bahnschrift Condensed" panose="020B0502040204020203" pitchFamily="34" charset="0"/>
            </a:endParaRP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utiliza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otrav</a:t>
            </a:r>
            <a:r>
              <a:rPr lang="ro-MD" sz="1300" dirty="0">
                <a:solidFill>
                  <a:schemeClr val="accent4">
                    <a:lumMod val="75000"/>
                  </a:schemeClr>
                </a:solidFill>
                <a:latin typeface="Bahnschrift Condensed" panose="020B0502040204020203" pitchFamily="34" charset="0"/>
              </a:rPr>
              <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arme </a:t>
            </a:r>
            <a:r>
              <a:rPr lang="en-US" sz="1300" dirty="0" err="1">
                <a:solidFill>
                  <a:schemeClr val="accent4">
                    <a:lumMod val="75000"/>
                  </a:schemeClr>
                </a:solidFill>
                <a:latin typeface="Bahnschrift Condensed" panose="020B0502040204020203" pitchFamily="34" charset="0"/>
              </a:rPr>
              <a:t>otr</a:t>
            </a:r>
            <a:r>
              <a:rPr lang="ro-MD" sz="1300" dirty="0">
                <a:solidFill>
                  <a:schemeClr val="accent4">
                    <a:lumMod val="75000"/>
                  </a:schemeClr>
                </a:solidFill>
                <a:latin typeface="Bahnschrift Condensed" panose="020B0502040204020203" pitchFamily="34" charset="0"/>
              </a:rPr>
              <a:t>ă</a:t>
            </a:r>
            <a:r>
              <a:rPr lang="en-US" sz="1300" dirty="0" err="1">
                <a:solidFill>
                  <a:schemeClr val="accent4">
                    <a:lumMod val="75000"/>
                  </a:schemeClr>
                </a:solidFill>
                <a:latin typeface="Bahnschrift Condensed" panose="020B0502040204020203" pitchFamily="34" charset="0"/>
              </a:rPr>
              <a:t>vitoare</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fapta</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utiliza</a:t>
            </a:r>
            <a:r>
              <a:rPr lang="en-US" sz="1300" dirty="0">
                <a:solidFill>
                  <a:schemeClr val="accent4">
                    <a:lumMod val="75000"/>
                  </a:schemeClr>
                </a:solidFill>
                <a:latin typeface="Bahnschrift Condensed" panose="020B0502040204020203" pitchFamily="34" charset="0"/>
              </a:rPr>
              <a:t> gaze </a:t>
            </a:r>
            <a:r>
              <a:rPr lang="en-US" sz="1300" dirty="0" err="1">
                <a:solidFill>
                  <a:schemeClr val="accent4">
                    <a:lumMod val="75000"/>
                  </a:schemeClr>
                </a:solidFill>
                <a:latin typeface="Bahnschrift Condensed" panose="020B0502040204020203" pitchFamily="34" charset="0"/>
              </a:rPr>
              <a:t>asfixiante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toxice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asimilate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lichide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materii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procedee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analoage</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atingerile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aduse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demnităţii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îndeosebi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tratamentele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umilitoare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degradante</a:t>
            </a:r>
            <a:r>
              <a:rPr lang="en-US" sz="1300" dirty="0">
                <a:solidFill>
                  <a:schemeClr val="accent4">
                    <a:lumMod val="75000"/>
                  </a:schemeClr>
                </a:solidFill>
                <a:latin typeface="Bahnschrift Condensed" panose="020B0502040204020203" pitchFamily="34" charset="0"/>
              </a:rPr>
              <a:t>;</a:t>
            </a:r>
          </a:p>
          <a:p>
            <a:pPr marL="285750" indent="-285750" algn="just">
              <a:buFont typeface="Wingdings" panose="05000000000000000000" pitchFamily="2" charset="2"/>
              <a:buChar char="v"/>
            </a:pPr>
            <a:r>
              <a:rPr lang="en-US" sz="1300" dirty="0" err="1">
                <a:solidFill>
                  <a:schemeClr val="accent4">
                    <a:lumMod val="75000"/>
                  </a:schemeClr>
                </a:solidFill>
                <a:latin typeface="Bahnschrift Condensed" panose="020B0502040204020203" pitchFamily="34" charset="0"/>
              </a:rPr>
              <a:t>violul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sclavajul</a:t>
            </a:r>
            <a:r>
              <a:rPr lang="en-US" sz="1300" dirty="0">
                <a:solidFill>
                  <a:schemeClr val="accent4">
                    <a:lumMod val="75000"/>
                  </a:schemeClr>
                </a:solidFill>
                <a:latin typeface="Bahnschrift Condensed" panose="020B0502040204020203" pitchFamily="34" charset="0"/>
              </a:rPr>
              <a:t> sexual, </a:t>
            </a:r>
            <a:r>
              <a:rPr lang="en-US" sz="1300" dirty="0" err="1">
                <a:solidFill>
                  <a:schemeClr val="accent4">
                    <a:lumMod val="75000"/>
                  </a:schemeClr>
                </a:solidFill>
                <a:latin typeface="Bahnschrift Condensed" panose="020B0502040204020203" pitchFamily="34" charset="0"/>
              </a:rPr>
              <a:t>prostituţia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forţată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graviditatea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forţată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astfel</a:t>
            </a:r>
            <a:r>
              <a:rPr lang="en-US" sz="1300" dirty="0">
                <a:solidFill>
                  <a:schemeClr val="accent4">
                    <a:lumMod val="75000"/>
                  </a:schemeClr>
                </a:solidFill>
                <a:latin typeface="Bahnschrift Condensed" panose="020B0502040204020203" pitchFamily="34" charset="0"/>
              </a:rPr>
              <a:t> cum </a:t>
            </a:r>
            <a:r>
              <a:rPr lang="en-US" sz="1300" dirty="0" err="1">
                <a:solidFill>
                  <a:schemeClr val="accent4">
                    <a:lumMod val="75000"/>
                  </a:schemeClr>
                </a:solidFill>
                <a:latin typeface="Bahnschrift Condensed" panose="020B0502040204020203" pitchFamily="34" charset="0"/>
              </a:rPr>
              <a:t>aceasta</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definită</a:t>
            </a:r>
            <a:r>
              <a:rPr lang="en-US" sz="1300" dirty="0">
                <a:solidFill>
                  <a:schemeClr val="accent4">
                    <a:lumMod val="75000"/>
                  </a:schemeClr>
                </a:solidFill>
                <a:latin typeface="Bahnschrift Condensed" panose="020B0502040204020203" pitchFamily="34" charset="0"/>
              </a:rPr>
              <a:t> la art. 7 </a:t>
            </a:r>
            <a:r>
              <a:rPr lang="en-US" sz="1300" dirty="0" err="1">
                <a:solidFill>
                  <a:schemeClr val="accent4">
                    <a:lumMod val="75000"/>
                  </a:schemeClr>
                </a:solidFill>
                <a:latin typeface="Bahnschrift Condensed" panose="020B0502040204020203" pitchFamily="34" charset="0"/>
              </a:rPr>
              <a:t>paragraful</a:t>
            </a:r>
            <a:r>
              <a:rPr lang="en-US" sz="1300" dirty="0">
                <a:solidFill>
                  <a:schemeClr val="accent4">
                    <a:lumMod val="75000"/>
                  </a:schemeClr>
                </a:solidFill>
                <a:latin typeface="Bahnschrift Condensed" panose="020B0502040204020203" pitchFamily="34" charset="0"/>
              </a:rPr>
              <a:t> 2 lit. f), </a:t>
            </a:r>
            <a:r>
              <a:rPr lang="en-US" sz="1300" dirty="0" err="1">
                <a:solidFill>
                  <a:schemeClr val="accent4">
                    <a:lumMod val="75000"/>
                  </a:schemeClr>
                </a:solidFill>
                <a:latin typeface="Bahnschrift Condensed" panose="020B0502040204020203" pitchFamily="34" charset="0"/>
              </a:rPr>
              <a:t>sterilizarea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forţată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alta</a:t>
            </a:r>
            <a:r>
              <a:rPr lang="en-US" sz="1300" dirty="0">
                <a:solidFill>
                  <a:schemeClr val="accent4">
                    <a:lumMod val="75000"/>
                  </a:schemeClr>
                </a:solidFill>
                <a:latin typeface="Bahnschrift Condensed" panose="020B0502040204020203" pitchFamily="34" charset="0"/>
              </a:rPr>
              <a:t> form</a:t>
            </a:r>
            <a:r>
              <a:rPr lang="ro-MD" sz="1300" dirty="0">
                <a:solidFill>
                  <a:schemeClr val="accent4">
                    <a:lumMod val="75000"/>
                  </a:schemeClr>
                </a:solidFill>
                <a:latin typeface="Bahnschrift Condensed" panose="020B0502040204020203" pitchFamily="34" charset="0"/>
              </a:rPr>
              <a:t>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violen</a:t>
            </a:r>
            <a:r>
              <a:rPr lang="ro-MD" sz="1300" dirty="0" err="1">
                <a:solidFill>
                  <a:schemeClr val="accent4">
                    <a:lumMod val="75000"/>
                  </a:schemeClr>
                </a:solidFill>
                <a:latin typeface="Bahnschrift Condensed" panose="020B0502040204020203" pitchFamily="34" charset="0"/>
              </a:rPr>
              <a:t>ță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sexuală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constituind</a:t>
            </a:r>
            <a:r>
              <a:rPr lang="en-US" sz="1300" dirty="0">
                <a:solidFill>
                  <a:schemeClr val="accent4">
                    <a:lumMod val="75000"/>
                  </a:schemeClr>
                </a:solidFill>
                <a:latin typeface="Bahnschrift Condensed" panose="020B0502040204020203" pitchFamily="34" charset="0"/>
              </a:rPr>
              <a:t> o </a:t>
            </a:r>
            <a:r>
              <a:rPr lang="en-US" sz="1300" dirty="0" err="1">
                <a:solidFill>
                  <a:schemeClr val="accent4">
                    <a:lumMod val="75000"/>
                  </a:schemeClr>
                </a:solidFill>
                <a:latin typeface="Bahnschrift Condensed" panose="020B0502040204020203" pitchFamily="34" charset="0"/>
              </a:rPr>
              <a:t>infracţiune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grav</a:t>
            </a:r>
            <a:r>
              <a:rPr lang="ro-MD" sz="1300" dirty="0">
                <a:solidFill>
                  <a:schemeClr val="accent4">
                    <a:lumMod val="75000"/>
                  </a:schemeClr>
                </a:solidFill>
                <a:latin typeface="Bahnschrift Condensed" panose="020B0502040204020203" pitchFamily="34" charset="0"/>
              </a:rPr>
              <a:t>ă</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convenţiile</a:t>
            </a:r>
            <a:r>
              <a:rPr lang="en-US" sz="1300" dirty="0">
                <a:solidFill>
                  <a:schemeClr val="accent4">
                    <a:lumMod val="75000"/>
                  </a:schemeClr>
                </a:solidFill>
                <a:latin typeface="Bahnschrift Condensed" panose="020B0502040204020203" pitchFamily="34" charset="0"/>
              </a:rPr>
              <a:t> de la Geneva;</a:t>
            </a:r>
          </a:p>
          <a:p>
            <a:pPr marL="285750" indent="-285750" algn="just">
              <a:buFont typeface="Wingdings" panose="05000000000000000000" pitchFamily="2" charset="2"/>
              <a:buChar char="v"/>
            </a:pPr>
            <a:endParaRPr lang="en-US" sz="1300" dirty="0">
              <a:solidFill>
                <a:schemeClr val="accent4">
                  <a:lumMod val="75000"/>
                </a:schemeClr>
              </a:solidFill>
              <a:latin typeface="Bahnschrift Condensed" panose="020B0502040204020203" pitchFamily="34" charset="0"/>
            </a:endParaRPr>
          </a:p>
          <a:p>
            <a:pPr marL="285750" indent="-285750" algn="just">
              <a:buFont typeface="Wingdings" panose="05000000000000000000" pitchFamily="2" charset="2"/>
              <a:buChar char="v"/>
            </a:pPr>
            <a:endParaRPr lang="en-US" sz="1300" dirty="0">
              <a:solidFill>
                <a:schemeClr val="accent4">
                  <a:lumMod val="75000"/>
                </a:schemeClr>
              </a:solidFill>
              <a:latin typeface="Bahnschrift Condensed" panose="020B0502040204020203" pitchFamily="34" charset="0"/>
            </a:endParaRPr>
          </a:p>
          <a:p>
            <a:pPr marL="285750" indent="-285750" algn="just">
              <a:buFont typeface="Wingdings" panose="05000000000000000000" pitchFamily="2" charset="2"/>
              <a:buChar char="v"/>
            </a:pPr>
            <a:endParaRPr sz="1300" dirty="0">
              <a:solidFill>
                <a:schemeClr val="accent4">
                  <a:lumMod val="75000"/>
                </a:schemeClr>
              </a:solidFill>
              <a:latin typeface="Bahnschrift Condensed" panose="020B0502040204020203" pitchFamily="34" charset="0"/>
            </a:endParaRPr>
          </a:p>
        </p:txBody>
      </p:sp>
      <p:grpSp>
        <p:nvGrpSpPr>
          <p:cNvPr id="1854" name="Google Shape;1854;p61">
            <a:extLst>
              <a:ext uri="{FF2B5EF4-FFF2-40B4-BE49-F238E27FC236}">
                <a16:creationId xmlns:a16="http://schemas.microsoft.com/office/drawing/2014/main" xmlns="" id="{E26C4AA3-F058-6D0D-8EF0-010BD0191D02}"/>
              </a:ext>
            </a:extLst>
          </p:cNvPr>
          <p:cNvGrpSpPr/>
          <p:nvPr/>
        </p:nvGrpSpPr>
        <p:grpSpPr>
          <a:xfrm>
            <a:off x="-2765163" y="1467479"/>
            <a:ext cx="3608844" cy="3182365"/>
            <a:chOff x="265500" y="292775"/>
            <a:chExt cx="2307150" cy="2034500"/>
          </a:xfrm>
        </p:grpSpPr>
        <p:sp>
          <p:nvSpPr>
            <p:cNvPr id="1855" name="Google Shape;1855;p61">
              <a:extLst>
                <a:ext uri="{FF2B5EF4-FFF2-40B4-BE49-F238E27FC236}">
                  <a16:creationId xmlns:a16="http://schemas.microsoft.com/office/drawing/2014/main" xmlns="" id="{1DA21432-0568-9BBD-501F-DC548471C1EE}"/>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a:extLst>
                <a:ext uri="{FF2B5EF4-FFF2-40B4-BE49-F238E27FC236}">
                  <a16:creationId xmlns:a16="http://schemas.microsoft.com/office/drawing/2014/main" xmlns="" id="{67CEF4F8-B9B2-FAAA-BF04-6CF672F72FEB}"/>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a:extLst>
                <a:ext uri="{FF2B5EF4-FFF2-40B4-BE49-F238E27FC236}">
                  <a16:creationId xmlns:a16="http://schemas.microsoft.com/office/drawing/2014/main" xmlns="" id="{87929347-3F8C-8B97-E392-F43749FDC166}"/>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a:extLst>
                <a:ext uri="{FF2B5EF4-FFF2-40B4-BE49-F238E27FC236}">
                  <a16:creationId xmlns:a16="http://schemas.microsoft.com/office/drawing/2014/main" xmlns="" id="{7A205777-BE4F-F959-9C84-80069636ED02}"/>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a:extLst>
                <a:ext uri="{FF2B5EF4-FFF2-40B4-BE49-F238E27FC236}">
                  <a16:creationId xmlns:a16="http://schemas.microsoft.com/office/drawing/2014/main" xmlns="" id="{DC1D2597-3EDF-EA60-3A88-B1BB28FD736F}"/>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a:extLst>
                <a:ext uri="{FF2B5EF4-FFF2-40B4-BE49-F238E27FC236}">
                  <a16:creationId xmlns:a16="http://schemas.microsoft.com/office/drawing/2014/main" xmlns="" id="{65761F10-32E0-7D3A-7FFE-E0AFDDA6D040}"/>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a:extLst>
                <a:ext uri="{FF2B5EF4-FFF2-40B4-BE49-F238E27FC236}">
                  <a16:creationId xmlns:a16="http://schemas.microsoft.com/office/drawing/2014/main" xmlns="" id="{76E03E01-2DBD-46A7-4C51-AB8C3738A2EB}"/>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a:extLst>
                <a:ext uri="{FF2B5EF4-FFF2-40B4-BE49-F238E27FC236}">
                  <a16:creationId xmlns:a16="http://schemas.microsoft.com/office/drawing/2014/main" xmlns="" id="{9D7DC6AD-42C9-CFBD-A8EC-23816D76A80C}"/>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a:extLst>
                <a:ext uri="{FF2B5EF4-FFF2-40B4-BE49-F238E27FC236}">
                  <a16:creationId xmlns:a16="http://schemas.microsoft.com/office/drawing/2014/main" xmlns="" id="{E45E9E53-4372-6539-9E65-5A03DC8820BC}"/>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a:extLst>
                <a:ext uri="{FF2B5EF4-FFF2-40B4-BE49-F238E27FC236}">
                  <a16:creationId xmlns:a16="http://schemas.microsoft.com/office/drawing/2014/main" xmlns="" id="{8455982F-BE6A-D19A-0258-722F5EEA4279}"/>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a:extLst>
                <a:ext uri="{FF2B5EF4-FFF2-40B4-BE49-F238E27FC236}">
                  <a16:creationId xmlns:a16="http://schemas.microsoft.com/office/drawing/2014/main" xmlns="" id="{DDBD163F-0751-8E3B-6373-1F00B2718A64}"/>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a:extLst>
                <a:ext uri="{FF2B5EF4-FFF2-40B4-BE49-F238E27FC236}">
                  <a16:creationId xmlns:a16="http://schemas.microsoft.com/office/drawing/2014/main" xmlns="" id="{75A42F3D-7F51-8416-CEC2-755FCCCDF416}"/>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a:extLst>
                <a:ext uri="{FF2B5EF4-FFF2-40B4-BE49-F238E27FC236}">
                  <a16:creationId xmlns:a16="http://schemas.microsoft.com/office/drawing/2014/main" xmlns="" id="{0158F7ED-D274-65CF-3D53-4255526A2C3E}"/>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a:extLst>
                <a:ext uri="{FF2B5EF4-FFF2-40B4-BE49-F238E27FC236}">
                  <a16:creationId xmlns:a16="http://schemas.microsoft.com/office/drawing/2014/main" xmlns="" id="{D64AFBEB-5C1D-4030-1047-9CE13D2F03B7}"/>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a:extLst>
                <a:ext uri="{FF2B5EF4-FFF2-40B4-BE49-F238E27FC236}">
                  <a16:creationId xmlns:a16="http://schemas.microsoft.com/office/drawing/2014/main" xmlns="" id="{1515B0FE-6E5D-120E-8F3D-9722C43ECD59}"/>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a:extLst>
                <a:ext uri="{FF2B5EF4-FFF2-40B4-BE49-F238E27FC236}">
                  <a16:creationId xmlns:a16="http://schemas.microsoft.com/office/drawing/2014/main" xmlns="" id="{CF4B4B09-EF68-3DB5-12E7-DEFE9CD66B78}"/>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a:extLst>
                <a:ext uri="{FF2B5EF4-FFF2-40B4-BE49-F238E27FC236}">
                  <a16:creationId xmlns:a16="http://schemas.microsoft.com/office/drawing/2014/main" xmlns="" id="{EFFDB93A-2FC1-FCF5-C638-76B47E4465C8}"/>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a:extLst>
                <a:ext uri="{FF2B5EF4-FFF2-40B4-BE49-F238E27FC236}">
                  <a16:creationId xmlns:a16="http://schemas.microsoft.com/office/drawing/2014/main" xmlns="" id="{9DFB9BA5-2DD6-9F2F-8EF0-74BBC7A3F16C}"/>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a:extLst>
                <a:ext uri="{FF2B5EF4-FFF2-40B4-BE49-F238E27FC236}">
                  <a16:creationId xmlns:a16="http://schemas.microsoft.com/office/drawing/2014/main" xmlns="" id="{54A0153E-8653-8F0F-C875-3E460D9E8C1B}"/>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1">
              <a:extLst>
                <a:ext uri="{FF2B5EF4-FFF2-40B4-BE49-F238E27FC236}">
                  <a16:creationId xmlns:a16="http://schemas.microsoft.com/office/drawing/2014/main" xmlns="" id="{9E8F9F90-76E7-07BA-F799-CEECD3996030}"/>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1">
              <a:extLst>
                <a:ext uri="{FF2B5EF4-FFF2-40B4-BE49-F238E27FC236}">
                  <a16:creationId xmlns:a16="http://schemas.microsoft.com/office/drawing/2014/main" xmlns="" id="{D216A948-CD2C-7900-0A96-59D8E9FD1315}"/>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1">
              <a:extLst>
                <a:ext uri="{FF2B5EF4-FFF2-40B4-BE49-F238E27FC236}">
                  <a16:creationId xmlns:a16="http://schemas.microsoft.com/office/drawing/2014/main" xmlns="" id="{96FCFE21-EAB1-A6D8-F2D3-0502538B6D76}"/>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1">
              <a:extLst>
                <a:ext uri="{FF2B5EF4-FFF2-40B4-BE49-F238E27FC236}">
                  <a16:creationId xmlns:a16="http://schemas.microsoft.com/office/drawing/2014/main" xmlns="" id="{EAFE42F1-47EC-8E02-B0EE-FD26FA0AF6FD}"/>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1">
              <a:extLst>
                <a:ext uri="{FF2B5EF4-FFF2-40B4-BE49-F238E27FC236}">
                  <a16:creationId xmlns:a16="http://schemas.microsoft.com/office/drawing/2014/main" xmlns="" id="{A12FE698-922C-63E7-F131-7FC6D29F2BB1}"/>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1">
              <a:extLst>
                <a:ext uri="{FF2B5EF4-FFF2-40B4-BE49-F238E27FC236}">
                  <a16:creationId xmlns:a16="http://schemas.microsoft.com/office/drawing/2014/main" xmlns="" id="{DE1443FD-1383-F355-2936-6E0D9D9475CD}"/>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899;p62">
            <a:extLst>
              <a:ext uri="{FF2B5EF4-FFF2-40B4-BE49-F238E27FC236}">
                <a16:creationId xmlns:a16="http://schemas.microsoft.com/office/drawing/2014/main" xmlns="" id="{1193C5B9-153A-48F3-41FD-9D4AA4072CF4}"/>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2E0CBBFB-3D44-78CD-4F28-FA157EDE9903}"/>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6692223E-0E52-268E-7E0C-F7687C13B919}"/>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2B5BD8CD-BF61-E2A4-45FC-7E469372635E}"/>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330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4"/>
                                        </p:tgtEl>
                                        <p:attrNameLst>
                                          <p:attrName>style.visibility</p:attrName>
                                        </p:attrNameLst>
                                      </p:cBhvr>
                                      <p:to>
                                        <p:strVal val="visible"/>
                                      </p:to>
                                    </p:set>
                                    <p:animEffect transition="in" filter="fade">
                                      <p:cBhvr>
                                        <p:cTn id="7" dur="1000"/>
                                        <p:tgtEl>
                                          <p:spTgt spid="18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9">
          <a:extLst>
            <a:ext uri="{FF2B5EF4-FFF2-40B4-BE49-F238E27FC236}">
              <a16:creationId xmlns:a16="http://schemas.microsoft.com/office/drawing/2014/main" xmlns="" id="{5E34FD5B-ED09-7A39-3B51-760224F56384}"/>
            </a:ext>
          </a:extLst>
        </p:cNvPr>
        <p:cNvGrpSpPr/>
        <p:nvPr/>
      </p:nvGrpSpPr>
      <p:grpSpPr>
        <a:xfrm>
          <a:off x="0" y="0"/>
          <a:ext cx="0" cy="0"/>
          <a:chOff x="0" y="0"/>
          <a:chExt cx="0" cy="0"/>
        </a:xfrm>
      </p:grpSpPr>
      <p:sp>
        <p:nvSpPr>
          <p:cNvPr id="1853" name="Google Shape;1853;p61">
            <a:extLst>
              <a:ext uri="{FF2B5EF4-FFF2-40B4-BE49-F238E27FC236}">
                <a16:creationId xmlns:a16="http://schemas.microsoft.com/office/drawing/2014/main" xmlns="" id="{6EF1EF74-4DF9-A343-8D3D-3F5ED062222B}"/>
              </a:ext>
            </a:extLst>
          </p:cNvPr>
          <p:cNvSpPr txBox="1">
            <a:spLocks noGrp="1"/>
          </p:cNvSpPr>
          <p:nvPr>
            <p:ph type="body" idx="1"/>
          </p:nvPr>
        </p:nvSpPr>
        <p:spPr>
          <a:xfrm>
            <a:off x="883002" y="221958"/>
            <a:ext cx="6451864" cy="4803266"/>
          </a:xfrm>
          <a:prstGeom prst="rect">
            <a:avLst/>
          </a:prstGeom>
        </p:spPr>
        <p:txBody>
          <a:bodyPr spcFirstLastPara="1" wrap="square" lIns="91425" tIns="91425" rIns="91425" bIns="91425" anchor="t" anchorCtr="0">
            <a:noAutofit/>
          </a:bodyPr>
          <a:lstStyle/>
          <a:p>
            <a:pPr marL="0" indent="0" algn="just">
              <a:buNone/>
            </a:pPr>
            <a:r>
              <a:rPr lang="en-US" sz="1300" b="1" dirty="0" err="1">
                <a:solidFill>
                  <a:schemeClr val="accent4">
                    <a:lumMod val="75000"/>
                  </a:schemeClr>
                </a:solidFill>
                <a:latin typeface="Bahnschrift Condensed" panose="020B0502040204020203" pitchFamily="34" charset="0"/>
              </a:rPr>
              <a:t>Cauza</a:t>
            </a:r>
            <a:r>
              <a:rPr lang="en-US" sz="1300" b="1" dirty="0">
                <a:solidFill>
                  <a:schemeClr val="accent4">
                    <a:lumMod val="75000"/>
                  </a:schemeClr>
                </a:solidFill>
                <a:latin typeface="Bahnschrift Condensed" panose="020B0502040204020203" pitchFamily="34" charset="0"/>
              </a:rPr>
              <a:t> Mile </a:t>
            </a:r>
            <a:r>
              <a:rPr lang="en-US" sz="1300" b="1" dirty="0" err="1">
                <a:solidFill>
                  <a:schemeClr val="accent4">
                    <a:lumMod val="75000"/>
                  </a:schemeClr>
                </a:solidFill>
                <a:latin typeface="Bahnschrift Condensed" panose="020B0502040204020203" pitchFamily="34" charset="0"/>
              </a:rPr>
              <a:t>Mrkšić</a:t>
            </a:r>
            <a:r>
              <a:rPr lang="en-US" sz="1300" b="1" dirty="0">
                <a:solidFill>
                  <a:schemeClr val="accent4">
                    <a:lumMod val="75000"/>
                  </a:schemeClr>
                </a:solidFill>
                <a:latin typeface="Bahnschrift Condensed" panose="020B0502040204020203" pitchFamily="34" charset="0"/>
              </a:rPr>
              <a:t>, Miroslav Radić &amp; Veselin </a:t>
            </a:r>
            <a:r>
              <a:rPr lang="en-US" sz="1300" b="1" dirty="0" err="1">
                <a:solidFill>
                  <a:schemeClr val="accent4">
                    <a:lumMod val="75000"/>
                  </a:schemeClr>
                </a:solidFill>
                <a:latin typeface="Bahnschrift Condensed" panose="020B0502040204020203" pitchFamily="34" charset="0"/>
              </a:rPr>
              <a:t>Šljivančanin</a:t>
            </a:r>
            <a:r>
              <a:rPr lang="en-US" sz="1300" b="1"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a:t>
            </a:r>
            <a:r>
              <a:rPr lang="en-US" sz="1300" b="1" i="1" dirty="0" err="1">
                <a:solidFill>
                  <a:schemeClr val="accent4">
                    <a:lumMod val="75000"/>
                  </a:schemeClr>
                </a:solidFill>
                <a:latin typeface="Bahnschrift Condensed" panose="020B0502040204020203" pitchFamily="34" charset="0"/>
              </a:rPr>
              <a:t>Spitalul</a:t>
            </a:r>
            <a:r>
              <a:rPr lang="en-US" sz="1300" b="1" i="1" dirty="0">
                <a:solidFill>
                  <a:schemeClr val="accent4">
                    <a:lumMod val="75000"/>
                  </a:schemeClr>
                </a:solidFill>
                <a:latin typeface="Bahnschrift Condensed" panose="020B0502040204020203" pitchFamily="34" charset="0"/>
              </a:rPr>
              <a:t> din </a:t>
            </a:r>
            <a:r>
              <a:rPr lang="en-US" sz="1300" b="1" i="1" dirty="0" err="1">
                <a:solidFill>
                  <a:schemeClr val="accent4">
                    <a:lumMod val="75000"/>
                  </a:schemeClr>
                </a:solidFill>
                <a:latin typeface="Bahnschrift Condensed" panose="020B0502040204020203" pitchFamily="34" charset="0"/>
              </a:rPr>
              <a:t>Vukovar</a:t>
            </a:r>
            <a:r>
              <a:rPr lang="en-US" sz="1300" dirty="0">
                <a:solidFill>
                  <a:schemeClr val="accent4">
                    <a:lumMod val="75000"/>
                  </a:schemeClr>
                </a:solidFill>
                <a:latin typeface="Bahnschrift Condensed" panose="020B0502040204020203" pitchFamily="34" charset="0"/>
              </a:rPr>
              <a:t>)</a:t>
            </a:r>
          </a:p>
          <a:p>
            <a:pPr marL="0" indent="0" algn="just">
              <a:buNone/>
            </a:pPr>
            <a:endParaRPr lang="en-US" sz="1300" dirty="0">
              <a:solidFill>
                <a:schemeClr val="accent4">
                  <a:lumMod val="75000"/>
                </a:schemeClr>
              </a:solidFill>
              <a:latin typeface="Bahnschrift Condensed" panose="020B0502040204020203" pitchFamily="34" charset="0"/>
            </a:endParaRPr>
          </a:p>
          <a:p>
            <a:pPr marL="0" indent="0" algn="just">
              <a:buNone/>
            </a:pPr>
            <a:r>
              <a:rPr lang="ro-MD" sz="1300" b="1" u="sng" dirty="0">
                <a:solidFill>
                  <a:schemeClr val="accent4">
                    <a:lumMod val="75000"/>
                  </a:schemeClr>
                </a:solidFill>
                <a:latin typeface="Bahnschrift Condensed" panose="020B0502040204020203" pitchFamily="34" charset="0"/>
              </a:rPr>
              <a:t>Mile </a:t>
            </a:r>
            <a:r>
              <a:rPr lang="en-US" sz="1300" b="1" u="sng" dirty="0" err="1">
                <a:solidFill>
                  <a:schemeClr val="accent4">
                    <a:lumMod val="75000"/>
                  </a:schemeClr>
                </a:solidFill>
                <a:latin typeface="Bahnschrift Condensed" panose="020B0502040204020203" pitchFamily="34" charset="0"/>
              </a:rPr>
              <a:t>Mrkšić</a:t>
            </a:r>
            <a:r>
              <a:rPr lang="ro-MD" sz="1300" b="1" u="sng"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 colonel în Armata Populară Iugoslavă (JNA) și comandant al Brigăzii 1 Gărzi, după căderea orașului Vukovar, a fost avansat la gradul de general al JNA și a fost numit general în cadrul JNA și comandant al celui de-al 8-lea grup operațional al JNA în zona </a:t>
            </a:r>
            <a:r>
              <a:rPr lang="ro-MD" sz="1300" dirty="0" err="1">
                <a:solidFill>
                  <a:schemeClr val="accent4">
                    <a:lumMod val="75000"/>
                  </a:schemeClr>
                </a:solidFill>
                <a:latin typeface="Bahnschrift Condensed" panose="020B0502040204020203" pitchFamily="34" charset="0"/>
              </a:rPr>
              <a:t>Kordun</a:t>
            </a:r>
            <a:r>
              <a:rPr lang="ro-MD" sz="1300" dirty="0">
                <a:solidFill>
                  <a:schemeClr val="accent4">
                    <a:lumMod val="75000"/>
                  </a:schemeClr>
                </a:solidFill>
                <a:latin typeface="Bahnschrift Condensed" panose="020B0502040204020203" pitchFamily="34" charset="0"/>
              </a:rPr>
              <a:t> din Croația.</a:t>
            </a:r>
            <a:r>
              <a:rPr lang="en-US" sz="1300" dirty="0">
                <a:solidFill>
                  <a:schemeClr val="accent4">
                    <a:lumMod val="75000"/>
                  </a:schemeClr>
                </a:solidFill>
                <a:latin typeface="Bahnschrift Condensed" panose="020B0502040204020203" pitchFamily="34" charset="0"/>
              </a:rPr>
              <a:t> </a:t>
            </a:r>
            <a:endParaRPr lang="ro-MD" sz="1300" dirty="0">
              <a:solidFill>
                <a:schemeClr val="accent4">
                  <a:lumMod val="75000"/>
                </a:schemeClr>
              </a:solidFill>
              <a:latin typeface="Bahnschrift Condensed" panose="020B0502040204020203" pitchFamily="34" charset="0"/>
            </a:endParaRPr>
          </a:p>
          <a:p>
            <a:pPr marL="0" indent="0" algn="just">
              <a:buNone/>
            </a:pPr>
            <a:r>
              <a:rPr lang="en-US" sz="1300" b="1" u="sng" dirty="0">
                <a:solidFill>
                  <a:schemeClr val="accent4">
                    <a:lumMod val="75000"/>
                  </a:schemeClr>
                </a:solidFill>
                <a:latin typeface="Bahnschrift Condensed" panose="020B0502040204020203" pitchFamily="34" charset="0"/>
              </a:rPr>
              <a:t>Veselin </a:t>
            </a:r>
            <a:r>
              <a:rPr lang="en-US" sz="1300" b="1" u="sng" dirty="0" err="1">
                <a:solidFill>
                  <a:schemeClr val="accent4">
                    <a:lumMod val="75000"/>
                  </a:schemeClr>
                </a:solidFill>
                <a:latin typeface="Bahnschrift Condensed" panose="020B0502040204020203" pitchFamily="34" charset="0"/>
              </a:rPr>
              <a:t>Šljivančanin</a:t>
            </a:r>
            <a:r>
              <a:rPr lang="en-US" sz="1300" b="1" u="sng" dirty="0">
                <a:solidFill>
                  <a:schemeClr val="accent4">
                    <a:lumMod val="75000"/>
                  </a:schemeClr>
                </a:solidFill>
                <a:latin typeface="Bahnschrift Condensed" panose="020B0502040204020203" pitchFamily="34" charset="0"/>
              </a:rPr>
              <a:t> </a:t>
            </a:r>
            <a:r>
              <a:rPr lang="ro-MD" sz="1300" b="1" u="sng" dirty="0">
                <a:solidFill>
                  <a:schemeClr val="accent4">
                    <a:lumMod val="75000"/>
                  </a:schemeClr>
                </a:solidFill>
                <a:latin typeface="Bahnschrift Condensed" panose="020B0502040204020203" pitchFamily="34" charset="0"/>
              </a:rPr>
              <a:t> </a:t>
            </a:r>
            <a:r>
              <a:rPr lang="ro-MD" sz="1300" b="1"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maior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JNA; </a:t>
            </a:r>
            <a:r>
              <a:rPr lang="en-US" sz="1300" dirty="0" err="1">
                <a:solidFill>
                  <a:schemeClr val="accent4">
                    <a:lumMod val="75000"/>
                  </a:schemeClr>
                </a:solidFill>
                <a:latin typeface="Bahnschrift Condensed" panose="020B0502040204020203" pitchFamily="34" charset="0"/>
              </a:rPr>
              <a:t>ofițer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securitate</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Brigăzii</a:t>
            </a:r>
            <a:r>
              <a:rPr lang="en-US" sz="1300" dirty="0">
                <a:solidFill>
                  <a:schemeClr val="accent4">
                    <a:lumMod val="75000"/>
                  </a:schemeClr>
                </a:solidFill>
                <a:latin typeface="Bahnschrift Condensed" panose="020B0502040204020203" pitchFamily="34" charset="0"/>
              </a:rPr>
              <a:t> 1 </a:t>
            </a:r>
            <a:r>
              <a:rPr lang="en-US" sz="1300" dirty="0" err="1">
                <a:solidFill>
                  <a:schemeClr val="accent4">
                    <a:lumMod val="75000"/>
                  </a:schemeClr>
                </a:solidFill>
                <a:latin typeface="Bahnschrift Condensed" panose="020B0502040204020203" pitchFamily="34" charset="0"/>
              </a:rPr>
              <a:t>Gardă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Motorizată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Grupului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Operațional</a:t>
            </a:r>
            <a:endParaRPr lang="en-US" sz="1300" dirty="0">
              <a:solidFill>
                <a:schemeClr val="accent4">
                  <a:lumMod val="75000"/>
                </a:schemeClr>
              </a:solidFill>
              <a:latin typeface="Bahnschrift Condensed" panose="020B0502040204020203" pitchFamily="34" charset="0"/>
            </a:endParaRPr>
          </a:p>
          <a:p>
            <a:pPr marL="0" indent="0" algn="just">
              <a:buNone/>
            </a:pPr>
            <a:r>
              <a:rPr lang="en-US" sz="1300" dirty="0" err="1">
                <a:solidFill>
                  <a:schemeClr val="accent4">
                    <a:lumMod val="75000"/>
                  </a:schemeClr>
                </a:solidFill>
                <a:latin typeface="Bahnschrift Condensed" panose="020B0502040204020203" pitchFamily="34" charset="0"/>
              </a:rPr>
              <a:t>Grupul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operațional</a:t>
            </a:r>
            <a:r>
              <a:rPr lang="en-US" sz="1300" dirty="0">
                <a:solidFill>
                  <a:schemeClr val="accent4">
                    <a:lumMod val="75000"/>
                  </a:schemeClr>
                </a:solidFill>
                <a:latin typeface="Bahnschrift Condensed" panose="020B0502040204020203" pitchFamily="34" charset="0"/>
              </a:rPr>
              <a:t> Sud, </a:t>
            </a:r>
            <a:r>
              <a:rPr lang="en-US" sz="1300" dirty="0" err="1">
                <a:solidFill>
                  <a:schemeClr val="accent4">
                    <a:lumMod val="75000"/>
                  </a:schemeClr>
                </a:solidFill>
                <a:latin typeface="Bahnschrift Condensed" panose="020B0502040204020203" pitchFamily="34" charset="0"/>
              </a:rPr>
              <a:t>responsabil</a:t>
            </a:r>
            <a:r>
              <a:rPr lang="en-US" sz="1300" dirty="0">
                <a:solidFill>
                  <a:schemeClr val="accent4">
                    <a:lumMod val="75000"/>
                  </a:schemeClr>
                </a:solidFill>
                <a:latin typeface="Bahnschrift Condensed" panose="020B0502040204020203" pitchFamily="34" charset="0"/>
              </a:rPr>
              <a:t> de un </a:t>
            </a:r>
            <a:r>
              <a:rPr lang="en-US" sz="1300" dirty="0" err="1">
                <a:solidFill>
                  <a:schemeClr val="accent4">
                    <a:lumMod val="75000"/>
                  </a:schemeClr>
                </a:solidFill>
                <a:latin typeface="Bahnschrift Condensed" panose="020B0502040204020203" pitchFamily="34" charset="0"/>
              </a:rPr>
              <a:t>batalion</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poliție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subordonat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Brigăzii</a:t>
            </a:r>
            <a:r>
              <a:rPr lang="en-US" sz="1300" dirty="0">
                <a:solidFill>
                  <a:schemeClr val="accent4">
                    <a:lumMod val="75000"/>
                  </a:schemeClr>
                </a:solidFill>
                <a:latin typeface="Bahnschrift Condensed" panose="020B0502040204020203" pitchFamily="34" charset="0"/>
              </a:rPr>
              <a:t> 1 </a:t>
            </a:r>
            <a:r>
              <a:rPr lang="en-US" sz="1300" dirty="0" err="1">
                <a:solidFill>
                  <a:schemeClr val="accent4">
                    <a:lumMod val="75000"/>
                  </a:schemeClr>
                </a:solidFill>
                <a:latin typeface="Bahnschrift Condensed" panose="020B0502040204020203" pitchFamily="34" charset="0"/>
              </a:rPr>
              <a:t>Gărzi</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după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căderea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orașului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Vukovar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avansat</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gradul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locotenent</a:t>
            </a:r>
            <a:r>
              <a:rPr lang="en-US" sz="1300" dirty="0">
                <a:solidFill>
                  <a:schemeClr val="accent4">
                    <a:lumMod val="75000"/>
                  </a:schemeClr>
                </a:solidFill>
                <a:latin typeface="Bahnschrift Condensed" panose="020B0502040204020203" pitchFamily="34" charset="0"/>
              </a:rPr>
              <a:t>-colonel</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numit</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comanda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brigăzii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Armatei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Iugoslave</a:t>
            </a:r>
            <a:r>
              <a:rPr lang="en-US" sz="1300" dirty="0">
                <a:solidFill>
                  <a:schemeClr val="accent4">
                    <a:lumMod val="75000"/>
                  </a:schemeClr>
                </a:solidFill>
                <a:latin typeface="Bahnschrift Condensed" panose="020B0502040204020203" pitchFamily="34" charset="0"/>
              </a:rPr>
              <a:t> din Podgorica, </a:t>
            </a:r>
            <a:r>
              <a:rPr lang="en-US" sz="1300" dirty="0" err="1">
                <a:solidFill>
                  <a:schemeClr val="accent4">
                    <a:lumMod val="75000"/>
                  </a:schemeClr>
                </a:solidFill>
                <a:latin typeface="Bahnschrift Condensed" panose="020B0502040204020203" pitchFamily="34" charset="0"/>
              </a:rPr>
              <a:t>Muntenegru</a:t>
            </a:r>
            <a:r>
              <a:rPr lang="ro-MD" sz="1300" dirty="0">
                <a:solidFill>
                  <a:schemeClr val="accent4">
                    <a:lumMod val="75000"/>
                  </a:schemeClr>
                </a:solidFill>
                <a:latin typeface="Bahnschrift Condensed" panose="020B0502040204020203" pitchFamily="34" charset="0"/>
              </a:rPr>
              <a:t>.</a:t>
            </a:r>
          </a:p>
          <a:p>
            <a:pPr marL="0" indent="0" algn="just">
              <a:buNone/>
            </a:pPr>
            <a:r>
              <a:rPr lang="en-US" sz="1300" dirty="0" err="1">
                <a:solidFill>
                  <a:schemeClr val="accent4">
                    <a:lumMod val="75000"/>
                  </a:schemeClr>
                </a:solidFill>
                <a:latin typeface="Bahnschrift Condensed" panose="020B0502040204020203" pitchFamily="34" charset="0"/>
              </a:rPr>
              <a:t>Mrkšić</a:t>
            </a:r>
            <a:r>
              <a:rPr lang="ro-MD" sz="1300" dirty="0">
                <a:solidFill>
                  <a:schemeClr val="accent4">
                    <a:lumMod val="75000"/>
                  </a:schemeClr>
                </a:solidFill>
                <a:latin typeface="Bahnschrift Condensed" panose="020B0502040204020203" pitchFamily="34" charset="0"/>
              </a:rPr>
              <a:t> a ordonat lui </a:t>
            </a:r>
            <a:r>
              <a:rPr lang="en-US" sz="1300" dirty="0" err="1">
                <a:solidFill>
                  <a:schemeClr val="accent4">
                    <a:lumMod val="75000"/>
                  </a:schemeClr>
                </a:solidFill>
                <a:latin typeface="Bahnschrift Condensed" panose="020B0502040204020203" pitchFamily="34" charset="0"/>
              </a:rPr>
              <a:t>Šljivančanin</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la </a:t>
            </a:r>
            <a:r>
              <a:rPr lang="en-US" sz="1300" dirty="0">
                <a:solidFill>
                  <a:schemeClr val="accent4">
                    <a:lumMod val="75000"/>
                  </a:schemeClr>
                </a:solidFill>
                <a:latin typeface="Bahnschrift Condensed" panose="020B0502040204020203" pitchFamily="34" charset="0"/>
              </a:rPr>
              <a:t>19 </a:t>
            </a:r>
            <a:r>
              <a:rPr lang="en-US" sz="1300" dirty="0" err="1">
                <a:solidFill>
                  <a:schemeClr val="accent4">
                    <a:lumMod val="75000"/>
                  </a:schemeClr>
                </a:solidFill>
                <a:latin typeface="Bahnschrift Condensed" panose="020B0502040204020203" pitchFamily="34" charset="0"/>
              </a:rPr>
              <a:t>noiembrie</a:t>
            </a:r>
            <a:r>
              <a:rPr lang="en-US" sz="1300" dirty="0">
                <a:solidFill>
                  <a:schemeClr val="accent4">
                    <a:lumMod val="75000"/>
                  </a:schemeClr>
                </a:solidFill>
                <a:latin typeface="Bahnschrift Condensed" panose="020B0502040204020203" pitchFamily="34" charset="0"/>
              </a:rPr>
              <a:t> 1991, </a:t>
            </a:r>
            <a:r>
              <a:rPr lang="ro-MD" sz="1300" dirty="0">
                <a:solidFill>
                  <a:schemeClr val="accent4">
                    <a:lumMod val="75000"/>
                  </a:schemeClr>
                </a:solidFill>
                <a:latin typeface="Bahnschrift Condensed" panose="020B0502040204020203" pitchFamily="34" charset="0"/>
              </a:rPr>
              <a:t>ca </a:t>
            </a:r>
            <a:r>
              <a:rPr lang="en-US" sz="1300" dirty="0" err="1">
                <a:solidFill>
                  <a:schemeClr val="accent4">
                    <a:lumMod val="75000"/>
                  </a:schemeClr>
                </a:solidFill>
                <a:latin typeface="Bahnschrift Condensed" panose="020B0502040204020203" pitchFamily="34" charset="0"/>
              </a:rPr>
              <a:t>prizonierii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să </a:t>
            </a:r>
            <a:r>
              <a:rPr lang="en-US" sz="1300" dirty="0">
                <a:solidFill>
                  <a:schemeClr val="accent4">
                    <a:lumMod val="75000"/>
                  </a:schemeClr>
                </a:solidFill>
                <a:latin typeface="Bahnschrift Condensed" panose="020B0502040204020203" pitchFamily="34" charset="0"/>
              </a:rPr>
              <a:t>f</a:t>
            </a:r>
            <a:r>
              <a:rPr lang="ro-MD" sz="1300" dirty="0">
                <a:solidFill>
                  <a:schemeClr val="accent4">
                    <a:lumMod val="75000"/>
                  </a:schemeClr>
                </a:solidFill>
                <a:latin typeface="Bahnschrift Condensed" panose="020B0502040204020203" pitchFamily="34" charset="0"/>
              </a:rPr>
              <a:t>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luați</a:t>
            </a:r>
            <a:r>
              <a:rPr lang="en-US" sz="1300" dirty="0">
                <a:solidFill>
                  <a:schemeClr val="accent4">
                    <a:lumMod val="75000"/>
                  </a:schemeClr>
                </a:solidFill>
                <a:latin typeface="Bahnschrift Condensed" panose="020B0502040204020203" pitchFamily="34" charset="0"/>
              </a:rPr>
              <a:t> de la </a:t>
            </a:r>
            <a:r>
              <a:rPr lang="en-US" sz="1300" dirty="0" err="1">
                <a:solidFill>
                  <a:schemeClr val="accent4">
                    <a:lumMod val="75000"/>
                  </a:schemeClr>
                </a:solidFill>
                <a:latin typeface="Bahnschrift Condensed" panose="020B0502040204020203" pitchFamily="34" charset="0"/>
              </a:rPr>
              <a:t>spitalul</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Vukovar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dimineața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zilei</a:t>
            </a:r>
            <a:r>
              <a:rPr lang="en-US" sz="1300" dirty="0">
                <a:solidFill>
                  <a:schemeClr val="accent4">
                    <a:lumMod val="75000"/>
                  </a:schemeClr>
                </a:solidFill>
                <a:latin typeface="Bahnschrift Condensed" panose="020B0502040204020203" pitchFamily="34" charset="0"/>
              </a:rPr>
              <a:t> de 20 </a:t>
            </a:r>
            <a:r>
              <a:rPr lang="en-US" sz="1300" dirty="0" err="1">
                <a:solidFill>
                  <a:schemeClr val="accent4">
                    <a:lumMod val="75000"/>
                  </a:schemeClr>
                </a:solidFill>
                <a:latin typeface="Bahnschrift Condensed" panose="020B0502040204020203" pitchFamily="34" charset="0"/>
              </a:rPr>
              <a:t>noiembrie</a:t>
            </a:r>
            <a:r>
              <a:rPr lang="en-US" sz="1300" dirty="0">
                <a:solidFill>
                  <a:schemeClr val="accent4">
                    <a:lumMod val="75000"/>
                  </a:schemeClr>
                </a:solidFill>
                <a:latin typeface="Bahnschrift Condensed" panose="020B0502040204020203" pitchFamily="34" charset="0"/>
              </a:rPr>
              <a:t> 1991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cele</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urmă</a:t>
            </a:r>
            <a:r>
              <a:rPr lang="en-US" sz="1300" dirty="0">
                <a:solidFill>
                  <a:schemeClr val="accent4">
                    <a:lumMod val="75000"/>
                  </a:schemeClr>
                </a:solidFill>
                <a:latin typeface="Bahnschrift Condensed" panose="020B0502040204020203" pitchFamily="34" charset="0"/>
              </a:rPr>
              <a:t>,</a:t>
            </a:r>
            <a:r>
              <a:rPr lang="ro-MD" sz="1300" dirty="0">
                <a:solidFill>
                  <a:schemeClr val="accent4">
                    <a:lumMod val="75000"/>
                  </a:schemeClr>
                </a:solidFill>
                <a:latin typeface="Bahnschrift Condensed" panose="020B0502040204020203" pitchFamily="34" charset="0"/>
              </a:rPr>
              <a:t> transferați</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Cameraul</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convins</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totuși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intenția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inițială</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prizonierii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duși</a:t>
            </a:r>
            <a:r>
              <a:rPr lang="en-US" sz="1300" dirty="0">
                <a:solidFill>
                  <a:schemeClr val="accent4">
                    <a:lumMod val="75000"/>
                  </a:schemeClr>
                </a:solidFill>
                <a:latin typeface="Bahnschrift Condensed" panose="020B0502040204020203" pitchFamily="34" charset="0"/>
              </a:rPr>
              <a:t> la Sremska Mitrovica, </a:t>
            </a:r>
            <a:r>
              <a:rPr lang="en-US" sz="1300" dirty="0" err="1">
                <a:solidFill>
                  <a:schemeClr val="accent4">
                    <a:lumMod val="75000"/>
                  </a:schemeClr>
                </a:solidFill>
                <a:latin typeface="Bahnschrift Condensed" panose="020B0502040204020203" pitchFamily="34" charset="0"/>
              </a:rPr>
              <a:t>printre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altele</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scopul</a:t>
            </a:r>
            <a:r>
              <a:rPr lang="en-US" sz="1300" dirty="0">
                <a:solidFill>
                  <a:schemeClr val="accent4">
                    <a:lumMod val="75000"/>
                  </a:schemeClr>
                </a:solidFill>
                <a:latin typeface="Bahnschrift Condensed" panose="020B0502040204020203" pitchFamily="34" charset="0"/>
              </a:rPr>
              <a:t> de a fi ulterior </a:t>
            </a:r>
            <a:r>
              <a:rPr lang="en-US" sz="1300" dirty="0" err="1">
                <a:solidFill>
                  <a:schemeClr val="accent4">
                    <a:lumMod val="75000"/>
                  </a:schemeClr>
                </a:solidFill>
                <a:latin typeface="Bahnschrift Condensed" panose="020B0502040204020203" pitchFamily="34" charset="0"/>
              </a:rPr>
              <a:t>schimbați</a:t>
            </a:r>
            <a:r>
              <a:rPr lang="en-US" sz="1300" dirty="0">
                <a:solidFill>
                  <a:schemeClr val="accent4">
                    <a:lumMod val="75000"/>
                  </a:schemeClr>
                </a:solidFill>
                <a:latin typeface="Bahnschrift Condensed" panose="020B0502040204020203" pitchFamily="34" charset="0"/>
              </a:rPr>
              <a:t> ulterior cu </a:t>
            </a:r>
            <a:r>
              <a:rPr lang="en-US" sz="1300" dirty="0" err="1">
                <a:solidFill>
                  <a:schemeClr val="accent4">
                    <a:lumMod val="75000"/>
                  </a:schemeClr>
                </a:solidFill>
                <a:latin typeface="Bahnschrift Condensed" panose="020B0502040204020203" pitchFamily="34" charset="0"/>
              </a:rPr>
              <a:t>prizonieri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sârbi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deținuți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autoritățile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croate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ordinul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Šljivančanin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comunicat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multor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altor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a:t>
            </a:r>
            <a:r>
              <a:rPr lang="en-US" sz="1300" dirty="0">
                <a:solidFill>
                  <a:schemeClr val="accent4">
                    <a:lumMod val="75000"/>
                  </a:schemeClr>
                </a:solidFill>
                <a:latin typeface="Bahnschrift Condensed" panose="020B0502040204020203" pitchFamily="34" charset="0"/>
              </a:rPr>
              <a:t> implicate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evacuare</a:t>
            </a:r>
            <a:r>
              <a:rPr lang="en-US" sz="1300" dirty="0">
                <a:solidFill>
                  <a:schemeClr val="accent4">
                    <a:lumMod val="75000"/>
                  </a:schemeClr>
                </a:solidFill>
                <a:latin typeface="Bahnschrift Condensed" panose="020B0502040204020203" pitchFamily="34" charset="0"/>
              </a:rPr>
              <a:t>. </a:t>
            </a:r>
          </a:p>
          <a:p>
            <a:pPr marL="0" indent="0" algn="just">
              <a:buNone/>
            </a:pP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cursul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dimineții</a:t>
            </a:r>
            <a:r>
              <a:rPr lang="en-US" sz="1300" dirty="0">
                <a:solidFill>
                  <a:schemeClr val="accent4">
                    <a:lumMod val="75000"/>
                  </a:schemeClr>
                </a:solidFill>
                <a:latin typeface="Bahnschrift Condensed" panose="020B0502040204020203" pitchFamily="34" charset="0"/>
              </a:rPr>
              <a:t> de 20 </a:t>
            </a:r>
            <a:r>
              <a:rPr lang="en-US" sz="1300" dirty="0" err="1">
                <a:solidFill>
                  <a:schemeClr val="accent4">
                    <a:lumMod val="75000"/>
                  </a:schemeClr>
                </a:solidFill>
                <a:latin typeface="Bahnschrift Condensed" panose="020B0502040204020203" pitchFamily="34" charset="0"/>
              </a:rPr>
              <a:t>noiembrie</a:t>
            </a:r>
            <a:r>
              <a:rPr lang="en-US" sz="1300" dirty="0">
                <a:solidFill>
                  <a:schemeClr val="accent4">
                    <a:lumMod val="75000"/>
                  </a:schemeClr>
                </a:solidFill>
                <a:latin typeface="Bahnschrift Condensed" panose="020B0502040204020203" pitchFamily="34" charset="0"/>
              </a:rPr>
              <a:t> 1991,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s-a </a:t>
            </a:r>
            <a:r>
              <a:rPr lang="en-US" sz="1300" dirty="0" err="1">
                <a:solidFill>
                  <a:schemeClr val="accent4">
                    <a:lumMod val="75000"/>
                  </a:schemeClr>
                </a:solidFill>
                <a:latin typeface="Bahnschrift Condensed" panose="020B0502040204020203" pitchFamily="34" charset="0"/>
              </a:rPr>
              <a:t>răzgândit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apoi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-a </a:t>
            </a:r>
            <a:r>
              <a:rPr lang="en-US" sz="1300" dirty="0" err="1">
                <a:solidFill>
                  <a:schemeClr val="accent4">
                    <a:lumMod val="75000"/>
                  </a:schemeClr>
                </a:solidFill>
                <a:latin typeface="Bahnschrift Condensed" panose="020B0502040204020203" pitchFamily="34" charset="0"/>
              </a:rPr>
              <a:t>schimbat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ordinele</a:t>
            </a:r>
            <a:r>
              <a:rPr lang="en-US" sz="1300" dirty="0">
                <a:solidFill>
                  <a:schemeClr val="accent4">
                    <a:lumMod val="75000"/>
                  </a:schemeClr>
                </a:solidFill>
                <a:latin typeface="Bahnschrift Condensed" panose="020B0502040204020203" pitchFamily="34" charset="0"/>
              </a:rPr>
              <a:t>. Mai </a:t>
            </a:r>
            <a:r>
              <a:rPr lang="en-US" sz="1300" dirty="0" err="1">
                <a:solidFill>
                  <a:schemeClr val="accent4">
                    <a:lumMod val="75000"/>
                  </a:schemeClr>
                </a:solidFill>
                <a:latin typeface="Bahnschrift Condensed" panose="020B0502040204020203" pitchFamily="34" charset="0"/>
              </a:rPr>
              <a:t>întâi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prizonierii</a:t>
            </a:r>
            <a:endParaRPr lang="en-US" sz="1300" dirty="0">
              <a:solidFill>
                <a:schemeClr val="accent4">
                  <a:lumMod val="75000"/>
                </a:schemeClr>
              </a:solidFill>
              <a:latin typeface="Bahnschrift Condensed" panose="020B0502040204020203" pitchFamily="34" charset="0"/>
            </a:endParaRPr>
          </a:p>
          <a:p>
            <a:pPr marL="0" indent="0" algn="just">
              <a:buNone/>
            </a:pPr>
            <a:r>
              <a:rPr lang="en-US" sz="1300" dirty="0">
                <a:solidFill>
                  <a:schemeClr val="accent4">
                    <a:lumMod val="75000"/>
                  </a:schemeClr>
                </a:solidFill>
                <a:latin typeface="Bahnschrift Condensed" panose="020B0502040204020203" pitchFamily="34" charset="0"/>
              </a:rPr>
              <a:t>au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ținuți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autobuze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cazarma</a:t>
            </a:r>
            <a:r>
              <a:rPr lang="en-US" sz="1300" dirty="0">
                <a:solidFill>
                  <a:schemeClr val="accent4">
                    <a:lumMod val="75000"/>
                  </a:schemeClr>
                </a:solidFill>
                <a:latin typeface="Bahnschrift Condensed" panose="020B0502040204020203" pitchFamily="34" charset="0"/>
              </a:rPr>
              <a:t> JNA, </a:t>
            </a:r>
            <a:r>
              <a:rPr lang="en-US" sz="1300" dirty="0" err="1">
                <a:solidFill>
                  <a:schemeClr val="accent4">
                    <a:lumMod val="75000"/>
                  </a:schemeClr>
                </a:solidFill>
                <a:latin typeface="Bahnschrift Condensed" panose="020B0502040204020203" pitchFamily="34" charset="0"/>
              </a:rPr>
              <a:t>apoi</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hangarul</a:t>
            </a:r>
            <a:r>
              <a:rPr lang="en-US" sz="1300" dirty="0">
                <a:solidFill>
                  <a:schemeClr val="accent4">
                    <a:lumMod val="75000"/>
                  </a:schemeClr>
                </a:solidFill>
                <a:latin typeface="Bahnschrift Condensed" panose="020B0502040204020203" pitchFamily="34" charset="0"/>
              </a:rPr>
              <a:t> de 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fiecare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caz</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erau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păziți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mai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puțin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eficient</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poliția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militară</a:t>
            </a:r>
            <a:r>
              <a:rPr lang="en-US" sz="1300" dirty="0">
                <a:solidFill>
                  <a:schemeClr val="accent4">
                    <a:lumMod val="75000"/>
                  </a:schemeClr>
                </a:solidFill>
                <a:latin typeface="Bahnschrift Condensed" panose="020B0502040204020203" pitchFamily="34" charset="0"/>
              </a:rPr>
              <a:t> a JNA.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cele</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urmă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târziu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cursul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zilei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decis</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ordonat</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poliția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militară</a:t>
            </a:r>
            <a:r>
              <a:rPr lang="en-US" sz="1300" dirty="0">
                <a:solidFill>
                  <a:schemeClr val="accent4">
                    <a:lumMod val="75000"/>
                  </a:schemeClr>
                </a:solidFill>
                <a:latin typeface="Bahnschrift Condensed" panose="020B0502040204020203" pitchFamily="34" charset="0"/>
              </a:rPr>
              <a:t> a JNA care </a:t>
            </a:r>
            <a:r>
              <a:rPr lang="en-US" sz="1300" dirty="0" err="1">
                <a:solidFill>
                  <a:schemeClr val="accent4">
                    <a:lumMod val="75000"/>
                  </a:schemeClr>
                </a:solidFill>
                <a:latin typeface="Bahnschrift Condensed" panose="020B0502040204020203" pitchFamily="34" charset="0"/>
              </a:rPr>
              <a:t>păzea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retrasă</a:t>
            </a:r>
            <a:r>
              <a:rPr lang="en-US" sz="1300" dirty="0">
                <a:solidFill>
                  <a:schemeClr val="accent4">
                    <a:lumMod val="75000"/>
                  </a:schemeClr>
                </a:solidFill>
                <a:latin typeface="Bahnschrift Condensed" panose="020B0502040204020203" pitchFamily="34" charset="0"/>
              </a:rPr>
              <a:t>. </a:t>
            </a:r>
            <a:endParaRPr lang="ro-MD" sz="1300" dirty="0">
              <a:solidFill>
                <a:schemeClr val="accent4">
                  <a:lumMod val="75000"/>
                </a:schemeClr>
              </a:solidFill>
              <a:latin typeface="Bahnschrift Condensed" panose="020B0502040204020203" pitchFamily="34" charset="0"/>
            </a:endParaRPr>
          </a:p>
          <a:p>
            <a:pPr marL="0" indent="0" algn="just">
              <a:buNone/>
            </a:pPr>
            <a:endParaRPr lang="en-US" sz="1300" dirty="0">
              <a:solidFill>
                <a:schemeClr val="accent4">
                  <a:lumMod val="75000"/>
                </a:schemeClr>
              </a:solidFill>
              <a:latin typeface="Bahnschrift Condensed" panose="020B0502040204020203" pitchFamily="34" charset="0"/>
            </a:endParaRPr>
          </a:p>
        </p:txBody>
      </p:sp>
      <p:grpSp>
        <p:nvGrpSpPr>
          <p:cNvPr id="1854" name="Google Shape;1854;p61">
            <a:extLst>
              <a:ext uri="{FF2B5EF4-FFF2-40B4-BE49-F238E27FC236}">
                <a16:creationId xmlns:a16="http://schemas.microsoft.com/office/drawing/2014/main" xmlns="" id="{7E40C6FE-F144-983C-6EC3-C04CA1035059}"/>
              </a:ext>
            </a:extLst>
          </p:cNvPr>
          <p:cNvGrpSpPr/>
          <p:nvPr/>
        </p:nvGrpSpPr>
        <p:grpSpPr>
          <a:xfrm>
            <a:off x="-2765163" y="1467479"/>
            <a:ext cx="3608844" cy="3182365"/>
            <a:chOff x="265500" y="292775"/>
            <a:chExt cx="2307150" cy="2034500"/>
          </a:xfrm>
        </p:grpSpPr>
        <p:sp>
          <p:nvSpPr>
            <p:cNvPr id="1855" name="Google Shape;1855;p61">
              <a:extLst>
                <a:ext uri="{FF2B5EF4-FFF2-40B4-BE49-F238E27FC236}">
                  <a16:creationId xmlns:a16="http://schemas.microsoft.com/office/drawing/2014/main" xmlns="" id="{1B100D9C-866B-6046-29AD-E6DFF5DBEE1C}"/>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a:extLst>
                <a:ext uri="{FF2B5EF4-FFF2-40B4-BE49-F238E27FC236}">
                  <a16:creationId xmlns:a16="http://schemas.microsoft.com/office/drawing/2014/main" xmlns="" id="{D6B5BF9F-F52A-002D-87B4-0B0481FA3181}"/>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a:extLst>
                <a:ext uri="{FF2B5EF4-FFF2-40B4-BE49-F238E27FC236}">
                  <a16:creationId xmlns:a16="http://schemas.microsoft.com/office/drawing/2014/main" xmlns="" id="{653B69B2-1CCC-D70B-F9C0-035640F2D42D}"/>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a:extLst>
                <a:ext uri="{FF2B5EF4-FFF2-40B4-BE49-F238E27FC236}">
                  <a16:creationId xmlns:a16="http://schemas.microsoft.com/office/drawing/2014/main" xmlns="" id="{C3DA8CE5-3F0C-8071-3A94-7F9FE7A639D6}"/>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a:extLst>
                <a:ext uri="{FF2B5EF4-FFF2-40B4-BE49-F238E27FC236}">
                  <a16:creationId xmlns:a16="http://schemas.microsoft.com/office/drawing/2014/main" xmlns="" id="{6ED3950E-E062-FC44-CD9A-C4B42E5AEB6F}"/>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a:extLst>
                <a:ext uri="{FF2B5EF4-FFF2-40B4-BE49-F238E27FC236}">
                  <a16:creationId xmlns:a16="http://schemas.microsoft.com/office/drawing/2014/main" xmlns="" id="{B36C537B-F5CB-1F85-13B6-024D8CAB8FD9}"/>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a:extLst>
                <a:ext uri="{FF2B5EF4-FFF2-40B4-BE49-F238E27FC236}">
                  <a16:creationId xmlns:a16="http://schemas.microsoft.com/office/drawing/2014/main" xmlns="" id="{5E5E4F53-1E7E-84B0-DF27-B72CA0E60361}"/>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a:extLst>
                <a:ext uri="{FF2B5EF4-FFF2-40B4-BE49-F238E27FC236}">
                  <a16:creationId xmlns:a16="http://schemas.microsoft.com/office/drawing/2014/main" xmlns="" id="{30741904-4EA6-6C9C-3095-4B9E2EC3634D}"/>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a:extLst>
                <a:ext uri="{FF2B5EF4-FFF2-40B4-BE49-F238E27FC236}">
                  <a16:creationId xmlns:a16="http://schemas.microsoft.com/office/drawing/2014/main" xmlns="" id="{0AF974FC-16E1-50ED-5695-78A85F666AF4}"/>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a:extLst>
                <a:ext uri="{FF2B5EF4-FFF2-40B4-BE49-F238E27FC236}">
                  <a16:creationId xmlns:a16="http://schemas.microsoft.com/office/drawing/2014/main" xmlns="" id="{FEEADDA3-60F4-8C04-C361-20EE499DE77D}"/>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a:extLst>
                <a:ext uri="{FF2B5EF4-FFF2-40B4-BE49-F238E27FC236}">
                  <a16:creationId xmlns:a16="http://schemas.microsoft.com/office/drawing/2014/main" xmlns="" id="{5E9B26B7-110F-F943-0B17-BDCD60B26260}"/>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a:extLst>
                <a:ext uri="{FF2B5EF4-FFF2-40B4-BE49-F238E27FC236}">
                  <a16:creationId xmlns:a16="http://schemas.microsoft.com/office/drawing/2014/main" xmlns="" id="{E1D5CE51-BA0C-F695-64C5-7D21EF0F9680}"/>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a:extLst>
                <a:ext uri="{FF2B5EF4-FFF2-40B4-BE49-F238E27FC236}">
                  <a16:creationId xmlns:a16="http://schemas.microsoft.com/office/drawing/2014/main" xmlns="" id="{8838F814-172B-701D-304A-8BC77E1E51F4}"/>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a:extLst>
                <a:ext uri="{FF2B5EF4-FFF2-40B4-BE49-F238E27FC236}">
                  <a16:creationId xmlns:a16="http://schemas.microsoft.com/office/drawing/2014/main" xmlns="" id="{6A51EAD6-A1D5-CF53-A421-AAD5629ECAFC}"/>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a:extLst>
                <a:ext uri="{FF2B5EF4-FFF2-40B4-BE49-F238E27FC236}">
                  <a16:creationId xmlns:a16="http://schemas.microsoft.com/office/drawing/2014/main" xmlns="" id="{F5D59BA7-58C2-ACA6-31AF-EE9ED07FD8AC}"/>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a:extLst>
                <a:ext uri="{FF2B5EF4-FFF2-40B4-BE49-F238E27FC236}">
                  <a16:creationId xmlns:a16="http://schemas.microsoft.com/office/drawing/2014/main" xmlns="" id="{E7A06F33-1C46-EFCF-0CD4-0C71B8B33C4E}"/>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a:extLst>
                <a:ext uri="{FF2B5EF4-FFF2-40B4-BE49-F238E27FC236}">
                  <a16:creationId xmlns:a16="http://schemas.microsoft.com/office/drawing/2014/main" xmlns="" id="{540C3462-E09A-BBCB-7524-C2459D307C33}"/>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a:extLst>
                <a:ext uri="{FF2B5EF4-FFF2-40B4-BE49-F238E27FC236}">
                  <a16:creationId xmlns:a16="http://schemas.microsoft.com/office/drawing/2014/main" xmlns="" id="{D306AF0B-C4B9-225D-B515-B59BF4207E0D}"/>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a:extLst>
                <a:ext uri="{FF2B5EF4-FFF2-40B4-BE49-F238E27FC236}">
                  <a16:creationId xmlns:a16="http://schemas.microsoft.com/office/drawing/2014/main" xmlns="" id="{23A91E01-FE91-BD16-7953-F9FFD5CD7293}"/>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1">
              <a:extLst>
                <a:ext uri="{FF2B5EF4-FFF2-40B4-BE49-F238E27FC236}">
                  <a16:creationId xmlns:a16="http://schemas.microsoft.com/office/drawing/2014/main" xmlns="" id="{C9F07945-4F52-89DF-5856-042F2D62222D}"/>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1">
              <a:extLst>
                <a:ext uri="{FF2B5EF4-FFF2-40B4-BE49-F238E27FC236}">
                  <a16:creationId xmlns:a16="http://schemas.microsoft.com/office/drawing/2014/main" xmlns="" id="{4C62A3EC-EBEE-88A4-8D5C-36871BE6264D}"/>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1">
              <a:extLst>
                <a:ext uri="{FF2B5EF4-FFF2-40B4-BE49-F238E27FC236}">
                  <a16:creationId xmlns:a16="http://schemas.microsoft.com/office/drawing/2014/main" xmlns="" id="{7DA18582-26CE-A23F-1081-2C389F4A75C3}"/>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1">
              <a:extLst>
                <a:ext uri="{FF2B5EF4-FFF2-40B4-BE49-F238E27FC236}">
                  <a16:creationId xmlns:a16="http://schemas.microsoft.com/office/drawing/2014/main" xmlns="" id="{FE3B31A0-A233-FB03-1335-294A22B2663E}"/>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1">
              <a:extLst>
                <a:ext uri="{FF2B5EF4-FFF2-40B4-BE49-F238E27FC236}">
                  <a16:creationId xmlns:a16="http://schemas.microsoft.com/office/drawing/2014/main" xmlns="" id="{3ABEDBC8-7DF9-5C2D-4E02-F23D66D13FE3}"/>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1">
              <a:extLst>
                <a:ext uri="{FF2B5EF4-FFF2-40B4-BE49-F238E27FC236}">
                  <a16:creationId xmlns:a16="http://schemas.microsoft.com/office/drawing/2014/main" xmlns="" id="{024556DC-4EAA-ADAE-4D00-5C037603AA0F}"/>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899;p62">
            <a:extLst>
              <a:ext uri="{FF2B5EF4-FFF2-40B4-BE49-F238E27FC236}">
                <a16:creationId xmlns:a16="http://schemas.microsoft.com/office/drawing/2014/main" xmlns="" id="{59827F1C-D429-155B-B40D-C90B4F282BD6}"/>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294BE826-F6E8-E88A-0070-3E71C36B511B}"/>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BA7DC66D-0996-0EB4-D626-3282E41D60C2}"/>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E6444F8F-CB9B-487D-0A32-465F3E2390E7}"/>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74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4"/>
                                        </p:tgtEl>
                                        <p:attrNameLst>
                                          <p:attrName>style.visibility</p:attrName>
                                        </p:attrNameLst>
                                      </p:cBhvr>
                                      <p:to>
                                        <p:strVal val="visible"/>
                                      </p:to>
                                    </p:set>
                                    <p:animEffect transition="in" filter="fade">
                                      <p:cBhvr>
                                        <p:cTn id="7" dur="1000"/>
                                        <p:tgtEl>
                                          <p:spTgt spid="18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9">
          <a:extLst>
            <a:ext uri="{FF2B5EF4-FFF2-40B4-BE49-F238E27FC236}">
              <a16:creationId xmlns:a16="http://schemas.microsoft.com/office/drawing/2014/main" xmlns="" id="{38D9C200-9F76-30C5-8662-930BC814EAD8}"/>
            </a:ext>
          </a:extLst>
        </p:cNvPr>
        <p:cNvGrpSpPr/>
        <p:nvPr/>
      </p:nvGrpSpPr>
      <p:grpSpPr>
        <a:xfrm>
          <a:off x="0" y="0"/>
          <a:ext cx="0" cy="0"/>
          <a:chOff x="0" y="0"/>
          <a:chExt cx="0" cy="0"/>
        </a:xfrm>
      </p:grpSpPr>
      <p:sp>
        <p:nvSpPr>
          <p:cNvPr id="1853" name="Google Shape;1853;p61">
            <a:extLst>
              <a:ext uri="{FF2B5EF4-FFF2-40B4-BE49-F238E27FC236}">
                <a16:creationId xmlns:a16="http://schemas.microsoft.com/office/drawing/2014/main" xmlns="" id="{3988B5C1-410C-60B3-89D9-58A066A68096}"/>
              </a:ext>
            </a:extLst>
          </p:cNvPr>
          <p:cNvSpPr txBox="1">
            <a:spLocks noGrp="1"/>
          </p:cNvSpPr>
          <p:nvPr>
            <p:ph type="body" idx="1"/>
          </p:nvPr>
        </p:nvSpPr>
        <p:spPr>
          <a:xfrm>
            <a:off x="883002" y="221958"/>
            <a:ext cx="6451864" cy="4803266"/>
          </a:xfrm>
          <a:prstGeom prst="rect">
            <a:avLst/>
          </a:prstGeom>
        </p:spPr>
        <p:txBody>
          <a:bodyPr spcFirstLastPara="1" wrap="square" lIns="91425" tIns="91425" rIns="91425" bIns="91425" anchor="t" anchorCtr="0">
            <a:noAutofit/>
          </a:bodyPr>
          <a:lstStyle/>
          <a:p>
            <a:pPr marL="0" indent="0" algn="just">
              <a:buNone/>
            </a:pPr>
            <a:r>
              <a:rPr lang="ro-MD" sz="1300" dirty="0" err="1">
                <a:solidFill>
                  <a:schemeClr val="accent4">
                    <a:lumMod val="75000"/>
                  </a:schemeClr>
                </a:solidFill>
                <a:latin typeface="Bahnschrift Condensed" panose="020B0502040204020203" pitchFamily="34" charset="0"/>
              </a:rPr>
              <a:t>Cameraul</a:t>
            </a:r>
            <a:r>
              <a:rPr lang="ro-MD" sz="1300"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a </a:t>
            </a:r>
            <a:r>
              <a:rPr lang="ro-MD" sz="1300" dirty="0">
                <a:solidFill>
                  <a:schemeClr val="accent4">
                    <a:lumMod val="75000"/>
                  </a:schemeClr>
                </a:solidFill>
                <a:latin typeface="Bahnschrift Condensed" panose="020B0502040204020203" pitchFamily="34" charset="0"/>
              </a:rPr>
              <a:t>mai </a:t>
            </a:r>
            <a:r>
              <a:rPr lang="en-US" sz="1300" dirty="0" err="1">
                <a:solidFill>
                  <a:schemeClr val="accent4">
                    <a:lumMod val="75000"/>
                  </a:schemeClr>
                </a:solidFill>
                <a:latin typeface="Bahnschrift Condensed" panose="020B0502040204020203" pitchFamily="34" charset="0"/>
              </a:rPr>
              <a:t>constatat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cunoștea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sentimentele</a:t>
            </a:r>
            <a:r>
              <a:rPr lang="en-US" sz="1300" dirty="0">
                <a:solidFill>
                  <a:schemeClr val="accent4">
                    <a:lumMod val="75000"/>
                  </a:schemeClr>
                </a:solidFill>
                <a:latin typeface="Bahnschrift Condensed" panose="020B0502040204020203" pitchFamily="34" charset="0"/>
              </a:rPr>
              <a:t> intense de </a:t>
            </a:r>
            <a:r>
              <a:rPr lang="en-US" sz="1300" dirty="0" err="1">
                <a:solidFill>
                  <a:schemeClr val="accent4">
                    <a:lumMod val="75000"/>
                  </a:schemeClr>
                </a:solidFill>
                <a:latin typeface="Bahnschrift Condensed" panose="020B0502040204020203" pitchFamily="34" charset="0"/>
              </a:rPr>
              <a:t>animozitate</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ale trupelor apărării teritoriale (TO)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forțele</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p</a:t>
            </a:r>
            <a:r>
              <a:rPr lang="en-US" sz="1300" dirty="0" err="1">
                <a:solidFill>
                  <a:schemeClr val="accent4">
                    <a:lumMod val="75000"/>
                  </a:schemeClr>
                </a:solidFill>
                <a:latin typeface="Bahnschrift Condensed" panose="020B0502040204020203" pitchFamily="34" charset="0"/>
              </a:rPr>
              <a:t>aramilitare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împotriva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membrilor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forțelor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croate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special,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lucru</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demonstrat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cursul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acelei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zile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comportamentul</a:t>
            </a:r>
            <a:r>
              <a:rPr lang="en-US" sz="1300" dirty="0">
                <a:solidFill>
                  <a:schemeClr val="accent4">
                    <a:lumMod val="75000"/>
                  </a:schemeClr>
                </a:solidFill>
                <a:latin typeface="Bahnschrift Condensed" panose="020B0502040204020203" pitchFamily="34" charset="0"/>
              </a:rPr>
              <a:t> de la </a:t>
            </a:r>
            <a:r>
              <a:rPr lang="en-US" sz="1300" dirty="0" err="1">
                <a:solidFill>
                  <a:schemeClr val="accent4">
                    <a:lumMod val="75000"/>
                  </a:schemeClr>
                </a:solidFill>
                <a:latin typeface="Bahnschrift Condensed" panose="020B0502040204020203" pitchFamily="34" charset="0"/>
              </a:rPr>
              <a:t>cazărmile</a:t>
            </a:r>
            <a:r>
              <a:rPr lang="en-US" sz="1300" dirty="0">
                <a:solidFill>
                  <a:schemeClr val="accent4">
                    <a:lumMod val="75000"/>
                  </a:schemeClr>
                </a:solidFill>
                <a:latin typeface="Bahnschrift Condensed" panose="020B0502040204020203" pitchFamily="34" charset="0"/>
              </a:rPr>
              <a:t> JNA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de 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care</a:t>
            </a:r>
            <a:r>
              <a:rPr lang="ro-MD" sz="1300"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raportat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lui</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către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mai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mulți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ofițeri</a:t>
            </a:r>
            <a:r>
              <a:rPr lang="en-US" sz="1300" dirty="0">
                <a:solidFill>
                  <a:schemeClr val="accent4">
                    <a:lumMod val="75000"/>
                  </a:schemeClr>
                </a:solidFill>
                <a:latin typeface="Bahnschrift Condensed" panose="020B0502040204020203" pitchFamily="34" charset="0"/>
              </a:rPr>
              <a:t> JNA. De </a:t>
            </a:r>
            <a:r>
              <a:rPr lang="en-US" sz="1300" dirty="0" err="1">
                <a:solidFill>
                  <a:schemeClr val="accent4">
                    <a:lumMod val="75000"/>
                  </a:schemeClr>
                </a:solidFill>
                <a:latin typeface="Bahnschrift Condensed" panose="020B0502040204020203" pitchFamily="34" charset="0"/>
              </a:rPr>
              <a:t>asemenea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fusese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informat</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privire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uciderile</a:t>
            </a:r>
            <a:r>
              <a:rPr lang="en-US" sz="1300" dirty="0">
                <a:solidFill>
                  <a:schemeClr val="accent4">
                    <a:lumMod val="75000"/>
                  </a:schemeClr>
                </a:solidFill>
                <a:latin typeface="Bahnschrift Condensed" panose="020B0502040204020203" pitchFamily="34" charset="0"/>
              </a:rPr>
              <a:t> de la </a:t>
            </a:r>
            <a:r>
              <a:rPr lang="en-US" sz="1300" dirty="0" err="1">
                <a:solidFill>
                  <a:schemeClr val="accent4">
                    <a:lumMod val="75000"/>
                  </a:schemeClr>
                </a:solidFill>
                <a:latin typeface="Bahnschrift Condensed" panose="020B0502040204020203" pitchFamily="34" charset="0"/>
              </a:rPr>
              <a:t>Velepromet</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ziua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precedentă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Ordonând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poliției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militare</a:t>
            </a:r>
            <a:r>
              <a:rPr lang="en-US" sz="1300" dirty="0">
                <a:solidFill>
                  <a:schemeClr val="accent4">
                    <a:lumMod val="75000"/>
                  </a:schemeClr>
                </a:solidFill>
                <a:latin typeface="Bahnschrift Condensed" panose="020B0502040204020203" pitchFamily="34" charset="0"/>
              </a:rPr>
              <a:t> a JNA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retragă</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condițiile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știa</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riscul</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sporit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a:t>
            </a:r>
            <a:r>
              <a:rPr lang="en-US" sz="1300" dirty="0">
                <a:solidFill>
                  <a:schemeClr val="accent4">
                    <a:lumMod val="75000"/>
                  </a:schemeClr>
                </a:solidFill>
                <a:latin typeface="Bahnschrift Condensed" panose="020B0502040204020203" pitchFamily="34" charset="0"/>
              </a:rPr>
              <a:t> de</a:t>
            </a:r>
            <a:r>
              <a:rPr lang="ro-MD" sz="1300" dirty="0">
                <a:solidFill>
                  <a:schemeClr val="accent4">
                    <a:lumMod val="75000"/>
                  </a:schemeClr>
                </a:solidFill>
                <a:latin typeface="Bahnschrift Condensed" panose="020B0502040204020203" pitchFamily="34" charset="0"/>
              </a:rPr>
              <a:t> a fi supus</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unor fapte violente deosebite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chiar </a:t>
            </a:r>
            <a:r>
              <a:rPr lang="en-US" sz="1300" dirty="0" err="1">
                <a:solidFill>
                  <a:schemeClr val="accent4">
                    <a:lumMod val="75000"/>
                  </a:schemeClr>
                </a:solidFill>
                <a:latin typeface="Bahnschrift Condensed" panose="020B0502040204020203" pitchFamily="34" charset="0"/>
              </a:rPr>
              <a:t>moarte</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partea</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TO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forțelor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paramilitare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ajutat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instigat</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infracți</a:t>
            </a:r>
            <a:r>
              <a:rPr lang="ro-MD" sz="1300" dirty="0">
                <a:solidFill>
                  <a:schemeClr val="accent4">
                    <a:lumMod val="75000"/>
                  </a:schemeClr>
                </a:solidFill>
                <a:latin typeface="Bahnschrift Condensed" panose="020B0502040204020203" pitchFamily="34" charset="0"/>
              </a:rPr>
              <a:t>u</a:t>
            </a:r>
            <a:r>
              <a:rPr lang="en-US" sz="1300" dirty="0" err="1">
                <a:solidFill>
                  <a:schemeClr val="accent4">
                    <a:lumMod val="75000"/>
                  </a:schemeClr>
                </a:solidFill>
                <a:latin typeface="Bahnschrift Condensed" panose="020B0502040204020203" pitchFamily="34" charset="0"/>
              </a:rPr>
              <a:t>ni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omor</a:t>
            </a:r>
            <a:r>
              <a:rPr lang="en-US" sz="1300" dirty="0">
                <a:solidFill>
                  <a:schemeClr val="accent4">
                    <a:lumMod val="75000"/>
                  </a:schemeClr>
                </a:solidFill>
                <a:latin typeface="Bahnschrift Condensed" panose="020B0502040204020203" pitchFamily="34" charset="0"/>
              </a:rPr>
              <a:t> care au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comise</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urmare</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ordinului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său</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retragere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t>
            </a:r>
            <a:r>
              <a:rPr lang="en-US" sz="1300" dirty="0">
                <a:solidFill>
                  <a:schemeClr val="accent4">
                    <a:lumMod val="75000"/>
                  </a:schemeClr>
                </a:solidFill>
                <a:latin typeface="Bahnschrift Condensed" panose="020B0502040204020203" pitchFamily="34" charset="0"/>
              </a:rPr>
              <a:t> motive, Camera a </a:t>
            </a:r>
            <a:r>
              <a:rPr lang="en-US" sz="1300" dirty="0" err="1">
                <a:solidFill>
                  <a:schemeClr val="accent4">
                    <a:lumMod val="75000"/>
                  </a:schemeClr>
                </a:solidFill>
                <a:latin typeface="Bahnschrift Condensed" panose="020B0502040204020203" pitchFamily="34" charset="0"/>
              </a:rPr>
              <a:t>constatat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responsabil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temeiul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articolului</a:t>
            </a:r>
            <a:r>
              <a:rPr lang="en-US" sz="1300" dirty="0">
                <a:solidFill>
                  <a:schemeClr val="accent4">
                    <a:lumMod val="75000"/>
                  </a:schemeClr>
                </a:solidFill>
                <a:latin typeface="Bahnschrift Condensed" panose="020B0502040204020203" pitchFamily="34" charset="0"/>
              </a:rPr>
              <a:t> 7 </a:t>
            </a:r>
            <a:r>
              <a:rPr lang="en-US" sz="1300" dirty="0" err="1">
                <a:solidFill>
                  <a:schemeClr val="accent4">
                    <a:lumMod val="75000"/>
                  </a:schemeClr>
                </a:solidFill>
                <a:latin typeface="Bahnschrift Condensed" panose="020B0502040204020203" pitchFamily="34" charset="0"/>
              </a:rPr>
              <a:t>alineatul</a:t>
            </a:r>
            <a:r>
              <a:rPr lang="en-US" sz="1300" dirty="0">
                <a:solidFill>
                  <a:schemeClr val="accent4">
                    <a:lumMod val="75000"/>
                  </a:schemeClr>
                </a:solidFill>
                <a:latin typeface="Bahnschrift Condensed" panose="020B0502040204020203" pitchFamily="34" charset="0"/>
              </a:rPr>
              <a:t> (1) din </a:t>
            </a:r>
            <a:r>
              <a:rPr lang="en-US" sz="1300" dirty="0" err="1">
                <a:solidFill>
                  <a:schemeClr val="accent4">
                    <a:lumMod val="75000"/>
                  </a:schemeClr>
                </a:solidFill>
                <a:latin typeface="Bahnschrift Condensed" panose="020B0502040204020203" pitchFamily="34" charset="0"/>
              </a:rPr>
              <a:t>Statut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complicitate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infracțiunea</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omor</a:t>
            </a:r>
            <a:r>
              <a:rPr lang="en-US" sz="1300" dirty="0">
                <a:solidFill>
                  <a:schemeClr val="accent4">
                    <a:lumMod val="75000"/>
                  </a:schemeClr>
                </a:solidFill>
                <a:latin typeface="Bahnschrift Condensed" panose="020B0502040204020203" pitchFamily="34" charset="0"/>
              </a:rPr>
              <a:t>.</a:t>
            </a:r>
            <a:endParaRPr lang="ro-MD" sz="1300" dirty="0">
              <a:solidFill>
                <a:schemeClr val="accent4">
                  <a:lumMod val="75000"/>
                </a:schemeClr>
              </a:solidFill>
              <a:latin typeface="Bahnschrift Condensed" panose="020B0502040204020203" pitchFamily="34" charset="0"/>
            </a:endParaRPr>
          </a:p>
          <a:p>
            <a:pPr marL="0" indent="0" algn="just">
              <a:buNone/>
            </a:pPr>
            <a:r>
              <a:rPr lang="en-US" sz="1300" dirty="0">
                <a:solidFill>
                  <a:schemeClr val="accent4">
                    <a:lumMod val="75000"/>
                  </a:schemeClr>
                </a:solidFill>
                <a:latin typeface="Bahnschrift Condensed" panose="020B0502040204020203" pitchFamily="34" charset="0"/>
              </a:rPr>
              <a:t>Mai </a:t>
            </a:r>
            <a:r>
              <a:rPr lang="en-US" sz="1300" dirty="0" err="1">
                <a:solidFill>
                  <a:schemeClr val="accent4">
                    <a:lumMod val="75000"/>
                  </a:schemeClr>
                </a:solidFill>
                <a:latin typeface="Bahnschrift Condensed" panose="020B0502040204020203" pitchFamily="34" charset="0"/>
              </a:rPr>
              <a:t>mult</a:t>
            </a:r>
            <a:r>
              <a:rPr lang="en-US" sz="1300" dirty="0">
                <a:solidFill>
                  <a:schemeClr val="accent4">
                    <a:lumMod val="75000"/>
                  </a:schemeClr>
                </a:solidFill>
                <a:latin typeface="Bahnschrift Condensed" panose="020B0502040204020203" pitchFamily="34" charset="0"/>
              </a:rPr>
              <a:t>, dl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nu a </a:t>
            </a:r>
            <a:r>
              <a:rPr lang="en-US" sz="1300" dirty="0" err="1">
                <a:solidFill>
                  <a:schemeClr val="accent4">
                    <a:lumMod val="75000"/>
                  </a:schemeClr>
                </a:solidFill>
                <a:latin typeface="Bahnschrift Condensed" panose="020B0502040204020203" pitchFamily="34" charset="0"/>
              </a:rPr>
              <a:t>luat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nicio</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măsură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după-amiaza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zilei</a:t>
            </a:r>
            <a:r>
              <a:rPr lang="en-US" sz="1300" dirty="0">
                <a:solidFill>
                  <a:schemeClr val="accent4">
                    <a:lumMod val="75000"/>
                  </a:schemeClr>
                </a:solidFill>
                <a:latin typeface="Bahnschrift Condensed" panose="020B0502040204020203" pitchFamily="34" charset="0"/>
              </a:rPr>
              <a:t> de 20 </a:t>
            </a:r>
            <a:r>
              <a:rPr lang="en-US" sz="1300" dirty="0" err="1">
                <a:solidFill>
                  <a:schemeClr val="accent4">
                    <a:lumMod val="75000"/>
                  </a:schemeClr>
                </a:solidFill>
                <a:latin typeface="Bahnschrift Condensed" panose="020B0502040204020203" pitchFamily="34" charset="0"/>
              </a:rPr>
              <a:t>noiembrie</a:t>
            </a:r>
            <a:r>
              <a:rPr lang="en-US" sz="1300" dirty="0">
                <a:solidFill>
                  <a:schemeClr val="accent4">
                    <a:lumMod val="75000"/>
                  </a:schemeClr>
                </a:solidFill>
                <a:latin typeface="Bahnschrift Condensed" panose="020B0502040204020203" pitchFamily="34" charset="0"/>
              </a:rPr>
              <a:t> 1991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întări</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garda</a:t>
            </a:r>
            <a:r>
              <a:rPr lang="en-US" sz="1300" dirty="0">
                <a:solidFill>
                  <a:schemeClr val="accent4">
                    <a:lumMod val="75000"/>
                  </a:schemeClr>
                </a:solidFill>
                <a:latin typeface="Bahnschrift Condensed" panose="020B0502040204020203" pitchFamily="34" charset="0"/>
              </a:rPr>
              <a:t> de la </a:t>
            </a:r>
            <a:r>
              <a:rPr lang="en-US" sz="1300" dirty="0" err="1">
                <a:solidFill>
                  <a:schemeClr val="accent4">
                    <a:lumMod val="75000"/>
                  </a:schemeClr>
                </a:solidFill>
                <a:latin typeface="Bahnschrift Condensed" panose="020B0502040204020203" pitchFamily="34" charset="0"/>
              </a:rPr>
              <a:t>Ovčara</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de a </a:t>
            </a:r>
            <a:r>
              <a:rPr lang="en-US" sz="1300" dirty="0" err="1">
                <a:solidFill>
                  <a:schemeClr val="accent4">
                    <a:lumMod val="75000"/>
                  </a:schemeClr>
                </a:solidFill>
                <a:latin typeface="Bahnschrift Condensed" panose="020B0502040204020203" pitchFamily="34" charset="0"/>
              </a:rPr>
              <a:t>îmbunătăți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vreun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fel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măsurile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protecție</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împotriva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violenței</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partea</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TO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forțelor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paramilitare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pofida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faptului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informat</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privire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maltratările</a:t>
            </a:r>
            <a:r>
              <a:rPr lang="en-US" sz="1300" dirty="0">
                <a:solidFill>
                  <a:schemeClr val="accent4">
                    <a:lumMod val="75000"/>
                  </a:schemeClr>
                </a:solidFill>
                <a:latin typeface="Bahnschrift Condensed" panose="020B0502040204020203" pitchFamily="34" charset="0"/>
              </a:rPr>
              <a:t> grave care </a:t>
            </a:r>
            <a:r>
              <a:rPr lang="en-US" sz="1300" dirty="0" err="1">
                <a:solidFill>
                  <a:schemeClr val="accent4">
                    <a:lumMod val="75000"/>
                  </a:schemeClr>
                </a:solidFill>
                <a:latin typeface="Bahnschrift Condensed" panose="020B0502040204020203" pitchFamily="34" charset="0"/>
              </a:rPr>
              <a:t>aveau</a:t>
            </a:r>
            <a:r>
              <a:rPr lang="en-US" sz="1300" dirty="0">
                <a:solidFill>
                  <a:schemeClr val="accent4">
                    <a:lumMod val="75000"/>
                  </a:schemeClr>
                </a:solidFill>
                <a:latin typeface="Bahnschrift Condensed" panose="020B0502040204020203" pitchFamily="34" charset="0"/>
              </a:rPr>
              <a:t> loc. Prin </a:t>
            </a:r>
            <a:r>
              <a:rPr lang="en-US" sz="1300" dirty="0" err="1">
                <a:solidFill>
                  <a:schemeClr val="accent4">
                    <a:lumMod val="75000"/>
                  </a:schemeClr>
                </a:solidFill>
                <a:latin typeface="Bahnschrift Condensed" panose="020B0502040204020203" pitchFamily="34" charset="0"/>
              </a:rPr>
              <a:t>lipsa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acțiune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oferit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atât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asistență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practică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încurajare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celor</a:t>
            </a:r>
            <a:r>
              <a:rPr lang="en-US" sz="1300" dirty="0">
                <a:solidFill>
                  <a:schemeClr val="accent4">
                    <a:lumMod val="75000"/>
                  </a:schemeClr>
                </a:solidFill>
                <a:latin typeface="Bahnschrift Condensed" panose="020B0502040204020203" pitchFamily="34" charset="0"/>
              </a:rPr>
              <a:t> de 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care</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căutau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răzbune</a:t>
            </a:r>
            <a:r>
              <a:rPr lang="en-US" sz="1300" dirty="0">
                <a:solidFill>
                  <a:schemeClr val="accent4">
                    <a:lumMod val="75000"/>
                  </a:schemeClr>
                </a:solidFill>
                <a:latin typeface="Bahnschrift Condensed" panose="020B0502040204020203" pitchFamily="34" charset="0"/>
              </a:rPr>
              <a:t> pe </a:t>
            </a:r>
            <a:r>
              <a:rPr lang="en-US" sz="1300" dirty="0" err="1">
                <a:solidFill>
                  <a:schemeClr val="accent4">
                    <a:lumMod val="75000"/>
                  </a:schemeClr>
                </a:solidFill>
                <a:latin typeface="Bahnschrift Condensed" panose="020B0502040204020203" pitchFamily="34" charset="0"/>
              </a:rPr>
              <a:t>prizonieri</a:t>
            </a:r>
            <a:r>
              <a:rPr lang="en-US" sz="1300" dirty="0">
                <a:solidFill>
                  <a:schemeClr val="accent4">
                    <a:lumMod val="75000"/>
                  </a:schemeClr>
                </a:solidFill>
                <a:latin typeface="Bahnschrift Condensed" panose="020B0502040204020203" pitchFamily="34" charset="0"/>
              </a:rPr>
              <a:t>. Prin </a:t>
            </a:r>
            <a:r>
              <a:rPr lang="en-US" sz="1300" dirty="0" err="1">
                <a:solidFill>
                  <a:schemeClr val="accent4">
                    <a:lumMod val="75000"/>
                  </a:schemeClr>
                </a:solidFill>
                <a:latin typeface="Bahnschrift Condensed" panose="020B0502040204020203" pitchFamily="34" charset="0"/>
              </a:rPr>
              <a:t>urmare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el</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găsit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responsabil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temeiul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articolului</a:t>
            </a:r>
            <a:r>
              <a:rPr lang="en-US" sz="1300" dirty="0">
                <a:solidFill>
                  <a:schemeClr val="accent4">
                    <a:lumMod val="75000"/>
                  </a:schemeClr>
                </a:solidFill>
                <a:latin typeface="Bahnschrift Condensed" panose="020B0502040204020203" pitchFamily="34" charset="0"/>
              </a:rPr>
              <a:t> 7 </a:t>
            </a:r>
            <a:r>
              <a:rPr lang="en-US" sz="1300" dirty="0" err="1">
                <a:solidFill>
                  <a:schemeClr val="accent4">
                    <a:lumMod val="75000"/>
                  </a:schemeClr>
                </a:solidFill>
                <a:latin typeface="Bahnschrift Condensed" panose="020B0502040204020203" pitchFamily="34" charset="0"/>
              </a:rPr>
              <a:t>alineatul</a:t>
            </a:r>
            <a:r>
              <a:rPr lang="en-US" sz="1300" dirty="0">
                <a:solidFill>
                  <a:schemeClr val="accent4">
                    <a:lumMod val="75000"/>
                  </a:schemeClr>
                </a:solidFill>
                <a:latin typeface="Bahnschrift Condensed" panose="020B0502040204020203" pitchFamily="34" charset="0"/>
              </a:rPr>
              <a:t> (1) din </a:t>
            </a:r>
            <a:r>
              <a:rPr lang="en-US" sz="1300" dirty="0" err="1">
                <a:solidFill>
                  <a:schemeClr val="accent4">
                    <a:lumMod val="75000"/>
                  </a:schemeClr>
                </a:solidFill>
                <a:latin typeface="Bahnschrift Condensed" panose="020B0502040204020203" pitchFamily="34" charset="0"/>
              </a:rPr>
              <a:t>Statut</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pentru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complicitate</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crimele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tortură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tratamente</a:t>
            </a:r>
            <a:r>
              <a:rPr lang="en-US" sz="1300" dirty="0">
                <a:solidFill>
                  <a:schemeClr val="accent4">
                    <a:lumMod val="75000"/>
                  </a:schemeClr>
                </a:solidFill>
                <a:latin typeface="Bahnschrift Condensed" panose="020B0502040204020203" pitchFamily="34" charset="0"/>
              </a:rPr>
              <a:t> crude.</a:t>
            </a:r>
            <a:endParaRPr sz="1300" dirty="0">
              <a:solidFill>
                <a:schemeClr val="accent4">
                  <a:lumMod val="75000"/>
                </a:schemeClr>
              </a:solidFill>
              <a:latin typeface="Bahnschrift Condensed" panose="020B0502040204020203" pitchFamily="34" charset="0"/>
            </a:endParaRPr>
          </a:p>
        </p:txBody>
      </p:sp>
      <p:grpSp>
        <p:nvGrpSpPr>
          <p:cNvPr id="1854" name="Google Shape;1854;p61">
            <a:extLst>
              <a:ext uri="{FF2B5EF4-FFF2-40B4-BE49-F238E27FC236}">
                <a16:creationId xmlns:a16="http://schemas.microsoft.com/office/drawing/2014/main" xmlns="" id="{AAE96421-308E-D9ED-150B-51BD269C85A2}"/>
              </a:ext>
            </a:extLst>
          </p:cNvPr>
          <p:cNvGrpSpPr/>
          <p:nvPr/>
        </p:nvGrpSpPr>
        <p:grpSpPr>
          <a:xfrm>
            <a:off x="-2765163" y="1467479"/>
            <a:ext cx="3608844" cy="3182365"/>
            <a:chOff x="265500" y="292775"/>
            <a:chExt cx="2307150" cy="2034500"/>
          </a:xfrm>
        </p:grpSpPr>
        <p:sp>
          <p:nvSpPr>
            <p:cNvPr id="1855" name="Google Shape;1855;p61">
              <a:extLst>
                <a:ext uri="{FF2B5EF4-FFF2-40B4-BE49-F238E27FC236}">
                  <a16:creationId xmlns:a16="http://schemas.microsoft.com/office/drawing/2014/main" xmlns="" id="{D9EF77EE-0BDF-1D91-E579-1B138B8A3736}"/>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a:extLst>
                <a:ext uri="{FF2B5EF4-FFF2-40B4-BE49-F238E27FC236}">
                  <a16:creationId xmlns:a16="http://schemas.microsoft.com/office/drawing/2014/main" xmlns="" id="{1A7AADF6-C632-88C5-AAD6-A280A63DA1C7}"/>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a:extLst>
                <a:ext uri="{FF2B5EF4-FFF2-40B4-BE49-F238E27FC236}">
                  <a16:creationId xmlns:a16="http://schemas.microsoft.com/office/drawing/2014/main" xmlns="" id="{F3FFCC06-74BF-B0C6-816E-D7581703ED63}"/>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a:extLst>
                <a:ext uri="{FF2B5EF4-FFF2-40B4-BE49-F238E27FC236}">
                  <a16:creationId xmlns:a16="http://schemas.microsoft.com/office/drawing/2014/main" xmlns="" id="{6591F6F9-9B3E-A756-72A5-40EC825197DD}"/>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a:extLst>
                <a:ext uri="{FF2B5EF4-FFF2-40B4-BE49-F238E27FC236}">
                  <a16:creationId xmlns:a16="http://schemas.microsoft.com/office/drawing/2014/main" xmlns="" id="{439FBF85-FBFF-058E-E431-7121EF481881}"/>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a:extLst>
                <a:ext uri="{FF2B5EF4-FFF2-40B4-BE49-F238E27FC236}">
                  <a16:creationId xmlns:a16="http://schemas.microsoft.com/office/drawing/2014/main" xmlns="" id="{ED916EFC-89A6-2C0B-5EAB-2DC417CA1D8E}"/>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a:extLst>
                <a:ext uri="{FF2B5EF4-FFF2-40B4-BE49-F238E27FC236}">
                  <a16:creationId xmlns:a16="http://schemas.microsoft.com/office/drawing/2014/main" xmlns="" id="{5FAA53C5-3A80-365B-1067-22DBD5DAD943}"/>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a:extLst>
                <a:ext uri="{FF2B5EF4-FFF2-40B4-BE49-F238E27FC236}">
                  <a16:creationId xmlns:a16="http://schemas.microsoft.com/office/drawing/2014/main" xmlns="" id="{7C7EDBC4-132E-0368-ADE9-F9C89E62D1CB}"/>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a:extLst>
                <a:ext uri="{FF2B5EF4-FFF2-40B4-BE49-F238E27FC236}">
                  <a16:creationId xmlns:a16="http://schemas.microsoft.com/office/drawing/2014/main" xmlns="" id="{DB8F29B1-A0DA-76AF-8DB3-03673FB26A9B}"/>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a:extLst>
                <a:ext uri="{FF2B5EF4-FFF2-40B4-BE49-F238E27FC236}">
                  <a16:creationId xmlns:a16="http://schemas.microsoft.com/office/drawing/2014/main" xmlns="" id="{D3EF3312-1520-F095-3F88-A3B78D2EA3A1}"/>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a:extLst>
                <a:ext uri="{FF2B5EF4-FFF2-40B4-BE49-F238E27FC236}">
                  <a16:creationId xmlns:a16="http://schemas.microsoft.com/office/drawing/2014/main" xmlns="" id="{965406C4-45C1-7BC1-033A-1F7D0E25E93B}"/>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a:extLst>
                <a:ext uri="{FF2B5EF4-FFF2-40B4-BE49-F238E27FC236}">
                  <a16:creationId xmlns:a16="http://schemas.microsoft.com/office/drawing/2014/main" xmlns="" id="{D92898B3-E3CE-A4DB-D8C9-F5E8CC0D17D2}"/>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a:extLst>
                <a:ext uri="{FF2B5EF4-FFF2-40B4-BE49-F238E27FC236}">
                  <a16:creationId xmlns:a16="http://schemas.microsoft.com/office/drawing/2014/main" xmlns="" id="{49AF538E-BE39-2F59-E6FB-025D2D75B5FD}"/>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a:extLst>
                <a:ext uri="{FF2B5EF4-FFF2-40B4-BE49-F238E27FC236}">
                  <a16:creationId xmlns:a16="http://schemas.microsoft.com/office/drawing/2014/main" xmlns="" id="{962AE9EE-35BD-5C8B-6921-7AA388BA04A2}"/>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a:extLst>
                <a:ext uri="{FF2B5EF4-FFF2-40B4-BE49-F238E27FC236}">
                  <a16:creationId xmlns:a16="http://schemas.microsoft.com/office/drawing/2014/main" xmlns="" id="{16F4A298-AD81-CA7C-205A-C048161917BF}"/>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a:extLst>
                <a:ext uri="{FF2B5EF4-FFF2-40B4-BE49-F238E27FC236}">
                  <a16:creationId xmlns:a16="http://schemas.microsoft.com/office/drawing/2014/main" xmlns="" id="{D48C70F1-E21B-DC8D-1513-1769DEEAA15C}"/>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a:extLst>
                <a:ext uri="{FF2B5EF4-FFF2-40B4-BE49-F238E27FC236}">
                  <a16:creationId xmlns:a16="http://schemas.microsoft.com/office/drawing/2014/main" xmlns="" id="{BB76A1A0-F047-49A8-F19D-ADE55854D713}"/>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a:extLst>
                <a:ext uri="{FF2B5EF4-FFF2-40B4-BE49-F238E27FC236}">
                  <a16:creationId xmlns:a16="http://schemas.microsoft.com/office/drawing/2014/main" xmlns="" id="{EA6B7A30-0518-60D4-601B-A20874F4CD9F}"/>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a:extLst>
                <a:ext uri="{FF2B5EF4-FFF2-40B4-BE49-F238E27FC236}">
                  <a16:creationId xmlns:a16="http://schemas.microsoft.com/office/drawing/2014/main" xmlns="" id="{DBBE7678-854F-ACCB-4B21-7D96E54F6FA6}"/>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1">
              <a:extLst>
                <a:ext uri="{FF2B5EF4-FFF2-40B4-BE49-F238E27FC236}">
                  <a16:creationId xmlns:a16="http://schemas.microsoft.com/office/drawing/2014/main" xmlns="" id="{951F1B6A-F682-FE35-BBC5-C30B0DE9F1AD}"/>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1">
              <a:extLst>
                <a:ext uri="{FF2B5EF4-FFF2-40B4-BE49-F238E27FC236}">
                  <a16:creationId xmlns:a16="http://schemas.microsoft.com/office/drawing/2014/main" xmlns="" id="{B86AE622-5B51-F525-575A-958795794D7A}"/>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1">
              <a:extLst>
                <a:ext uri="{FF2B5EF4-FFF2-40B4-BE49-F238E27FC236}">
                  <a16:creationId xmlns:a16="http://schemas.microsoft.com/office/drawing/2014/main" xmlns="" id="{EA920C0E-4EF6-AAF3-F93D-0C1E2D80E3B5}"/>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1">
              <a:extLst>
                <a:ext uri="{FF2B5EF4-FFF2-40B4-BE49-F238E27FC236}">
                  <a16:creationId xmlns:a16="http://schemas.microsoft.com/office/drawing/2014/main" xmlns="" id="{6D54E740-AD04-54F1-7733-C947A5F7DDB6}"/>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1">
              <a:extLst>
                <a:ext uri="{FF2B5EF4-FFF2-40B4-BE49-F238E27FC236}">
                  <a16:creationId xmlns:a16="http://schemas.microsoft.com/office/drawing/2014/main" xmlns="" id="{63885080-F3D0-4CA5-8406-B6A2A9DDEB44}"/>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1">
              <a:extLst>
                <a:ext uri="{FF2B5EF4-FFF2-40B4-BE49-F238E27FC236}">
                  <a16:creationId xmlns:a16="http://schemas.microsoft.com/office/drawing/2014/main" xmlns="" id="{5BB987AB-EEF6-87EA-F95C-6FF956BBC6A0}"/>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899;p62">
            <a:extLst>
              <a:ext uri="{FF2B5EF4-FFF2-40B4-BE49-F238E27FC236}">
                <a16:creationId xmlns:a16="http://schemas.microsoft.com/office/drawing/2014/main" xmlns="" id="{5BEF6CA7-BDF5-C9C6-2453-6E189BBE57AE}"/>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054F8736-50F7-5DF9-F238-CA1821362E88}"/>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8053DC57-F7D2-FCEC-0DD1-24B17F8363C5}"/>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2917F15F-9DCC-B04E-C200-A59AD8A3BC60}"/>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85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4"/>
                                        </p:tgtEl>
                                        <p:attrNameLst>
                                          <p:attrName>style.visibility</p:attrName>
                                        </p:attrNameLst>
                                      </p:cBhvr>
                                      <p:to>
                                        <p:strVal val="visible"/>
                                      </p:to>
                                    </p:set>
                                    <p:animEffect transition="in" filter="fade">
                                      <p:cBhvr>
                                        <p:cTn id="7" dur="1000"/>
                                        <p:tgtEl>
                                          <p:spTgt spid="18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9">
          <a:extLst>
            <a:ext uri="{FF2B5EF4-FFF2-40B4-BE49-F238E27FC236}">
              <a16:creationId xmlns:a16="http://schemas.microsoft.com/office/drawing/2014/main" xmlns="" id="{EC287B7F-E001-75BB-6A07-5E338FDEC85E}"/>
            </a:ext>
          </a:extLst>
        </p:cNvPr>
        <p:cNvGrpSpPr/>
        <p:nvPr/>
      </p:nvGrpSpPr>
      <p:grpSpPr>
        <a:xfrm>
          <a:off x="0" y="0"/>
          <a:ext cx="0" cy="0"/>
          <a:chOff x="0" y="0"/>
          <a:chExt cx="0" cy="0"/>
        </a:xfrm>
      </p:grpSpPr>
      <p:sp>
        <p:nvSpPr>
          <p:cNvPr id="1853" name="Google Shape;1853;p61">
            <a:extLst>
              <a:ext uri="{FF2B5EF4-FFF2-40B4-BE49-F238E27FC236}">
                <a16:creationId xmlns:a16="http://schemas.microsoft.com/office/drawing/2014/main" xmlns="" id="{12B7F41D-26B6-2A7D-99BC-82C3E3316BED}"/>
              </a:ext>
            </a:extLst>
          </p:cNvPr>
          <p:cNvSpPr txBox="1">
            <a:spLocks noGrp="1"/>
          </p:cNvSpPr>
          <p:nvPr>
            <p:ph type="body" idx="1"/>
          </p:nvPr>
        </p:nvSpPr>
        <p:spPr>
          <a:xfrm>
            <a:off x="883002" y="221958"/>
            <a:ext cx="6451864" cy="4803266"/>
          </a:xfrm>
          <a:prstGeom prst="rect">
            <a:avLst/>
          </a:prstGeom>
        </p:spPr>
        <p:txBody>
          <a:bodyPr spcFirstLastPara="1" wrap="square" lIns="91425" tIns="91425" rIns="91425" bIns="91425" anchor="t" anchorCtr="0">
            <a:noAutofit/>
          </a:bodyPr>
          <a:lstStyle/>
          <a:p>
            <a:pPr marL="0" indent="0" algn="just">
              <a:buNone/>
            </a:pPr>
            <a:r>
              <a:rPr lang="ro-MD" sz="1300" dirty="0">
                <a:solidFill>
                  <a:schemeClr val="accent4">
                    <a:lumMod val="75000"/>
                  </a:schemeClr>
                </a:solidFill>
                <a:latin typeface="Bahnschrift Condensed" panose="020B0502040204020203" pitchFamily="34" charset="0"/>
              </a:rPr>
              <a:t>L</a:t>
            </a:r>
            <a:r>
              <a:rPr lang="en-US" sz="1300" dirty="0">
                <a:solidFill>
                  <a:schemeClr val="accent4">
                    <a:lumMod val="75000"/>
                  </a:schemeClr>
                </a:solidFill>
                <a:latin typeface="Bahnschrift Condensed" panose="020B0502040204020203" pitchFamily="34" charset="0"/>
              </a:rPr>
              <a:t>a 20 </a:t>
            </a:r>
            <a:r>
              <a:rPr lang="en-US" sz="1300" dirty="0" err="1">
                <a:solidFill>
                  <a:schemeClr val="accent4">
                    <a:lumMod val="75000"/>
                  </a:schemeClr>
                </a:solidFill>
                <a:latin typeface="Bahnschrift Condensed" panose="020B0502040204020203" pitchFamily="34" charset="0"/>
              </a:rPr>
              <a:t>noiembrie</a:t>
            </a:r>
            <a:r>
              <a:rPr lang="en-US" sz="1300" dirty="0">
                <a:solidFill>
                  <a:schemeClr val="accent4">
                    <a:lumMod val="75000"/>
                  </a:schemeClr>
                </a:solidFill>
                <a:latin typeface="Bahnschrift Condensed" panose="020B0502040204020203" pitchFamily="34" charset="0"/>
              </a:rPr>
              <a:t> 1991, </a:t>
            </a:r>
            <a:r>
              <a:rPr lang="en-US" sz="1300" dirty="0" err="1">
                <a:solidFill>
                  <a:schemeClr val="accent4">
                    <a:lumMod val="75000"/>
                  </a:schemeClr>
                </a:solidFill>
                <a:latin typeface="Bahnschrift Condensed" panose="020B0502040204020203" pitchFamily="34" charset="0"/>
              </a:rPr>
              <a:t>Šljivančanin</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exercitat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autoritatea</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comandă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conferită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Mrkšić</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asupra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poliției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militare</a:t>
            </a:r>
            <a:r>
              <a:rPr lang="en-US" sz="1300" dirty="0">
                <a:solidFill>
                  <a:schemeClr val="accent4">
                    <a:lumMod val="75000"/>
                  </a:schemeClr>
                </a:solidFill>
                <a:latin typeface="Bahnschrift Condensed" panose="020B0502040204020203" pitchFamily="34" charset="0"/>
              </a:rPr>
              <a:t> implicate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evacuarea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de</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de la spital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paza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acestora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autobuze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D</a:t>
            </a:r>
            <a:r>
              <a:rPr lang="en-US" sz="1300" dirty="0" err="1">
                <a:solidFill>
                  <a:schemeClr val="accent4">
                    <a:lumMod val="75000"/>
                  </a:schemeClr>
                </a:solidFill>
                <a:latin typeface="Bahnschrift Condensed" panose="020B0502040204020203" pitchFamily="34" charset="0"/>
              </a:rPr>
              <a:t>impotrivă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aceștia</a:t>
            </a:r>
            <a:r>
              <a:rPr lang="en-US" sz="1300" dirty="0">
                <a:solidFill>
                  <a:schemeClr val="accent4">
                    <a:lumMod val="75000"/>
                  </a:schemeClr>
                </a:solidFill>
                <a:latin typeface="Bahnschrift Condensed" panose="020B0502040204020203" pitchFamily="34" charset="0"/>
              </a:rPr>
              <a:t> au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implicați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adesea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mod </a:t>
            </a:r>
            <a:r>
              <a:rPr lang="en-US" sz="1300" dirty="0" err="1">
                <a:solidFill>
                  <a:schemeClr val="accent4">
                    <a:lumMod val="75000"/>
                  </a:schemeClr>
                </a:solidFill>
                <a:latin typeface="Bahnschrift Condensed" panose="020B0502040204020203" pitchFamily="34" charset="0"/>
              </a:rPr>
              <a:t>nesatisfăcător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protejarea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relele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tratamente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aplicate</a:t>
            </a:r>
            <a:r>
              <a:rPr lang="en-US" sz="1300" dirty="0">
                <a:solidFill>
                  <a:schemeClr val="accent4">
                    <a:lumMod val="75000"/>
                  </a:schemeClr>
                </a:solidFill>
                <a:latin typeface="Bahnschrift Condensed" panose="020B0502040204020203" pitchFamily="34" charset="0"/>
              </a:rPr>
              <a:t> de</a:t>
            </a:r>
            <a:r>
              <a:rPr lang="ro-MD" sz="1300"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TO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forțele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paramilitare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După</a:t>
            </a:r>
            <a:r>
              <a:rPr lang="en-US" sz="1300" dirty="0">
                <a:solidFill>
                  <a:schemeClr val="accent4">
                    <a:lumMod val="75000"/>
                  </a:schemeClr>
                </a:solidFill>
                <a:latin typeface="Bahnschrift Condensed" panose="020B0502040204020203" pitchFamily="34" charset="0"/>
              </a:rPr>
              <a:t> cum au </a:t>
            </a:r>
            <a:r>
              <a:rPr lang="en-US" sz="1300" dirty="0" err="1">
                <a:solidFill>
                  <a:schemeClr val="accent4">
                    <a:lumMod val="75000"/>
                  </a:schemeClr>
                </a:solidFill>
                <a:latin typeface="Bahnschrift Condensed" panose="020B0502040204020203" pitchFamily="34" charset="0"/>
              </a:rPr>
              <a:t>arătat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faptele</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acest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caz</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securitatea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oferită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endParaRPr lang="en-US" sz="1300" dirty="0">
              <a:solidFill>
                <a:schemeClr val="accent4">
                  <a:lumMod val="75000"/>
                </a:schemeClr>
              </a:solidFill>
              <a:latin typeface="Bahnschrift Condensed" panose="020B0502040204020203" pitchFamily="34" charset="0"/>
            </a:endParaRPr>
          </a:p>
          <a:p>
            <a:pPr marL="0" indent="0" algn="just">
              <a:buNone/>
            </a:pPr>
            <a:r>
              <a:rPr lang="en-US" sz="1300" dirty="0">
                <a:solidFill>
                  <a:schemeClr val="accent4">
                    <a:lumMod val="75000"/>
                  </a:schemeClr>
                </a:solidFill>
                <a:latin typeface="Bahnschrift Condensed" panose="020B0502040204020203" pitchFamily="34" charset="0"/>
              </a:rPr>
              <a:t>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insuficientă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Numărul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trupelor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poliție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militară</a:t>
            </a:r>
            <a:r>
              <a:rPr lang="en-US" sz="1300" dirty="0">
                <a:solidFill>
                  <a:schemeClr val="accent4">
                    <a:lumMod val="75000"/>
                  </a:schemeClr>
                </a:solidFill>
                <a:latin typeface="Bahnschrift Condensed" panose="020B0502040204020203" pitchFamily="34" charset="0"/>
              </a:rPr>
              <a:t> de 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era </a:t>
            </a:r>
            <a:r>
              <a:rPr lang="en-US" sz="1300" dirty="0" err="1">
                <a:solidFill>
                  <a:schemeClr val="accent4">
                    <a:lumMod val="75000"/>
                  </a:schemeClr>
                </a:solidFill>
                <a:latin typeface="Bahnschrift Condensed" panose="020B0502040204020203" pitchFamily="34" charset="0"/>
              </a:rPr>
              <a:t>mult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prea</a:t>
            </a:r>
            <a:r>
              <a:rPr lang="en-US" sz="1300" dirty="0">
                <a:solidFill>
                  <a:schemeClr val="accent4">
                    <a:lumMod val="75000"/>
                  </a:schemeClr>
                </a:solidFill>
                <a:latin typeface="Bahnschrift Condensed" panose="020B0502040204020203" pitchFamily="34" charset="0"/>
              </a:rPr>
              <a:t> mic, </a:t>
            </a:r>
            <a:r>
              <a:rPr lang="en-US" sz="1300" dirty="0" err="1">
                <a:solidFill>
                  <a:schemeClr val="accent4">
                    <a:lumMod val="75000"/>
                  </a:schemeClr>
                </a:solidFill>
                <a:latin typeface="Bahnschrift Condensed" panose="020B0502040204020203" pitchFamily="34" charset="0"/>
              </a:rPr>
              <a:t>iar</a:t>
            </a:r>
            <a:r>
              <a:rPr lang="ro-MD" sz="1300"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a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uneori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nesatisfăcătoare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astfel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încât</a:t>
            </a:r>
            <a:r>
              <a:rPr lang="en-US" sz="1300" dirty="0">
                <a:solidFill>
                  <a:schemeClr val="accent4">
                    <a:lumMod val="75000"/>
                  </a:schemeClr>
                </a:solidFill>
                <a:latin typeface="Bahnschrift Condensed" panose="020B0502040204020203" pitchFamily="34" charset="0"/>
              </a:rPr>
              <a:t>, o mare </a:t>
            </a:r>
            <a:r>
              <a:rPr lang="en-US" sz="1300" dirty="0" err="1">
                <a:solidFill>
                  <a:schemeClr val="accent4">
                    <a:lumMod val="75000"/>
                  </a:schemeClr>
                </a:solidFill>
                <a:latin typeface="Bahnschrift Condensed" panose="020B0502040204020203" pitchFamily="34" charset="0"/>
              </a:rPr>
              <a:t>parte</a:t>
            </a:r>
            <a:r>
              <a:rPr lang="en-US" sz="1300" dirty="0">
                <a:solidFill>
                  <a:schemeClr val="accent4">
                    <a:lumMod val="75000"/>
                  </a:schemeClr>
                </a:solidFill>
                <a:latin typeface="Bahnschrift Condensed" panose="020B0502040204020203" pitchFamily="34" charset="0"/>
              </a:rPr>
              <a:t> din </a:t>
            </a:r>
            <a:r>
              <a:rPr lang="en-US" sz="1300" dirty="0" err="1">
                <a:solidFill>
                  <a:schemeClr val="accent4">
                    <a:lumMod val="75000"/>
                  </a:schemeClr>
                </a:solidFill>
                <a:latin typeface="Bahnschrift Condensed" panose="020B0502040204020203" pitchFamily="34" charset="0"/>
              </a:rPr>
              <a:t>timp</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prizonierii</a:t>
            </a:r>
            <a:r>
              <a:rPr lang="en-US" sz="1300" dirty="0">
                <a:solidFill>
                  <a:schemeClr val="accent4">
                    <a:lumMod val="75000"/>
                  </a:schemeClr>
                </a:solidFill>
                <a:latin typeface="Bahnschrift Condensed" panose="020B0502040204020203" pitchFamily="34" charset="0"/>
              </a:rPr>
              <a:t> au </a:t>
            </a:r>
            <a:r>
              <a:rPr lang="en-US" sz="1300" dirty="0" err="1">
                <a:solidFill>
                  <a:schemeClr val="accent4">
                    <a:lumMod val="75000"/>
                  </a:schemeClr>
                </a:solidFill>
                <a:latin typeface="Bahnschrift Condensed" panose="020B0502040204020203" pitchFamily="34" charset="0"/>
              </a:rPr>
              <a:t>fost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expuși</a:t>
            </a:r>
            <a:r>
              <a:rPr lang="en-US" sz="1300" dirty="0">
                <a:solidFill>
                  <a:schemeClr val="accent4">
                    <a:lumMod val="75000"/>
                  </a:schemeClr>
                </a:solidFill>
                <a:latin typeface="Bahnschrift Condensed" panose="020B0502040204020203" pitchFamily="34" charset="0"/>
              </a:rPr>
              <a:t> la</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ostile</a:t>
            </a:r>
            <a:r>
              <a:rPr lang="en-US" sz="1300" dirty="0">
                <a:solidFill>
                  <a:schemeClr val="accent4">
                    <a:lumMod val="75000"/>
                  </a:schemeClr>
                </a:solidFill>
                <a:latin typeface="Bahnschrift Condensed" panose="020B0502040204020203" pitchFamily="34" charset="0"/>
              </a:rPr>
              <a:t> ale TO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ale </a:t>
            </a:r>
            <a:r>
              <a:rPr lang="en-US" sz="1300" dirty="0" err="1">
                <a:solidFill>
                  <a:schemeClr val="accent4">
                    <a:lumMod val="75000"/>
                  </a:schemeClr>
                </a:solidFill>
                <a:latin typeface="Bahnschrift Condensed" panose="020B0502040204020203" pitchFamily="34" charset="0"/>
              </a:rPr>
              <a:t>forțelor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paramilitare</a:t>
            </a:r>
            <a:r>
              <a:rPr lang="en-US" sz="1300" dirty="0">
                <a:solidFill>
                  <a:schemeClr val="accent4">
                    <a:lumMod val="75000"/>
                  </a:schemeClr>
                </a:solidFill>
                <a:latin typeface="Bahnschrift Condensed" panose="020B0502040204020203" pitchFamily="34" charset="0"/>
              </a:rPr>
              <a:t> care s-au </a:t>
            </a:r>
            <a:r>
              <a:rPr lang="en-US" sz="1300" dirty="0" err="1">
                <a:solidFill>
                  <a:schemeClr val="accent4">
                    <a:lumMod val="75000"/>
                  </a:schemeClr>
                </a:solidFill>
                <a:latin typeface="Bahnschrift Condensed" panose="020B0502040204020203" pitchFamily="34" charset="0"/>
              </a:rPr>
              <a:t>adunat</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Contrar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propriei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declarații</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Šljivančanin</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alte</a:t>
            </a:r>
            <a:r>
              <a:rPr lang="en-US" sz="1300" dirty="0">
                <a:solidFill>
                  <a:schemeClr val="accent4">
                    <a:lumMod val="75000"/>
                  </a:schemeClr>
                </a:solidFill>
                <a:latin typeface="Bahnschrift Condensed" panose="020B0502040204020203" pitchFamily="34" charset="0"/>
              </a:rPr>
              <a:t> probe, </a:t>
            </a:r>
            <a:r>
              <a:rPr lang="ro-MD" sz="1300" dirty="0">
                <a:solidFill>
                  <a:schemeClr val="accent4">
                    <a:lumMod val="75000"/>
                  </a:schemeClr>
                </a:solidFill>
                <a:latin typeface="Bahnschrift Condensed" panose="020B0502040204020203" pitchFamily="34" charset="0"/>
              </a:rPr>
              <a:t>Camera</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constatat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acesta</a:t>
            </a:r>
            <a:r>
              <a:rPr lang="en-US" sz="1300" dirty="0">
                <a:solidFill>
                  <a:schemeClr val="accent4">
                    <a:lumMod val="75000"/>
                  </a:schemeClr>
                </a:solidFill>
                <a:latin typeface="Bahnschrift Condensed" panose="020B0502040204020203" pitchFamily="34" charset="0"/>
              </a:rPr>
              <a:t> s-a </a:t>
            </a:r>
            <a:r>
              <a:rPr lang="en-US" sz="1300" dirty="0" err="1">
                <a:solidFill>
                  <a:schemeClr val="accent4">
                    <a:lumMod val="75000"/>
                  </a:schemeClr>
                </a:solidFill>
                <a:latin typeface="Bahnschrift Condensed" panose="020B0502040204020203" pitchFamily="34" charset="0"/>
              </a:rPr>
              <a:t>aflat</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Ovčara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perioad</a:t>
            </a:r>
            <a:r>
              <a:rPr lang="ro-MD" sz="1300" dirty="0">
                <a:solidFill>
                  <a:schemeClr val="accent4">
                    <a:lumMod val="75000"/>
                  </a:schemeClr>
                </a:solidFill>
                <a:latin typeface="Bahnschrift Condensed" panose="020B0502040204020203" pitchFamily="34" charset="0"/>
              </a:rPr>
              <a:t>a aflării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Astfel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el</a:t>
            </a:r>
            <a:r>
              <a:rPr lang="en-US" sz="1300" dirty="0">
                <a:solidFill>
                  <a:schemeClr val="accent4">
                    <a:lumMod val="75000"/>
                  </a:schemeClr>
                </a:solidFill>
                <a:latin typeface="Bahnschrift Condensed" panose="020B0502040204020203" pitchFamily="34" charset="0"/>
              </a:rPr>
              <a:t> a </a:t>
            </a:r>
            <a:r>
              <a:rPr lang="en-US" sz="1300" dirty="0" err="1">
                <a:solidFill>
                  <a:schemeClr val="accent4">
                    <a:lumMod val="75000"/>
                  </a:schemeClr>
                </a:solidFill>
                <a:latin typeface="Bahnschrift Condensed" panose="020B0502040204020203" pitchFamily="34" charset="0"/>
              </a:rPr>
              <a:t>putut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observa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comportamentul</a:t>
            </a:r>
            <a:r>
              <a:rPr lang="en-US" sz="1300" dirty="0">
                <a:solidFill>
                  <a:schemeClr val="accent4">
                    <a:lumMod val="75000"/>
                  </a:schemeClr>
                </a:solidFill>
                <a:latin typeface="Bahnschrift Condensed" panose="020B0502040204020203" pitchFamily="34" charset="0"/>
              </a:rPr>
              <a:t> brutal al OT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al </a:t>
            </a:r>
            <a:r>
              <a:rPr lang="en-US" sz="1300" dirty="0" err="1">
                <a:solidFill>
                  <a:schemeClr val="accent4">
                    <a:lumMod val="75000"/>
                  </a:schemeClr>
                </a:solidFill>
                <a:latin typeface="Bahnschrift Condensed" panose="020B0502040204020203" pitchFamily="34" charset="0"/>
              </a:rPr>
              <a:t>forțelor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paramilitare</a:t>
            </a:r>
            <a:r>
              <a:rPr lang="ro-MD"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era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conștient</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faptul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comiteau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infracțiuni</a:t>
            </a:r>
            <a:r>
              <a:rPr lang="en-US" sz="1300" dirty="0">
                <a:solidFill>
                  <a:schemeClr val="accent4">
                    <a:lumMod val="75000"/>
                  </a:schemeClr>
                </a:solidFill>
                <a:latin typeface="Bahnschrift Condensed" panose="020B0502040204020203" pitchFamily="34" charset="0"/>
              </a:rPr>
              <a:t> grave </a:t>
            </a:r>
            <a:r>
              <a:rPr lang="en-US" sz="1300" dirty="0" err="1">
                <a:solidFill>
                  <a:schemeClr val="accent4">
                    <a:lumMod val="75000"/>
                  </a:schemeClr>
                </a:solidFill>
                <a:latin typeface="Bahnschrift Condensed" panose="020B0502040204020203" pitchFamily="34" charset="0"/>
              </a:rPr>
              <a:t>împotriva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plus, </a:t>
            </a:r>
            <a:r>
              <a:rPr lang="en-US" sz="1300" dirty="0" err="1">
                <a:solidFill>
                  <a:schemeClr val="accent4">
                    <a:lumMod val="75000"/>
                  </a:schemeClr>
                </a:solidFill>
                <a:latin typeface="Bahnschrift Condensed" panose="020B0502040204020203" pitchFamily="34" charset="0"/>
              </a:rPr>
              <a:t>el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știa</a:t>
            </a:r>
            <a:r>
              <a:rPr lang="ro-MD" sz="1300" dirty="0">
                <a:solidFill>
                  <a:schemeClr val="accent4">
                    <a:lumMod val="75000"/>
                  </a:schemeClr>
                </a:solidFill>
                <a:latin typeface="Bahnschrift Condensed" panose="020B0502040204020203" pitchFamily="34" charset="0"/>
              </a:rPr>
              <a:t> </a:t>
            </a:r>
            <a:r>
              <a:rPr lang="en-US" sz="1300" dirty="0">
                <a:solidFill>
                  <a:schemeClr val="accent4">
                    <a:lumMod val="75000"/>
                  </a:schemeClr>
                </a:solidFill>
                <a:latin typeface="Bahnschrift Condensed" panose="020B0502040204020203" pitchFamily="34" charset="0"/>
              </a:rPr>
              <a:t>de </a:t>
            </a:r>
            <a:r>
              <a:rPr lang="en-US" sz="1300" dirty="0" err="1">
                <a:solidFill>
                  <a:schemeClr val="accent4">
                    <a:lumMod val="75000"/>
                  </a:schemeClr>
                </a:solidFill>
                <a:latin typeface="Bahnschrift Condensed" panose="020B0502040204020203" pitchFamily="34" charset="0"/>
              </a:rPr>
              <a:t>evenimente</a:t>
            </a:r>
            <a:r>
              <a:rPr lang="ro-MD" sz="1300" dirty="0">
                <a:solidFill>
                  <a:schemeClr val="accent4">
                    <a:lumMod val="75000"/>
                  </a:schemeClr>
                </a:solidFill>
                <a:latin typeface="Bahnschrift Condensed" panose="020B0502040204020203" pitchFamily="34" charset="0"/>
              </a:rPr>
              <a:t>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anterioare</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aceeași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natură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special de </a:t>
            </a:r>
            <a:r>
              <a:rPr lang="en-US" sz="1300" dirty="0" err="1">
                <a:solidFill>
                  <a:schemeClr val="accent4">
                    <a:lumMod val="75000"/>
                  </a:schemeClr>
                </a:solidFill>
                <a:latin typeface="Bahnschrift Condensed" panose="020B0502040204020203" pitchFamily="34" charset="0"/>
              </a:rPr>
              <a:t>maltratarea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inclusiv</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uciderea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prizonierilor</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război</a:t>
            </a:r>
            <a:r>
              <a:rPr lang="en-US" sz="1300" dirty="0">
                <a:solidFill>
                  <a:schemeClr val="accent4">
                    <a:lumMod val="75000"/>
                  </a:schemeClr>
                </a:solidFill>
                <a:latin typeface="Bahnschrift Condensed" panose="020B0502040204020203" pitchFamily="34" charset="0"/>
              </a:rPr>
              <a:t> </a:t>
            </a:r>
            <a:r>
              <a:rPr lang="ro-MD" sz="1300" dirty="0">
                <a:solidFill>
                  <a:schemeClr val="accent4">
                    <a:lumMod val="75000"/>
                  </a:schemeClr>
                </a:solidFill>
                <a:latin typeface="Bahnschrift Condensed" panose="020B0502040204020203" pitchFamily="34" charset="0"/>
              </a:rPr>
              <a:t>croați </a:t>
            </a:r>
            <a:r>
              <a:rPr lang="en-US" sz="1300" dirty="0">
                <a:solidFill>
                  <a:schemeClr val="accent4">
                    <a:lumMod val="75000"/>
                  </a:schemeClr>
                </a:solidFill>
                <a:latin typeface="Bahnschrift Condensed" panose="020B0502040204020203" pitchFamily="34" charset="0"/>
              </a:rPr>
              <a:t>de </a:t>
            </a:r>
            <a:r>
              <a:rPr lang="en-US" sz="1300" dirty="0" err="1">
                <a:solidFill>
                  <a:schemeClr val="accent4">
                    <a:lumMod val="75000"/>
                  </a:schemeClr>
                </a:solidFill>
                <a:latin typeface="Bahnschrift Condensed" panose="020B0502040204020203" pitchFamily="34" charset="0"/>
              </a:rPr>
              <a:t>către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forțele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paramilitare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OT </a:t>
            </a:r>
            <a:r>
              <a:rPr lang="en-US" sz="1300" dirty="0" err="1">
                <a:solidFill>
                  <a:schemeClr val="accent4">
                    <a:lumMod val="75000"/>
                  </a:schemeClr>
                </a:solidFill>
                <a:latin typeface="Bahnschrift Condensed" panose="020B0502040204020203" pitchFamily="34" charset="0"/>
              </a:rPr>
              <a:t>sârbe</a:t>
            </a:r>
            <a:r>
              <a:rPr lang="en-US" sz="1300" dirty="0">
                <a:solidFill>
                  <a:schemeClr val="accent4">
                    <a:lumMod val="75000"/>
                  </a:schemeClr>
                </a:solidFill>
                <a:latin typeface="Bahnschrift Condensed" panose="020B0502040204020203" pitchFamily="34" charset="0"/>
              </a:rPr>
              <a:t> locale la </a:t>
            </a:r>
            <a:r>
              <a:rPr lang="en-US" sz="1300" dirty="0" err="1">
                <a:solidFill>
                  <a:schemeClr val="accent4">
                    <a:lumMod val="75000"/>
                  </a:schemeClr>
                </a:solidFill>
                <a:latin typeface="Bahnschrift Condensed" panose="020B0502040204020203" pitchFamily="34" charset="0"/>
              </a:rPr>
              <a:t>Velepromet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ziua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precedentă</a:t>
            </a:r>
            <a:r>
              <a:rPr lang="en-US" sz="1300" dirty="0">
                <a:solidFill>
                  <a:schemeClr val="accent4">
                    <a:lumMod val="75000"/>
                  </a:schemeClr>
                </a:solidFill>
                <a:latin typeface="Bahnschrift Condensed" panose="020B0502040204020203" pitchFamily="34" charset="0"/>
              </a:rPr>
              <a:t>, precum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alte</a:t>
            </a:r>
            <a:r>
              <a:rPr lang="ro-MD" sz="1300" dirty="0">
                <a:solidFill>
                  <a:schemeClr val="accent4">
                    <a:lumMod val="75000"/>
                  </a:schemeClr>
                </a:solidFill>
                <a:latin typeface="Bahnschrift Condensed" panose="020B0502040204020203" pitchFamily="34" charset="0"/>
              </a:rPr>
              <a:t> i</a:t>
            </a:r>
            <a:r>
              <a:rPr lang="en-US" sz="1300" dirty="0" err="1">
                <a:solidFill>
                  <a:schemeClr val="accent4">
                    <a:lumMod val="75000"/>
                  </a:schemeClr>
                </a:solidFill>
                <a:latin typeface="Bahnschrift Condensed" panose="020B0502040204020203" pitchFamily="34" charset="0"/>
              </a:rPr>
              <a:t>ncidente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similare</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avuseseră</a:t>
            </a:r>
            <a:r>
              <a:rPr lang="en-US" sz="1300" dirty="0">
                <a:solidFill>
                  <a:schemeClr val="accent4">
                    <a:lumMod val="75000"/>
                  </a:schemeClr>
                </a:solidFill>
                <a:latin typeface="Bahnschrift Condensed" panose="020B0502040204020203" pitchFamily="34" charset="0"/>
              </a:rPr>
              <a:t> loc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zona </a:t>
            </a:r>
            <a:r>
              <a:rPr lang="en-US" sz="1300" dirty="0" err="1">
                <a:solidFill>
                  <a:schemeClr val="accent4">
                    <a:lumMod val="75000"/>
                  </a:schemeClr>
                </a:solidFill>
                <a:latin typeface="Bahnschrift Condensed" panose="020B0502040204020203" pitchFamily="34" charset="0"/>
              </a:rPr>
              <a:t>Vukovar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lunile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octombrie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și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noiembrie</a:t>
            </a:r>
            <a:r>
              <a:rPr lang="en-US" sz="1300" dirty="0">
                <a:solidFill>
                  <a:schemeClr val="accent4">
                    <a:lumMod val="75000"/>
                  </a:schemeClr>
                </a:solidFill>
                <a:latin typeface="Bahnschrift Condensed" panose="020B0502040204020203" pitchFamily="34" charset="0"/>
              </a:rPr>
              <a:t>.</a:t>
            </a:r>
            <a:r>
              <a:rPr lang="ro-MD" sz="1300" dirty="0">
                <a:solidFill>
                  <a:schemeClr val="accent4">
                    <a:lumMod val="75000"/>
                  </a:schemeClr>
                </a:solidFill>
                <a:latin typeface="Bahnschrift Condensed" panose="020B0502040204020203" pitchFamily="34" charset="0"/>
              </a:rPr>
              <a:t> Această conduită a facilitat maltratarea continuă a prizonierilor de război și, astfel, comiterea infracțiunilor de tortură și tratament inuman, deoarece nu putea decât să fie evident pentru el în aceste circumstanțe. Pentru aceste motive, răspunderea lui </a:t>
            </a:r>
            <a:r>
              <a:rPr lang="ro-MD" sz="1300" dirty="0" err="1">
                <a:solidFill>
                  <a:schemeClr val="accent4">
                    <a:lumMod val="75000"/>
                  </a:schemeClr>
                </a:solidFill>
                <a:latin typeface="Bahnschrift Condensed" panose="020B0502040204020203" pitchFamily="34" charset="0"/>
              </a:rPr>
              <a:t>Šljivančanin</a:t>
            </a:r>
            <a:r>
              <a:rPr lang="ro-MD" sz="1300" dirty="0">
                <a:solidFill>
                  <a:schemeClr val="accent4">
                    <a:lumMod val="75000"/>
                  </a:schemeClr>
                </a:solidFill>
                <a:latin typeface="Bahnschrift Condensed" panose="020B0502040204020203" pitchFamily="34" charset="0"/>
              </a:rPr>
              <a:t>, în temeiul articolului 7 alineatul (1) din Statut, pentru complicitate și complicitate la infracțiunile de tortură și tratamente crude a fost stabilită.</a:t>
            </a:r>
          </a:p>
          <a:p>
            <a:pPr marL="0" indent="0" algn="just">
              <a:buNone/>
            </a:pPr>
            <a:r>
              <a:rPr lang="en-US" sz="1300" dirty="0" err="1">
                <a:solidFill>
                  <a:schemeClr val="accent4">
                    <a:lumMod val="75000"/>
                  </a:schemeClr>
                </a:solidFill>
                <a:latin typeface="Bahnschrift Condensed" panose="020B0502040204020203" pitchFamily="34" charset="0"/>
              </a:rPr>
              <a:t>Mrkšić</a:t>
            </a:r>
            <a:r>
              <a:rPr lang="ro-MD" sz="1300" dirty="0">
                <a:solidFill>
                  <a:schemeClr val="accent4">
                    <a:lumMod val="75000"/>
                  </a:schemeClr>
                </a:solidFill>
                <a:latin typeface="Bahnschrift Condensed" panose="020B0502040204020203" pitchFamily="34" charset="0"/>
              </a:rPr>
              <a:t> a fost condamnat la 20 de ani, iar </a:t>
            </a:r>
            <a:r>
              <a:rPr lang="ro-MD" sz="1300" dirty="0" err="1">
                <a:solidFill>
                  <a:schemeClr val="accent4">
                    <a:lumMod val="75000"/>
                  </a:schemeClr>
                </a:solidFill>
                <a:latin typeface="Bahnschrift Condensed" panose="020B0502040204020203" pitchFamily="34" charset="0"/>
              </a:rPr>
              <a:t>Šljivančanin</a:t>
            </a:r>
            <a:r>
              <a:rPr lang="ro-MD" sz="1300" dirty="0">
                <a:solidFill>
                  <a:schemeClr val="accent4">
                    <a:lumMod val="75000"/>
                  </a:schemeClr>
                </a:solidFill>
                <a:latin typeface="Bahnschrift Condensed" panose="020B0502040204020203" pitchFamily="34" charset="0"/>
              </a:rPr>
              <a:t> la 5 ani, iar după apel, Curtea dintâi voia să îi schimbe termenul de detenție de la 5 la 17 ani, dar ulterior a stabilit definitiv pedeapsa de 10 ani.</a:t>
            </a:r>
            <a:endParaRPr sz="1300" dirty="0">
              <a:solidFill>
                <a:schemeClr val="accent4">
                  <a:lumMod val="75000"/>
                </a:schemeClr>
              </a:solidFill>
              <a:latin typeface="Bahnschrift Condensed" panose="020B0502040204020203" pitchFamily="34" charset="0"/>
            </a:endParaRPr>
          </a:p>
        </p:txBody>
      </p:sp>
      <p:grpSp>
        <p:nvGrpSpPr>
          <p:cNvPr id="1854" name="Google Shape;1854;p61">
            <a:extLst>
              <a:ext uri="{FF2B5EF4-FFF2-40B4-BE49-F238E27FC236}">
                <a16:creationId xmlns:a16="http://schemas.microsoft.com/office/drawing/2014/main" xmlns="" id="{8993571A-E685-CF28-F7C8-5296901ED65F}"/>
              </a:ext>
            </a:extLst>
          </p:cNvPr>
          <p:cNvGrpSpPr/>
          <p:nvPr/>
        </p:nvGrpSpPr>
        <p:grpSpPr>
          <a:xfrm>
            <a:off x="-2765163" y="1467479"/>
            <a:ext cx="3608844" cy="3182365"/>
            <a:chOff x="265500" y="292775"/>
            <a:chExt cx="2307150" cy="2034500"/>
          </a:xfrm>
        </p:grpSpPr>
        <p:sp>
          <p:nvSpPr>
            <p:cNvPr id="1855" name="Google Shape;1855;p61">
              <a:extLst>
                <a:ext uri="{FF2B5EF4-FFF2-40B4-BE49-F238E27FC236}">
                  <a16:creationId xmlns:a16="http://schemas.microsoft.com/office/drawing/2014/main" xmlns="" id="{86CA7045-FF0B-2412-0215-F2AC4C95D360}"/>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1">
              <a:extLst>
                <a:ext uri="{FF2B5EF4-FFF2-40B4-BE49-F238E27FC236}">
                  <a16:creationId xmlns:a16="http://schemas.microsoft.com/office/drawing/2014/main" xmlns="" id="{4B63B9CE-CBE7-CAA8-AA4C-B51580A72031}"/>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1">
              <a:extLst>
                <a:ext uri="{FF2B5EF4-FFF2-40B4-BE49-F238E27FC236}">
                  <a16:creationId xmlns:a16="http://schemas.microsoft.com/office/drawing/2014/main" xmlns="" id="{E516A4B2-BE07-CE88-F7BD-92D115776AF1}"/>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1">
              <a:extLst>
                <a:ext uri="{FF2B5EF4-FFF2-40B4-BE49-F238E27FC236}">
                  <a16:creationId xmlns:a16="http://schemas.microsoft.com/office/drawing/2014/main" xmlns="" id="{895C0A84-FBE6-1454-65B6-B6E01CAD483D}"/>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1">
              <a:extLst>
                <a:ext uri="{FF2B5EF4-FFF2-40B4-BE49-F238E27FC236}">
                  <a16:creationId xmlns:a16="http://schemas.microsoft.com/office/drawing/2014/main" xmlns="" id="{644D7245-608B-AA82-AD62-A2113F88F8C4}"/>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1">
              <a:extLst>
                <a:ext uri="{FF2B5EF4-FFF2-40B4-BE49-F238E27FC236}">
                  <a16:creationId xmlns:a16="http://schemas.microsoft.com/office/drawing/2014/main" xmlns="" id="{6C88D916-EF60-DBFB-2E18-11EE497C94B8}"/>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1">
              <a:extLst>
                <a:ext uri="{FF2B5EF4-FFF2-40B4-BE49-F238E27FC236}">
                  <a16:creationId xmlns:a16="http://schemas.microsoft.com/office/drawing/2014/main" xmlns="" id="{45891F51-B77D-DB4B-4BA2-3148109286CE}"/>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1">
              <a:extLst>
                <a:ext uri="{FF2B5EF4-FFF2-40B4-BE49-F238E27FC236}">
                  <a16:creationId xmlns:a16="http://schemas.microsoft.com/office/drawing/2014/main" xmlns="" id="{A984F5EE-CE51-0977-B1A5-FD4D46BF31D5}"/>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1">
              <a:extLst>
                <a:ext uri="{FF2B5EF4-FFF2-40B4-BE49-F238E27FC236}">
                  <a16:creationId xmlns:a16="http://schemas.microsoft.com/office/drawing/2014/main" xmlns="" id="{512CB063-CA1E-BB5A-53DE-7462AF9F34AB}"/>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1">
              <a:extLst>
                <a:ext uri="{FF2B5EF4-FFF2-40B4-BE49-F238E27FC236}">
                  <a16:creationId xmlns:a16="http://schemas.microsoft.com/office/drawing/2014/main" xmlns="" id="{0D4AC1D8-6E52-A171-5E55-F293F638BF6C}"/>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1">
              <a:extLst>
                <a:ext uri="{FF2B5EF4-FFF2-40B4-BE49-F238E27FC236}">
                  <a16:creationId xmlns:a16="http://schemas.microsoft.com/office/drawing/2014/main" xmlns="" id="{C31C14D9-260D-EAA9-6CAE-B80FFA207231}"/>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1">
              <a:extLst>
                <a:ext uri="{FF2B5EF4-FFF2-40B4-BE49-F238E27FC236}">
                  <a16:creationId xmlns:a16="http://schemas.microsoft.com/office/drawing/2014/main" xmlns="" id="{27C568A8-0341-88F0-5B0D-971127129600}"/>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1">
              <a:extLst>
                <a:ext uri="{FF2B5EF4-FFF2-40B4-BE49-F238E27FC236}">
                  <a16:creationId xmlns:a16="http://schemas.microsoft.com/office/drawing/2014/main" xmlns="" id="{F015D4BE-7D7B-534B-888B-CE713F57C962}"/>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1">
              <a:extLst>
                <a:ext uri="{FF2B5EF4-FFF2-40B4-BE49-F238E27FC236}">
                  <a16:creationId xmlns:a16="http://schemas.microsoft.com/office/drawing/2014/main" xmlns="" id="{D314CE31-3BAD-CBAE-A25C-CBD2C2F86774}"/>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1">
              <a:extLst>
                <a:ext uri="{FF2B5EF4-FFF2-40B4-BE49-F238E27FC236}">
                  <a16:creationId xmlns:a16="http://schemas.microsoft.com/office/drawing/2014/main" xmlns="" id="{C3C74D4A-571C-3077-E465-E873E5E00D3D}"/>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1">
              <a:extLst>
                <a:ext uri="{FF2B5EF4-FFF2-40B4-BE49-F238E27FC236}">
                  <a16:creationId xmlns:a16="http://schemas.microsoft.com/office/drawing/2014/main" xmlns="" id="{DC37B3C7-80A8-7F79-2F05-66D0E4959234}"/>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1">
              <a:extLst>
                <a:ext uri="{FF2B5EF4-FFF2-40B4-BE49-F238E27FC236}">
                  <a16:creationId xmlns:a16="http://schemas.microsoft.com/office/drawing/2014/main" xmlns="" id="{65FB44A0-7204-0020-6CD6-0DAB71CC1EF0}"/>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1">
              <a:extLst>
                <a:ext uri="{FF2B5EF4-FFF2-40B4-BE49-F238E27FC236}">
                  <a16:creationId xmlns:a16="http://schemas.microsoft.com/office/drawing/2014/main" xmlns="" id="{6B8342E2-026A-F58D-E141-6E93A7623133}"/>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1">
              <a:extLst>
                <a:ext uri="{FF2B5EF4-FFF2-40B4-BE49-F238E27FC236}">
                  <a16:creationId xmlns:a16="http://schemas.microsoft.com/office/drawing/2014/main" xmlns="" id="{5AEA18CD-938B-ABC2-1259-CFC3ACDC3C86}"/>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1">
              <a:extLst>
                <a:ext uri="{FF2B5EF4-FFF2-40B4-BE49-F238E27FC236}">
                  <a16:creationId xmlns:a16="http://schemas.microsoft.com/office/drawing/2014/main" xmlns="" id="{40436FAC-A7BC-9AB0-F047-1DC93B1C5D61}"/>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1">
              <a:extLst>
                <a:ext uri="{FF2B5EF4-FFF2-40B4-BE49-F238E27FC236}">
                  <a16:creationId xmlns:a16="http://schemas.microsoft.com/office/drawing/2014/main" xmlns="" id="{01F00AD2-01E2-0FBB-BB93-8C072274CFD2}"/>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1">
              <a:extLst>
                <a:ext uri="{FF2B5EF4-FFF2-40B4-BE49-F238E27FC236}">
                  <a16:creationId xmlns:a16="http://schemas.microsoft.com/office/drawing/2014/main" xmlns="" id="{732B4CF8-D8E9-34C7-9379-011430E7902E}"/>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1">
              <a:extLst>
                <a:ext uri="{FF2B5EF4-FFF2-40B4-BE49-F238E27FC236}">
                  <a16:creationId xmlns:a16="http://schemas.microsoft.com/office/drawing/2014/main" xmlns="" id="{53D29A1D-DB24-F8B4-D305-2D3EF2B4FC53}"/>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1">
              <a:extLst>
                <a:ext uri="{FF2B5EF4-FFF2-40B4-BE49-F238E27FC236}">
                  <a16:creationId xmlns:a16="http://schemas.microsoft.com/office/drawing/2014/main" xmlns="" id="{546335AF-D7E7-3FD3-8CB4-F5CE54B9B4D3}"/>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1">
              <a:extLst>
                <a:ext uri="{FF2B5EF4-FFF2-40B4-BE49-F238E27FC236}">
                  <a16:creationId xmlns:a16="http://schemas.microsoft.com/office/drawing/2014/main" xmlns="" id="{13D87E03-E06B-32CC-5C31-E3849D50323A}"/>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899;p62">
            <a:extLst>
              <a:ext uri="{FF2B5EF4-FFF2-40B4-BE49-F238E27FC236}">
                <a16:creationId xmlns:a16="http://schemas.microsoft.com/office/drawing/2014/main" xmlns="" id="{7F233AE4-0426-CD73-DCF9-57E00B06ACB9}"/>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322B8EB0-D393-3F83-574B-743BB8787E41}"/>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A706DA13-1A4B-6376-21CD-B9D36AAB1AC6}"/>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E42944B9-D5A3-74AC-AED0-10C099DE0008}"/>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23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4"/>
                                        </p:tgtEl>
                                        <p:attrNameLst>
                                          <p:attrName>style.visibility</p:attrName>
                                        </p:attrNameLst>
                                      </p:cBhvr>
                                      <p:to>
                                        <p:strVal val="visible"/>
                                      </p:to>
                                    </p:set>
                                    <p:animEffect transition="in" filter="fade">
                                      <p:cBhvr>
                                        <p:cTn id="7" dur="1000"/>
                                        <p:tgtEl>
                                          <p:spTgt spid="18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29">
          <a:extLst>
            <a:ext uri="{FF2B5EF4-FFF2-40B4-BE49-F238E27FC236}">
              <a16:creationId xmlns:a16="http://schemas.microsoft.com/office/drawing/2014/main" xmlns="" id="{2755B46B-87F9-6CF8-91FD-AE062954D74C}"/>
            </a:ext>
          </a:extLst>
        </p:cNvPr>
        <p:cNvGrpSpPr/>
        <p:nvPr/>
      </p:nvGrpSpPr>
      <p:grpSpPr>
        <a:xfrm>
          <a:off x="0" y="0"/>
          <a:ext cx="0" cy="0"/>
          <a:chOff x="0" y="0"/>
          <a:chExt cx="0" cy="0"/>
        </a:xfrm>
      </p:grpSpPr>
      <p:sp>
        <p:nvSpPr>
          <p:cNvPr id="1853" name="Google Shape;1853;p61">
            <a:extLst>
              <a:ext uri="{FF2B5EF4-FFF2-40B4-BE49-F238E27FC236}">
                <a16:creationId xmlns:a16="http://schemas.microsoft.com/office/drawing/2014/main" xmlns="" id="{8106EFAC-A4A7-CC52-84DA-D5C91F6C70DF}"/>
              </a:ext>
            </a:extLst>
          </p:cNvPr>
          <p:cNvSpPr txBox="1">
            <a:spLocks noGrp="1"/>
          </p:cNvSpPr>
          <p:nvPr>
            <p:ph type="body" idx="1"/>
          </p:nvPr>
        </p:nvSpPr>
        <p:spPr>
          <a:xfrm>
            <a:off x="883002" y="221958"/>
            <a:ext cx="6451864" cy="4803266"/>
          </a:xfrm>
          <a:prstGeom prst="rect">
            <a:avLst/>
          </a:prstGeom>
        </p:spPr>
        <p:txBody>
          <a:bodyPr spcFirstLastPara="1" wrap="square" lIns="91425" tIns="91425" rIns="91425" bIns="91425" anchor="t" anchorCtr="0">
            <a:noAutofit/>
          </a:bodyPr>
          <a:lstStyle/>
          <a:p>
            <a:pPr marL="0" indent="0" algn="just">
              <a:buNone/>
            </a:pPr>
            <a:endParaRPr sz="1300" dirty="0">
              <a:solidFill>
                <a:schemeClr val="accent4">
                  <a:lumMod val="75000"/>
                </a:schemeClr>
              </a:solidFill>
              <a:latin typeface="Bahnschrift Condensed" panose="020B0502040204020203" pitchFamily="34" charset="0"/>
            </a:endParaRPr>
          </a:p>
        </p:txBody>
      </p:sp>
      <p:grpSp>
        <p:nvGrpSpPr>
          <p:cNvPr id="64" name="Google Shape;1899;p62">
            <a:extLst>
              <a:ext uri="{FF2B5EF4-FFF2-40B4-BE49-F238E27FC236}">
                <a16:creationId xmlns:a16="http://schemas.microsoft.com/office/drawing/2014/main" xmlns="" id="{FB5C8C1D-E940-0CA2-6111-D9717BD13EF4}"/>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4AB089B7-91EB-1E32-F019-8E917ED726C9}"/>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E382EDD4-C26A-58E2-0E22-2DCA08621496}"/>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A93300BE-F19D-0992-0D37-7BF716D32374}"/>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xmlns="" id="{27063C02-0119-F657-6AB6-D46545EE4E9A}"/>
              </a:ext>
            </a:extLst>
          </p:cNvPr>
          <p:cNvPicPr>
            <a:picLocks noChangeAspect="1"/>
          </p:cNvPicPr>
          <p:nvPr/>
        </p:nvPicPr>
        <p:blipFill>
          <a:blip r:embed="rId3"/>
          <a:stretch>
            <a:fillRect/>
          </a:stretch>
        </p:blipFill>
        <p:spPr>
          <a:xfrm>
            <a:off x="238284" y="423822"/>
            <a:ext cx="5137028" cy="32750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xmlns="" id="{60B9EF0C-AAE9-891F-5CF1-0A2B258775FD}"/>
              </a:ext>
            </a:extLst>
          </p:cNvPr>
          <p:cNvPicPr>
            <a:picLocks noChangeAspect="1"/>
          </p:cNvPicPr>
          <p:nvPr/>
        </p:nvPicPr>
        <p:blipFill>
          <a:blip r:embed="rId4"/>
          <a:stretch>
            <a:fillRect/>
          </a:stretch>
        </p:blipFill>
        <p:spPr>
          <a:xfrm>
            <a:off x="5508359" y="1144825"/>
            <a:ext cx="3346605" cy="39197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6686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29">
          <a:extLst>
            <a:ext uri="{FF2B5EF4-FFF2-40B4-BE49-F238E27FC236}">
              <a16:creationId xmlns:a16="http://schemas.microsoft.com/office/drawing/2014/main" xmlns="" id="{29315AEE-DDC2-1122-2A9B-F3A93AF3DA15}"/>
            </a:ext>
          </a:extLst>
        </p:cNvPr>
        <p:cNvGrpSpPr/>
        <p:nvPr/>
      </p:nvGrpSpPr>
      <p:grpSpPr>
        <a:xfrm>
          <a:off x="0" y="0"/>
          <a:ext cx="0" cy="0"/>
          <a:chOff x="0" y="0"/>
          <a:chExt cx="0" cy="0"/>
        </a:xfrm>
      </p:grpSpPr>
      <p:sp>
        <p:nvSpPr>
          <p:cNvPr id="1853" name="Google Shape;1853;p61">
            <a:extLst>
              <a:ext uri="{FF2B5EF4-FFF2-40B4-BE49-F238E27FC236}">
                <a16:creationId xmlns:a16="http://schemas.microsoft.com/office/drawing/2014/main" xmlns="" id="{B5A2DD70-CBE2-1928-D1BA-7265B87EAE0E}"/>
              </a:ext>
            </a:extLst>
          </p:cNvPr>
          <p:cNvSpPr txBox="1">
            <a:spLocks noGrp="1"/>
          </p:cNvSpPr>
          <p:nvPr>
            <p:ph type="body" idx="1"/>
          </p:nvPr>
        </p:nvSpPr>
        <p:spPr>
          <a:xfrm>
            <a:off x="3211713" y="850553"/>
            <a:ext cx="3657601" cy="4803266"/>
          </a:xfrm>
          <a:prstGeom prst="rect">
            <a:avLst/>
          </a:prstGeom>
        </p:spPr>
        <p:txBody>
          <a:bodyPr spcFirstLastPara="1" wrap="square" lIns="91425" tIns="91425" rIns="91425" bIns="91425" anchor="t" anchorCtr="0">
            <a:noAutofit/>
          </a:bodyPr>
          <a:lstStyle/>
          <a:p>
            <a:pPr marL="0" indent="0" algn="just">
              <a:buNone/>
            </a:pPr>
            <a:r>
              <a:rPr lang="en-US" sz="1300" dirty="0">
                <a:latin typeface="Bahnschrift Condensed" panose="020B0502040204020203" pitchFamily="34" charset="0"/>
              </a:rPr>
              <a:t>Militar, </a:t>
            </a:r>
            <a:r>
              <a:rPr lang="en-US" sz="1300" dirty="0" err="1">
                <a:latin typeface="Bahnschrift Condensed" panose="020B0502040204020203" pitchFamily="34" charset="0"/>
              </a:rPr>
              <a:t>plutonier</a:t>
            </a:r>
            <a:r>
              <a:rPr lang="en-US" sz="1300" dirty="0">
                <a:latin typeface="Bahnschrift Condensed" panose="020B0502040204020203" pitchFamily="34" charset="0"/>
              </a:rPr>
              <a:t> adjutant de poli</a:t>
            </a:r>
            <a:r>
              <a:rPr lang="ro-MD" sz="1300" dirty="0">
                <a:latin typeface="Bahnschrift Condensed" panose="020B0502040204020203" pitchFamily="34" charset="0"/>
              </a:rPr>
              <a:t>ț</a:t>
            </a:r>
            <a:r>
              <a:rPr lang="en-US" sz="1300" dirty="0" err="1">
                <a:latin typeface="Bahnschrift Condensed" panose="020B0502040204020203" pitchFamily="34" charset="0"/>
              </a:rPr>
              <a:t>ie</a:t>
            </a:r>
            <a:r>
              <a:rPr lang="en-US" sz="1300" dirty="0">
                <a:latin typeface="Bahnschrift Condensed" panose="020B0502040204020203" pitchFamily="34" charset="0"/>
              </a:rPr>
              <a:t>. </a:t>
            </a:r>
            <a:r>
              <a:rPr lang="en-US" sz="1300" dirty="0" err="1">
                <a:latin typeface="Bahnschrift Condensed" panose="020B0502040204020203" pitchFamily="34" charset="0"/>
              </a:rPr>
              <a:t>După</a:t>
            </a:r>
            <a:r>
              <a:rPr lang="en-US" sz="1300" dirty="0">
                <a:latin typeface="Bahnschrift Condensed" panose="020B0502040204020203" pitchFamily="34" charset="0"/>
              </a:rPr>
              <a:t> </a:t>
            </a:r>
            <a:r>
              <a:rPr lang="en-US" sz="1300" dirty="0" err="1">
                <a:latin typeface="Bahnschrift Condensed" panose="020B0502040204020203" pitchFamily="34" charset="0"/>
              </a:rPr>
              <a:t>satisfacerea</a:t>
            </a:r>
            <a:r>
              <a:rPr lang="en-US" sz="1300" dirty="0">
                <a:latin typeface="Bahnschrift Condensed" panose="020B0502040204020203" pitchFamily="34" charset="0"/>
              </a:rPr>
              <a:t> </a:t>
            </a:r>
            <a:r>
              <a:rPr lang="en-US" sz="1300" dirty="0" err="1">
                <a:latin typeface="Bahnschrift Condensed" panose="020B0502040204020203" pitchFamily="34" charset="0"/>
              </a:rPr>
              <a:t>serviciului</a:t>
            </a:r>
            <a:r>
              <a:rPr lang="en-US" sz="1300" dirty="0">
                <a:latin typeface="Bahnschrift Condensed" panose="020B0502040204020203" pitchFamily="34" charset="0"/>
              </a:rPr>
              <a:t> </a:t>
            </a:r>
            <a:r>
              <a:rPr lang="en-US" sz="1300" dirty="0" err="1">
                <a:latin typeface="Bahnschrift Condensed" panose="020B0502040204020203" pitchFamily="34" charset="0"/>
              </a:rPr>
              <a:t>militar</a:t>
            </a:r>
            <a:r>
              <a:rPr lang="en-US" sz="1300" dirty="0">
                <a:latin typeface="Bahnschrift Condensed" panose="020B0502040204020203" pitchFamily="34" charset="0"/>
              </a:rPr>
              <a:t> </a:t>
            </a:r>
            <a:r>
              <a:rPr lang="en-US" sz="1300" dirty="0" err="1">
                <a:latin typeface="Bahnschrift Condensed" panose="020B0502040204020203" pitchFamily="34" charset="0"/>
              </a:rPr>
              <a:t>în</a:t>
            </a:r>
            <a:r>
              <a:rPr lang="en-US" sz="1300" dirty="0">
                <a:latin typeface="Bahnschrift Condensed" panose="020B0502040204020203" pitchFamily="34" charset="0"/>
              </a:rPr>
              <a:t> termen se </a:t>
            </a:r>
            <a:r>
              <a:rPr lang="en-US" sz="1300" dirty="0" err="1">
                <a:latin typeface="Bahnschrift Condensed" panose="020B0502040204020203" pitchFamily="34" charset="0"/>
              </a:rPr>
              <a:t>încadrează</a:t>
            </a:r>
            <a:r>
              <a:rPr lang="en-US" sz="1300" dirty="0">
                <a:latin typeface="Bahnschrift Condensed" panose="020B0502040204020203" pitchFamily="34" charset="0"/>
              </a:rPr>
              <a:t> </a:t>
            </a:r>
            <a:r>
              <a:rPr lang="en-US" sz="1300" dirty="0" err="1">
                <a:latin typeface="Bahnschrift Condensed" panose="020B0502040204020203" pitchFamily="34" charset="0"/>
              </a:rPr>
              <a:t>în</a:t>
            </a:r>
            <a:r>
              <a:rPr lang="en-US" sz="1300" dirty="0">
                <a:latin typeface="Bahnschrift Condensed" panose="020B0502040204020203" pitchFamily="34" charset="0"/>
              </a:rPr>
              <a:t> r</a:t>
            </a:r>
            <a:r>
              <a:rPr lang="ro-MD" sz="1300" dirty="0">
                <a:latin typeface="Bahnschrift Condensed" panose="020B0502040204020203" pitchFamily="34" charset="0"/>
              </a:rPr>
              <a:t>â</a:t>
            </a:r>
            <a:r>
              <a:rPr lang="en-US" sz="1300" dirty="0" err="1">
                <a:latin typeface="Bahnschrift Condensed" panose="020B0502040204020203" pitchFamily="34" charset="0"/>
              </a:rPr>
              <a:t>ndurile</a:t>
            </a:r>
            <a:r>
              <a:rPr lang="en-US" sz="1300" dirty="0">
                <a:latin typeface="Bahnschrift Condensed" panose="020B0502040204020203" pitchFamily="34" charset="0"/>
              </a:rPr>
              <a:t> poli</a:t>
            </a:r>
            <a:r>
              <a:rPr lang="ro-MD" sz="1300" dirty="0">
                <a:latin typeface="Bahnschrift Condensed" panose="020B0502040204020203" pitchFamily="34" charset="0"/>
              </a:rPr>
              <a:t>ț</a:t>
            </a:r>
            <a:r>
              <a:rPr lang="en-US" sz="1300" dirty="0" err="1">
                <a:latin typeface="Bahnschrift Condensed" panose="020B0502040204020203" pitchFamily="34" charset="0"/>
              </a:rPr>
              <a:t>iei</a:t>
            </a:r>
            <a:r>
              <a:rPr lang="en-US" sz="1300" dirty="0">
                <a:latin typeface="Bahnschrift Condensed" panose="020B0502040204020203" pitchFamily="34" charset="0"/>
              </a:rPr>
              <a:t> </a:t>
            </a:r>
            <a:r>
              <a:rPr lang="en-US" sz="1300" dirty="0" err="1">
                <a:latin typeface="Bahnschrift Condensed" panose="020B0502040204020203" pitchFamily="34" charset="0"/>
              </a:rPr>
              <a:t>na</a:t>
            </a:r>
            <a:r>
              <a:rPr lang="ro-MD" sz="1300" dirty="0">
                <a:latin typeface="Bahnschrift Condensed" panose="020B0502040204020203" pitchFamily="34" charset="0"/>
              </a:rPr>
              <a:t>ț</a:t>
            </a:r>
            <a:r>
              <a:rPr lang="en-US" sz="1300" dirty="0" err="1">
                <a:latin typeface="Bahnschrift Condensed" panose="020B0502040204020203" pitchFamily="34" charset="0"/>
              </a:rPr>
              <a:t>ionale</a:t>
            </a:r>
            <a:r>
              <a:rPr lang="en-US" sz="1300" dirty="0">
                <a:latin typeface="Bahnschrift Condensed" panose="020B0502040204020203" pitchFamily="34" charset="0"/>
              </a:rPr>
              <a:t>, </a:t>
            </a:r>
            <a:r>
              <a:rPr lang="en-US" sz="1300" dirty="0" err="1">
                <a:latin typeface="Bahnschrift Condensed" panose="020B0502040204020203" pitchFamily="34" charset="0"/>
              </a:rPr>
              <a:t>fiind</a:t>
            </a:r>
            <a:r>
              <a:rPr lang="en-US" sz="1300" dirty="0">
                <a:latin typeface="Bahnschrift Condensed" panose="020B0502040204020203" pitchFamily="34" charset="0"/>
              </a:rPr>
              <a:t>: inspector, inspector al </a:t>
            </a:r>
            <a:r>
              <a:rPr lang="en-US" sz="1300" dirty="0" err="1">
                <a:latin typeface="Bahnschrift Condensed" panose="020B0502040204020203" pitchFamily="34" charset="0"/>
              </a:rPr>
              <a:t>serviciului</a:t>
            </a:r>
            <a:r>
              <a:rPr lang="en-US" sz="1300" dirty="0">
                <a:latin typeface="Bahnschrift Condensed" panose="020B0502040204020203" pitchFamily="34" charset="0"/>
              </a:rPr>
              <a:t> de </a:t>
            </a:r>
            <a:r>
              <a:rPr lang="en-US" sz="1300" dirty="0" err="1">
                <a:latin typeface="Bahnschrift Condensed" panose="020B0502040204020203" pitchFamily="34" charset="0"/>
              </a:rPr>
              <a:t>patrulă</a:t>
            </a:r>
            <a:r>
              <a:rPr lang="en-US" sz="1300" dirty="0">
                <a:latin typeface="Bahnschrift Condensed" panose="020B0502040204020203" pitchFamily="34" charset="0"/>
              </a:rPr>
              <a:t> </a:t>
            </a:r>
            <a:r>
              <a:rPr lang="en-US" sz="1300" dirty="0" err="1">
                <a:latin typeface="Bahnschrift Condensed" panose="020B0502040204020203" pitchFamily="34" charset="0"/>
              </a:rPr>
              <a:t>şi</a:t>
            </a:r>
            <a:r>
              <a:rPr lang="en-US" sz="1300" dirty="0">
                <a:latin typeface="Bahnschrift Condensed" panose="020B0502040204020203" pitchFamily="34" charset="0"/>
              </a:rPr>
              <a:t> </a:t>
            </a:r>
            <a:r>
              <a:rPr lang="en-US" sz="1300" dirty="0" err="1">
                <a:latin typeface="Bahnschrift Condensed" panose="020B0502040204020203" pitchFamily="34" charset="0"/>
              </a:rPr>
              <a:t>santinelă</a:t>
            </a:r>
            <a:r>
              <a:rPr lang="en-US" sz="1300" dirty="0">
                <a:latin typeface="Bahnschrift Condensed" panose="020B0502040204020203" pitchFamily="34" charset="0"/>
              </a:rPr>
              <a:t>, </a:t>
            </a:r>
            <a:r>
              <a:rPr lang="en-US" sz="1300" dirty="0" err="1">
                <a:latin typeface="Bahnschrift Condensed" panose="020B0502040204020203" pitchFamily="34" charset="0"/>
              </a:rPr>
              <a:t>serviciului</a:t>
            </a:r>
            <a:r>
              <a:rPr lang="en-US" sz="1300" dirty="0">
                <a:latin typeface="Bahnschrift Condensed" panose="020B0502040204020203" pitchFamily="34" charset="0"/>
              </a:rPr>
              <a:t> de </a:t>
            </a:r>
            <a:r>
              <a:rPr lang="en-US" sz="1300" dirty="0" err="1">
                <a:latin typeface="Bahnschrift Condensed" panose="020B0502040204020203" pitchFamily="34" charset="0"/>
              </a:rPr>
              <a:t>gardă</a:t>
            </a:r>
            <a:r>
              <a:rPr lang="en-US" sz="1300" dirty="0">
                <a:latin typeface="Bahnschrift Condensed" panose="020B0502040204020203" pitchFamily="34" charset="0"/>
              </a:rPr>
              <a:t>. </a:t>
            </a:r>
            <a:r>
              <a:rPr lang="en-US" sz="1300" dirty="0" err="1">
                <a:latin typeface="Bahnschrift Condensed" panose="020B0502040204020203" pitchFamily="34" charset="0"/>
              </a:rPr>
              <a:t>În</a:t>
            </a:r>
            <a:r>
              <a:rPr lang="en-US" sz="1300" dirty="0">
                <a:latin typeface="Bahnschrift Condensed" panose="020B0502040204020203" pitchFamily="34" charset="0"/>
              </a:rPr>
              <a:t> </a:t>
            </a:r>
            <a:r>
              <a:rPr lang="en-US" sz="1300" dirty="0" err="1">
                <a:latin typeface="Bahnschrift Condensed" panose="020B0502040204020203" pitchFamily="34" charset="0"/>
              </a:rPr>
              <a:t>timpul</a:t>
            </a:r>
            <a:r>
              <a:rPr lang="en-US" sz="1300" dirty="0">
                <a:latin typeface="Bahnschrift Condensed" panose="020B0502040204020203" pitchFamily="34" charset="0"/>
              </a:rPr>
              <a:t> </a:t>
            </a:r>
            <a:r>
              <a:rPr lang="ro-MD" sz="1300" dirty="0">
                <a:latin typeface="Bahnschrift Condensed" panose="020B0502040204020203" pitchFamily="34" charset="0"/>
              </a:rPr>
              <a:t>Conflictului armat de pe Nistru, </a:t>
            </a:r>
            <a:r>
              <a:rPr lang="en-US" sz="1300" dirty="0">
                <a:latin typeface="Bahnschrift Condensed" panose="020B0502040204020203" pitchFamily="34" charset="0"/>
              </a:rPr>
              <a:t>la 30 </a:t>
            </a:r>
            <a:r>
              <a:rPr lang="en-US" sz="1300" dirty="0" err="1">
                <a:latin typeface="Bahnschrift Condensed" panose="020B0502040204020203" pitchFamily="34" charset="0"/>
              </a:rPr>
              <a:t>martie</a:t>
            </a:r>
            <a:r>
              <a:rPr lang="en-US" sz="1300" dirty="0">
                <a:latin typeface="Bahnschrift Condensed" panose="020B0502040204020203" pitchFamily="34" charset="0"/>
              </a:rPr>
              <a:t> 1992 </a:t>
            </a:r>
            <a:r>
              <a:rPr lang="ro-MD" sz="1300" dirty="0">
                <a:latin typeface="Bahnschrift Condensed" panose="020B0502040204020203" pitchFamily="34" charset="0"/>
              </a:rPr>
              <a:t>în</a:t>
            </a:r>
            <a:r>
              <a:rPr lang="en-US" sz="1300" dirty="0">
                <a:latin typeface="Bahnschrift Condensed" panose="020B0502040204020203" pitchFamily="34" charset="0"/>
              </a:rPr>
              <a:t> Tighina cade </a:t>
            </a:r>
            <a:r>
              <a:rPr lang="en-US" sz="1300" dirty="0" err="1">
                <a:latin typeface="Bahnschrift Condensed" panose="020B0502040204020203" pitchFamily="34" charset="0"/>
              </a:rPr>
              <a:t>în</a:t>
            </a:r>
            <a:r>
              <a:rPr lang="en-US" sz="1300" dirty="0">
                <a:latin typeface="Bahnschrift Condensed" panose="020B0502040204020203" pitchFamily="34" charset="0"/>
              </a:rPr>
              <a:t> </a:t>
            </a:r>
            <a:r>
              <a:rPr lang="en-US" sz="1300" dirty="0" err="1">
                <a:latin typeface="Bahnschrift Condensed" panose="020B0502040204020203" pitchFamily="34" charset="0"/>
              </a:rPr>
              <a:t>prizonierat</a:t>
            </a:r>
            <a:r>
              <a:rPr lang="en-US" sz="1300" dirty="0">
                <a:latin typeface="Bahnschrift Condensed" panose="020B0502040204020203" pitchFamily="34" charset="0"/>
              </a:rPr>
              <a:t> la </a:t>
            </a:r>
            <a:r>
              <a:rPr lang="en-US" sz="1300" dirty="0" err="1">
                <a:latin typeface="Bahnschrift Condensed" panose="020B0502040204020203" pitchFamily="34" charset="0"/>
              </a:rPr>
              <a:t>separatişti</a:t>
            </a:r>
            <a:r>
              <a:rPr lang="en-US" sz="1300" dirty="0">
                <a:latin typeface="Bahnschrift Condensed" panose="020B0502040204020203" pitchFamily="34" charset="0"/>
              </a:rPr>
              <a:t>. Est</a:t>
            </a:r>
            <a:r>
              <a:rPr lang="ro-MD" sz="1300" dirty="0">
                <a:latin typeface="Bahnschrift Condensed" panose="020B0502040204020203" pitchFamily="34" charset="0"/>
              </a:rPr>
              <a:t>e supus unor maltratări fizice, apoi </a:t>
            </a:r>
            <a:r>
              <a:rPr lang="ro-MD" sz="1300" b="1" u="sng" dirty="0">
                <a:latin typeface="Bahnschrift Condensed" panose="020B0502040204020203" pitchFamily="34" charset="0"/>
              </a:rPr>
              <a:t>răstignit</a:t>
            </a:r>
            <a:r>
              <a:rPr lang="en-US" sz="1300" dirty="0">
                <a:latin typeface="Bahnschrift Condensed" panose="020B0502040204020203" pitchFamily="34" charset="0"/>
              </a:rPr>
              <a:t> de </a:t>
            </a:r>
            <a:r>
              <a:rPr lang="en-US" sz="1300" dirty="0" err="1">
                <a:latin typeface="Bahnschrift Condensed" panose="020B0502040204020203" pitchFamily="34" charset="0"/>
              </a:rPr>
              <a:t>către</a:t>
            </a:r>
            <a:r>
              <a:rPr lang="en-US" sz="1300" dirty="0">
                <a:latin typeface="Bahnschrift Condensed" panose="020B0502040204020203" pitchFamily="34" charset="0"/>
              </a:rPr>
              <a:t> </a:t>
            </a:r>
            <a:r>
              <a:rPr lang="en-US" sz="1300" dirty="0" err="1">
                <a:latin typeface="Bahnschrift Condensed" panose="020B0502040204020203" pitchFamily="34" charset="0"/>
              </a:rPr>
              <a:t>gardişti</a:t>
            </a:r>
            <a:r>
              <a:rPr lang="en-US" sz="1300" dirty="0">
                <a:latin typeface="Bahnschrift Condensed" panose="020B0502040204020203" pitchFamily="34" charset="0"/>
              </a:rPr>
              <a:t> </a:t>
            </a:r>
            <a:r>
              <a:rPr lang="en-US" sz="1300" dirty="0" err="1">
                <a:latin typeface="Bahnschrift Condensed" panose="020B0502040204020203" pitchFamily="34" charset="0"/>
              </a:rPr>
              <a:t>şi</a:t>
            </a:r>
            <a:r>
              <a:rPr lang="en-US" sz="1300" dirty="0">
                <a:latin typeface="Bahnschrift Condensed" panose="020B0502040204020203" pitchFamily="34" charset="0"/>
              </a:rPr>
              <a:t> </a:t>
            </a:r>
            <a:r>
              <a:rPr lang="en-US" sz="1300" dirty="0" err="1">
                <a:latin typeface="Bahnschrift Condensed" panose="020B0502040204020203" pitchFamily="34" charset="0"/>
              </a:rPr>
              <a:t>împuşcat</a:t>
            </a:r>
            <a:r>
              <a:rPr lang="en-US" sz="1300" dirty="0">
                <a:latin typeface="Bahnschrift Condensed" panose="020B0502040204020203" pitchFamily="34" charset="0"/>
              </a:rPr>
              <a:t> pe </a:t>
            </a:r>
            <a:r>
              <a:rPr lang="en-US" sz="1300" dirty="0" err="1">
                <a:latin typeface="Bahnschrift Condensed" panose="020B0502040204020203" pitchFamily="34" charset="0"/>
              </a:rPr>
              <a:t>malul</a:t>
            </a:r>
            <a:r>
              <a:rPr lang="en-US" sz="1300" dirty="0">
                <a:latin typeface="Bahnschrift Condensed" panose="020B0502040204020203" pitchFamily="34" charset="0"/>
              </a:rPr>
              <a:t> </a:t>
            </a:r>
            <a:r>
              <a:rPr lang="en-US" sz="1300" dirty="0" err="1">
                <a:latin typeface="Bahnschrift Condensed" panose="020B0502040204020203" pitchFamily="34" charset="0"/>
              </a:rPr>
              <a:t>Nistrului</a:t>
            </a:r>
            <a:r>
              <a:rPr lang="en-US" sz="1300" dirty="0">
                <a:latin typeface="Bahnschrift Condensed" panose="020B0502040204020203" pitchFamily="34" charset="0"/>
              </a:rPr>
              <a:t>, </a:t>
            </a:r>
            <a:r>
              <a:rPr lang="en-US" sz="1300" dirty="0" err="1">
                <a:latin typeface="Bahnschrift Condensed" panose="020B0502040204020203" pitchFamily="34" charset="0"/>
              </a:rPr>
              <a:t>apoi</a:t>
            </a:r>
            <a:r>
              <a:rPr lang="en-US" sz="1300" dirty="0">
                <a:latin typeface="Bahnschrift Condensed" panose="020B0502040204020203" pitchFamily="34" charset="0"/>
              </a:rPr>
              <a:t> </a:t>
            </a:r>
            <a:r>
              <a:rPr lang="en-US" sz="1300" dirty="0" err="1">
                <a:latin typeface="Bahnschrift Condensed" panose="020B0502040204020203" pitchFamily="34" charset="0"/>
              </a:rPr>
              <a:t>aruncat</a:t>
            </a:r>
            <a:r>
              <a:rPr lang="en-US" sz="1300" dirty="0">
                <a:latin typeface="Bahnschrift Condensed" panose="020B0502040204020203" pitchFamily="34" charset="0"/>
              </a:rPr>
              <a:t> </a:t>
            </a:r>
            <a:r>
              <a:rPr lang="en-US" sz="1300" dirty="0" err="1">
                <a:latin typeface="Bahnschrift Condensed" panose="020B0502040204020203" pitchFamily="34" charset="0"/>
              </a:rPr>
              <a:t>în</a:t>
            </a:r>
            <a:r>
              <a:rPr lang="en-US" sz="1300" dirty="0">
                <a:latin typeface="Bahnschrift Condensed" panose="020B0502040204020203" pitchFamily="34" charset="0"/>
              </a:rPr>
              <a:t> </a:t>
            </a:r>
            <a:r>
              <a:rPr lang="en-US" sz="1300" dirty="0" err="1">
                <a:latin typeface="Bahnschrift Condensed" panose="020B0502040204020203" pitchFamily="34" charset="0"/>
              </a:rPr>
              <a:t>apele</a:t>
            </a:r>
            <a:r>
              <a:rPr lang="en-US" sz="1300" dirty="0">
                <a:latin typeface="Bahnschrift Condensed" panose="020B0502040204020203" pitchFamily="34" charset="0"/>
              </a:rPr>
              <a:t> r</a:t>
            </a:r>
            <a:r>
              <a:rPr lang="ro-MD" sz="1300" dirty="0">
                <a:latin typeface="Bahnschrift Condensed" panose="020B0502040204020203" pitchFamily="34" charset="0"/>
              </a:rPr>
              <a:t>â</a:t>
            </a:r>
            <a:r>
              <a:rPr lang="en-US" sz="1300" dirty="0" err="1">
                <a:latin typeface="Bahnschrift Condensed" panose="020B0502040204020203" pitchFamily="34" charset="0"/>
              </a:rPr>
              <a:t>ului</a:t>
            </a:r>
            <a:r>
              <a:rPr lang="en-US" sz="1300" dirty="0">
                <a:latin typeface="Bahnschrift Condensed" panose="020B0502040204020203" pitchFamily="34" charset="0"/>
              </a:rPr>
              <a:t>. </a:t>
            </a:r>
            <a:r>
              <a:rPr lang="ro-MD" sz="1300" dirty="0">
                <a:latin typeface="Bahnschrift Condensed" panose="020B0502040204020203" pitchFamily="34" charset="0"/>
              </a:rPr>
              <a:t>Cadavrul său apoi a fost recuperat din râu. </a:t>
            </a:r>
          </a:p>
          <a:p>
            <a:pPr marL="0" indent="0" algn="just">
              <a:buNone/>
            </a:pPr>
            <a:endParaRPr lang="ro-MD" sz="1300" dirty="0">
              <a:latin typeface="Bahnschrift Condensed" panose="020B0502040204020203" pitchFamily="34" charset="0"/>
            </a:endParaRPr>
          </a:p>
          <a:p>
            <a:pPr marL="0" indent="0" algn="just">
              <a:buNone/>
            </a:pPr>
            <a:r>
              <a:rPr lang="ro-MD" sz="1300" dirty="0">
                <a:latin typeface="Bahnschrift Condensed" panose="020B0502040204020203" pitchFamily="34" charset="0"/>
              </a:rPr>
              <a:t>În ediția </a:t>
            </a:r>
            <a:r>
              <a:rPr lang="en-US" sz="1300" dirty="0">
                <a:latin typeface="Bahnschrift Condensed" panose="020B0502040204020203" pitchFamily="34" charset="0"/>
              </a:rPr>
              <a:t>din 31 </a:t>
            </a:r>
            <a:r>
              <a:rPr lang="en-US" sz="1300" dirty="0" err="1">
                <a:latin typeface="Bahnschrift Condensed" panose="020B0502040204020203" pitchFamily="34" charset="0"/>
              </a:rPr>
              <a:t>martie</a:t>
            </a:r>
            <a:r>
              <a:rPr lang="en-US" sz="1300" dirty="0">
                <a:latin typeface="Bahnschrift Condensed" panose="020B0502040204020203" pitchFamily="34" charset="0"/>
              </a:rPr>
              <a:t> 1992 </a:t>
            </a:r>
            <a:r>
              <a:rPr lang="ro-MD" sz="1300" dirty="0">
                <a:latin typeface="Bahnschrift Condensed" panose="020B0502040204020203" pitchFamily="34" charset="0"/>
              </a:rPr>
              <a:t>ziarului din RMN </a:t>
            </a:r>
            <a:r>
              <a:rPr lang="en-US" sz="1300" dirty="0">
                <a:latin typeface="Bahnschrift Condensed" panose="020B0502040204020203" pitchFamily="34" charset="0"/>
              </a:rPr>
              <a:t>‘’</a:t>
            </a:r>
            <a:r>
              <a:rPr lang="ru-RU" sz="1300" dirty="0">
                <a:latin typeface="Bahnschrift Condensed" panose="020B0502040204020203" pitchFamily="34" charset="0"/>
              </a:rPr>
              <a:t>Новое Время</a:t>
            </a:r>
            <a:r>
              <a:rPr lang="en-US" sz="1300" dirty="0">
                <a:latin typeface="Bahnschrift Condensed" panose="020B0502040204020203" pitchFamily="34" charset="0"/>
              </a:rPr>
              <a:t>’’</a:t>
            </a:r>
            <a:r>
              <a:rPr lang="ro-MD" sz="1300" dirty="0">
                <a:latin typeface="Bahnschrift Condensed" panose="020B0502040204020203" pitchFamily="34" charset="0"/>
              </a:rPr>
              <a:t>, a fost declarat ca </a:t>
            </a:r>
            <a:r>
              <a:rPr lang="ro-MD" sz="1300" b="1" u="sng" dirty="0">
                <a:latin typeface="Bahnschrift Condensed" panose="020B0502040204020203" pitchFamily="34" charset="0"/>
              </a:rPr>
              <a:t>terorist.</a:t>
            </a:r>
            <a:r>
              <a:rPr lang="ro-MD" sz="1300" dirty="0">
                <a:latin typeface="Bahnschrift Condensed" panose="020B0502040204020203" pitchFamily="34" charset="0"/>
              </a:rPr>
              <a:t> </a:t>
            </a:r>
          </a:p>
          <a:p>
            <a:pPr marL="0" indent="0" algn="just">
              <a:buNone/>
            </a:pPr>
            <a:endParaRPr lang="ro-MD" sz="1300" dirty="0">
              <a:latin typeface="Bahnschrift Condensed" panose="020B0502040204020203" pitchFamily="34" charset="0"/>
            </a:endParaRPr>
          </a:p>
          <a:p>
            <a:pPr marL="0" indent="0" algn="just">
              <a:buNone/>
            </a:pPr>
            <a:r>
              <a:rPr lang="en-US" sz="1300" dirty="0" err="1">
                <a:latin typeface="Bahnschrift Condensed" panose="020B0502040204020203" pitchFamily="34" charset="0"/>
              </a:rPr>
              <a:t>Pentru</a:t>
            </a:r>
            <a:r>
              <a:rPr lang="en-US" sz="1300" dirty="0">
                <a:latin typeface="Bahnschrift Condensed" panose="020B0502040204020203" pitchFamily="34" charset="0"/>
              </a:rPr>
              <a:t> </a:t>
            </a:r>
            <a:r>
              <a:rPr lang="en-US" sz="1300" dirty="0" err="1">
                <a:latin typeface="Bahnschrift Condensed" panose="020B0502040204020203" pitchFamily="34" charset="0"/>
              </a:rPr>
              <a:t>vitejie</a:t>
            </a:r>
            <a:r>
              <a:rPr lang="en-US" sz="1300" dirty="0">
                <a:latin typeface="Bahnschrift Condensed" panose="020B0502040204020203" pitchFamily="34" charset="0"/>
              </a:rPr>
              <a:t>, </a:t>
            </a:r>
            <a:r>
              <a:rPr lang="en-US" sz="1300" dirty="0" err="1">
                <a:latin typeface="Bahnschrift Condensed" panose="020B0502040204020203" pitchFamily="34" charset="0"/>
              </a:rPr>
              <a:t>eroism</a:t>
            </a:r>
            <a:r>
              <a:rPr lang="en-US" sz="1300" dirty="0">
                <a:latin typeface="Bahnschrift Condensed" panose="020B0502040204020203" pitchFamily="34" charset="0"/>
              </a:rPr>
              <a:t> </a:t>
            </a:r>
            <a:r>
              <a:rPr lang="en-US" sz="1300" dirty="0" err="1">
                <a:latin typeface="Bahnschrift Condensed" panose="020B0502040204020203" pitchFamily="34" charset="0"/>
              </a:rPr>
              <a:t>şi</a:t>
            </a:r>
            <a:r>
              <a:rPr lang="en-US" sz="1300" dirty="0">
                <a:latin typeface="Bahnschrift Condensed" panose="020B0502040204020203" pitchFamily="34" charset="0"/>
              </a:rPr>
              <a:t> spirit de </a:t>
            </a:r>
            <a:r>
              <a:rPr lang="en-US" sz="1300" dirty="0" err="1">
                <a:latin typeface="Bahnschrift Condensed" panose="020B0502040204020203" pitchFamily="34" charset="0"/>
              </a:rPr>
              <a:t>sacrificiu</a:t>
            </a:r>
            <a:r>
              <a:rPr lang="en-US" sz="1300" dirty="0">
                <a:latin typeface="Bahnschrift Condensed" panose="020B0502040204020203" pitchFamily="34" charset="0"/>
              </a:rPr>
              <a:t>, </a:t>
            </a:r>
            <a:r>
              <a:rPr lang="en-US" sz="1300" dirty="0" err="1">
                <a:latin typeface="Bahnschrift Condensed" panose="020B0502040204020203" pitchFamily="34" charset="0"/>
              </a:rPr>
              <a:t>manifestat</a:t>
            </a:r>
            <a:r>
              <a:rPr lang="en-US" sz="1300" dirty="0">
                <a:latin typeface="Bahnschrift Condensed" panose="020B0502040204020203" pitchFamily="34" charset="0"/>
              </a:rPr>
              <a:t> </a:t>
            </a:r>
            <a:r>
              <a:rPr lang="en-US" sz="1300" dirty="0" err="1">
                <a:latin typeface="Bahnschrift Condensed" panose="020B0502040204020203" pitchFamily="34" charset="0"/>
              </a:rPr>
              <a:t>în</a:t>
            </a:r>
            <a:r>
              <a:rPr lang="en-US" sz="1300" dirty="0">
                <a:latin typeface="Bahnschrift Condensed" panose="020B0502040204020203" pitchFamily="34" charset="0"/>
              </a:rPr>
              <a:t> </a:t>
            </a:r>
            <a:r>
              <a:rPr lang="en-US" sz="1300" dirty="0" err="1">
                <a:latin typeface="Bahnschrift Condensed" panose="020B0502040204020203" pitchFamily="34" charset="0"/>
              </a:rPr>
              <a:t>timpul</a:t>
            </a:r>
            <a:r>
              <a:rPr lang="en-US" sz="1300" dirty="0">
                <a:latin typeface="Bahnschrift Condensed" panose="020B0502040204020203" pitchFamily="34" charset="0"/>
              </a:rPr>
              <a:t> </a:t>
            </a:r>
            <a:r>
              <a:rPr lang="en-US" sz="1300" dirty="0" err="1">
                <a:latin typeface="Bahnschrift Condensed" panose="020B0502040204020203" pitchFamily="34" charset="0"/>
              </a:rPr>
              <a:t>luptelor</a:t>
            </a:r>
            <a:r>
              <a:rPr lang="en-US" sz="1300" dirty="0">
                <a:latin typeface="Bahnschrift Condensed" panose="020B0502040204020203" pitchFamily="34" charset="0"/>
              </a:rPr>
              <a:t> </a:t>
            </a:r>
            <a:r>
              <a:rPr lang="en-US" sz="1300" dirty="0" err="1">
                <a:latin typeface="Bahnschrift Condensed" panose="020B0502040204020203" pitchFamily="34" charset="0"/>
              </a:rPr>
              <a:t>pentru</a:t>
            </a:r>
            <a:r>
              <a:rPr lang="en-US" sz="1300" dirty="0">
                <a:latin typeface="Bahnschrift Condensed" panose="020B0502040204020203" pitchFamily="34" charset="0"/>
              </a:rPr>
              <a:t> </a:t>
            </a:r>
            <a:r>
              <a:rPr lang="en-US" sz="1300" dirty="0" err="1">
                <a:latin typeface="Bahnschrift Condensed" panose="020B0502040204020203" pitchFamily="34" charset="0"/>
              </a:rPr>
              <a:t>integrarea</a:t>
            </a:r>
            <a:r>
              <a:rPr lang="en-US" sz="1300" dirty="0">
                <a:latin typeface="Bahnschrift Condensed" panose="020B0502040204020203" pitchFamily="34" charset="0"/>
              </a:rPr>
              <a:t> </a:t>
            </a:r>
            <a:r>
              <a:rPr lang="en-US" sz="1300" dirty="0" err="1">
                <a:latin typeface="Bahnschrift Condensed" panose="020B0502040204020203" pitchFamily="34" charset="0"/>
              </a:rPr>
              <a:t>teritorială</a:t>
            </a:r>
            <a:r>
              <a:rPr lang="en-US" sz="1300" dirty="0">
                <a:latin typeface="Bahnschrift Condensed" panose="020B0502040204020203" pitchFamily="34" charset="0"/>
              </a:rPr>
              <a:t> a </a:t>
            </a:r>
            <a:r>
              <a:rPr lang="en-US" sz="1300" dirty="0" err="1">
                <a:latin typeface="Bahnschrift Condensed" panose="020B0502040204020203" pitchFamily="34" charset="0"/>
              </a:rPr>
              <a:t>Republicii</a:t>
            </a:r>
            <a:r>
              <a:rPr lang="en-US" sz="1300" dirty="0">
                <a:latin typeface="Bahnschrift Condensed" panose="020B0502040204020203" pitchFamily="34" charset="0"/>
              </a:rPr>
              <a:t> Moldova, </a:t>
            </a:r>
            <a:r>
              <a:rPr lang="en-US" sz="1300" dirty="0" err="1">
                <a:latin typeface="Bahnschrift Condensed" panose="020B0502040204020203" pitchFamily="34" charset="0"/>
              </a:rPr>
              <a:t>este</a:t>
            </a:r>
            <a:r>
              <a:rPr lang="en-US" sz="1300" dirty="0">
                <a:latin typeface="Bahnschrift Condensed" panose="020B0502040204020203" pitchFamily="34" charset="0"/>
              </a:rPr>
              <a:t> </a:t>
            </a:r>
            <a:r>
              <a:rPr lang="en-US" sz="1300" dirty="0" err="1">
                <a:latin typeface="Bahnschrift Condensed" panose="020B0502040204020203" pitchFamily="34" charset="0"/>
              </a:rPr>
              <a:t>decorat</a:t>
            </a:r>
            <a:r>
              <a:rPr lang="en-US" sz="1300" dirty="0">
                <a:latin typeface="Bahnschrift Condensed" panose="020B0502040204020203" pitchFamily="34" charset="0"/>
              </a:rPr>
              <a:t> cu </a:t>
            </a:r>
            <a:r>
              <a:rPr lang="en-US" sz="1300" dirty="0" err="1">
                <a:latin typeface="Bahnschrift Condensed" panose="020B0502040204020203" pitchFamily="34" charset="0"/>
              </a:rPr>
              <a:t>ordinul</a:t>
            </a:r>
            <a:r>
              <a:rPr lang="en-US" sz="1300" dirty="0">
                <a:latin typeface="Bahnschrift Condensed" panose="020B0502040204020203" pitchFamily="34" charset="0"/>
              </a:rPr>
              <a:t> Ştefan cel Mare, </a:t>
            </a:r>
            <a:r>
              <a:rPr lang="en-US" sz="1300" i="1" dirty="0">
                <a:latin typeface="Bahnschrift Condensed" panose="020B0502040204020203" pitchFamily="34" charset="0"/>
              </a:rPr>
              <a:t>post-mortem</a:t>
            </a:r>
            <a:r>
              <a:rPr lang="en-US" sz="1300" dirty="0">
                <a:latin typeface="Bahnschrift Condensed" panose="020B0502040204020203" pitchFamily="34" charset="0"/>
              </a:rPr>
              <a:t>. </a:t>
            </a:r>
            <a:r>
              <a:rPr lang="ro-MD" sz="1300" dirty="0">
                <a:latin typeface="Bahnschrift Condensed" panose="020B0502040204020203" pitchFamily="34" charset="0"/>
              </a:rPr>
              <a:t> </a:t>
            </a:r>
            <a:r>
              <a:rPr lang="en-US" sz="1300" dirty="0">
                <a:latin typeface="Bahnschrift Condensed" panose="020B0502040204020203" pitchFamily="34" charset="0"/>
              </a:rPr>
              <a:t>Este </a:t>
            </a:r>
            <a:r>
              <a:rPr lang="en-US" sz="1300" dirty="0" err="1">
                <a:latin typeface="Bahnschrift Condensed" panose="020B0502040204020203" pitchFamily="34" charset="0"/>
              </a:rPr>
              <a:t>înmorm</a:t>
            </a:r>
            <a:r>
              <a:rPr lang="ro-MD" sz="1300" dirty="0">
                <a:latin typeface="Bahnschrift Condensed" panose="020B0502040204020203" pitchFamily="34" charset="0"/>
              </a:rPr>
              <a:t>â</a:t>
            </a:r>
            <a:r>
              <a:rPr lang="en-US" sz="1300" dirty="0" err="1">
                <a:latin typeface="Bahnschrift Condensed" panose="020B0502040204020203" pitchFamily="34" charset="0"/>
              </a:rPr>
              <a:t>ntat</a:t>
            </a:r>
            <a:r>
              <a:rPr lang="en-US" sz="1300" dirty="0">
                <a:latin typeface="Bahnschrift Condensed" panose="020B0502040204020203" pitchFamily="34" charset="0"/>
              </a:rPr>
              <a:t> la </a:t>
            </a:r>
            <a:r>
              <a:rPr lang="en-US" sz="1300" dirty="0" err="1">
                <a:latin typeface="Bahnschrift Condensed" panose="020B0502040204020203" pitchFamily="34" charset="0"/>
              </a:rPr>
              <a:t>baştină</a:t>
            </a:r>
            <a:r>
              <a:rPr lang="en-US" sz="1300" dirty="0">
                <a:latin typeface="Bahnschrift Condensed" panose="020B0502040204020203" pitchFamily="34" charset="0"/>
              </a:rPr>
              <a:t>.</a:t>
            </a:r>
            <a:endParaRPr sz="1300" dirty="0">
              <a:solidFill>
                <a:schemeClr val="accent4">
                  <a:lumMod val="75000"/>
                </a:schemeClr>
              </a:solidFill>
              <a:latin typeface="Bahnschrift Condensed" panose="020B0502040204020203" pitchFamily="34" charset="0"/>
            </a:endParaRPr>
          </a:p>
        </p:txBody>
      </p:sp>
      <p:grpSp>
        <p:nvGrpSpPr>
          <p:cNvPr id="64" name="Google Shape;1899;p62">
            <a:extLst>
              <a:ext uri="{FF2B5EF4-FFF2-40B4-BE49-F238E27FC236}">
                <a16:creationId xmlns:a16="http://schemas.microsoft.com/office/drawing/2014/main" xmlns="" id="{3BAE47FE-A0E4-E98A-58C6-44DAE4CD08B9}"/>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A0F5F0D8-4681-7A65-899A-E4D231BB355C}"/>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68405E16-CB6C-5CBA-5101-0AC10B739DDF}"/>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397A01FA-7BF0-7F46-7C88-1865693A2A88}"/>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69D80106-E163-5082-7B27-BC05AED227BC}"/>
              </a:ext>
            </a:extLst>
          </p:cNvPr>
          <p:cNvPicPr>
            <a:picLocks noChangeAspect="1"/>
          </p:cNvPicPr>
          <p:nvPr/>
        </p:nvPicPr>
        <p:blipFill>
          <a:blip r:embed="rId3"/>
          <a:stretch>
            <a:fillRect/>
          </a:stretch>
        </p:blipFill>
        <p:spPr>
          <a:xfrm>
            <a:off x="659898" y="1272153"/>
            <a:ext cx="2239476" cy="2939113"/>
          </a:xfrm>
          <a:prstGeom prst="rect">
            <a:avLst/>
          </a:prstGeom>
        </p:spPr>
      </p:pic>
      <p:sp>
        <p:nvSpPr>
          <p:cNvPr id="6" name="TextBox 5">
            <a:extLst>
              <a:ext uri="{FF2B5EF4-FFF2-40B4-BE49-F238E27FC236}">
                <a16:creationId xmlns:a16="http://schemas.microsoft.com/office/drawing/2014/main" xmlns="" id="{C0050E68-BAD1-02AF-952C-AC16C1DD470B}"/>
              </a:ext>
            </a:extLst>
          </p:cNvPr>
          <p:cNvSpPr txBox="1"/>
          <p:nvPr/>
        </p:nvSpPr>
        <p:spPr>
          <a:xfrm>
            <a:off x="764283" y="52681"/>
            <a:ext cx="7615434" cy="338554"/>
          </a:xfrm>
          <a:prstGeom prst="rect">
            <a:avLst/>
          </a:prstGeom>
          <a:noFill/>
        </p:spPr>
        <p:txBody>
          <a:bodyPr wrap="square" rtlCol="0">
            <a:spAutoFit/>
          </a:bodyPr>
          <a:lstStyle/>
          <a:p>
            <a:r>
              <a:rPr lang="ro-MD" sz="1600" b="1" dirty="0">
                <a:latin typeface="Bahnschrift Condensed" panose="020B0502040204020203" pitchFamily="34" charset="0"/>
              </a:rPr>
              <a:t>Un exemplu de crimă de război contra prizonierului de război V. Purice în conflictul armat de pe Nistru</a:t>
            </a:r>
            <a:endParaRPr lang="en-US" sz="1600" b="1" dirty="0">
              <a:latin typeface="Bahnschrift Condensed" panose="020B0502040204020203" pitchFamily="34" charset="0"/>
            </a:endParaRPr>
          </a:p>
        </p:txBody>
      </p:sp>
    </p:spTree>
    <p:extLst>
      <p:ext uri="{BB962C8B-B14F-4D97-AF65-F5344CB8AC3E}">
        <p14:creationId xmlns:p14="http://schemas.microsoft.com/office/powerpoint/2010/main" val="25098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3"/>
          <p:cNvSpPr txBox="1">
            <a:spLocks noGrp="1"/>
          </p:cNvSpPr>
          <p:nvPr>
            <p:ph type="title"/>
          </p:nvPr>
        </p:nvSpPr>
        <p:spPr>
          <a:xfrm>
            <a:off x="647387" y="331959"/>
            <a:ext cx="797706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Reglementarea statutului de prizonier de război</a:t>
            </a:r>
            <a:endParaRPr dirty="0"/>
          </a:p>
        </p:txBody>
      </p:sp>
      <p:sp>
        <p:nvSpPr>
          <p:cNvPr id="1412" name="Google Shape;1412;p53"/>
          <p:cNvSpPr txBox="1">
            <a:spLocks noGrp="1"/>
          </p:cNvSpPr>
          <p:nvPr>
            <p:ph type="body" idx="1"/>
          </p:nvPr>
        </p:nvSpPr>
        <p:spPr>
          <a:xfrm>
            <a:off x="290945" y="1343105"/>
            <a:ext cx="8584060" cy="340850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sz="1300" b="1" dirty="0">
                <a:solidFill>
                  <a:schemeClr val="accent4">
                    <a:lumMod val="75000"/>
                  </a:schemeClr>
                </a:solidFill>
                <a:latin typeface="Bahnschrift Condensed" panose="020B0502040204020203" pitchFamily="34" charset="0"/>
                <a:ea typeface="Assistant"/>
                <a:cs typeface="Assistant"/>
                <a:sym typeface="Assistant"/>
              </a:rPr>
              <a:t>Art. 3 din Convenția (II) de la Haga din 1899</a:t>
            </a:r>
            <a:r>
              <a:rPr lang="en-US" sz="1300" b="1" dirty="0">
                <a:solidFill>
                  <a:schemeClr val="accent4">
                    <a:lumMod val="75000"/>
                  </a:schemeClr>
                </a:solidFill>
                <a:latin typeface="Bahnschrift Condensed" panose="020B0502040204020203" pitchFamily="34" charset="0"/>
                <a:ea typeface="Assistant"/>
                <a:cs typeface="Assistant"/>
                <a:sym typeface="Assistant"/>
              </a:rPr>
              <a:t>:</a:t>
            </a:r>
            <a:r>
              <a:rPr lang="ro-RO" sz="1300" b="1" dirty="0">
                <a:solidFill>
                  <a:schemeClr val="accent4">
                    <a:lumMod val="75000"/>
                  </a:schemeClr>
                </a:solidFill>
                <a:latin typeface="Bahnschrift Condensed" panose="020B0502040204020203" pitchFamily="34" charset="0"/>
                <a:ea typeface="Assistant"/>
                <a:cs typeface="Assistant"/>
                <a:sym typeface="Assistant"/>
              </a:rPr>
              <a:t> </a:t>
            </a:r>
            <a:r>
              <a:rPr lang="ro-RO" sz="1300" dirty="0">
                <a:solidFill>
                  <a:schemeClr val="accent4">
                    <a:lumMod val="75000"/>
                  </a:schemeClr>
                </a:solidFill>
                <a:latin typeface="Bahnschrift Condensed" panose="020B0502040204020203" pitchFamily="34" charset="0"/>
                <a:ea typeface="Assistant"/>
                <a:cs typeface="Assistant"/>
                <a:sym typeface="Assistant"/>
              </a:rPr>
              <a:t>Forțele armate ale părților beligerante pot fi formate din combatanți și necombatanți. În caz de capturare de către inamic, </a:t>
            </a:r>
            <a:r>
              <a:rPr lang="ro-RO" sz="1300" dirty="0" err="1">
                <a:solidFill>
                  <a:schemeClr val="accent4">
                    <a:lumMod val="75000"/>
                  </a:schemeClr>
                </a:solidFill>
                <a:latin typeface="Bahnschrift Condensed" panose="020B0502040204020203" pitchFamily="34" charset="0"/>
                <a:ea typeface="Assistant"/>
                <a:cs typeface="Assistant"/>
                <a:sym typeface="Assistant"/>
              </a:rPr>
              <a:t>amb</a:t>
            </a:r>
            <a:r>
              <a:rPr lang="en-US" sz="1300" dirty="0" err="1">
                <a:solidFill>
                  <a:schemeClr val="accent4">
                    <a:lumMod val="75000"/>
                  </a:schemeClr>
                </a:solidFill>
                <a:latin typeface="Bahnschrift Condensed" panose="020B0502040204020203" pitchFamily="34" charset="0"/>
                <a:ea typeface="Assistant"/>
                <a:cs typeface="Assistant"/>
                <a:sym typeface="Assistant"/>
              </a:rPr>
              <a:t>ele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grupe</a:t>
            </a:r>
            <a:r>
              <a:rPr lang="ro-RO" sz="1300" dirty="0">
                <a:solidFill>
                  <a:schemeClr val="accent4">
                    <a:lumMod val="75000"/>
                  </a:schemeClr>
                </a:solidFill>
                <a:latin typeface="Bahnschrift Condensed" panose="020B0502040204020203" pitchFamily="34" charset="0"/>
                <a:ea typeface="Assistant"/>
                <a:cs typeface="Assistant"/>
                <a:sym typeface="Assistant"/>
              </a:rPr>
              <a:t> au dreptul de a fi tratate ca </a:t>
            </a:r>
            <a:r>
              <a:rPr lang="ro-RO" sz="1300" b="1" dirty="0">
                <a:solidFill>
                  <a:schemeClr val="accent4">
                    <a:lumMod val="75000"/>
                  </a:schemeClr>
                </a:solidFill>
                <a:latin typeface="Bahnschrift Condensed" panose="020B0502040204020203" pitchFamily="34" charset="0"/>
                <a:ea typeface="Assistant"/>
                <a:cs typeface="Assistant"/>
                <a:sym typeface="Assistant"/>
              </a:rPr>
              <a:t>prizonieri de război</a:t>
            </a:r>
            <a:r>
              <a:rPr lang="ro-RO" sz="1300" dirty="0">
                <a:solidFill>
                  <a:schemeClr val="accent4">
                    <a:lumMod val="75000"/>
                  </a:schemeClr>
                </a:solidFill>
                <a:latin typeface="Bahnschrift Condensed" panose="020B0502040204020203" pitchFamily="34" charset="0"/>
                <a:ea typeface="Assistant"/>
                <a:cs typeface="Assistant"/>
                <a:sym typeface="Assistant"/>
              </a:rPr>
              <a:t>.</a:t>
            </a:r>
            <a:endParaRPr lang="en-US"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lang="ro-RO"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kumimoji="0" lang="ro-RO"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Art. </a:t>
            </a:r>
            <a:r>
              <a:rPr kumimoji="0" lang="en-US"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8</a:t>
            </a:r>
            <a:r>
              <a:rPr kumimoji="0" lang="ro-RO"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din Convenția (II) de la Haga din 1899</a:t>
            </a:r>
            <a:r>
              <a:rPr kumimoji="0" lang="en-US"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a:t>
            </a:r>
            <a:r>
              <a:rPr lang="ro-RO" sz="1300" dirty="0">
                <a:solidFill>
                  <a:schemeClr val="accent4">
                    <a:lumMod val="75000"/>
                  </a:schemeClr>
                </a:solidFill>
                <a:latin typeface="Bahnschrift Condensed" panose="020B0502040204020203" pitchFamily="34" charset="0"/>
                <a:ea typeface="Assistant"/>
                <a:cs typeface="Assistant"/>
                <a:sym typeface="Assistant"/>
              </a:rPr>
              <a:t> </a:t>
            </a:r>
            <a:r>
              <a:rPr lang="ro-RO" sz="1300" b="1" dirty="0">
                <a:solidFill>
                  <a:schemeClr val="accent4">
                    <a:lumMod val="75000"/>
                  </a:schemeClr>
                </a:solidFill>
                <a:latin typeface="Bahnschrift Condensed" panose="020B0502040204020203" pitchFamily="34" charset="0"/>
                <a:ea typeface="Assistant"/>
                <a:cs typeface="Assistant"/>
                <a:sym typeface="Assistant"/>
              </a:rPr>
              <a:t>Prizonierii de război </a:t>
            </a:r>
            <a:r>
              <a:rPr lang="ro-RO" sz="1300" dirty="0">
                <a:solidFill>
                  <a:schemeClr val="accent4">
                    <a:lumMod val="75000"/>
                  </a:schemeClr>
                </a:solidFill>
                <a:latin typeface="Bahnschrift Condensed" panose="020B0502040204020203" pitchFamily="34" charset="0"/>
                <a:ea typeface="Assistant"/>
                <a:cs typeface="Assistant"/>
                <a:sym typeface="Assistant"/>
              </a:rPr>
              <a:t>sunt supuși legilor, regulamentelor și ordinelor în vigoare în armata statului în mâinile căruia au căzut. Orice act de insubordonare justifică adoptarea, în ceea ce îi privește, a măsurilor de severitate care pot fi necesare.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ro-RO" sz="1300" dirty="0">
                <a:solidFill>
                  <a:schemeClr val="accent4">
                    <a:lumMod val="75000"/>
                  </a:schemeClr>
                </a:solidFill>
                <a:latin typeface="Bahnschrift Condensed" panose="020B0502040204020203" pitchFamily="34" charset="0"/>
                <a:ea typeface="Assistant"/>
                <a:cs typeface="Assistant"/>
                <a:sym typeface="Assistant"/>
              </a:rPr>
              <a:t>Prizonierii evadați, recapturați înainte de a fi reușit să se alăture armatei lor sau înainte de a părăsi teritoriul ocupat de armata care i-a capturat, sunt pasibili de pedepse disciplinare. Prizonierii care, după ce au reușit să evadeze, sunt luați din nou prizonieri, nu sunt pasibili de nicio pedeapsă pentru fuga anterioară.</a:t>
            </a:r>
            <a:endParaRPr lang="en-US"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lang="en-US"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kumimoji="0" lang="ro-RO"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Art. </a:t>
            </a:r>
            <a:r>
              <a:rPr lang="en-US" sz="1300" b="1" dirty="0">
                <a:solidFill>
                  <a:schemeClr val="accent4">
                    <a:lumMod val="75000"/>
                  </a:schemeClr>
                </a:solidFill>
                <a:latin typeface="Bahnschrift Condensed" panose="020B0502040204020203" pitchFamily="34" charset="0"/>
                <a:ea typeface="Assistant"/>
                <a:cs typeface="Assistant"/>
                <a:sym typeface="Assistant"/>
              </a:rPr>
              <a:t>13</a:t>
            </a:r>
            <a:r>
              <a:rPr kumimoji="0" lang="ro-RO"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din Convenția (II) de la Haga din 1899</a:t>
            </a:r>
            <a:r>
              <a:rPr kumimoji="0" lang="en-US"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Persoanele</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care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însoțesc</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o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armată</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fără</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 fi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parte</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la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ea</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în</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mod direct, cum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ar</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fi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corespondenții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și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reporterii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de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ziare</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muncitorii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contractan</a:t>
            </a:r>
            <a:r>
              <a:rPr kumimoji="0" lang="ro-RO"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ți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care cad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în</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mâinile</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inamicului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și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pe care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acesta</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din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urmă</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consideră</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oportun</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să</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îi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rețină</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au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dreptul</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de a fi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tratați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ca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prizonieri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de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război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cu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condiția</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să</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poată</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prezenta</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un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certificat</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din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partea</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autorităților</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militare</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ale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armatei</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pe care o </a:t>
            </a:r>
            <a:r>
              <a:rPr kumimoji="0" lang="en-US" sz="1300" i="0" u="none" strike="noStrike" kern="0" cap="none" spc="0" normalizeH="0" baseline="0" noProof="0" dirty="0" err="1">
                <a:ln>
                  <a:noFill/>
                </a:ln>
                <a:solidFill>
                  <a:schemeClr val="accent4">
                    <a:lumMod val="75000"/>
                  </a:schemeClr>
                </a:solidFill>
                <a:effectLst/>
                <a:uLnTx/>
                <a:uFillTx/>
                <a:latin typeface="Bahnschrift Condensed" panose="020B0502040204020203" pitchFamily="34" charset="0"/>
                <a:ea typeface="Assistant"/>
                <a:cs typeface="Assistant"/>
                <a:sym typeface="Assistant"/>
              </a:rPr>
              <a:t>însoțeau</a:t>
            </a:r>
            <a:r>
              <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a:t>
            </a:r>
            <a:endParaRPr kumimoji="0" lang="ro-RO"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lang="ro-RO" sz="1300" b="1" u="sng"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lang="ro-RO" sz="1300" b="1" u="sng" dirty="0">
                <a:solidFill>
                  <a:schemeClr val="accent4">
                    <a:lumMod val="75000"/>
                  </a:schemeClr>
                </a:solidFill>
                <a:latin typeface="Bahnschrift Condensed" panose="020B0502040204020203" pitchFamily="34" charset="0"/>
                <a:ea typeface="Assistant"/>
                <a:cs typeface="Assistant"/>
                <a:sym typeface="Assistant"/>
              </a:rPr>
              <a:t>De fapt, prevederile referitoare la statutul juridic al prizonierilor de război ale Convenției (II) de la Haga din 1899 practic coincide cu cele ale Convenției (IV) de la Haga din 1907 </a:t>
            </a:r>
            <a:endParaRPr kumimoji="0" lang="ro-RO" sz="1300" b="1" i="0" u="sng"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lang="ro-RO" sz="1300" dirty="0">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sz="1300" dirty="0">
              <a:latin typeface="Bahnschrift Condensed" panose="020B0502040204020203" pitchFamily="34" charset="0"/>
              <a:ea typeface="Assistant"/>
              <a:cs typeface="Assistant"/>
              <a:sym typeface="Assistant"/>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899;p62">
            <a:extLst>
              <a:ext uri="{FF2B5EF4-FFF2-40B4-BE49-F238E27FC236}">
                <a16:creationId xmlns:a16="http://schemas.microsoft.com/office/drawing/2014/main" xmlns="" id="{32E8BDAB-ECE7-499E-9809-F0102FE3FC6C}"/>
              </a:ext>
            </a:extLst>
          </p:cNvPr>
          <p:cNvGrpSpPr/>
          <p:nvPr/>
        </p:nvGrpSpPr>
        <p:grpSpPr>
          <a:xfrm>
            <a:off x="146821" y="471131"/>
            <a:ext cx="640995" cy="566941"/>
            <a:chOff x="238125" y="1291875"/>
            <a:chExt cx="392550" cy="351875"/>
          </a:xfrm>
        </p:grpSpPr>
        <p:sp>
          <p:nvSpPr>
            <p:cNvPr id="18" name="Google Shape;1900;p62">
              <a:extLst>
                <a:ext uri="{FF2B5EF4-FFF2-40B4-BE49-F238E27FC236}">
                  <a16:creationId xmlns:a16="http://schemas.microsoft.com/office/drawing/2014/main" xmlns="" id="{D54961D5-380F-4C6F-8B63-6F73CDF29986}"/>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01;p62">
              <a:extLst>
                <a:ext uri="{FF2B5EF4-FFF2-40B4-BE49-F238E27FC236}">
                  <a16:creationId xmlns:a16="http://schemas.microsoft.com/office/drawing/2014/main" xmlns="" id="{9439E876-DDB5-47B0-9FA1-B39D0ECE1800}"/>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02;p62">
              <a:extLst>
                <a:ext uri="{FF2B5EF4-FFF2-40B4-BE49-F238E27FC236}">
                  <a16:creationId xmlns:a16="http://schemas.microsoft.com/office/drawing/2014/main" xmlns="" id="{26876097-D958-44D6-85F3-8A78C20D803D}"/>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88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9">
          <a:extLst>
            <a:ext uri="{FF2B5EF4-FFF2-40B4-BE49-F238E27FC236}">
              <a16:creationId xmlns:a16="http://schemas.microsoft.com/office/drawing/2014/main" xmlns="" id="{E7D15C8E-842F-FF62-4535-82701E74350C}"/>
            </a:ext>
          </a:extLst>
        </p:cNvPr>
        <p:cNvGrpSpPr/>
        <p:nvPr/>
      </p:nvGrpSpPr>
      <p:grpSpPr>
        <a:xfrm>
          <a:off x="0" y="0"/>
          <a:ext cx="0" cy="0"/>
          <a:chOff x="0" y="0"/>
          <a:chExt cx="0" cy="0"/>
        </a:xfrm>
      </p:grpSpPr>
      <p:grpSp>
        <p:nvGrpSpPr>
          <p:cNvPr id="64" name="Google Shape;1899;p62">
            <a:extLst>
              <a:ext uri="{FF2B5EF4-FFF2-40B4-BE49-F238E27FC236}">
                <a16:creationId xmlns:a16="http://schemas.microsoft.com/office/drawing/2014/main" xmlns="" id="{598CD7DB-CCBE-C4B0-8F15-506FB8E2BA5C}"/>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42C68C47-4A3E-5A10-5227-EE55883DDFF1}"/>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6D067391-069F-F621-654D-09D1AE9AA0A2}"/>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9AE74579-0A60-2E30-C4A0-146510094F6B}"/>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xmlns="" id="{3ECD8B95-9F42-215A-FDB8-89048983C9C0}"/>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xmlns="" id="{56D1A6D9-8CF1-A5A7-D4A0-03C22D64D99A}"/>
              </a:ext>
            </a:extLst>
          </p:cNvPr>
          <p:cNvPicPr>
            <a:picLocks noChangeAspect="1"/>
          </p:cNvPicPr>
          <p:nvPr/>
        </p:nvPicPr>
        <p:blipFill>
          <a:blip r:embed="rId3"/>
          <a:stretch>
            <a:fillRect/>
          </a:stretch>
        </p:blipFill>
        <p:spPr>
          <a:xfrm>
            <a:off x="0" y="3546"/>
            <a:ext cx="5260258" cy="3069035"/>
          </a:xfrm>
          <a:prstGeom prst="rect">
            <a:avLst/>
          </a:prstGeom>
        </p:spPr>
      </p:pic>
      <p:pic>
        <p:nvPicPr>
          <p:cNvPr id="8" name="Picture 7">
            <a:extLst>
              <a:ext uri="{FF2B5EF4-FFF2-40B4-BE49-F238E27FC236}">
                <a16:creationId xmlns:a16="http://schemas.microsoft.com/office/drawing/2014/main" xmlns="" id="{2DDA3DB4-D4D5-A9D7-9359-99F53892077B}"/>
              </a:ext>
            </a:extLst>
          </p:cNvPr>
          <p:cNvPicPr>
            <a:picLocks noChangeAspect="1"/>
          </p:cNvPicPr>
          <p:nvPr/>
        </p:nvPicPr>
        <p:blipFill>
          <a:blip r:embed="rId4"/>
          <a:stretch>
            <a:fillRect/>
          </a:stretch>
        </p:blipFill>
        <p:spPr>
          <a:xfrm>
            <a:off x="3692013" y="2736634"/>
            <a:ext cx="5451987" cy="2403320"/>
          </a:xfrm>
          <a:prstGeom prst="rect">
            <a:avLst/>
          </a:prstGeom>
        </p:spPr>
      </p:pic>
    </p:spTree>
    <p:extLst>
      <p:ext uri="{BB962C8B-B14F-4D97-AF65-F5344CB8AC3E}">
        <p14:creationId xmlns:p14="http://schemas.microsoft.com/office/powerpoint/2010/main" val="111555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9">
          <a:extLst>
            <a:ext uri="{FF2B5EF4-FFF2-40B4-BE49-F238E27FC236}">
              <a16:creationId xmlns:a16="http://schemas.microsoft.com/office/drawing/2014/main" xmlns="" id="{30AE1480-0C3D-D0F4-F402-396689F33CF9}"/>
            </a:ext>
          </a:extLst>
        </p:cNvPr>
        <p:cNvGrpSpPr/>
        <p:nvPr/>
      </p:nvGrpSpPr>
      <p:grpSpPr>
        <a:xfrm>
          <a:off x="0" y="0"/>
          <a:ext cx="0" cy="0"/>
          <a:chOff x="0" y="0"/>
          <a:chExt cx="0" cy="0"/>
        </a:xfrm>
      </p:grpSpPr>
      <p:grpSp>
        <p:nvGrpSpPr>
          <p:cNvPr id="64" name="Google Shape;1899;p62">
            <a:extLst>
              <a:ext uri="{FF2B5EF4-FFF2-40B4-BE49-F238E27FC236}">
                <a16:creationId xmlns:a16="http://schemas.microsoft.com/office/drawing/2014/main" xmlns="" id="{73A07712-A3FE-4048-0E45-582A1A051D33}"/>
              </a:ext>
            </a:extLst>
          </p:cNvPr>
          <p:cNvGrpSpPr/>
          <p:nvPr/>
        </p:nvGrpSpPr>
        <p:grpSpPr>
          <a:xfrm>
            <a:off x="8260999" y="221958"/>
            <a:ext cx="640995" cy="566941"/>
            <a:chOff x="238125" y="1291875"/>
            <a:chExt cx="392550" cy="351875"/>
          </a:xfrm>
        </p:grpSpPr>
        <p:sp>
          <p:nvSpPr>
            <p:cNvPr id="65" name="Google Shape;1900;p62">
              <a:extLst>
                <a:ext uri="{FF2B5EF4-FFF2-40B4-BE49-F238E27FC236}">
                  <a16:creationId xmlns:a16="http://schemas.microsoft.com/office/drawing/2014/main" xmlns="" id="{16D94394-EA65-E44F-41DA-05397CC1642A}"/>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1;p62">
              <a:extLst>
                <a:ext uri="{FF2B5EF4-FFF2-40B4-BE49-F238E27FC236}">
                  <a16:creationId xmlns:a16="http://schemas.microsoft.com/office/drawing/2014/main" xmlns="" id="{B853EDB9-C428-4148-A1B8-8E578B443790}"/>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2;p62">
              <a:extLst>
                <a:ext uri="{FF2B5EF4-FFF2-40B4-BE49-F238E27FC236}">
                  <a16:creationId xmlns:a16="http://schemas.microsoft.com/office/drawing/2014/main" xmlns="" id="{86F60BBD-3171-30B9-D458-32205C7C8D32}"/>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xmlns="" id="{911ABAF2-F8FE-27CB-6288-C3BAFB1A73D8}"/>
              </a:ext>
            </a:extLst>
          </p:cNvPr>
          <p:cNvSpPr>
            <a:spLocks noGrp="1"/>
          </p:cNvSpPr>
          <p:nvPr>
            <p:ph type="body" idx="1"/>
          </p:nvPr>
        </p:nvSpPr>
        <p:spPr>
          <a:xfrm>
            <a:off x="4935591" y="1726143"/>
            <a:ext cx="3645905" cy="566942"/>
          </a:xfrm>
        </p:spPr>
        <p:txBody>
          <a:bodyPr/>
          <a:lstStyle/>
          <a:p>
            <a:pPr marL="152400" indent="0">
              <a:buNone/>
            </a:pPr>
            <a:r>
              <a:rPr lang="ro-MD" sz="3600" dirty="0">
                <a:latin typeface="Bahnschrift Condensed" panose="020B0502040204020203" pitchFamily="34" charset="0"/>
              </a:rPr>
              <a:t>Vă mulțumesc pentru atenție și răbdare!</a:t>
            </a:r>
            <a:endParaRPr lang="en-US" sz="3600" dirty="0">
              <a:latin typeface="Bahnschrift Condensed" panose="020B0502040204020203" pitchFamily="34" charset="0"/>
            </a:endParaRPr>
          </a:p>
        </p:txBody>
      </p:sp>
      <p:pic>
        <p:nvPicPr>
          <p:cNvPr id="4" name="Picture 3">
            <a:extLst>
              <a:ext uri="{FF2B5EF4-FFF2-40B4-BE49-F238E27FC236}">
                <a16:creationId xmlns:a16="http://schemas.microsoft.com/office/drawing/2014/main" xmlns="" id="{BCCC6BA6-B4D0-DDB4-FCD7-D9E7D44C895A}"/>
              </a:ext>
            </a:extLst>
          </p:cNvPr>
          <p:cNvPicPr>
            <a:picLocks noChangeAspect="1"/>
          </p:cNvPicPr>
          <p:nvPr/>
        </p:nvPicPr>
        <p:blipFill>
          <a:blip r:embed="rId3"/>
          <a:stretch>
            <a:fillRect/>
          </a:stretch>
        </p:blipFill>
        <p:spPr>
          <a:xfrm>
            <a:off x="242006" y="541683"/>
            <a:ext cx="4479081" cy="4239039"/>
          </a:xfrm>
          <a:prstGeom prst="rect">
            <a:avLst/>
          </a:prstGeom>
        </p:spPr>
      </p:pic>
    </p:spTree>
    <p:extLst>
      <p:ext uri="{BB962C8B-B14F-4D97-AF65-F5344CB8AC3E}">
        <p14:creationId xmlns:p14="http://schemas.microsoft.com/office/powerpoint/2010/main" val="11269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xmlns="" id="{BAC11EF7-7AA2-48B8-9A32-B515879E5D04}"/>
              </a:ext>
            </a:extLst>
          </p:cNvPr>
          <p:cNvPicPr>
            <a:picLocks noChangeAspect="1"/>
          </p:cNvPicPr>
          <p:nvPr/>
        </p:nvPicPr>
        <p:blipFill>
          <a:blip r:embed="rId3"/>
          <a:stretch>
            <a:fillRect/>
          </a:stretch>
        </p:blipFill>
        <p:spPr>
          <a:xfrm>
            <a:off x="1524000" y="219075"/>
            <a:ext cx="6096000" cy="4705350"/>
          </a:xfrm>
          <a:prstGeom prst="rect">
            <a:avLst/>
          </a:prstGeom>
        </p:spPr>
      </p:pic>
      <p:grpSp>
        <p:nvGrpSpPr>
          <p:cNvPr id="19" name="Google Shape;1899;p62">
            <a:extLst>
              <a:ext uri="{FF2B5EF4-FFF2-40B4-BE49-F238E27FC236}">
                <a16:creationId xmlns:a16="http://schemas.microsoft.com/office/drawing/2014/main" xmlns="" id="{E5715897-9E78-4314-8433-6D1650DC6D5D}"/>
              </a:ext>
            </a:extLst>
          </p:cNvPr>
          <p:cNvGrpSpPr/>
          <p:nvPr/>
        </p:nvGrpSpPr>
        <p:grpSpPr>
          <a:xfrm>
            <a:off x="7895334" y="528714"/>
            <a:ext cx="640995" cy="566941"/>
            <a:chOff x="238125" y="1291875"/>
            <a:chExt cx="392550" cy="351875"/>
          </a:xfrm>
        </p:grpSpPr>
        <p:sp>
          <p:nvSpPr>
            <p:cNvPr id="20" name="Google Shape;1900;p62">
              <a:extLst>
                <a:ext uri="{FF2B5EF4-FFF2-40B4-BE49-F238E27FC236}">
                  <a16:creationId xmlns:a16="http://schemas.microsoft.com/office/drawing/2014/main" xmlns="" id="{00454DB2-23F3-4642-946B-978FD86DCBCA}"/>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01;p62">
              <a:extLst>
                <a:ext uri="{FF2B5EF4-FFF2-40B4-BE49-F238E27FC236}">
                  <a16:creationId xmlns:a16="http://schemas.microsoft.com/office/drawing/2014/main" xmlns="" id="{F91B8154-E2A1-4FA7-83D7-0BB60BCB3536}"/>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02;p62">
              <a:extLst>
                <a:ext uri="{FF2B5EF4-FFF2-40B4-BE49-F238E27FC236}">
                  <a16:creationId xmlns:a16="http://schemas.microsoft.com/office/drawing/2014/main" xmlns="" id="{9F2D2D0B-3CAD-4E34-B293-808089395108}"/>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839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3"/>
          <p:cNvSpPr txBox="1">
            <a:spLocks noGrp="1"/>
          </p:cNvSpPr>
          <p:nvPr>
            <p:ph type="title"/>
          </p:nvPr>
        </p:nvSpPr>
        <p:spPr>
          <a:xfrm>
            <a:off x="647387" y="331959"/>
            <a:ext cx="797706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Reglementarea statutului de prizonier de război</a:t>
            </a:r>
            <a:endParaRPr dirty="0"/>
          </a:p>
        </p:txBody>
      </p:sp>
      <p:sp>
        <p:nvSpPr>
          <p:cNvPr id="1412" name="Google Shape;1412;p53"/>
          <p:cNvSpPr txBox="1">
            <a:spLocks noGrp="1"/>
          </p:cNvSpPr>
          <p:nvPr>
            <p:ph type="body" idx="1"/>
          </p:nvPr>
        </p:nvSpPr>
        <p:spPr>
          <a:xfrm>
            <a:off x="249382" y="1022827"/>
            <a:ext cx="8625623" cy="37887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sz="1300" b="1" dirty="0">
                <a:solidFill>
                  <a:schemeClr val="accent4">
                    <a:lumMod val="75000"/>
                  </a:schemeClr>
                </a:solidFill>
                <a:latin typeface="Bahnschrift Condensed" panose="020B0502040204020203" pitchFamily="34" charset="0"/>
                <a:ea typeface="Assistant"/>
                <a:cs typeface="Assistant"/>
                <a:sym typeface="Assistant"/>
              </a:rPr>
              <a:t>Art. 1 din Convenția (IV) de la Haga din 1907</a:t>
            </a:r>
            <a:r>
              <a:rPr lang="en-US" sz="1300" b="1" dirty="0">
                <a:solidFill>
                  <a:schemeClr val="accent4">
                    <a:lumMod val="75000"/>
                  </a:schemeClr>
                </a:solidFill>
                <a:latin typeface="Bahnschrift Condensed" panose="020B0502040204020203" pitchFamily="34" charset="0"/>
                <a:ea typeface="Assistant"/>
                <a:cs typeface="Assistant"/>
                <a:sym typeface="Assistant"/>
              </a:rPr>
              <a:t>:</a:t>
            </a:r>
            <a:r>
              <a:rPr lang="ro-RO" sz="1300" b="1" dirty="0">
                <a:solidFill>
                  <a:schemeClr val="accent4">
                    <a:lumMod val="75000"/>
                  </a:schemeClr>
                </a:solidFill>
                <a:latin typeface="Bahnschrift Condensed" panose="020B0502040204020203" pitchFamily="34" charset="0"/>
                <a:ea typeface="Assistant"/>
                <a:cs typeface="Assistant"/>
                <a:sym typeface="Assistant"/>
              </a:rPr>
              <a:t> </a:t>
            </a:r>
            <a:r>
              <a:rPr lang="ro-RO" sz="1300" dirty="0">
                <a:solidFill>
                  <a:schemeClr val="accent4">
                    <a:lumMod val="75000"/>
                  </a:schemeClr>
                </a:solidFill>
                <a:latin typeface="Bahnschrift Condensed" panose="020B0502040204020203" pitchFamily="34" charset="0"/>
                <a:ea typeface="Assistant"/>
                <a:cs typeface="Assistant"/>
                <a:sym typeface="Assistant"/>
              </a:rPr>
              <a:t>Legile, drepturile și îndatoririle de război se aplică nu numai armatelor, ci și milițiilor și corpurilor de voluntari care îndeplinesc următoarele condiții:</a:t>
            </a:r>
            <a:endParaRPr lang="ro-RO" sz="1300" b="1"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1. Să fie comandate de o persoană responsabilă pentru subordonații săi;</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2. Să aibă o emblemă distinctivă fixă, recognoscibilă la distanță;</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3. Să poarte arme în mod deschis; și</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4. Să își desfășoare operațiunile în conformitate cu legile și obiceiurile războiului.</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În țările în care miliția sau corpurile de voluntari constituie armata sau fac parte din aceasta, ele sunt incluse sub denumirea de „armată”.</a:t>
            </a:r>
            <a:endParaRPr lang="en-US"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lang="ro-RO"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kumimoji="0" lang="ro-RO"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Art. 2 din Convenția (</a:t>
            </a:r>
            <a:r>
              <a:rPr lang="ro-RO" sz="1300" b="1" dirty="0">
                <a:solidFill>
                  <a:schemeClr val="accent4">
                    <a:lumMod val="75000"/>
                  </a:schemeClr>
                </a:solidFill>
                <a:latin typeface="Bahnschrift Condensed" panose="020B0502040204020203" pitchFamily="34" charset="0"/>
                <a:ea typeface="Assistant"/>
                <a:cs typeface="Assistant"/>
                <a:sym typeface="Assistant"/>
              </a:rPr>
              <a:t>IV</a:t>
            </a:r>
            <a:r>
              <a:rPr kumimoji="0" lang="ro-RO"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de la Haga din 1907</a:t>
            </a:r>
            <a:r>
              <a:rPr kumimoji="0" lang="en-US"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a:t>
            </a:r>
            <a:r>
              <a:rPr kumimoji="0" lang="ro-RO" sz="1300" b="1"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 </a:t>
            </a:r>
            <a:r>
              <a:rPr kumimoji="0" lang="ro-RO"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rPr>
              <a:t>Locuitorii unui teritoriu care nu a fost ocupat și care, la apropierea inamicului, iau spontan armele pentru a se opune trupelor invadatoare, fără a fi avut timp să se organizeze în conformitate cu articolul 1, sunt considerați beligeranți dacă poartă arme în mod deschis și dacă respectă legile și obiceiurile războiului.</a:t>
            </a:r>
            <a:endPar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kumimoji="0" lang="en-US" sz="1300" i="0" u="none" strike="noStrike" kern="0" cap="none" spc="0" normalizeH="0" baseline="0" noProof="0" dirty="0">
              <a:ln>
                <a:noFill/>
              </a:ln>
              <a:solidFill>
                <a:schemeClr val="accent4">
                  <a:lumMod val="75000"/>
                </a:schemeClr>
              </a:solidFill>
              <a:effectLst/>
              <a:uLnTx/>
              <a:uFillTx/>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cursul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Primului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Război</a:t>
            </a:r>
            <a:r>
              <a:rPr lang="en-US" sz="1300" dirty="0">
                <a:solidFill>
                  <a:schemeClr val="accent4">
                    <a:lumMod val="75000"/>
                  </a:schemeClr>
                </a:solidFill>
                <a:latin typeface="Bahnschrift Condensed" panose="020B0502040204020203" pitchFamily="34" charset="0"/>
                <a:ea typeface="Assistant"/>
                <a:cs typeface="Assistant"/>
                <a:sym typeface="Assistant"/>
              </a:rPr>
              <a:t> Mondial, </a:t>
            </a:r>
            <a:r>
              <a:rPr lang="en-US" sz="1300" dirty="0" err="1">
                <a:solidFill>
                  <a:schemeClr val="accent4">
                    <a:lumMod val="75000"/>
                  </a:schemeClr>
                </a:solidFill>
                <a:latin typeface="Bahnschrift Condensed" panose="020B0502040204020203" pitchFamily="34" charset="0"/>
                <a:ea typeface="Assistant"/>
                <a:cs typeface="Assistant"/>
                <a:sym typeface="Assistant"/>
              </a:rPr>
              <a:t>aceste</a:t>
            </a:r>
            <a:r>
              <a:rPr lang="ro-RO" sz="1300" dirty="0">
                <a:solidFill>
                  <a:schemeClr val="accent4">
                    <a:lumMod val="75000"/>
                  </a:schemeClr>
                </a:solidFill>
                <a:latin typeface="Bahnschrift Condensed" panose="020B0502040204020203" pitchFamily="34" charset="0"/>
                <a:ea typeface="Assistant"/>
                <a:cs typeface="Assistant"/>
                <a:sym typeface="Assistant"/>
              </a:rPr>
              <a:t> 2 Convenții</a:t>
            </a:r>
            <a:r>
              <a:rPr lang="en-US" sz="1300" dirty="0">
                <a:solidFill>
                  <a:schemeClr val="accent4">
                    <a:lumMod val="75000"/>
                  </a:schemeClr>
                </a:solidFill>
                <a:latin typeface="Bahnschrift Condensed" panose="020B0502040204020203" pitchFamily="34" charset="0"/>
                <a:ea typeface="Assistant"/>
                <a:cs typeface="Assistant"/>
                <a:sym typeface="Assistant"/>
              </a:rPr>
              <a:t> au </a:t>
            </a:r>
            <a:r>
              <a:rPr lang="ro-RO" sz="1300" dirty="0">
                <a:solidFill>
                  <a:schemeClr val="accent4">
                    <a:lumMod val="75000"/>
                  </a:schemeClr>
                </a:solidFill>
                <a:latin typeface="Bahnschrift Condensed" panose="020B0502040204020203" pitchFamily="34" charset="0"/>
                <a:ea typeface="Assistant"/>
                <a:cs typeface="Assistant"/>
                <a:sym typeface="Assistant"/>
              </a:rPr>
              <a:t>demonstrat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mai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multe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deficiențe</a:t>
            </a:r>
            <a:r>
              <a:rPr lang="en-US" sz="1300" dirty="0">
                <a:solidFill>
                  <a:schemeClr val="accent4">
                    <a:lumMod val="75000"/>
                  </a:schemeClr>
                </a:solidFill>
                <a:latin typeface="Bahnschrift Condensed" panose="020B0502040204020203" pitchFamily="34" charset="0"/>
                <a:ea typeface="Assistant"/>
                <a:cs typeface="Assistant"/>
                <a:sym typeface="Assistant"/>
              </a:rPr>
              <a:t>, precum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o </a:t>
            </a:r>
            <a:r>
              <a:rPr lang="en-US" sz="1300" dirty="0" err="1">
                <a:solidFill>
                  <a:schemeClr val="accent4">
                    <a:lumMod val="75000"/>
                  </a:schemeClr>
                </a:solidFill>
                <a:latin typeface="Bahnschrift Condensed" panose="020B0502040204020203" pitchFamily="34" charset="0"/>
                <a:ea typeface="Assistant"/>
                <a:cs typeface="Assistant"/>
                <a:sym typeface="Assistant"/>
              </a:rPr>
              <a:t>lipsă</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precizie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Aceste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deficiențe</a:t>
            </a:r>
            <a:r>
              <a:rPr lang="en-US" sz="1300" dirty="0">
                <a:solidFill>
                  <a:schemeClr val="accent4">
                    <a:lumMod val="75000"/>
                  </a:schemeClr>
                </a:solidFill>
                <a:latin typeface="Bahnschrift Condensed" panose="020B0502040204020203" pitchFamily="34" charset="0"/>
                <a:ea typeface="Assistant"/>
                <a:cs typeface="Assistant"/>
                <a:sym typeface="Assistant"/>
              </a:rPr>
              <a:t> au </a:t>
            </a:r>
            <a:r>
              <a:rPr lang="en-US" sz="1300" dirty="0" err="1">
                <a:solidFill>
                  <a:schemeClr val="accent4">
                    <a:lumMod val="75000"/>
                  </a:schemeClr>
                </a:solidFill>
                <a:latin typeface="Bahnschrift Condensed" panose="020B0502040204020203" pitchFamily="34" charset="0"/>
                <a:ea typeface="Assistant"/>
                <a:cs typeface="Assistant"/>
                <a:sym typeface="Assistant"/>
              </a:rPr>
              <a:t>fost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parțial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depășite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prin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acorduri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speciale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încheiate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între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beligeranți</a:t>
            </a:r>
            <a:r>
              <a:rPr lang="en-US" sz="1300" dirty="0">
                <a:solidFill>
                  <a:schemeClr val="accent4">
                    <a:lumMod val="75000"/>
                  </a:schemeClr>
                </a:solidFill>
                <a:latin typeface="Bahnschrift Condensed" panose="020B0502040204020203" pitchFamily="34" charset="0"/>
                <a:ea typeface="Assistant"/>
                <a:cs typeface="Assistant"/>
                <a:sym typeface="Assistant"/>
              </a:rPr>
              <a:t> la Berna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1917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1918.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1921, </a:t>
            </a:r>
            <a:r>
              <a:rPr lang="en-US" sz="1300" dirty="0" err="1">
                <a:solidFill>
                  <a:schemeClr val="accent4">
                    <a:lumMod val="75000"/>
                  </a:schemeClr>
                </a:solidFill>
                <a:latin typeface="Bahnschrift Condensed" panose="020B0502040204020203" pitchFamily="34" charset="0"/>
                <a:ea typeface="Assistant"/>
                <a:cs typeface="Assistant"/>
                <a:sym typeface="Assistant"/>
              </a:rPr>
              <a:t>Conferința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internațională</a:t>
            </a:r>
            <a:r>
              <a:rPr lang="en-US" sz="1300" dirty="0">
                <a:solidFill>
                  <a:schemeClr val="accent4">
                    <a:lumMod val="75000"/>
                  </a:schemeClr>
                </a:solidFill>
                <a:latin typeface="Bahnschrift Condensed" panose="020B0502040204020203" pitchFamily="34" charset="0"/>
                <a:ea typeface="Assistant"/>
                <a:cs typeface="Assistant"/>
                <a:sym typeface="Assistant"/>
              </a:rPr>
              <a:t> a </a:t>
            </a:r>
            <a:r>
              <a:rPr lang="en-US" sz="1300" dirty="0" err="1">
                <a:solidFill>
                  <a:schemeClr val="accent4">
                    <a:lumMod val="75000"/>
                  </a:schemeClr>
                </a:solidFill>
                <a:latin typeface="Bahnschrift Condensed" panose="020B0502040204020203" pitchFamily="34" charset="0"/>
                <a:ea typeface="Assistant"/>
                <a:cs typeface="Assistant"/>
                <a:sym typeface="Assistant"/>
              </a:rPr>
              <a:t>Crucii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Roșii</a:t>
            </a:r>
            <a:r>
              <a:rPr lang="en-US" sz="1300" dirty="0">
                <a:solidFill>
                  <a:schemeClr val="accent4">
                    <a:lumMod val="75000"/>
                  </a:schemeClr>
                </a:solidFill>
                <a:latin typeface="Bahnschrift Condensed" panose="020B0502040204020203" pitchFamily="34" charset="0"/>
                <a:ea typeface="Assistant"/>
                <a:cs typeface="Assistant"/>
                <a:sym typeface="Assistant"/>
              </a:rPr>
              <a:t> de la Geneva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-a </a:t>
            </a:r>
            <a:r>
              <a:rPr lang="en-US" sz="1300" dirty="0" err="1">
                <a:solidFill>
                  <a:schemeClr val="accent4">
                    <a:lumMod val="75000"/>
                  </a:schemeClr>
                </a:solidFill>
                <a:latin typeface="Bahnschrift Condensed" panose="020B0502040204020203" pitchFamily="34" charset="0"/>
                <a:ea typeface="Assistant"/>
                <a:cs typeface="Assistant"/>
                <a:sym typeface="Assistant"/>
              </a:rPr>
              <a:t>exprimat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dorința</a:t>
            </a:r>
            <a:r>
              <a:rPr lang="en-US" sz="1300" dirty="0">
                <a:solidFill>
                  <a:schemeClr val="accent4">
                    <a:lumMod val="75000"/>
                  </a:schemeClr>
                </a:solidFill>
                <a:latin typeface="Bahnschrift Condensed" panose="020B0502040204020203" pitchFamily="34" charset="0"/>
                <a:ea typeface="Assistant"/>
                <a:cs typeface="Assistant"/>
                <a:sym typeface="Assistant"/>
              </a:rPr>
              <a:t> ca o </a:t>
            </a:r>
            <a:r>
              <a:rPr lang="en-US" sz="1300" dirty="0" err="1">
                <a:solidFill>
                  <a:schemeClr val="accent4">
                    <a:lumMod val="75000"/>
                  </a:schemeClr>
                </a:solidFill>
                <a:latin typeface="Bahnschrift Condensed" panose="020B0502040204020203" pitchFamily="34" charset="0"/>
                <a:ea typeface="Assistant"/>
                <a:cs typeface="Assistant"/>
                <a:sym typeface="Assistant"/>
              </a:rPr>
              <a:t>convenție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specială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privind</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tratamentul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prizonierilor</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război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să</a:t>
            </a:r>
            <a:r>
              <a:rPr lang="en-US" sz="1300" dirty="0">
                <a:solidFill>
                  <a:schemeClr val="accent4">
                    <a:lumMod val="75000"/>
                  </a:schemeClr>
                </a:solidFill>
                <a:latin typeface="Bahnschrift Condensed" panose="020B0502040204020203" pitchFamily="34" charset="0"/>
                <a:ea typeface="Assistant"/>
                <a:cs typeface="Assistant"/>
                <a:sym typeface="Assistant"/>
              </a:rPr>
              <a:t> fie </a:t>
            </a:r>
            <a:r>
              <a:rPr lang="en-US" sz="1300" dirty="0" err="1">
                <a:solidFill>
                  <a:schemeClr val="accent4">
                    <a:lumMod val="75000"/>
                  </a:schemeClr>
                </a:solidFill>
                <a:latin typeface="Bahnschrift Condensed" panose="020B0502040204020203" pitchFamily="34" charset="0"/>
                <a:ea typeface="Assistant"/>
                <a:cs typeface="Assistant"/>
                <a:sym typeface="Assistant"/>
              </a:rPr>
              <a:t>adoptată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endParaRPr lang="ro-RO"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lang="en-US" sz="1300" dirty="0" err="1">
                <a:solidFill>
                  <a:schemeClr val="accent4">
                    <a:lumMod val="75000"/>
                  </a:schemeClr>
                </a:solidFill>
                <a:latin typeface="Bahnschrift Condensed" panose="020B0502040204020203" pitchFamily="34" charset="0"/>
                <a:ea typeface="Assistant"/>
                <a:cs typeface="Assistant"/>
                <a:sym typeface="Assistant"/>
              </a:rPr>
              <a:t>Comitetul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Internațional</a:t>
            </a:r>
            <a:r>
              <a:rPr lang="en-US" sz="1300" dirty="0">
                <a:solidFill>
                  <a:schemeClr val="accent4">
                    <a:lumMod val="75000"/>
                  </a:schemeClr>
                </a:solidFill>
                <a:latin typeface="Bahnschrift Condensed" panose="020B0502040204020203" pitchFamily="34" charset="0"/>
                <a:ea typeface="Assistant"/>
                <a:cs typeface="Assistant"/>
                <a:sym typeface="Assistant"/>
              </a:rPr>
              <a:t> al </a:t>
            </a:r>
            <a:r>
              <a:rPr lang="en-US" sz="1300" dirty="0" err="1">
                <a:solidFill>
                  <a:schemeClr val="accent4">
                    <a:lumMod val="75000"/>
                  </a:schemeClr>
                </a:solidFill>
                <a:latin typeface="Bahnschrift Condensed" panose="020B0502040204020203" pitchFamily="34" charset="0"/>
                <a:ea typeface="Assistant"/>
                <a:cs typeface="Assistant"/>
                <a:sym typeface="Assistant"/>
              </a:rPr>
              <a:t>Crucii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Roșii</a:t>
            </a:r>
            <a:r>
              <a:rPr lang="en-US" sz="1300" dirty="0">
                <a:solidFill>
                  <a:schemeClr val="accent4">
                    <a:lumMod val="75000"/>
                  </a:schemeClr>
                </a:solidFill>
                <a:latin typeface="Bahnschrift Condensed" panose="020B0502040204020203" pitchFamily="34" charset="0"/>
                <a:ea typeface="Assistant"/>
                <a:cs typeface="Assistant"/>
                <a:sym typeface="Assistant"/>
              </a:rPr>
              <a:t> a </a:t>
            </a:r>
            <a:r>
              <a:rPr lang="en-US" sz="1300" dirty="0" err="1">
                <a:solidFill>
                  <a:schemeClr val="accent4">
                    <a:lumMod val="75000"/>
                  </a:schemeClr>
                </a:solidFill>
                <a:latin typeface="Bahnschrift Condensed" panose="020B0502040204020203" pitchFamily="34" charset="0"/>
                <a:ea typeface="Assistant"/>
                <a:cs typeface="Assistant"/>
                <a:sym typeface="Assistant"/>
              </a:rPr>
              <a:t>elaborat</a:t>
            </a:r>
            <a:r>
              <a:rPr lang="en-US" sz="1300" dirty="0">
                <a:solidFill>
                  <a:schemeClr val="accent4">
                    <a:lumMod val="75000"/>
                  </a:schemeClr>
                </a:solidFill>
                <a:latin typeface="Bahnschrift Condensed" panose="020B0502040204020203" pitchFamily="34" charset="0"/>
                <a:ea typeface="Assistant"/>
                <a:cs typeface="Assistant"/>
                <a:sym typeface="Assistant"/>
              </a:rPr>
              <a:t> un </a:t>
            </a:r>
            <a:r>
              <a:rPr lang="en-US" sz="1300" dirty="0" err="1">
                <a:solidFill>
                  <a:schemeClr val="accent4">
                    <a:lumMod val="75000"/>
                  </a:schemeClr>
                </a:solidFill>
                <a:latin typeface="Bahnschrift Condensed" panose="020B0502040204020203" pitchFamily="34" charset="0"/>
                <a:ea typeface="Assistant"/>
                <a:cs typeface="Assistant"/>
                <a:sym typeface="Assistant"/>
              </a:rPr>
              <a:t>proiect</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convenție</a:t>
            </a:r>
            <a:r>
              <a:rPr lang="en-US" sz="1300" dirty="0">
                <a:solidFill>
                  <a:schemeClr val="accent4">
                    <a:lumMod val="75000"/>
                  </a:schemeClr>
                </a:solidFill>
                <a:latin typeface="Bahnschrift Condensed" panose="020B0502040204020203" pitchFamily="34" charset="0"/>
                <a:ea typeface="Assistant"/>
                <a:cs typeface="Assistant"/>
                <a:sym typeface="Assistant"/>
              </a:rPr>
              <a:t> care a </a:t>
            </a:r>
            <a:r>
              <a:rPr lang="en-US" sz="1300" dirty="0" err="1">
                <a:solidFill>
                  <a:schemeClr val="accent4">
                    <a:lumMod val="75000"/>
                  </a:schemeClr>
                </a:solidFill>
                <a:latin typeface="Bahnschrift Condensed" panose="020B0502040204020203" pitchFamily="34" charset="0"/>
                <a:ea typeface="Assistant"/>
                <a:cs typeface="Assistant"/>
                <a:sym typeface="Assistant"/>
              </a:rPr>
              <a:t>fost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prezentat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Conferinței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diplomatice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convocate</a:t>
            </a:r>
            <a:r>
              <a:rPr lang="en-US" sz="1300" dirty="0">
                <a:solidFill>
                  <a:schemeClr val="accent4">
                    <a:lumMod val="75000"/>
                  </a:schemeClr>
                </a:solidFill>
                <a:latin typeface="Bahnschrift Condensed" panose="020B0502040204020203" pitchFamily="34" charset="0"/>
                <a:ea typeface="Assistant"/>
                <a:cs typeface="Assistant"/>
                <a:sym typeface="Assistant"/>
              </a:rPr>
              <a:t> la Geneva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1929. </a:t>
            </a:r>
            <a:r>
              <a:rPr lang="en-US" sz="1300" dirty="0" err="1">
                <a:solidFill>
                  <a:schemeClr val="accent4">
                    <a:lumMod val="75000"/>
                  </a:schemeClr>
                </a:solidFill>
                <a:latin typeface="Bahnschrift Condensed" panose="020B0502040204020203" pitchFamily="34" charset="0"/>
                <a:ea typeface="Assistant"/>
                <a:cs typeface="Assistant"/>
                <a:sym typeface="Assistant"/>
              </a:rPr>
              <a:t>Convenția</a:t>
            </a:r>
            <a:r>
              <a:rPr lang="en-US" sz="1300" dirty="0">
                <a:solidFill>
                  <a:schemeClr val="accent4">
                    <a:lumMod val="75000"/>
                  </a:schemeClr>
                </a:solidFill>
                <a:latin typeface="Bahnschrift Condensed" panose="020B0502040204020203" pitchFamily="34" charset="0"/>
                <a:ea typeface="Assistant"/>
                <a:cs typeface="Assistant"/>
                <a:sym typeface="Assistant"/>
              </a:rPr>
              <a:t> nu </a:t>
            </a:r>
            <a:r>
              <a:rPr lang="en-US" sz="1300" dirty="0" err="1">
                <a:solidFill>
                  <a:schemeClr val="accent4">
                    <a:lumMod val="75000"/>
                  </a:schemeClr>
                </a:solidFill>
                <a:latin typeface="Bahnschrift Condensed" panose="020B0502040204020203" pitchFamily="34" charset="0"/>
                <a:ea typeface="Assistant"/>
                <a:cs typeface="Assistant"/>
                <a:sym typeface="Assistant"/>
              </a:rPr>
              <a:t>înlocuiește</a:t>
            </a:r>
            <a:r>
              <a:rPr lang="en-US" sz="1300" dirty="0">
                <a:solidFill>
                  <a:schemeClr val="accent4">
                    <a:lumMod val="75000"/>
                  </a:schemeClr>
                </a:solidFill>
                <a:latin typeface="Bahnschrift Condensed" panose="020B0502040204020203" pitchFamily="34" charset="0"/>
                <a:ea typeface="Assistant"/>
                <a:cs typeface="Assistant"/>
                <a:sym typeface="Assistant"/>
              </a:rPr>
              <a:t>, ci </a:t>
            </a:r>
            <a:r>
              <a:rPr lang="en-US" sz="1300" dirty="0" err="1">
                <a:solidFill>
                  <a:schemeClr val="accent4">
                    <a:lumMod val="75000"/>
                  </a:schemeClr>
                </a:solidFill>
                <a:latin typeface="Bahnschrift Condensed" panose="020B0502040204020203" pitchFamily="34" charset="0"/>
                <a:ea typeface="Assistant"/>
                <a:cs typeface="Assistant"/>
                <a:sym typeface="Assistant"/>
              </a:rPr>
              <a:t>doar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completează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dispozițiile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ro-RO" sz="1300" dirty="0">
                <a:solidFill>
                  <a:schemeClr val="accent4">
                    <a:lumMod val="75000"/>
                  </a:schemeClr>
                </a:solidFill>
                <a:latin typeface="Bahnschrift Condensed" panose="020B0502040204020203" pitchFamily="34" charset="0"/>
                <a:ea typeface="Assistant"/>
                <a:cs typeface="Assistant"/>
                <a:sym typeface="Assistant"/>
              </a:rPr>
              <a:t>actului</a:t>
            </a:r>
            <a:r>
              <a:rPr lang="en-US" sz="1300" dirty="0">
                <a:solidFill>
                  <a:schemeClr val="accent4">
                    <a:lumMod val="75000"/>
                  </a:schemeClr>
                </a:solidFill>
                <a:latin typeface="Bahnschrift Condensed" panose="020B0502040204020203" pitchFamily="34" charset="0"/>
                <a:ea typeface="Assistant"/>
                <a:cs typeface="Assistant"/>
                <a:sym typeface="Assistant"/>
              </a:rPr>
              <a:t> de la </a:t>
            </a:r>
            <a:r>
              <a:rPr lang="en-US" sz="1300" dirty="0" err="1">
                <a:solidFill>
                  <a:schemeClr val="accent4">
                    <a:lumMod val="75000"/>
                  </a:schemeClr>
                </a:solidFill>
                <a:latin typeface="Bahnschrift Condensed" panose="020B0502040204020203" pitchFamily="34" charset="0"/>
                <a:ea typeface="Assistant"/>
                <a:cs typeface="Assistant"/>
                <a:sym typeface="Assistant"/>
              </a:rPr>
              <a:t>Haga</a:t>
            </a:r>
            <a:r>
              <a:rPr lang="en-US" sz="1300" dirty="0">
                <a:solidFill>
                  <a:schemeClr val="accent4">
                    <a:lumMod val="75000"/>
                  </a:schemeClr>
                </a:solidFill>
                <a:latin typeface="Bahnschrift Condensed" panose="020B0502040204020203" pitchFamily="34" charset="0"/>
                <a:ea typeface="Assistant"/>
                <a:cs typeface="Assistant"/>
                <a:sym typeface="Assistant"/>
              </a:rPr>
              <a:t>. Cele </a:t>
            </a:r>
            <a:r>
              <a:rPr lang="en-US" sz="1300" dirty="0" err="1">
                <a:solidFill>
                  <a:schemeClr val="accent4">
                    <a:lumMod val="75000"/>
                  </a:schemeClr>
                </a:solidFill>
                <a:latin typeface="Bahnschrift Condensed" panose="020B0502040204020203" pitchFamily="34" charset="0"/>
                <a:ea typeface="Assistant"/>
                <a:cs typeface="Assistant"/>
                <a:sym typeface="Assistant"/>
              </a:rPr>
              <a:t>mai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importante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inovații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constau</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interzicerea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represaliilor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 </a:t>
            </a:r>
            <a:r>
              <a:rPr lang="en-US" sz="1300" dirty="0" err="1">
                <a:solidFill>
                  <a:schemeClr val="accent4">
                    <a:lumMod val="75000"/>
                  </a:schemeClr>
                </a:solidFill>
                <a:latin typeface="Bahnschrift Condensed" panose="020B0502040204020203" pitchFamily="34" charset="0"/>
                <a:ea typeface="Assistant"/>
                <a:cs typeface="Assistant"/>
                <a:sym typeface="Assistant"/>
              </a:rPr>
              <a:t>pedepselor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colective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organizarea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muncii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prizonierilor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desemnarea</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către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prizonieri</a:t>
            </a:r>
            <a:r>
              <a:rPr lang="en-US" sz="1300" dirty="0">
                <a:solidFill>
                  <a:schemeClr val="accent4">
                    <a:lumMod val="75000"/>
                  </a:schemeClr>
                </a:solidFill>
                <a:latin typeface="Bahnschrift Condensed" panose="020B0502040204020203" pitchFamily="34" charset="0"/>
                <a:ea typeface="Assistant"/>
                <a:cs typeface="Assistant"/>
                <a:sym typeface="Assistant"/>
              </a:rPr>
              <a:t> a </a:t>
            </a:r>
            <a:r>
              <a:rPr lang="en-US" sz="1300" dirty="0" err="1">
                <a:solidFill>
                  <a:schemeClr val="accent4">
                    <a:lumMod val="75000"/>
                  </a:schemeClr>
                </a:solidFill>
                <a:latin typeface="Bahnschrift Condensed" panose="020B0502040204020203" pitchFamily="34" charset="0"/>
                <a:ea typeface="Assistant"/>
                <a:cs typeface="Assistant"/>
                <a:sym typeface="Assistant"/>
              </a:rPr>
              <a:t>unor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reprezentanți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controlul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exercitat</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puterile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protectoare</a:t>
            </a:r>
            <a:r>
              <a:rPr lang="ro-RO" sz="1300" dirty="0">
                <a:solidFill>
                  <a:schemeClr val="accent4">
                    <a:lumMod val="75000"/>
                  </a:schemeClr>
                </a:solidFill>
                <a:latin typeface="Bahnschrift Condensed" panose="020B0502040204020203" pitchFamily="34" charset="0"/>
                <a:ea typeface="Assistant"/>
                <a:cs typeface="Assistant"/>
                <a:sym typeface="Assistant"/>
              </a:rPr>
              <a:t>.</a:t>
            </a:r>
            <a:endParaRPr lang="en-US"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kumimoji="0" lang="ro-RO" sz="1300" i="0" u="none" strike="noStrike" kern="0" cap="none" spc="0" normalizeH="0" baseline="0" noProof="0" dirty="0">
              <a:ln>
                <a:noFill/>
              </a:ln>
              <a:solidFill>
                <a:srgbClr val="5E4C3E"/>
              </a:solidFill>
              <a:effectLst/>
              <a:uLnTx/>
              <a:uFillTx/>
              <a:latin typeface="Bahnschrift Condensed" panose="020B0502040204020203" pitchFamily="34" charset="0"/>
              <a:ea typeface="Assistant"/>
              <a:cs typeface="Assistant"/>
              <a:sym typeface="Assistant"/>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899;p62">
            <a:extLst>
              <a:ext uri="{FF2B5EF4-FFF2-40B4-BE49-F238E27FC236}">
                <a16:creationId xmlns:a16="http://schemas.microsoft.com/office/drawing/2014/main" xmlns="" id="{0898AB61-DA01-45E6-BE76-CD03AF6FC5DE}"/>
              </a:ext>
            </a:extLst>
          </p:cNvPr>
          <p:cNvGrpSpPr/>
          <p:nvPr/>
        </p:nvGrpSpPr>
        <p:grpSpPr>
          <a:xfrm>
            <a:off x="103153" y="439243"/>
            <a:ext cx="640995" cy="566941"/>
            <a:chOff x="238125" y="1291875"/>
            <a:chExt cx="392550" cy="351875"/>
          </a:xfrm>
        </p:grpSpPr>
        <p:sp>
          <p:nvSpPr>
            <p:cNvPr id="18" name="Google Shape;1900;p62">
              <a:extLst>
                <a:ext uri="{FF2B5EF4-FFF2-40B4-BE49-F238E27FC236}">
                  <a16:creationId xmlns:a16="http://schemas.microsoft.com/office/drawing/2014/main" xmlns="" id="{0FEA2A78-4049-4A77-B1F7-FC9185604CC1}"/>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01;p62">
              <a:extLst>
                <a:ext uri="{FF2B5EF4-FFF2-40B4-BE49-F238E27FC236}">
                  <a16:creationId xmlns:a16="http://schemas.microsoft.com/office/drawing/2014/main" xmlns="" id="{F4557DDB-C539-4116-A3C1-DBA94A4B0245}"/>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02;p62">
              <a:extLst>
                <a:ext uri="{FF2B5EF4-FFF2-40B4-BE49-F238E27FC236}">
                  <a16:creationId xmlns:a16="http://schemas.microsoft.com/office/drawing/2014/main" xmlns="" id="{0B981860-5F6F-4207-A858-0041DDE61C58}"/>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808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3"/>
          <p:cNvSpPr txBox="1">
            <a:spLocks noGrp="1"/>
          </p:cNvSpPr>
          <p:nvPr>
            <p:ph type="title"/>
          </p:nvPr>
        </p:nvSpPr>
        <p:spPr>
          <a:xfrm>
            <a:off x="647387" y="331959"/>
            <a:ext cx="797706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Reglementarea statutului de prizonier de război</a:t>
            </a:r>
            <a:endParaRPr dirty="0"/>
          </a:p>
        </p:txBody>
      </p:sp>
      <p:sp>
        <p:nvSpPr>
          <p:cNvPr id="1412" name="Google Shape;1412;p53"/>
          <p:cNvSpPr txBox="1">
            <a:spLocks noGrp="1"/>
          </p:cNvSpPr>
          <p:nvPr>
            <p:ph type="body" idx="1"/>
          </p:nvPr>
        </p:nvSpPr>
        <p:spPr>
          <a:xfrm>
            <a:off x="249382" y="1343105"/>
            <a:ext cx="8625623" cy="37887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sz="1300" b="1" dirty="0">
                <a:solidFill>
                  <a:schemeClr val="accent4">
                    <a:lumMod val="75000"/>
                  </a:schemeClr>
                </a:solidFill>
                <a:latin typeface="Bahnschrift Condensed" panose="020B0502040204020203" pitchFamily="34" charset="0"/>
                <a:ea typeface="Assistant"/>
                <a:cs typeface="Assistant"/>
                <a:sym typeface="Assistant"/>
              </a:rPr>
              <a:t>Art. 1 din Convenția de la Geneva privind prizonierii de război din 1929: </a:t>
            </a:r>
            <a:r>
              <a:rPr lang="ro-RO" sz="1300" dirty="0">
                <a:solidFill>
                  <a:schemeClr val="accent4">
                    <a:lumMod val="75000"/>
                  </a:schemeClr>
                </a:solidFill>
                <a:latin typeface="Bahnschrift Condensed" panose="020B0502040204020203" pitchFamily="34" charset="0"/>
                <a:ea typeface="Assistant"/>
                <a:cs typeface="Assistant"/>
                <a:sym typeface="Assistant"/>
              </a:rPr>
              <a:t>Prezenta convenție se aplică:</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1) Tuturor persoanelor menționate în articolele 1, 2 și 3 din Regulamentul anexate la Convenția de la Haga privind legile și obiceiurile războiului pe</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uscat, din 18 octombrie 1907, și capturate de inamic.</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2) Tuturor persoanelor aparținând forțelor armate ale părților beligerante, capturate de inamic în cursul operațiunilor militare pe mare sau în aer, cu excepția derogărilor care ar putea fi făcute inevitabile de condițiile de capturare. Cu toate acestea, aceste derogări nu trebuie să încalce</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principiile fundamentale ale prezentei convenții; ele încetează din momentul în care persoanele capturate au reintrat într-un lagăr de prizonieri de război.</a:t>
            </a:r>
            <a:endParaRPr lang="en-US"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lang="en-US" sz="1300" b="1"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lang="ro-RO" sz="1300" b="1" dirty="0">
                <a:solidFill>
                  <a:schemeClr val="accent4">
                    <a:lumMod val="75000"/>
                  </a:schemeClr>
                </a:solidFill>
                <a:latin typeface="Bahnschrift Condensed" panose="020B0502040204020203" pitchFamily="34" charset="0"/>
                <a:ea typeface="Assistant"/>
                <a:cs typeface="Assistant"/>
                <a:sym typeface="Assistant"/>
              </a:rPr>
              <a:t>Art. </a:t>
            </a:r>
            <a:r>
              <a:rPr lang="en-US" sz="1300" b="1" dirty="0">
                <a:solidFill>
                  <a:schemeClr val="accent4">
                    <a:lumMod val="75000"/>
                  </a:schemeClr>
                </a:solidFill>
                <a:latin typeface="Bahnschrift Condensed" panose="020B0502040204020203" pitchFamily="34" charset="0"/>
                <a:ea typeface="Assistant"/>
                <a:cs typeface="Assistant"/>
                <a:sym typeface="Assistant"/>
              </a:rPr>
              <a:t>2</a:t>
            </a:r>
            <a:r>
              <a:rPr lang="ro-RO" sz="1300" b="1" dirty="0">
                <a:solidFill>
                  <a:schemeClr val="accent4">
                    <a:lumMod val="75000"/>
                  </a:schemeClr>
                </a:solidFill>
                <a:latin typeface="Bahnschrift Condensed" panose="020B0502040204020203" pitchFamily="34" charset="0"/>
                <a:ea typeface="Assistant"/>
                <a:cs typeface="Assistant"/>
                <a:sym typeface="Assistant"/>
              </a:rPr>
              <a:t> din Convenția de la Geneva privind prizonierii de război din 1929</a:t>
            </a:r>
            <a:r>
              <a:rPr lang="en-US" sz="1300" b="1" dirty="0">
                <a:solidFill>
                  <a:schemeClr val="accent4">
                    <a:lumMod val="75000"/>
                  </a:schemeClr>
                </a:solidFill>
                <a:latin typeface="Bahnschrift Condensed" panose="020B0502040204020203" pitchFamily="34" charset="0"/>
                <a:ea typeface="Assistant"/>
                <a:cs typeface="Assistant"/>
                <a:sym typeface="Assistant"/>
              </a:rPr>
              <a:t>: </a:t>
            </a:r>
            <a:r>
              <a:rPr lang="en-US" sz="1300" b="1" dirty="0" err="1">
                <a:solidFill>
                  <a:schemeClr val="accent4">
                    <a:lumMod val="75000"/>
                  </a:schemeClr>
                </a:solidFill>
                <a:latin typeface="Bahnschrift Condensed" panose="020B0502040204020203" pitchFamily="34" charset="0"/>
                <a:ea typeface="Assistant"/>
                <a:cs typeface="Assistant"/>
                <a:sym typeface="Assistant"/>
              </a:rPr>
              <a:t>Prizonierii</a:t>
            </a:r>
            <a:r>
              <a:rPr lang="en-US" sz="1300" b="1" dirty="0">
                <a:solidFill>
                  <a:schemeClr val="accent4">
                    <a:lumMod val="75000"/>
                  </a:schemeClr>
                </a:solidFill>
                <a:latin typeface="Bahnschrift Condensed" panose="020B0502040204020203" pitchFamily="34" charset="0"/>
                <a:ea typeface="Assistant"/>
                <a:cs typeface="Assistant"/>
                <a:sym typeface="Assistant"/>
              </a:rPr>
              <a:t> de </a:t>
            </a:r>
            <a:r>
              <a:rPr lang="en-US" sz="1300" b="1" dirty="0" err="1">
                <a:solidFill>
                  <a:schemeClr val="accent4">
                    <a:lumMod val="75000"/>
                  </a:schemeClr>
                </a:solidFill>
                <a:latin typeface="Bahnschrift Condensed" panose="020B0502040204020203" pitchFamily="34" charset="0"/>
                <a:ea typeface="Assistant"/>
                <a:cs typeface="Assistant"/>
                <a:sym typeface="Assistant"/>
              </a:rPr>
              <a:t>război</a:t>
            </a:r>
            <a:r>
              <a:rPr lang="en-US" sz="1300" b="1" dirty="0">
                <a:solidFill>
                  <a:schemeClr val="accent4">
                    <a:lumMod val="75000"/>
                  </a:schemeClr>
                </a:solidFill>
                <a:latin typeface="Bahnschrift Condensed" panose="020B0502040204020203" pitchFamily="34" charset="0"/>
                <a:ea typeface="Assistant"/>
                <a:cs typeface="Assistant"/>
                <a:sym typeface="Assistant"/>
              </a:rPr>
              <a:t> </a:t>
            </a:r>
            <a:r>
              <a:rPr lang="en-US" sz="1300" dirty="0">
                <a:solidFill>
                  <a:schemeClr val="accent4">
                    <a:lumMod val="75000"/>
                  </a:schemeClr>
                </a:solidFill>
                <a:latin typeface="Bahnschrift Condensed" panose="020B0502040204020203" pitchFamily="34" charset="0"/>
                <a:ea typeface="Assistant"/>
                <a:cs typeface="Assistant"/>
                <a:sym typeface="Assistant"/>
              </a:rPr>
              <a:t>sunt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puterea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puterii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ostile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dar</a:t>
            </a:r>
            <a:r>
              <a:rPr lang="en-US" sz="1300" dirty="0">
                <a:solidFill>
                  <a:schemeClr val="accent4">
                    <a:lumMod val="75000"/>
                  </a:schemeClr>
                </a:solidFill>
                <a:latin typeface="Bahnschrift Condensed" panose="020B0502040204020203" pitchFamily="34" charset="0"/>
                <a:ea typeface="Assistant"/>
                <a:cs typeface="Assistant"/>
                <a:sym typeface="Assistant"/>
              </a:rPr>
              <a:t> nu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a:t>
            </a:r>
          </a:p>
          <a:p>
            <a:pPr marL="0" lvl="0" indent="0" algn="just" rtl="0">
              <a:spcBef>
                <a:spcPts val="0"/>
              </a:spcBef>
              <a:spcAft>
                <a:spcPts val="0"/>
              </a:spcAft>
              <a:buNone/>
            </a:pPr>
            <a:r>
              <a:rPr lang="en-US" sz="1300" dirty="0" err="1">
                <a:solidFill>
                  <a:schemeClr val="accent4">
                    <a:lumMod val="75000"/>
                  </a:schemeClr>
                </a:solidFill>
                <a:latin typeface="Bahnschrift Condensed" panose="020B0502040204020203" pitchFamily="34" charset="0"/>
                <a:ea typeface="Assistant"/>
                <a:cs typeface="Assistant"/>
                <a:sym typeface="Assistant"/>
              </a:rPr>
              <a:t>indivizilor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sau</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corpurilor</a:t>
            </a:r>
            <a:r>
              <a:rPr lang="en-US" sz="1300" dirty="0">
                <a:solidFill>
                  <a:schemeClr val="accent4">
                    <a:lumMod val="75000"/>
                  </a:schemeClr>
                </a:solidFill>
                <a:latin typeface="Bahnschrift Condensed" panose="020B0502040204020203" pitchFamily="34" charset="0"/>
                <a:ea typeface="Assistant"/>
                <a:cs typeface="Assistant"/>
                <a:sym typeface="Assistant"/>
              </a:rPr>
              <a:t> care </a:t>
            </a:r>
            <a:r>
              <a:rPr lang="en-US" sz="1300" dirty="0" err="1">
                <a:solidFill>
                  <a:schemeClr val="accent4">
                    <a:lumMod val="75000"/>
                  </a:schemeClr>
                </a:solidFill>
                <a:latin typeface="Bahnschrift Condensed" panose="020B0502040204020203" pitchFamily="34" charset="0"/>
                <a:ea typeface="Assistant"/>
                <a:cs typeface="Assistant"/>
                <a:sym typeface="Assistant"/>
              </a:rPr>
              <a:t>i</a:t>
            </a:r>
            <a:r>
              <a:rPr lang="en-US" sz="1300" dirty="0">
                <a:solidFill>
                  <a:schemeClr val="accent4">
                    <a:lumMod val="75000"/>
                  </a:schemeClr>
                </a:solidFill>
                <a:latin typeface="Bahnschrift Condensed" panose="020B0502040204020203" pitchFamily="34" charset="0"/>
                <a:ea typeface="Assistant"/>
                <a:cs typeface="Assistant"/>
                <a:sym typeface="Assistant"/>
              </a:rPr>
              <a:t>-au </a:t>
            </a:r>
            <a:r>
              <a:rPr lang="en-US" sz="1300" dirty="0" err="1">
                <a:solidFill>
                  <a:schemeClr val="accent4">
                    <a:lumMod val="75000"/>
                  </a:schemeClr>
                </a:solidFill>
                <a:latin typeface="Bahnschrift Condensed" panose="020B0502040204020203" pitchFamily="34" charset="0"/>
                <a:ea typeface="Assistant"/>
                <a:cs typeface="Assistant"/>
                <a:sym typeface="Assistant"/>
              </a:rPr>
              <a:t>capturat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Ei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trebuie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să</a:t>
            </a:r>
            <a:r>
              <a:rPr lang="en-US" sz="1300" dirty="0">
                <a:solidFill>
                  <a:schemeClr val="accent4">
                    <a:lumMod val="75000"/>
                  </a:schemeClr>
                </a:solidFill>
                <a:latin typeface="Bahnschrift Condensed" panose="020B0502040204020203" pitchFamily="34" charset="0"/>
                <a:ea typeface="Assistant"/>
                <a:cs typeface="Assistant"/>
                <a:sym typeface="Assistant"/>
              </a:rPr>
              <a:t> fie </a:t>
            </a:r>
            <a:r>
              <a:rPr lang="en-US" sz="1300" dirty="0" err="1">
                <a:solidFill>
                  <a:schemeClr val="accent4">
                    <a:lumMod val="75000"/>
                  </a:schemeClr>
                </a:solidFill>
                <a:latin typeface="Bahnschrift Condensed" panose="020B0502040204020203" pitchFamily="34" charset="0"/>
                <a:ea typeface="Assistant"/>
                <a:cs typeface="Assistant"/>
                <a:sym typeface="Assistant"/>
              </a:rPr>
              <a:t>tratați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protejați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orice</a:t>
            </a:r>
            <a:r>
              <a:rPr lang="en-US" sz="1300" dirty="0">
                <a:solidFill>
                  <a:schemeClr val="accent4">
                    <a:lumMod val="75000"/>
                  </a:schemeClr>
                </a:solidFill>
                <a:latin typeface="Bahnschrift Condensed" panose="020B0502040204020203" pitchFamily="34" charset="0"/>
                <a:ea typeface="Assistant"/>
                <a:cs typeface="Assistant"/>
                <a:sym typeface="Assistant"/>
              </a:rPr>
              <a:t> moment cu </a:t>
            </a:r>
            <a:r>
              <a:rPr lang="en-US" sz="1300" dirty="0" err="1">
                <a:solidFill>
                  <a:schemeClr val="accent4">
                    <a:lumMod val="75000"/>
                  </a:schemeClr>
                </a:solidFill>
                <a:latin typeface="Bahnschrift Condensed" panose="020B0502040204020203" pitchFamily="34" charset="0"/>
                <a:ea typeface="Assistant"/>
                <a:cs typeface="Assistant"/>
                <a:sym typeface="Assistant"/>
              </a:rPr>
              <a:t>omenie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special </a:t>
            </a:r>
            <a:r>
              <a:rPr lang="en-US" sz="1300" dirty="0" err="1">
                <a:solidFill>
                  <a:schemeClr val="accent4">
                    <a:lumMod val="75000"/>
                  </a:schemeClr>
                </a:solidFill>
                <a:latin typeface="Bahnschrift Condensed" panose="020B0502040204020203" pitchFamily="34" charset="0"/>
                <a:ea typeface="Assistant"/>
                <a:cs typeface="Assistant"/>
                <a:sym typeface="Assistant"/>
              </a:rPr>
              <a:t>împotriva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actelor</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violență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insultelor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curiozității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publice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Măsurile</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represalii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împotriva</a:t>
            </a:r>
            <a:r>
              <a:rPr lang="en-US" sz="1300" dirty="0">
                <a:solidFill>
                  <a:schemeClr val="accent4">
                    <a:lumMod val="75000"/>
                  </a:schemeClr>
                </a:solidFill>
                <a:latin typeface="Bahnschrift Condensed" panose="020B0502040204020203" pitchFamily="34" charset="0"/>
                <a:ea typeface="Assistant"/>
                <a:cs typeface="Assistant"/>
                <a:sym typeface="Assistant"/>
              </a:rPr>
              <a:t> lor sunt </a:t>
            </a:r>
            <a:r>
              <a:rPr lang="en-US" sz="1300" dirty="0" err="1">
                <a:solidFill>
                  <a:schemeClr val="accent4">
                    <a:lumMod val="75000"/>
                  </a:schemeClr>
                </a:solidFill>
                <a:latin typeface="Bahnschrift Condensed" panose="020B0502040204020203" pitchFamily="34" charset="0"/>
                <a:ea typeface="Assistant"/>
                <a:cs typeface="Assistant"/>
                <a:sym typeface="Assistant"/>
              </a:rPr>
              <a:t>interzise</a:t>
            </a:r>
            <a:r>
              <a:rPr lang="en-US" sz="1300" dirty="0">
                <a:solidFill>
                  <a:schemeClr val="accent4">
                    <a:lumMod val="75000"/>
                  </a:schemeClr>
                </a:solidFill>
                <a:latin typeface="Bahnschrift Condensed" panose="020B0502040204020203" pitchFamily="34" charset="0"/>
                <a:ea typeface="Assistant"/>
                <a:cs typeface="Assistant"/>
                <a:sym typeface="Assistant"/>
              </a:rPr>
              <a:t>.</a:t>
            </a:r>
            <a:endParaRPr lang="ro-RO"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endParaRPr lang="en-US" sz="1300" dirty="0">
              <a:solidFill>
                <a:srgbClr val="5E4C3E"/>
              </a:solidFill>
              <a:latin typeface="Bahnschrift Condensed" panose="020B0502040204020203" pitchFamily="34" charset="0"/>
              <a:ea typeface="Assistant"/>
              <a:cs typeface="Assistant"/>
              <a:sym typeface="Assistant"/>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899;p62">
            <a:extLst>
              <a:ext uri="{FF2B5EF4-FFF2-40B4-BE49-F238E27FC236}">
                <a16:creationId xmlns:a16="http://schemas.microsoft.com/office/drawing/2014/main" xmlns="" id="{8107BC46-F81B-4E8F-8C93-B84069013335}"/>
              </a:ext>
            </a:extLst>
          </p:cNvPr>
          <p:cNvGrpSpPr/>
          <p:nvPr/>
        </p:nvGrpSpPr>
        <p:grpSpPr>
          <a:xfrm>
            <a:off x="146821" y="453269"/>
            <a:ext cx="640995" cy="566941"/>
            <a:chOff x="238125" y="1291875"/>
            <a:chExt cx="392550" cy="351875"/>
          </a:xfrm>
        </p:grpSpPr>
        <p:sp>
          <p:nvSpPr>
            <p:cNvPr id="18" name="Google Shape;1900;p62">
              <a:extLst>
                <a:ext uri="{FF2B5EF4-FFF2-40B4-BE49-F238E27FC236}">
                  <a16:creationId xmlns:a16="http://schemas.microsoft.com/office/drawing/2014/main" xmlns="" id="{BA374009-F8FB-45EB-8F47-641DE14F9B4C}"/>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01;p62">
              <a:extLst>
                <a:ext uri="{FF2B5EF4-FFF2-40B4-BE49-F238E27FC236}">
                  <a16:creationId xmlns:a16="http://schemas.microsoft.com/office/drawing/2014/main" xmlns="" id="{5931BDC5-C1B5-4279-B312-DECA4859F720}"/>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02;p62">
              <a:extLst>
                <a:ext uri="{FF2B5EF4-FFF2-40B4-BE49-F238E27FC236}">
                  <a16:creationId xmlns:a16="http://schemas.microsoft.com/office/drawing/2014/main" xmlns="" id="{F0A3A48F-5A59-4240-B7D1-8C47DEEC8C5A}"/>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345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3"/>
          <p:cNvSpPr txBox="1">
            <a:spLocks noGrp="1"/>
          </p:cNvSpPr>
          <p:nvPr>
            <p:ph type="title"/>
          </p:nvPr>
        </p:nvSpPr>
        <p:spPr>
          <a:xfrm>
            <a:off x="647387" y="331959"/>
            <a:ext cx="797706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Reglementarea statutului de prizonier de război</a:t>
            </a:r>
            <a:endParaRPr dirty="0"/>
          </a:p>
        </p:txBody>
      </p:sp>
      <p:sp>
        <p:nvSpPr>
          <p:cNvPr id="1412" name="Google Shape;1412;p53"/>
          <p:cNvSpPr txBox="1">
            <a:spLocks noGrp="1"/>
          </p:cNvSpPr>
          <p:nvPr>
            <p:ph type="body" idx="1"/>
          </p:nvPr>
        </p:nvSpPr>
        <p:spPr>
          <a:xfrm>
            <a:off x="290945" y="1022827"/>
            <a:ext cx="8584060" cy="37887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sz="1300" b="1" dirty="0">
                <a:solidFill>
                  <a:schemeClr val="accent4">
                    <a:lumMod val="75000"/>
                  </a:schemeClr>
                </a:solidFill>
                <a:latin typeface="Bahnschrift Condensed" panose="020B0502040204020203" pitchFamily="34" charset="0"/>
                <a:ea typeface="Assistant"/>
                <a:cs typeface="Assistant"/>
                <a:sym typeface="Assistant"/>
              </a:rPr>
              <a:t>Art. 4 din Convenția (III) de la Geneva din 1949 privind tratamentul prizonierilor de război</a:t>
            </a:r>
            <a:r>
              <a:rPr lang="en-US" sz="1300" b="1" dirty="0">
                <a:solidFill>
                  <a:schemeClr val="accent4">
                    <a:lumMod val="75000"/>
                  </a:schemeClr>
                </a:solidFill>
                <a:latin typeface="Bahnschrift Condensed" panose="020B0502040204020203" pitchFamily="34" charset="0"/>
                <a:ea typeface="Assistant"/>
                <a:cs typeface="Assistant"/>
                <a:sym typeface="Assistant"/>
              </a:rPr>
              <a:t>:</a:t>
            </a:r>
            <a:r>
              <a:rPr lang="ro-RO" sz="1300" b="1" dirty="0">
                <a:solidFill>
                  <a:schemeClr val="accent4">
                    <a:lumMod val="75000"/>
                  </a:schemeClr>
                </a:solidFill>
                <a:latin typeface="Bahnschrift Condensed" panose="020B0502040204020203" pitchFamily="34" charset="0"/>
                <a:ea typeface="Assistant"/>
                <a:cs typeface="Assistant"/>
                <a:sym typeface="Assistant"/>
              </a:rPr>
              <a:t> Prizonierii de război, în sensul prezentei convenții, sunt persoane</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aparținând uneia dintre următoarele categorii, care au căzut în puterea</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inamicului:</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1) Membrii forțelor armate ale unei părți la conflict, precum și membrii milițiilor sau ai corpurilor de voluntari care fac parte din aceste forțe armate.</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2) Membrii altor miliții și membrii altor corpuri de voluntari, inclusiv cei ai mișcărilor organizate de rezistență, aparținând unei părți la</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conflict și care acționează în interiorul sau în afara propriului teritoriu, chiar dacă acest teritoriu este ocupat, cu condiția ca aceste miliții sau corpuri de voluntari, inclusiv aceste mișcări organizate de rezistență, să îndeplinească următoarele condiții</a:t>
            </a:r>
            <a:r>
              <a:rPr lang="en-US" sz="1300" dirty="0">
                <a:solidFill>
                  <a:schemeClr val="accent4">
                    <a:lumMod val="75000"/>
                  </a:schemeClr>
                </a:solidFill>
                <a:latin typeface="Bahnschrift Condensed" panose="020B0502040204020203" pitchFamily="34" charset="0"/>
                <a:ea typeface="Assistant"/>
                <a:cs typeface="Assistant"/>
                <a:sym typeface="Assistant"/>
              </a:rPr>
              <a:t>:</a:t>
            </a:r>
            <a:endParaRPr lang="ro-RO"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a) aceea de a fi comandate de o persoană responsabilă pentru subordonații săi;</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b) aceea de a avea un semn distinctiv fix, recognoscibil la distanță;</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c) aceea de a purta arme în mod deschis;</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d) aceea de a-și desfășura operațiunile în conformitate cu legile și obiceiurilor de război.</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3) Membrii forțelor armate regulate care mărturisesc loialitate unui guvern sau unei autorități nerecunoscute de către puterea care i-a reținut</a:t>
            </a:r>
            <a:r>
              <a:rPr lang="en-US" sz="1300" dirty="0">
                <a:solidFill>
                  <a:schemeClr val="accent4">
                    <a:lumMod val="75000"/>
                  </a:schemeClr>
                </a:solidFill>
                <a:latin typeface="Bahnschrift Condensed" panose="020B0502040204020203" pitchFamily="34" charset="0"/>
                <a:ea typeface="Assistant"/>
                <a:cs typeface="Assistant"/>
                <a:sym typeface="Assistant"/>
              </a:rPr>
              <a:t>.</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4) Persoanele care însoțesc forțele armate fără a fi efectiv membri ai acestora, cum ar fi membrii civili ai echipajelor aeronavelor militare, corespondenții de război, contractorii de aprovizionare, membrii unităților de muncă sau ai serviciilor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ro-RO" sz="1300" dirty="0">
                <a:solidFill>
                  <a:schemeClr val="accent4">
                    <a:lumMod val="75000"/>
                  </a:schemeClr>
                </a:solidFill>
                <a:latin typeface="Bahnschrift Condensed" panose="020B0502040204020203" pitchFamily="34" charset="0"/>
                <a:ea typeface="Assistant"/>
                <a:cs typeface="Assistant"/>
                <a:sym typeface="Assistant"/>
              </a:rPr>
              <a:t>responsabile cu bunăstarea forțelor armate, cu condiția ca acestea să fi primit autorizație din partea forțelor armate pe care le însoțesc,</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ro-RO" sz="1300" dirty="0">
                <a:solidFill>
                  <a:schemeClr val="accent4">
                    <a:lumMod val="75000"/>
                  </a:schemeClr>
                </a:solidFill>
                <a:latin typeface="Bahnschrift Condensed" panose="020B0502040204020203" pitchFamily="34" charset="0"/>
                <a:ea typeface="Assistant"/>
                <a:cs typeface="Assistant"/>
                <a:sym typeface="Assistant"/>
              </a:rPr>
              <a:t>care le furnizează în acest scop o carte de identitate similară cu</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ro-RO" sz="1300" dirty="0">
                <a:solidFill>
                  <a:schemeClr val="accent4">
                    <a:lumMod val="75000"/>
                  </a:schemeClr>
                </a:solidFill>
                <a:latin typeface="Bahnschrift Condensed" panose="020B0502040204020203" pitchFamily="34" charset="0"/>
                <a:ea typeface="Assistant"/>
                <a:cs typeface="Assistant"/>
                <a:sym typeface="Assistant"/>
              </a:rPr>
              <a:t>modelul anexat.</a:t>
            </a:r>
          </a:p>
          <a:p>
            <a:pPr marL="0" lvl="0" indent="0" algn="just" rtl="0">
              <a:spcBef>
                <a:spcPts val="0"/>
              </a:spcBef>
              <a:spcAft>
                <a:spcPts val="0"/>
              </a:spcAft>
              <a:buNone/>
            </a:pPr>
            <a:endParaRPr sz="1300" dirty="0">
              <a:latin typeface="Bahnschrift Condensed" panose="020B0502040204020203" pitchFamily="34" charset="0"/>
              <a:ea typeface="Assistant"/>
              <a:cs typeface="Assistant"/>
              <a:sym typeface="Assistant"/>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899;p62">
            <a:extLst>
              <a:ext uri="{FF2B5EF4-FFF2-40B4-BE49-F238E27FC236}">
                <a16:creationId xmlns:a16="http://schemas.microsoft.com/office/drawing/2014/main" xmlns="" id="{4E589A92-1EE7-4180-AE12-5EF6D8BF4E9C}"/>
              </a:ext>
            </a:extLst>
          </p:cNvPr>
          <p:cNvGrpSpPr/>
          <p:nvPr/>
        </p:nvGrpSpPr>
        <p:grpSpPr>
          <a:xfrm>
            <a:off x="146821" y="432173"/>
            <a:ext cx="640995" cy="566941"/>
            <a:chOff x="238125" y="1291875"/>
            <a:chExt cx="392550" cy="351875"/>
          </a:xfrm>
        </p:grpSpPr>
        <p:sp>
          <p:nvSpPr>
            <p:cNvPr id="18" name="Google Shape;1900;p62">
              <a:extLst>
                <a:ext uri="{FF2B5EF4-FFF2-40B4-BE49-F238E27FC236}">
                  <a16:creationId xmlns:a16="http://schemas.microsoft.com/office/drawing/2014/main" xmlns="" id="{FB91464C-EA66-401B-9F19-EAC507CBADD7}"/>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01;p62">
              <a:extLst>
                <a:ext uri="{FF2B5EF4-FFF2-40B4-BE49-F238E27FC236}">
                  <a16:creationId xmlns:a16="http://schemas.microsoft.com/office/drawing/2014/main" xmlns="" id="{601920E3-DCAD-41F9-8A65-4330D439C813}"/>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02;p62">
              <a:extLst>
                <a:ext uri="{FF2B5EF4-FFF2-40B4-BE49-F238E27FC236}">
                  <a16:creationId xmlns:a16="http://schemas.microsoft.com/office/drawing/2014/main" xmlns="" id="{A7429CCD-F5F4-43E3-9AE1-E2C76BEF61CB}"/>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794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3"/>
          <p:cNvSpPr txBox="1">
            <a:spLocks noGrp="1"/>
          </p:cNvSpPr>
          <p:nvPr>
            <p:ph type="title"/>
          </p:nvPr>
        </p:nvSpPr>
        <p:spPr>
          <a:xfrm>
            <a:off x="647387" y="331959"/>
            <a:ext cx="797706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Reglementarea statutului de prizonier de război</a:t>
            </a:r>
            <a:endParaRPr dirty="0"/>
          </a:p>
        </p:txBody>
      </p:sp>
      <p:sp>
        <p:nvSpPr>
          <p:cNvPr id="1412" name="Google Shape;1412;p53"/>
          <p:cNvSpPr txBox="1">
            <a:spLocks noGrp="1"/>
          </p:cNvSpPr>
          <p:nvPr>
            <p:ph type="body" idx="1"/>
          </p:nvPr>
        </p:nvSpPr>
        <p:spPr>
          <a:xfrm>
            <a:off x="290945" y="1022826"/>
            <a:ext cx="8584060" cy="398541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300" dirty="0">
                <a:solidFill>
                  <a:schemeClr val="accent4">
                    <a:lumMod val="75000"/>
                  </a:schemeClr>
                </a:solidFill>
                <a:latin typeface="Bahnschrift Condensed" panose="020B0502040204020203" pitchFamily="34" charset="0"/>
                <a:ea typeface="Assistant"/>
                <a:cs typeface="Assistant"/>
                <a:sym typeface="Assistant"/>
              </a:rPr>
              <a:t>5) </a:t>
            </a:r>
            <a:r>
              <a:rPr lang="en-US" sz="1300" dirty="0" err="1">
                <a:solidFill>
                  <a:schemeClr val="accent4">
                    <a:lumMod val="75000"/>
                  </a:schemeClr>
                </a:solidFill>
                <a:latin typeface="Bahnschrift Condensed" panose="020B0502040204020203" pitchFamily="34" charset="0"/>
                <a:ea typeface="Assistant"/>
                <a:cs typeface="Assistant"/>
                <a:sym typeface="Assistant"/>
              </a:rPr>
              <a:t>Membrii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echipajelor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inclusiv</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comandanții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piloții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ucenicii</a:t>
            </a:r>
            <a:r>
              <a:rPr lang="en-US" sz="1300" dirty="0">
                <a:solidFill>
                  <a:schemeClr val="accent4">
                    <a:lumMod val="75000"/>
                  </a:schemeClr>
                </a:solidFill>
                <a:latin typeface="Bahnschrift Condensed" panose="020B0502040204020203" pitchFamily="34" charset="0"/>
                <a:ea typeface="Assistant"/>
                <a:cs typeface="Assistant"/>
                <a:sym typeface="Assistant"/>
              </a:rPr>
              <a:t> din marina </a:t>
            </a:r>
            <a:r>
              <a:rPr lang="en-US" sz="1300" dirty="0" err="1">
                <a:solidFill>
                  <a:schemeClr val="accent4">
                    <a:lumMod val="75000"/>
                  </a:schemeClr>
                </a:solidFill>
                <a:latin typeface="Bahnschrift Condensed" panose="020B0502040204020203" pitchFamily="34" charset="0"/>
                <a:ea typeface="Assistant"/>
                <a:cs typeface="Assistant"/>
                <a:sym typeface="Assistant"/>
              </a:rPr>
              <a:t>comercială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echipajele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aeronavelor</a:t>
            </a:r>
            <a:r>
              <a:rPr lang="en-US" sz="1300" dirty="0">
                <a:solidFill>
                  <a:schemeClr val="accent4">
                    <a:lumMod val="75000"/>
                  </a:schemeClr>
                </a:solidFill>
                <a:latin typeface="Bahnschrift Condensed" panose="020B0502040204020203" pitchFamily="34" charset="0"/>
                <a:ea typeface="Assistant"/>
                <a:cs typeface="Assistant"/>
                <a:sym typeface="Assistant"/>
              </a:rPr>
              <a:t> civile ale </a:t>
            </a:r>
            <a:r>
              <a:rPr lang="en-US" sz="1300" dirty="0" err="1">
                <a:solidFill>
                  <a:schemeClr val="accent4">
                    <a:lumMod val="75000"/>
                  </a:schemeClr>
                </a:solidFill>
                <a:latin typeface="Bahnschrift Condensed" panose="020B0502040204020203" pitchFamily="34" charset="0"/>
                <a:ea typeface="Assistant"/>
                <a:cs typeface="Assistant"/>
                <a:sym typeface="Assistant"/>
              </a:rPr>
              <a:t>părților</a:t>
            </a:r>
            <a:r>
              <a:rPr lang="en-US" sz="1300" dirty="0">
                <a:solidFill>
                  <a:schemeClr val="accent4">
                    <a:lumMod val="75000"/>
                  </a:schemeClr>
                </a:solidFill>
                <a:latin typeface="Bahnschrift Condensed" panose="020B0502040204020203" pitchFamily="34" charset="0"/>
                <a:ea typeface="Assistant"/>
                <a:cs typeface="Assistant"/>
                <a:sym typeface="Assistant"/>
              </a:rPr>
              <a:t> la conflict, care nu </a:t>
            </a:r>
            <a:r>
              <a:rPr lang="en-US" sz="1300" dirty="0" err="1">
                <a:solidFill>
                  <a:schemeClr val="accent4">
                    <a:lumMod val="75000"/>
                  </a:schemeClr>
                </a:solidFill>
                <a:latin typeface="Bahnschrift Condensed" panose="020B0502040204020203" pitchFamily="34" charset="0"/>
                <a:ea typeface="Assistant"/>
                <a:cs typeface="Assistant"/>
                <a:sym typeface="Assistant"/>
              </a:rPr>
              <a:t>beneficiază</a:t>
            </a:r>
            <a:r>
              <a:rPr lang="en-US" sz="1300" dirty="0">
                <a:solidFill>
                  <a:schemeClr val="accent4">
                    <a:lumMod val="75000"/>
                  </a:schemeClr>
                </a:solidFill>
                <a:latin typeface="Bahnschrift Condensed" panose="020B0502040204020203" pitchFamily="34" charset="0"/>
                <a:ea typeface="Assistant"/>
                <a:cs typeface="Assistant"/>
                <a:sym typeface="Assistant"/>
              </a:rPr>
              <a:t> de un </a:t>
            </a:r>
            <a:r>
              <a:rPr lang="en-US" sz="1300" dirty="0" err="1">
                <a:solidFill>
                  <a:schemeClr val="accent4">
                    <a:lumMod val="75000"/>
                  </a:schemeClr>
                </a:solidFill>
                <a:latin typeface="Bahnschrift Condensed" panose="020B0502040204020203" pitchFamily="34" charset="0"/>
                <a:ea typeface="Assistant"/>
                <a:cs typeface="Assistant"/>
                <a:sym typeface="Assistant"/>
              </a:rPr>
              <a:t>tratament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mai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favorabil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temeiul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oricăror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alte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dispoziții</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drept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internațional</a:t>
            </a:r>
            <a:r>
              <a:rPr lang="en-US" sz="1300" dirty="0">
                <a:solidFill>
                  <a:schemeClr val="accent4">
                    <a:lumMod val="75000"/>
                  </a:schemeClr>
                </a:solidFill>
                <a:latin typeface="Bahnschrift Condensed" panose="020B0502040204020203" pitchFamily="34" charset="0"/>
                <a:ea typeface="Assistant"/>
                <a:cs typeface="Assistant"/>
                <a:sym typeface="Assistant"/>
              </a:rPr>
              <a:t>.</a:t>
            </a:r>
          </a:p>
          <a:p>
            <a:pPr marL="0" lvl="0" indent="0" algn="just" rtl="0">
              <a:spcBef>
                <a:spcPts val="0"/>
              </a:spcBef>
              <a:spcAft>
                <a:spcPts val="0"/>
              </a:spcAft>
              <a:buNone/>
            </a:pPr>
            <a:r>
              <a:rPr lang="en-US" sz="1300" dirty="0">
                <a:solidFill>
                  <a:schemeClr val="accent4">
                    <a:lumMod val="75000"/>
                  </a:schemeClr>
                </a:solidFill>
                <a:latin typeface="Bahnschrift Condensed" panose="020B0502040204020203" pitchFamily="34" charset="0"/>
                <a:ea typeface="Assistant"/>
                <a:cs typeface="Assistant"/>
                <a:sym typeface="Assistant"/>
              </a:rPr>
              <a:t>6) </a:t>
            </a:r>
            <a:r>
              <a:rPr lang="ro-RO" sz="1300" dirty="0">
                <a:solidFill>
                  <a:schemeClr val="accent4">
                    <a:lumMod val="75000"/>
                  </a:schemeClr>
                </a:solidFill>
                <a:latin typeface="Bahnschrift Condensed" panose="020B0502040204020203" pitchFamily="34" charset="0"/>
                <a:ea typeface="Assistant"/>
                <a:cs typeface="Assistant"/>
                <a:sym typeface="Assistant"/>
              </a:rPr>
              <a:t>L</a:t>
            </a:r>
            <a:r>
              <a:rPr lang="en-US" sz="1300" dirty="0" err="1">
                <a:solidFill>
                  <a:schemeClr val="accent4">
                    <a:lumMod val="75000"/>
                  </a:schemeClr>
                </a:solidFill>
                <a:latin typeface="Bahnschrift Condensed" panose="020B0502040204020203" pitchFamily="34" charset="0"/>
                <a:ea typeface="Assistant"/>
                <a:cs typeface="Assistant"/>
                <a:sym typeface="Assistant"/>
              </a:rPr>
              <a:t>ocuitorii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unui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teritoriu</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neocupat</a:t>
            </a:r>
            <a:r>
              <a:rPr lang="en-US" sz="1300" dirty="0">
                <a:solidFill>
                  <a:schemeClr val="accent4">
                    <a:lumMod val="75000"/>
                  </a:schemeClr>
                </a:solidFill>
                <a:latin typeface="Bahnschrift Condensed" panose="020B0502040204020203" pitchFamily="34" charset="0"/>
                <a:ea typeface="Assistant"/>
                <a:cs typeface="Assistant"/>
                <a:sym typeface="Assistant"/>
              </a:rPr>
              <a:t> care, la </a:t>
            </a:r>
            <a:r>
              <a:rPr lang="en-US" sz="1300" dirty="0" err="1">
                <a:solidFill>
                  <a:schemeClr val="accent4">
                    <a:lumMod val="75000"/>
                  </a:schemeClr>
                </a:solidFill>
                <a:latin typeface="Bahnschrift Condensed" panose="020B0502040204020203" pitchFamily="34" charset="0"/>
                <a:ea typeface="Assistant"/>
                <a:cs typeface="Assistant"/>
                <a:sym typeface="Assistant"/>
              </a:rPr>
              <a:t>apropierea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inamicului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iau</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spontan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armele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pentru</a:t>
            </a:r>
            <a:r>
              <a:rPr lang="en-US" sz="1300" dirty="0">
                <a:solidFill>
                  <a:schemeClr val="accent4">
                    <a:lumMod val="75000"/>
                  </a:schemeClr>
                </a:solidFill>
                <a:latin typeface="Bahnschrift Condensed" panose="020B0502040204020203" pitchFamily="34" charset="0"/>
                <a:ea typeface="Assistant"/>
                <a:cs typeface="Assistant"/>
                <a:sym typeface="Assistant"/>
              </a:rPr>
              <a:t> a </a:t>
            </a:r>
            <a:r>
              <a:rPr lang="en-US" sz="1300" dirty="0" err="1">
                <a:solidFill>
                  <a:schemeClr val="accent4">
                    <a:lumMod val="75000"/>
                  </a:schemeClr>
                </a:solidFill>
                <a:latin typeface="Bahnschrift Condensed" panose="020B0502040204020203" pitchFamily="34" charset="0"/>
                <a:ea typeface="Assistant"/>
                <a:cs typeface="Assistant"/>
                <a:sym typeface="Assistant"/>
              </a:rPr>
              <a:t>rezista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forțelor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invadatoare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fără</a:t>
            </a:r>
            <a:r>
              <a:rPr lang="en-US" sz="1300" dirty="0">
                <a:solidFill>
                  <a:schemeClr val="accent4">
                    <a:lumMod val="75000"/>
                  </a:schemeClr>
                </a:solidFill>
                <a:latin typeface="Bahnschrift Condensed" panose="020B0502040204020203" pitchFamily="34" charset="0"/>
                <a:ea typeface="Assistant"/>
                <a:cs typeface="Assistant"/>
                <a:sym typeface="Assistant"/>
              </a:rPr>
              <a:t> s</a:t>
            </a:r>
            <a:r>
              <a:rPr lang="ro-RO" sz="1300" dirty="0">
                <a:solidFill>
                  <a:schemeClr val="accent4">
                    <a:lumMod val="75000"/>
                  </a:schemeClr>
                </a:solidFill>
                <a:latin typeface="Bahnschrift Condensed" panose="020B0502040204020203" pitchFamily="34" charset="0"/>
                <a:ea typeface="Assistant"/>
                <a:cs typeface="Assistant"/>
                <a:sym typeface="Assistant"/>
              </a:rPr>
              <a:t>ă</a:t>
            </a:r>
            <a:r>
              <a:rPr lang="en-US" sz="1300" dirty="0">
                <a:solidFill>
                  <a:schemeClr val="accent4">
                    <a:lumMod val="75000"/>
                  </a:schemeClr>
                </a:solidFill>
                <a:latin typeface="Bahnschrift Condensed" panose="020B0502040204020203" pitchFamily="34" charset="0"/>
                <a:ea typeface="Assistant"/>
                <a:cs typeface="Assistant"/>
                <a:sym typeface="Assistant"/>
              </a:rPr>
              <a:t> fi </a:t>
            </a:r>
            <a:r>
              <a:rPr lang="en-US" sz="1300" dirty="0" err="1">
                <a:solidFill>
                  <a:schemeClr val="accent4">
                    <a:lumMod val="75000"/>
                  </a:schemeClr>
                </a:solidFill>
                <a:latin typeface="Bahnschrift Condensed" panose="020B0502040204020203" pitchFamily="34" charset="0"/>
                <a:ea typeface="Assistant"/>
                <a:cs typeface="Assistant"/>
                <a:sym typeface="Assistant"/>
              </a:rPr>
              <a:t>avut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timp</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să</a:t>
            </a:r>
            <a:r>
              <a:rPr lang="en-US" sz="1300" dirty="0">
                <a:solidFill>
                  <a:schemeClr val="accent4">
                    <a:lumMod val="75000"/>
                  </a:schemeClr>
                </a:solidFill>
                <a:latin typeface="Bahnschrift Condensed" panose="020B0502040204020203" pitchFamily="34" charset="0"/>
                <a:ea typeface="Assistant"/>
                <a:cs typeface="Assistant"/>
                <a:sym typeface="Assistant"/>
              </a:rPr>
              <a:t> se </a:t>
            </a:r>
            <a:r>
              <a:rPr lang="en-US" sz="1300" dirty="0" err="1">
                <a:solidFill>
                  <a:schemeClr val="accent4">
                    <a:lumMod val="75000"/>
                  </a:schemeClr>
                </a:solidFill>
                <a:latin typeface="Bahnschrift Condensed" panose="020B0502040204020203" pitchFamily="34" charset="0"/>
                <a:ea typeface="Assistant"/>
                <a:cs typeface="Assistant"/>
                <a:sym typeface="Assistant"/>
              </a:rPr>
              <a:t>constituie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unități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armate</a:t>
            </a:r>
            <a:r>
              <a:rPr lang="en-US" sz="1300" dirty="0">
                <a:solidFill>
                  <a:schemeClr val="accent4">
                    <a:lumMod val="75000"/>
                  </a:schemeClr>
                </a:solidFill>
                <a:latin typeface="Bahnschrift Condensed" panose="020B0502040204020203" pitchFamily="34" charset="0"/>
                <a:ea typeface="Assistant"/>
                <a:cs typeface="Assistant"/>
                <a:sym typeface="Assistant"/>
              </a:rPr>
              <a:t> regulate, cu </a:t>
            </a:r>
            <a:r>
              <a:rPr lang="en-US" sz="1300" dirty="0" err="1">
                <a:solidFill>
                  <a:schemeClr val="accent4">
                    <a:lumMod val="75000"/>
                  </a:schemeClr>
                </a:solidFill>
                <a:latin typeface="Bahnschrift Condensed" panose="020B0502040204020203" pitchFamily="34" charset="0"/>
                <a:ea typeface="Assistant"/>
                <a:cs typeface="Assistant"/>
                <a:sym typeface="Assistant"/>
              </a:rPr>
              <a:t>condiția</a:t>
            </a:r>
            <a:r>
              <a:rPr lang="ro-RO"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poarte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arme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mod </a:t>
            </a:r>
            <a:r>
              <a:rPr lang="en-US" sz="1300" dirty="0" err="1">
                <a:solidFill>
                  <a:schemeClr val="accent4">
                    <a:lumMod val="75000"/>
                  </a:schemeClr>
                </a:solidFill>
                <a:latin typeface="Bahnschrift Condensed" panose="020B0502040204020203" pitchFamily="34" charset="0"/>
                <a:ea typeface="Assistant"/>
                <a:cs typeface="Assistant"/>
                <a:sym typeface="Assistant"/>
              </a:rPr>
              <a:t>deschis</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respecte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legile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obiceiurile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războiului</a:t>
            </a:r>
            <a:r>
              <a:rPr lang="ro-RO" sz="1300" dirty="0">
                <a:solidFill>
                  <a:schemeClr val="accent4">
                    <a:lumMod val="75000"/>
                  </a:schemeClr>
                </a:solidFill>
                <a:latin typeface="Bahnschrift Condensed" panose="020B0502040204020203" pitchFamily="34" charset="0"/>
                <a:ea typeface="Assistant"/>
                <a:cs typeface="Assistant"/>
                <a:sym typeface="Assistant"/>
              </a:rPr>
              <a:t>.</a:t>
            </a:r>
          </a:p>
          <a:p>
            <a:pPr marL="0" lvl="0" indent="0" algn="just" rtl="0">
              <a:spcBef>
                <a:spcPts val="0"/>
              </a:spcBef>
              <a:spcAft>
                <a:spcPts val="0"/>
              </a:spcAft>
              <a:buNone/>
            </a:pPr>
            <a:endParaRPr lang="ro-RO"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lang="en-US" sz="1300" dirty="0">
                <a:solidFill>
                  <a:schemeClr val="accent4">
                    <a:lumMod val="75000"/>
                  </a:schemeClr>
                </a:solidFill>
                <a:latin typeface="Bahnschrift Condensed" panose="020B0502040204020203" pitchFamily="34" charset="0"/>
                <a:ea typeface="Assistant"/>
                <a:cs typeface="Assistant"/>
                <a:sym typeface="Assistant"/>
              </a:rPr>
              <a:t>De </a:t>
            </a:r>
            <a:r>
              <a:rPr lang="en-US" sz="1300" dirty="0" err="1">
                <a:solidFill>
                  <a:schemeClr val="accent4">
                    <a:lumMod val="75000"/>
                  </a:schemeClr>
                </a:solidFill>
                <a:latin typeface="Bahnschrift Condensed" panose="020B0502040204020203" pitchFamily="34" charset="0"/>
                <a:ea typeface="Assistant"/>
                <a:cs typeface="Assistant"/>
                <a:sym typeface="Assistant"/>
              </a:rPr>
              <a:t>asemenea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vor</a:t>
            </a:r>
            <a:r>
              <a:rPr lang="en-US" sz="1300" dirty="0">
                <a:solidFill>
                  <a:schemeClr val="accent4">
                    <a:lumMod val="75000"/>
                  </a:schemeClr>
                </a:solidFill>
                <a:latin typeface="Bahnschrift Condensed" panose="020B0502040204020203" pitchFamily="34" charset="0"/>
                <a:ea typeface="Assistant"/>
                <a:cs typeface="Assistant"/>
                <a:sym typeface="Assistant"/>
              </a:rPr>
              <a:t> fi </a:t>
            </a:r>
            <a:r>
              <a:rPr lang="en-US" sz="1300" dirty="0" err="1">
                <a:solidFill>
                  <a:schemeClr val="accent4">
                    <a:lumMod val="75000"/>
                  </a:schemeClr>
                </a:solidFill>
                <a:latin typeface="Bahnschrift Condensed" panose="020B0502040204020203" pitchFamily="34" charset="0"/>
                <a:ea typeface="Assistant"/>
                <a:cs typeface="Assistant"/>
                <a:sym typeface="Assistant"/>
              </a:rPr>
              <a:t>tratați</a:t>
            </a:r>
            <a:r>
              <a:rPr lang="en-US" sz="1300" dirty="0">
                <a:solidFill>
                  <a:schemeClr val="accent4">
                    <a:lumMod val="75000"/>
                  </a:schemeClr>
                </a:solidFill>
                <a:latin typeface="Bahnschrift Condensed" panose="020B0502040204020203" pitchFamily="34" charset="0"/>
                <a:ea typeface="Assistant"/>
                <a:cs typeface="Assistant"/>
                <a:sym typeface="Assistant"/>
              </a:rPr>
              <a:t> ca </a:t>
            </a:r>
            <a:r>
              <a:rPr lang="en-US" sz="1300" dirty="0" err="1">
                <a:solidFill>
                  <a:schemeClr val="accent4">
                    <a:lumMod val="75000"/>
                  </a:schemeClr>
                </a:solidFill>
                <a:latin typeface="Bahnschrift Condensed" panose="020B0502040204020203" pitchFamily="34" charset="0"/>
                <a:ea typeface="Assistant"/>
                <a:cs typeface="Assistant"/>
                <a:sym typeface="Assistant"/>
              </a:rPr>
              <a:t>prizonieri</a:t>
            </a:r>
            <a:r>
              <a:rPr lang="en-US" sz="1300" dirty="0">
                <a:solidFill>
                  <a:schemeClr val="accent4">
                    <a:lumMod val="75000"/>
                  </a:schemeClr>
                </a:solidFill>
                <a:latin typeface="Bahnschrift Condensed" panose="020B0502040204020203" pitchFamily="34" charset="0"/>
                <a:ea typeface="Assistant"/>
                <a:cs typeface="Assistant"/>
                <a:sym typeface="Assistant"/>
              </a:rPr>
              <a:t> de </a:t>
            </a:r>
            <a:r>
              <a:rPr lang="en-US" sz="1300" dirty="0" err="1">
                <a:solidFill>
                  <a:schemeClr val="accent4">
                    <a:lumMod val="75000"/>
                  </a:schemeClr>
                </a:solidFill>
                <a:latin typeface="Bahnschrift Condensed" panose="020B0502040204020203" pitchFamily="34" charset="0"/>
                <a:ea typeface="Assistant"/>
                <a:cs typeface="Assistant"/>
                <a:sym typeface="Assistant"/>
              </a:rPr>
              <a:t>război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conformitate</a:t>
            </a:r>
            <a:r>
              <a:rPr lang="en-US" sz="1300" dirty="0">
                <a:solidFill>
                  <a:schemeClr val="accent4">
                    <a:lumMod val="75000"/>
                  </a:schemeClr>
                </a:solidFill>
                <a:latin typeface="Bahnschrift Condensed" panose="020B0502040204020203" pitchFamily="34" charset="0"/>
                <a:ea typeface="Assistant"/>
                <a:cs typeface="Assistant"/>
                <a:sym typeface="Assistant"/>
              </a:rPr>
              <a:t> cu </a:t>
            </a:r>
            <a:r>
              <a:rPr lang="en-US" sz="1300" dirty="0" err="1">
                <a:solidFill>
                  <a:schemeClr val="accent4">
                    <a:lumMod val="75000"/>
                  </a:schemeClr>
                </a:solidFill>
                <a:latin typeface="Bahnschrift Condensed" panose="020B0502040204020203" pitchFamily="34" charset="0"/>
                <a:ea typeface="Assistant"/>
                <a:cs typeface="Assistant"/>
                <a:sym typeface="Assistant"/>
              </a:rPr>
              <a:t>prezenta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Convenție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următorii</a:t>
            </a:r>
            <a:r>
              <a:rPr lang="en-US" sz="1300" dirty="0">
                <a:solidFill>
                  <a:schemeClr val="accent4">
                    <a:lumMod val="75000"/>
                  </a:schemeClr>
                </a:solidFill>
                <a:latin typeface="Bahnschrift Condensed" panose="020B0502040204020203" pitchFamily="34" charset="0"/>
                <a:ea typeface="Assistant"/>
                <a:cs typeface="Assistant"/>
                <a:sym typeface="Assistant"/>
              </a:rPr>
              <a:t>:</a:t>
            </a:r>
          </a:p>
          <a:p>
            <a:pPr marL="0" lvl="0" indent="0" algn="just" rtl="0">
              <a:spcBef>
                <a:spcPts val="0"/>
              </a:spcBef>
              <a:spcAft>
                <a:spcPts val="0"/>
              </a:spcAft>
              <a:buNone/>
            </a:pPr>
            <a:r>
              <a:rPr lang="ro-RO" sz="1300" dirty="0">
                <a:solidFill>
                  <a:schemeClr val="accent4">
                    <a:lumMod val="75000"/>
                  </a:schemeClr>
                </a:solidFill>
                <a:latin typeface="Bahnschrift Condensed" panose="020B0502040204020203" pitchFamily="34" charset="0"/>
                <a:ea typeface="Assistant"/>
                <a:cs typeface="Assistant"/>
                <a:sym typeface="Assistant"/>
              </a:rPr>
              <a:t>1) P</a:t>
            </a:r>
            <a:r>
              <a:rPr lang="en-US" sz="1300" dirty="0" err="1">
                <a:solidFill>
                  <a:schemeClr val="accent4">
                    <a:lumMod val="75000"/>
                  </a:schemeClr>
                </a:solidFill>
                <a:latin typeface="Bahnschrift Condensed" panose="020B0502040204020203" pitchFamily="34" charset="0"/>
                <a:ea typeface="Assistant"/>
                <a:cs typeface="Assistant"/>
                <a:sym typeface="Assistant"/>
              </a:rPr>
              <a:t>ersoanele</a:t>
            </a:r>
            <a:r>
              <a:rPr lang="en-US" sz="1300" dirty="0">
                <a:solidFill>
                  <a:schemeClr val="accent4">
                    <a:lumMod val="75000"/>
                  </a:schemeClr>
                </a:solidFill>
                <a:latin typeface="Bahnschrift Condensed" panose="020B0502040204020203" pitchFamily="34" charset="0"/>
                <a:ea typeface="Assistant"/>
                <a:cs typeface="Assistant"/>
                <a:sym typeface="Assistant"/>
              </a:rPr>
              <a:t> care </a:t>
            </a:r>
            <a:r>
              <a:rPr lang="en-US" sz="1300" dirty="0" err="1">
                <a:solidFill>
                  <a:schemeClr val="accent4">
                    <a:lumMod val="75000"/>
                  </a:schemeClr>
                </a:solidFill>
                <a:latin typeface="Bahnschrift Condensed" panose="020B0502040204020203" pitchFamily="34" charset="0"/>
                <a:ea typeface="Assistant"/>
                <a:cs typeface="Assistant"/>
                <a:sym typeface="Assistant"/>
              </a:rPr>
              <a:t>aparțin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sau</a:t>
            </a:r>
            <a:r>
              <a:rPr lang="en-US" sz="1300" dirty="0">
                <a:solidFill>
                  <a:schemeClr val="accent4">
                    <a:lumMod val="75000"/>
                  </a:schemeClr>
                </a:solidFill>
                <a:latin typeface="Bahnschrift Condensed" panose="020B0502040204020203" pitchFamily="34" charset="0"/>
                <a:ea typeface="Assistant"/>
                <a:cs typeface="Assistant"/>
                <a:sym typeface="Assistant"/>
              </a:rPr>
              <a:t> au </a:t>
            </a:r>
            <a:r>
              <a:rPr lang="en-US" sz="1300" dirty="0" err="1">
                <a:solidFill>
                  <a:schemeClr val="accent4">
                    <a:lumMod val="75000"/>
                  </a:schemeClr>
                </a:solidFill>
                <a:latin typeface="Bahnschrift Condensed" panose="020B0502040204020203" pitchFamily="34" charset="0"/>
                <a:ea typeface="Assistant"/>
                <a:cs typeface="Assistant"/>
                <a:sym typeface="Assistant"/>
              </a:rPr>
              <a:t>aparținut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forțelor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armate</a:t>
            </a:r>
            <a:r>
              <a:rPr lang="en-US" sz="1300" dirty="0">
                <a:solidFill>
                  <a:schemeClr val="accent4">
                    <a:lumMod val="75000"/>
                  </a:schemeClr>
                </a:solidFill>
                <a:latin typeface="Bahnschrift Condensed" panose="020B0502040204020203" pitchFamily="34" charset="0"/>
                <a:ea typeface="Assistant"/>
                <a:cs typeface="Assistant"/>
                <a:sym typeface="Assistant"/>
              </a:rPr>
              <a:t> ale </a:t>
            </a:r>
            <a:r>
              <a:rPr lang="en-US" sz="1300" dirty="0" err="1">
                <a:solidFill>
                  <a:schemeClr val="accent4">
                    <a:lumMod val="75000"/>
                  </a:schemeClr>
                </a:solidFill>
                <a:latin typeface="Bahnschrift Condensed" panose="020B0502040204020203" pitchFamily="34" charset="0"/>
                <a:ea typeface="Assistant"/>
                <a:cs typeface="Assistant"/>
                <a:sym typeface="Assistant"/>
              </a:rPr>
              <a:t>țării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ocupate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dacă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puterea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ocupantă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consideră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necesar</a:t>
            </a:r>
            <a:r>
              <a:rPr lang="en-US" sz="1300" dirty="0">
                <a:solidFill>
                  <a:schemeClr val="accent4">
                    <a:lumMod val="75000"/>
                  </a:schemeClr>
                </a:solidFill>
                <a:latin typeface="Bahnschrift Condensed" panose="020B0502040204020203" pitchFamily="34" charset="0"/>
                <a:ea typeface="Assistant"/>
                <a:cs typeface="Assistant"/>
                <a:sym typeface="Assistant"/>
              </a:rPr>
              <a:t>, din </a:t>
            </a:r>
            <a:r>
              <a:rPr lang="en-US" sz="1300" dirty="0" err="1">
                <a:solidFill>
                  <a:schemeClr val="accent4">
                    <a:lumMod val="75000"/>
                  </a:schemeClr>
                </a:solidFill>
                <a:latin typeface="Bahnschrift Condensed" panose="020B0502040204020203" pitchFamily="34" charset="0"/>
                <a:ea typeface="Assistant"/>
                <a:cs typeface="Assistant"/>
                <a:sym typeface="Assistant"/>
              </a:rPr>
              <a:t>cauzaacestei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loialități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să</a:t>
            </a:r>
            <a:r>
              <a:rPr lang="en-US" sz="1300" dirty="0">
                <a:solidFill>
                  <a:schemeClr val="accent4">
                    <a:lumMod val="75000"/>
                  </a:schemeClr>
                </a:solidFill>
                <a:latin typeface="Bahnschrift Condensed" panose="020B0502040204020203" pitchFamily="34" charset="0"/>
                <a:ea typeface="Assistant"/>
                <a:cs typeface="Assistant"/>
                <a:sym typeface="Assistant"/>
              </a:rPr>
              <a:t> le </a:t>
            </a:r>
            <a:r>
              <a:rPr lang="en-US" sz="1300" dirty="0" err="1">
                <a:solidFill>
                  <a:schemeClr val="accent4">
                    <a:lumMod val="75000"/>
                  </a:schemeClr>
                </a:solidFill>
                <a:latin typeface="Bahnschrift Condensed" panose="020B0502040204020203" pitchFamily="34" charset="0"/>
                <a:ea typeface="Assistant"/>
                <a:cs typeface="Assistant"/>
                <a:sym typeface="Assistant"/>
              </a:rPr>
              <a:t>interneze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chiar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dacă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inițial</a:t>
            </a:r>
            <a:r>
              <a:rPr lang="en-US" sz="1300" dirty="0">
                <a:solidFill>
                  <a:schemeClr val="accent4">
                    <a:lumMod val="75000"/>
                  </a:schemeClr>
                </a:solidFill>
                <a:latin typeface="Bahnschrift Condensed" panose="020B0502040204020203" pitchFamily="34" charset="0"/>
                <a:ea typeface="Assistant"/>
                <a:cs typeface="Assistant"/>
                <a:sym typeface="Assistant"/>
              </a:rPr>
              <a:t> le-a </a:t>
            </a:r>
            <a:r>
              <a:rPr lang="en-US" sz="1300" dirty="0" err="1">
                <a:solidFill>
                  <a:schemeClr val="accent4">
                    <a:lumMod val="75000"/>
                  </a:schemeClr>
                </a:solidFill>
                <a:latin typeface="Bahnschrift Condensed" panose="020B0502040204020203" pitchFamily="34" charset="0"/>
                <a:ea typeface="Assistant"/>
                <a:cs typeface="Assistant"/>
                <a:sym typeface="Assistant"/>
              </a:rPr>
              <a:t>eliberatîn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timp</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ostilitățile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aveau</a:t>
            </a:r>
            <a:r>
              <a:rPr lang="en-US" sz="1300" dirty="0">
                <a:solidFill>
                  <a:schemeClr val="accent4">
                    <a:lumMod val="75000"/>
                  </a:schemeClr>
                </a:solidFill>
                <a:latin typeface="Bahnschrift Condensed" panose="020B0502040204020203" pitchFamily="34" charset="0"/>
                <a:ea typeface="Assistant"/>
                <a:cs typeface="Assistant"/>
                <a:sym typeface="Assistant"/>
              </a:rPr>
              <a:t> loc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afara </a:t>
            </a:r>
            <a:r>
              <a:rPr lang="en-US" sz="1300" dirty="0" err="1">
                <a:solidFill>
                  <a:schemeClr val="accent4">
                    <a:lumMod val="75000"/>
                  </a:schemeClr>
                </a:solidFill>
                <a:latin typeface="Bahnschrift Condensed" panose="020B0502040204020203" pitchFamily="34" charset="0"/>
                <a:ea typeface="Assistant"/>
                <a:cs typeface="Assistant"/>
                <a:sym typeface="Assistant"/>
              </a:rPr>
              <a:t>teritoriului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ocupat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special  </a:t>
            </a:r>
            <a:r>
              <a:rPr lang="ro-RO" sz="1300" dirty="0">
                <a:solidFill>
                  <a:schemeClr val="accent4">
                    <a:lumMod val="75000"/>
                  </a:schemeClr>
                </a:solidFill>
                <a:latin typeface="Bahnschrift Condensed" panose="020B0502040204020203" pitchFamily="34" charset="0"/>
                <a:ea typeface="Assistant"/>
                <a:cs typeface="Assistant"/>
                <a:sym typeface="Assistant"/>
              </a:rPr>
              <a:t>î</a:t>
            </a:r>
            <a:r>
              <a:rPr lang="en-US" sz="1300" dirty="0">
                <a:solidFill>
                  <a:schemeClr val="accent4">
                    <a:lumMod val="75000"/>
                  </a:schemeClr>
                </a:solidFill>
                <a:latin typeface="Bahnschrift Condensed" panose="020B0502040204020203" pitchFamily="34" charset="0"/>
                <a:ea typeface="Assistant"/>
                <a:cs typeface="Assistant"/>
                <a:sym typeface="Assistant"/>
              </a:rPr>
              <a:t>n </a:t>
            </a:r>
            <a:r>
              <a:rPr lang="en-US" sz="1300" dirty="0" err="1">
                <a:solidFill>
                  <a:schemeClr val="accent4">
                    <a:lumMod val="75000"/>
                  </a:schemeClr>
                </a:solidFill>
                <a:latin typeface="Bahnschrift Condensed" panose="020B0502040204020203" pitchFamily="34" charset="0"/>
                <a:ea typeface="Assistant"/>
                <a:cs typeface="Assistant"/>
                <a:sym typeface="Assistant"/>
              </a:rPr>
              <a:t>cazul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care </a:t>
            </a:r>
            <a:r>
              <a:rPr lang="en-US" sz="1300" dirty="0" err="1">
                <a:solidFill>
                  <a:schemeClr val="accent4">
                    <a:lumMod val="75000"/>
                  </a:schemeClr>
                </a:solidFill>
                <a:latin typeface="Bahnschrift Condensed" panose="020B0502040204020203" pitchFamily="34" charset="0"/>
                <a:ea typeface="Assistant"/>
                <a:cs typeface="Assistant"/>
                <a:sym typeface="Assistant"/>
              </a:rPr>
              <a:t>aceste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persoane</a:t>
            </a:r>
            <a:r>
              <a:rPr lang="en-US" sz="1300" dirty="0">
                <a:solidFill>
                  <a:schemeClr val="accent4">
                    <a:lumMod val="75000"/>
                  </a:schemeClr>
                </a:solidFill>
                <a:latin typeface="Bahnschrift Condensed" panose="020B0502040204020203" pitchFamily="34" charset="0"/>
                <a:ea typeface="Assistant"/>
                <a:cs typeface="Assistant"/>
                <a:sym typeface="Assistant"/>
              </a:rPr>
              <a:t> au </a:t>
            </a:r>
            <a:r>
              <a:rPr lang="en-US" sz="1300" dirty="0" err="1">
                <a:solidFill>
                  <a:schemeClr val="accent4">
                    <a:lumMod val="75000"/>
                  </a:schemeClr>
                </a:solidFill>
                <a:latin typeface="Bahnschrift Condensed" panose="020B0502040204020203" pitchFamily="34" charset="0"/>
                <a:ea typeface="Assistant"/>
                <a:cs typeface="Assistant"/>
                <a:sym typeface="Assistant"/>
              </a:rPr>
              <a:t>făcut</a:t>
            </a:r>
            <a:r>
              <a:rPr lang="en-US" sz="1300" dirty="0">
                <a:solidFill>
                  <a:schemeClr val="accent4">
                    <a:lumMod val="75000"/>
                  </a:schemeClr>
                </a:solidFill>
                <a:latin typeface="Bahnschrift Condensed" panose="020B0502040204020203" pitchFamily="34" charset="0"/>
                <a:ea typeface="Assistant"/>
                <a:cs typeface="Assistant"/>
                <a:sym typeface="Assistant"/>
              </a:rPr>
              <a:t> o </a:t>
            </a:r>
            <a:r>
              <a:rPr lang="en-US" sz="1300" dirty="0" err="1">
                <a:solidFill>
                  <a:schemeClr val="accent4">
                    <a:lumMod val="75000"/>
                  </a:schemeClr>
                </a:solidFill>
                <a:latin typeface="Bahnschrift Condensed" panose="020B0502040204020203" pitchFamily="34" charset="0"/>
                <a:ea typeface="Assistant"/>
                <a:cs typeface="Assistant"/>
                <a:sym typeface="Assistant"/>
              </a:rPr>
              <a:t>încercare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nereușită</a:t>
            </a:r>
            <a:r>
              <a:rPr lang="en-US" sz="1300" dirty="0">
                <a:solidFill>
                  <a:schemeClr val="accent4">
                    <a:lumMod val="75000"/>
                  </a:schemeClr>
                </a:solidFill>
                <a:latin typeface="Bahnschrift Condensed" panose="020B0502040204020203" pitchFamily="34" charset="0"/>
                <a:ea typeface="Assistant"/>
                <a:cs typeface="Assistant"/>
                <a:sym typeface="Assistant"/>
              </a:rPr>
              <a:t> de a se </a:t>
            </a:r>
            <a:r>
              <a:rPr lang="en-US" sz="1300" dirty="0" err="1">
                <a:solidFill>
                  <a:schemeClr val="accent4">
                    <a:lumMod val="75000"/>
                  </a:schemeClr>
                </a:solidFill>
                <a:latin typeface="Bahnschrift Condensed" panose="020B0502040204020203" pitchFamily="34" charset="0"/>
                <a:ea typeface="Assistant"/>
                <a:cs typeface="Assistant"/>
                <a:sym typeface="Assistant"/>
              </a:rPr>
              <a:t>reînrola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înforțelor</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armate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cărora</a:t>
            </a:r>
            <a:r>
              <a:rPr lang="en-US" sz="1300" dirty="0">
                <a:solidFill>
                  <a:schemeClr val="accent4">
                    <a:lumMod val="75000"/>
                  </a:schemeClr>
                </a:solidFill>
                <a:latin typeface="Bahnschrift Condensed" panose="020B0502040204020203" pitchFamily="34" charset="0"/>
                <a:ea typeface="Assistant"/>
                <a:cs typeface="Assistant"/>
                <a:sym typeface="Assistant"/>
              </a:rPr>
              <a:t> le </a:t>
            </a:r>
            <a:r>
              <a:rPr lang="en-US" sz="1300" dirty="0" err="1">
                <a:solidFill>
                  <a:schemeClr val="accent4">
                    <a:lumMod val="75000"/>
                  </a:schemeClr>
                </a:solidFill>
                <a:latin typeface="Bahnschrift Condensed" panose="020B0502040204020203" pitchFamily="34" charset="0"/>
                <a:ea typeface="Assistant"/>
                <a:cs typeface="Assistant"/>
                <a:sym typeface="Assistant"/>
              </a:rPr>
              <a:t>aparțin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și</a:t>
            </a:r>
            <a:r>
              <a:rPr lang="en-US" sz="1300" dirty="0">
                <a:solidFill>
                  <a:schemeClr val="accent4">
                    <a:lumMod val="75000"/>
                  </a:schemeClr>
                </a:solidFill>
                <a:latin typeface="Bahnschrift Condensed" panose="020B0502040204020203" pitchFamily="34" charset="0"/>
                <a:ea typeface="Assistant"/>
                <a:cs typeface="Assistant"/>
                <a:sym typeface="Assistant"/>
              </a:rPr>
              <a:t> care sunt </a:t>
            </a:r>
            <a:r>
              <a:rPr lang="en-US" sz="1300" dirty="0" err="1">
                <a:solidFill>
                  <a:schemeClr val="accent4">
                    <a:lumMod val="75000"/>
                  </a:schemeClr>
                </a:solidFill>
                <a:latin typeface="Bahnschrift Condensed" panose="020B0502040204020203" pitchFamily="34" charset="0"/>
                <a:ea typeface="Assistant"/>
                <a:cs typeface="Assistant"/>
                <a:sym typeface="Assistant"/>
              </a:rPr>
              <a:t>angajate</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luptă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sau</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cazul</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care </a:t>
            </a:r>
            <a:r>
              <a:rPr lang="en-US" sz="1300" dirty="0" err="1">
                <a:solidFill>
                  <a:schemeClr val="accent4">
                    <a:lumMod val="75000"/>
                  </a:schemeClr>
                </a:solidFill>
                <a:latin typeface="Bahnschrift Condensed" panose="020B0502040204020203" pitchFamily="34" charset="0"/>
                <a:ea typeface="Assistant"/>
                <a:cs typeface="Assistant"/>
                <a:sym typeface="Assistant"/>
              </a:rPr>
              <a:t>acesteanu</a:t>
            </a:r>
            <a:r>
              <a:rPr lang="en-US" sz="1300" dirty="0">
                <a:solidFill>
                  <a:schemeClr val="accent4">
                    <a:lumMod val="75000"/>
                  </a:schemeClr>
                </a:solidFill>
                <a:latin typeface="Bahnschrift Condensed" panose="020B0502040204020203" pitchFamily="34" charset="0"/>
                <a:ea typeface="Assistant"/>
                <a:cs typeface="Assistant"/>
                <a:sym typeface="Assistant"/>
              </a:rPr>
              <a:t> se </a:t>
            </a:r>
            <a:r>
              <a:rPr lang="en-US" sz="1300" dirty="0" err="1">
                <a:solidFill>
                  <a:schemeClr val="accent4">
                    <a:lumMod val="75000"/>
                  </a:schemeClr>
                </a:solidFill>
                <a:latin typeface="Bahnschrift Condensed" panose="020B0502040204020203" pitchFamily="34" charset="0"/>
                <a:ea typeface="Assistant"/>
                <a:cs typeface="Assistant"/>
                <a:sym typeface="Assistant"/>
              </a:rPr>
              <a:t>conformează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unei</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somații</a:t>
            </a:r>
            <a:r>
              <a:rPr lang="en-US" sz="1300" dirty="0">
                <a:solidFill>
                  <a:schemeClr val="accent4">
                    <a:lumMod val="75000"/>
                  </a:schemeClr>
                </a:solidFill>
                <a:latin typeface="Bahnschrift Condensed" panose="020B0502040204020203" pitchFamily="34" charset="0"/>
                <a:ea typeface="Assistant"/>
                <a:cs typeface="Assistant"/>
                <a:sym typeface="Assistant"/>
              </a:rPr>
              <a:t> care le-a </a:t>
            </a:r>
            <a:r>
              <a:rPr lang="en-US" sz="1300" dirty="0" err="1">
                <a:solidFill>
                  <a:schemeClr val="accent4">
                    <a:lumMod val="75000"/>
                  </a:schemeClr>
                </a:solidFill>
                <a:latin typeface="Bahnschrift Condensed" panose="020B0502040204020203" pitchFamily="34" charset="0"/>
                <a:ea typeface="Assistant"/>
                <a:cs typeface="Assistant"/>
                <a:sym typeface="Assistant"/>
              </a:rPr>
              <a:t>fost</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adresată</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în</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vederea</a:t>
            </a:r>
            <a:r>
              <a:rPr lang="en-US" sz="1300" dirty="0">
                <a:solidFill>
                  <a:schemeClr val="accent4">
                    <a:lumMod val="75000"/>
                  </a:schemeClr>
                </a:solidFill>
                <a:latin typeface="Bahnschrift Condensed" panose="020B0502040204020203" pitchFamily="34" charset="0"/>
                <a:ea typeface="Assistant"/>
                <a:cs typeface="Assistant"/>
                <a:sym typeface="Assistant"/>
              </a:rPr>
              <a:t> </a:t>
            </a:r>
            <a:r>
              <a:rPr lang="en-US" sz="1300" dirty="0" err="1">
                <a:solidFill>
                  <a:schemeClr val="accent4">
                    <a:lumMod val="75000"/>
                  </a:schemeClr>
                </a:solidFill>
                <a:latin typeface="Bahnschrift Condensed" panose="020B0502040204020203" pitchFamily="34" charset="0"/>
                <a:ea typeface="Assistant"/>
                <a:cs typeface="Assistant"/>
                <a:sym typeface="Assistant"/>
              </a:rPr>
              <a:t>internării</a:t>
            </a:r>
            <a:r>
              <a:rPr lang="en-US" sz="1300" dirty="0">
                <a:solidFill>
                  <a:schemeClr val="accent4">
                    <a:lumMod val="75000"/>
                  </a:schemeClr>
                </a:solidFill>
                <a:latin typeface="Bahnschrift Condensed" panose="020B0502040204020203" pitchFamily="34" charset="0"/>
                <a:ea typeface="Assistant"/>
                <a:cs typeface="Assistant"/>
                <a:sym typeface="Assistant"/>
              </a:rPr>
              <a:t>.</a:t>
            </a:r>
            <a:r>
              <a:rPr lang="ro-RO" sz="1300" dirty="0">
                <a:solidFill>
                  <a:schemeClr val="accent4">
                    <a:lumMod val="75000"/>
                  </a:schemeClr>
                </a:solidFill>
                <a:latin typeface="Bahnschrift Condensed" panose="020B0502040204020203" pitchFamily="34" charset="0"/>
                <a:ea typeface="Assistant"/>
                <a:cs typeface="Assistant"/>
                <a:sym typeface="Assistant"/>
              </a:rPr>
              <a:t> </a:t>
            </a:r>
          </a:p>
          <a:p>
            <a:pPr marL="0" lvl="0" indent="0" algn="just" rtl="0">
              <a:spcBef>
                <a:spcPts val="0"/>
              </a:spcBef>
              <a:spcAft>
                <a:spcPts val="0"/>
              </a:spcAft>
              <a:buNone/>
            </a:pPr>
            <a:endParaRPr lang="en-US" sz="1300" dirty="0">
              <a:solidFill>
                <a:schemeClr val="accent4">
                  <a:lumMod val="75000"/>
                </a:schemeClr>
              </a:solidFill>
              <a:latin typeface="Bahnschrift Condensed" panose="020B0502040204020203" pitchFamily="34" charset="0"/>
              <a:ea typeface="Assistant"/>
              <a:cs typeface="Assistant"/>
              <a:sym typeface="Assistant"/>
            </a:endParaRPr>
          </a:p>
          <a:p>
            <a:pPr marL="0" lvl="0" indent="0" algn="just" rtl="0">
              <a:spcBef>
                <a:spcPts val="0"/>
              </a:spcBef>
              <a:spcAft>
                <a:spcPts val="0"/>
              </a:spcAft>
              <a:buNone/>
            </a:pPr>
            <a:r>
              <a:rPr lang="en-US" sz="1300" dirty="0">
                <a:solidFill>
                  <a:schemeClr val="accent4">
                    <a:lumMod val="75000"/>
                  </a:schemeClr>
                </a:solidFill>
                <a:latin typeface="Bahnschrift Condensed" panose="020B0502040204020203" pitchFamily="34" charset="0"/>
              </a:rPr>
              <a:t>2) </a:t>
            </a:r>
            <a:r>
              <a:rPr lang="ro-RO" sz="1300" dirty="0">
                <a:solidFill>
                  <a:schemeClr val="accent4">
                    <a:lumMod val="75000"/>
                  </a:schemeClr>
                </a:solidFill>
                <a:latin typeface="Bahnschrift Condensed" panose="020B0502040204020203" pitchFamily="34" charset="0"/>
              </a:rPr>
              <a:t>P</a:t>
            </a:r>
            <a:r>
              <a:rPr lang="en-US" sz="1300" dirty="0" err="1">
                <a:solidFill>
                  <a:schemeClr val="accent4">
                    <a:lumMod val="75000"/>
                  </a:schemeClr>
                </a:solidFill>
                <a:latin typeface="Bahnschrift Condensed" panose="020B0502040204020203" pitchFamily="34" charset="0"/>
              </a:rPr>
              <a:t>ersoanele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aparţinând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uneia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dintre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categoriile</a:t>
            </a:r>
            <a:r>
              <a:rPr lang="en-US" sz="1300" dirty="0">
                <a:solidFill>
                  <a:schemeClr val="accent4">
                    <a:lumMod val="75000"/>
                  </a:schemeClr>
                </a:solidFill>
                <a:latin typeface="Bahnschrift Condensed" panose="020B0502040204020203" pitchFamily="34" charset="0"/>
              </a:rPr>
              <a:t> enumerate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prezentul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articol</a:t>
            </a:r>
            <a:r>
              <a:rPr lang="en-US" sz="1300" dirty="0">
                <a:solidFill>
                  <a:schemeClr val="accent4">
                    <a:lumMod val="75000"/>
                  </a:schemeClr>
                </a:solidFill>
                <a:latin typeface="Bahnschrift Condensed" panose="020B0502040204020203" pitchFamily="34" charset="0"/>
              </a:rPr>
              <a:t>, pe care </a:t>
            </a:r>
            <a:r>
              <a:rPr lang="en-US" sz="1300" dirty="0" err="1">
                <a:solidFill>
                  <a:schemeClr val="accent4">
                    <a:lumMod val="75000"/>
                  </a:schemeClr>
                </a:solidFill>
                <a:latin typeface="Bahnschrift Condensed" panose="020B0502040204020203" pitchFamily="34" charset="0"/>
              </a:rPr>
              <a:t>Puterile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neutre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nebeligerante</a:t>
            </a:r>
            <a:r>
              <a:rPr lang="en-US" sz="1300" dirty="0">
                <a:solidFill>
                  <a:schemeClr val="accent4">
                    <a:lumMod val="75000"/>
                  </a:schemeClr>
                </a:solidFill>
                <a:latin typeface="Bahnschrift Condensed" panose="020B0502040204020203" pitchFamily="34" charset="0"/>
              </a:rPr>
              <a:t> le-au </a:t>
            </a:r>
            <a:r>
              <a:rPr lang="en-US" sz="1300" dirty="0" err="1">
                <a:solidFill>
                  <a:schemeClr val="accent4">
                    <a:lumMod val="75000"/>
                  </a:schemeClr>
                </a:solidFill>
                <a:latin typeface="Bahnschrift Condensed" panose="020B0502040204020203" pitchFamily="34" charset="0"/>
              </a:rPr>
              <a:t>primit</a:t>
            </a:r>
            <a:r>
              <a:rPr lang="en-US" sz="1300" dirty="0">
                <a:solidFill>
                  <a:schemeClr val="accent4">
                    <a:lumMod val="75000"/>
                  </a:schemeClr>
                </a:solidFill>
                <a:latin typeface="Bahnschrift Condensed" panose="020B0502040204020203" pitchFamily="34" charset="0"/>
              </a:rPr>
              <a:t> pe </a:t>
            </a:r>
            <a:r>
              <a:rPr lang="en-US" sz="1300" dirty="0" err="1">
                <a:solidFill>
                  <a:schemeClr val="accent4">
                    <a:lumMod val="75000"/>
                  </a:schemeClr>
                </a:solidFill>
                <a:latin typeface="Bahnschrift Condensed" panose="020B0502040204020203" pitchFamily="34" charset="0"/>
              </a:rPr>
              <a:t>teritoriul</a:t>
            </a:r>
            <a:r>
              <a:rPr lang="en-US" sz="1300" dirty="0">
                <a:solidFill>
                  <a:schemeClr val="accent4">
                    <a:lumMod val="75000"/>
                  </a:schemeClr>
                </a:solidFill>
                <a:latin typeface="Bahnschrift Condensed" panose="020B0502040204020203" pitchFamily="34" charset="0"/>
              </a:rPr>
              <a:t> lor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pe care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le </a:t>
            </a:r>
            <a:r>
              <a:rPr lang="en-US" sz="1300" dirty="0" err="1">
                <a:solidFill>
                  <a:schemeClr val="accent4">
                    <a:lumMod val="75000"/>
                  </a:schemeClr>
                </a:solidFill>
                <a:latin typeface="Bahnschrift Condensed" panose="020B0502040204020203" pitchFamily="34" charset="0"/>
              </a:rPr>
              <a:t>interneze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baza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dreptului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internaţional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fără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aaduce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prejudiciu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oricărui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tratament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mai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favorabil</a:t>
            </a:r>
            <a:r>
              <a:rPr lang="en-US" sz="1300" dirty="0">
                <a:solidFill>
                  <a:schemeClr val="accent4">
                    <a:lumMod val="75000"/>
                  </a:schemeClr>
                </a:solidFill>
                <a:latin typeface="Bahnschrift Condensed" panose="020B0502040204020203" pitchFamily="34" charset="0"/>
              </a:rPr>
              <a:t> pe care </a:t>
            </a:r>
            <a:r>
              <a:rPr lang="en-US" sz="1300" dirty="0" err="1">
                <a:solidFill>
                  <a:schemeClr val="accent4">
                    <a:lumMod val="75000"/>
                  </a:schemeClr>
                </a:solidFill>
                <a:latin typeface="Bahnschrift Condensed" panose="020B0502040204020203" pitchFamily="34" charset="0"/>
              </a:rPr>
              <a:t>aceste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socoti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trebuie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-l </a:t>
            </a:r>
            <a:r>
              <a:rPr lang="en-US" sz="1300" dirty="0" err="1">
                <a:solidFill>
                  <a:schemeClr val="accent4">
                    <a:lumMod val="75000"/>
                  </a:schemeClr>
                </a:solidFill>
                <a:latin typeface="Bahnschrift Condensed" panose="020B0502040204020203" pitchFamily="34" charset="0"/>
              </a:rPr>
              <a:t>acorde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excepţia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dispoziţiilor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articolelor</a:t>
            </a:r>
            <a:r>
              <a:rPr lang="en-US" sz="1300" dirty="0">
                <a:solidFill>
                  <a:schemeClr val="accent4">
                    <a:lumMod val="75000"/>
                  </a:schemeClr>
                </a:solidFill>
                <a:latin typeface="Bahnschrift Condensed" panose="020B0502040204020203" pitchFamily="34" charset="0"/>
              </a:rPr>
              <a:t> 8, 10, 15, 30 </a:t>
            </a:r>
            <a:r>
              <a:rPr lang="en-US" sz="1300" dirty="0" err="1">
                <a:solidFill>
                  <a:schemeClr val="accent4">
                    <a:lumMod val="75000"/>
                  </a:schemeClr>
                </a:solidFill>
                <a:latin typeface="Bahnschrift Condensed" panose="020B0502040204020203" pitchFamily="34" charset="0"/>
              </a:rPr>
              <a:t>alineatul</a:t>
            </a:r>
            <a:r>
              <a:rPr lang="en-US" sz="1300" dirty="0">
                <a:solidFill>
                  <a:schemeClr val="accent4">
                    <a:lumMod val="75000"/>
                  </a:schemeClr>
                </a:solidFill>
                <a:latin typeface="Bahnschrift Condensed" panose="020B0502040204020203" pitchFamily="34" charset="0"/>
              </a:rPr>
              <a:t> 5, 58 </a:t>
            </a:r>
            <a:r>
              <a:rPr lang="en-US" sz="1300" dirty="0" err="1">
                <a:solidFill>
                  <a:schemeClr val="accent4">
                    <a:lumMod val="75000"/>
                  </a:schemeClr>
                </a:solidFill>
                <a:latin typeface="Bahnschrift Condensed" panose="020B0502040204020203" pitchFamily="34" charset="0"/>
              </a:rPr>
              <a:t>până</a:t>
            </a:r>
            <a:r>
              <a:rPr lang="en-US" sz="1300" dirty="0">
                <a:solidFill>
                  <a:schemeClr val="accent4">
                    <a:lumMod val="75000"/>
                  </a:schemeClr>
                </a:solidFill>
                <a:latin typeface="Bahnschrift Condensed" panose="020B0502040204020203" pitchFamily="34" charset="0"/>
              </a:rPr>
              <a:t> la 67 </a:t>
            </a:r>
            <a:r>
              <a:rPr lang="en-US" sz="1300" dirty="0" err="1">
                <a:solidFill>
                  <a:schemeClr val="accent4">
                    <a:lumMod val="75000"/>
                  </a:schemeClr>
                </a:solidFill>
                <a:latin typeface="Bahnschrift Condensed" panose="020B0502040204020203" pitchFamily="34" charset="0"/>
              </a:rPr>
              <a:t>inclusiv</a:t>
            </a:r>
            <a:r>
              <a:rPr lang="en-US" sz="1300" dirty="0">
                <a:solidFill>
                  <a:schemeClr val="accent4">
                    <a:lumMod val="75000"/>
                  </a:schemeClr>
                </a:solidFill>
                <a:latin typeface="Bahnschrift Condensed" panose="020B0502040204020203" pitchFamily="34" charset="0"/>
              </a:rPr>
              <a:t>, 92, 126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cazul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când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există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relaţii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diplomatice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între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conflict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neutră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sau</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nebeligerantă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interesată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dispoziţii</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privesc</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protectoare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astfel</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relaţii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diplomatice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există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conflict de care </a:t>
            </a:r>
            <a:r>
              <a:rPr lang="en-US" sz="1300" dirty="0" err="1">
                <a:solidFill>
                  <a:schemeClr val="accent4">
                    <a:lumMod val="75000"/>
                  </a:schemeClr>
                </a:solidFill>
                <a:latin typeface="Bahnschrift Condensed" panose="020B0502040204020203" pitchFamily="34" charset="0"/>
              </a:rPr>
              <a:t>depind</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vor</a:t>
            </a:r>
            <a:r>
              <a:rPr lang="en-US" sz="1300" dirty="0">
                <a:solidFill>
                  <a:schemeClr val="accent4">
                    <a:lumMod val="75000"/>
                  </a:schemeClr>
                </a:solidFill>
                <a:latin typeface="Bahnschrift Condensed" panose="020B0502040204020203" pitchFamily="34" charset="0"/>
              </a:rPr>
              <a:t> fi </a:t>
            </a:r>
            <a:r>
              <a:rPr lang="en-US" sz="1300" dirty="0" err="1">
                <a:solidFill>
                  <a:schemeClr val="accent4">
                    <a:lumMod val="75000"/>
                  </a:schemeClr>
                </a:solidFill>
                <a:latin typeface="Bahnschrift Condensed" panose="020B0502040204020203" pitchFamily="34" charset="0"/>
              </a:rPr>
              <a:t>autorizate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exercite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faţă</a:t>
            </a:r>
            <a:r>
              <a:rPr lang="en-US" sz="1300" dirty="0">
                <a:solidFill>
                  <a:schemeClr val="accent4">
                    <a:lumMod val="75000"/>
                  </a:schemeClr>
                </a:solidFill>
                <a:latin typeface="Bahnschrift Condensed" panose="020B0502040204020203" pitchFamily="34" charset="0"/>
              </a:rPr>
              <a:t> de </a:t>
            </a:r>
            <a:r>
              <a:rPr lang="en-US" sz="1300" dirty="0" err="1">
                <a:solidFill>
                  <a:schemeClr val="accent4">
                    <a:lumMod val="75000"/>
                  </a:schemeClr>
                </a:solidFill>
                <a:latin typeface="Bahnschrift Condensed" panose="020B0502040204020203" pitchFamily="34" charset="0"/>
              </a:rPr>
              <a: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funcţiile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acordate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Puterilor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protectoare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prezenta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convenţie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fără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prejudiciul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funcţiilor</a:t>
            </a:r>
            <a:r>
              <a:rPr lang="en-US" sz="1300" dirty="0">
                <a:solidFill>
                  <a:schemeClr val="accent4">
                    <a:lumMod val="75000"/>
                  </a:schemeClr>
                </a:solidFill>
                <a:latin typeface="Bahnschrift Condensed" panose="020B0502040204020203" pitchFamily="34" charset="0"/>
              </a:rPr>
              <a:t> pe care </a:t>
            </a:r>
            <a:r>
              <a:rPr lang="en-US" sz="1300" dirty="0" err="1">
                <a:solidFill>
                  <a:schemeClr val="accent4">
                    <a:lumMod val="75000"/>
                  </a:schemeClr>
                </a:solidFill>
                <a:latin typeface="Bahnschrift Condensed" panose="020B0502040204020203" pitchFamily="34" charset="0"/>
              </a:rPr>
              <a:t>aceste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Părţi</a:t>
            </a:r>
            <a:r>
              <a:rPr lang="en-US" sz="1300" dirty="0">
                <a:solidFill>
                  <a:schemeClr val="accent4">
                    <a:lumMod val="75000"/>
                  </a:schemeClr>
                </a:solidFill>
                <a:latin typeface="Bahnschrift Condensed" panose="020B0502040204020203" pitchFamily="34" charset="0"/>
              </a:rPr>
              <a:t> le </a:t>
            </a:r>
            <a:r>
              <a:rPr lang="en-US" sz="1300" dirty="0" err="1">
                <a:solidFill>
                  <a:schemeClr val="accent4">
                    <a:lumMod val="75000"/>
                  </a:schemeClr>
                </a:solidFill>
                <a:latin typeface="Bahnschrift Condensed" panose="020B0502040204020203" pitchFamily="34" charset="0"/>
              </a:rPr>
              <a:t>exercită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mod normal,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conformitate</a:t>
            </a:r>
            <a:r>
              <a:rPr lang="en-US" sz="1300" dirty="0">
                <a:solidFill>
                  <a:schemeClr val="accent4">
                    <a:lumMod val="75000"/>
                  </a:schemeClr>
                </a:solidFill>
                <a:latin typeface="Bahnschrift Condensed" panose="020B0502040204020203" pitchFamily="34" charset="0"/>
              </a:rPr>
              <a:t> cu </a:t>
            </a:r>
            <a:r>
              <a:rPr lang="en-US" sz="1300" dirty="0" err="1">
                <a:solidFill>
                  <a:schemeClr val="accent4">
                    <a:lumMod val="75000"/>
                  </a:schemeClr>
                </a:solidFill>
                <a:latin typeface="Bahnschrift Condensed" panose="020B0502040204020203" pitchFamily="34" charset="0"/>
              </a:rPr>
              <a:t>obiceiurile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tratatele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diplomatice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consulare</a:t>
            </a:r>
            <a:r>
              <a:rPr lang="en-US" sz="1300" dirty="0">
                <a:solidFill>
                  <a:schemeClr val="accent4">
                    <a:lumMod val="75000"/>
                  </a:schemeClr>
                </a:solidFill>
                <a:latin typeface="Bahnschrift Condensed" panose="020B0502040204020203" pitchFamily="34" charset="0"/>
              </a:rPr>
              <a:t>. </a:t>
            </a:r>
            <a:endParaRPr lang="ro-RO" sz="1300" dirty="0">
              <a:solidFill>
                <a:schemeClr val="accent4">
                  <a:lumMod val="75000"/>
                </a:schemeClr>
              </a:solidFill>
              <a:latin typeface="Bahnschrift Condensed" panose="020B0502040204020203" pitchFamily="34" charset="0"/>
              <a:ea typeface="Assistant"/>
              <a:cs typeface="Assistant"/>
              <a:sym typeface="Assistant"/>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899;p62">
            <a:extLst>
              <a:ext uri="{FF2B5EF4-FFF2-40B4-BE49-F238E27FC236}">
                <a16:creationId xmlns:a16="http://schemas.microsoft.com/office/drawing/2014/main" xmlns="" id="{EE5173A9-92BE-47F4-A7D1-2285CE82C359}"/>
              </a:ext>
            </a:extLst>
          </p:cNvPr>
          <p:cNvGrpSpPr/>
          <p:nvPr/>
        </p:nvGrpSpPr>
        <p:grpSpPr>
          <a:xfrm>
            <a:off x="202602" y="394113"/>
            <a:ext cx="640995" cy="566941"/>
            <a:chOff x="238125" y="1291875"/>
            <a:chExt cx="392550" cy="351875"/>
          </a:xfrm>
        </p:grpSpPr>
        <p:sp>
          <p:nvSpPr>
            <p:cNvPr id="18" name="Google Shape;1900;p62">
              <a:extLst>
                <a:ext uri="{FF2B5EF4-FFF2-40B4-BE49-F238E27FC236}">
                  <a16:creationId xmlns:a16="http://schemas.microsoft.com/office/drawing/2014/main" xmlns="" id="{7F3ACDF1-600D-4524-B985-72AFD5216B1C}"/>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01;p62">
              <a:extLst>
                <a:ext uri="{FF2B5EF4-FFF2-40B4-BE49-F238E27FC236}">
                  <a16:creationId xmlns:a16="http://schemas.microsoft.com/office/drawing/2014/main" xmlns="" id="{D18EF3F6-604D-4BEF-B585-7AAFDDA428CD}"/>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02;p62">
              <a:extLst>
                <a:ext uri="{FF2B5EF4-FFF2-40B4-BE49-F238E27FC236}">
                  <a16:creationId xmlns:a16="http://schemas.microsoft.com/office/drawing/2014/main" xmlns="" id="{76BCD4B4-86ED-4870-9118-F305BC467F19}"/>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716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grpSp>
        <p:nvGrpSpPr>
          <p:cNvPr id="1673" name="Google Shape;1673;p59"/>
          <p:cNvGrpSpPr/>
          <p:nvPr/>
        </p:nvGrpSpPr>
        <p:grpSpPr>
          <a:xfrm>
            <a:off x="5249781" y="1695975"/>
            <a:ext cx="2872164" cy="2345187"/>
            <a:chOff x="6114629" y="2533448"/>
            <a:chExt cx="2592908" cy="2117168"/>
          </a:xfrm>
        </p:grpSpPr>
        <p:sp>
          <p:nvSpPr>
            <p:cNvPr id="1674" name="Google Shape;1674;p59"/>
            <p:cNvSpPr/>
            <p:nvPr/>
          </p:nvSpPr>
          <p:spPr>
            <a:xfrm flipH="1">
              <a:off x="7224633" y="4317422"/>
              <a:ext cx="297814" cy="273314"/>
            </a:xfrm>
            <a:custGeom>
              <a:avLst/>
              <a:gdLst/>
              <a:ahLst/>
              <a:cxnLst/>
              <a:rect l="l" t="t" r="r" b="b"/>
              <a:pathLst>
                <a:path w="6953" h="6381" extrusionOk="0">
                  <a:moveTo>
                    <a:pt x="1931" y="0"/>
                  </a:moveTo>
                  <a:lnTo>
                    <a:pt x="1793" y="39"/>
                  </a:lnTo>
                  <a:lnTo>
                    <a:pt x="1635" y="79"/>
                  </a:lnTo>
                  <a:lnTo>
                    <a:pt x="1320" y="197"/>
                  </a:lnTo>
                  <a:lnTo>
                    <a:pt x="1025" y="335"/>
                  </a:lnTo>
                  <a:lnTo>
                    <a:pt x="749" y="492"/>
                  </a:lnTo>
                  <a:lnTo>
                    <a:pt x="533" y="611"/>
                  </a:lnTo>
                  <a:lnTo>
                    <a:pt x="316" y="748"/>
                  </a:lnTo>
                  <a:lnTo>
                    <a:pt x="198" y="1103"/>
                  </a:lnTo>
                  <a:lnTo>
                    <a:pt x="119" y="1438"/>
                  </a:lnTo>
                  <a:lnTo>
                    <a:pt x="60" y="1772"/>
                  </a:lnTo>
                  <a:lnTo>
                    <a:pt x="21" y="2107"/>
                  </a:lnTo>
                  <a:lnTo>
                    <a:pt x="1" y="2422"/>
                  </a:lnTo>
                  <a:lnTo>
                    <a:pt x="21" y="2718"/>
                  </a:lnTo>
                  <a:lnTo>
                    <a:pt x="40" y="2993"/>
                  </a:lnTo>
                  <a:lnTo>
                    <a:pt x="80" y="3249"/>
                  </a:lnTo>
                  <a:lnTo>
                    <a:pt x="139" y="3486"/>
                  </a:lnTo>
                  <a:lnTo>
                    <a:pt x="198" y="3702"/>
                  </a:lnTo>
                  <a:lnTo>
                    <a:pt x="257" y="3899"/>
                  </a:lnTo>
                  <a:lnTo>
                    <a:pt x="316" y="4057"/>
                  </a:lnTo>
                  <a:lnTo>
                    <a:pt x="395" y="4175"/>
                  </a:lnTo>
                  <a:lnTo>
                    <a:pt x="454" y="4273"/>
                  </a:lnTo>
                  <a:lnTo>
                    <a:pt x="513" y="4332"/>
                  </a:lnTo>
                  <a:lnTo>
                    <a:pt x="552" y="4352"/>
                  </a:lnTo>
                  <a:lnTo>
                    <a:pt x="631" y="4372"/>
                  </a:lnTo>
                  <a:lnTo>
                    <a:pt x="769" y="4431"/>
                  </a:lnTo>
                  <a:lnTo>
                    <a:pt x="1202" y="4667"/>
                  </a:lnTo>
                  <a:lnTo>
                    <a:pt x="2423" y="5376"/>
                  </a:lnTo>
                  <a:lnTo>
                    <a:pt x="3132" y="5750"/>
                  </a:lnTo>
                  <a:lnTo>
                    <a:pt x="3821" y="6065"/>
                  </a:lnTo>
                  <a:lnTo>
                    <a:pt x="4136" y="6203"/>
                  </a:lnTo>
                  <a:lnTo>
                    <a:pt x="4412" y="6302"/>
                  </a:lnTo>
                  <a:lnTo>
                    <a:pt x="4668" y="6361"/>
                  </a:lnTo>
                  <a:lnTo>
                    <a:pt x="4885" y="6380"/>
                  </a:lnTo>
                  <a:lnTo>
                    <a:pt x="5082" y="6361"/>
                  </a:lnTo>
                  <a:lnTo>
                    <a:pt x="5278" y="6302"/>
                  </a:lnTo>
                  <a:lnTo>
                    <a:pt x="5475" y="6223"/>
                  </a:lnTo>
                  <a:lnTo>
                    <a:pt x="5692" y="6085"/>
                  </a:lnTo>
                  <a:lnTo>
                    <a:pt x="5889" y="5947"/>
                  </a:lnTo>
                  <a:lnTo>
                    <a:pt x="6066" y="5770"/>
                  </a:lnTo>
                  <a:lnTo>
                    <a:pt x="6243" y="5573"/>
                  </a:lnTo>
                  <a:lnTo>
                    <a:pt x="6421" y="5376"/>
                  </a:lnTo>
                  <a:lnTo>
                    <a:pt x="6559" y="5179"/>
                  </a:lnTo>
                  <a:lnTo>
                    <a:pt x="6696" y="4963"/>
                  </a:lnTo>
                  <a:lnTo>
                    <a:pt x="6795" y="4766"/>
                  </a:lnTo>
                  <a:lnTo>
                    <a:pt x="6874" y="4569"/>
                  </a:lnTo>
                  <a:lnTo>
                    <a:pt x="6933" y="4372"/>
                  </a:lnTo>
                  <a:lnTo>
                    <a:pt x="6952" y="4214"/>
                  </a:lnTo>
                  <a:lnTo>
                    <a:pt x="6933" y="4057"/>
                  </a:lnTo>
                  <a:lnTo>
                    <a:pt x="6893" y="3978"/>
                  </a:lnTo>
                  <a:lnTo>
                    <a:pt x="6874" y="3919"/>
                  </a:lnTo>
                  <a:lnTo>
                    <a:pt x="6755" y="3781"/>
                  </a:lnTo>
                  <a:lnTo>
                    <a:pt x="6578" y="3584"/>
                  </a:lnTo>
                  <a:lnTo>
                    <a:pt x="6046" y="3072"/>
                  </a:lnTo>
                  <a:lnTo>
                    <a:pt x="5357" y="2462"/>
                  </a:lnTo>
                  <a:lnTo>
                    <a:pt x="4589" y="1792"/>
                  </a:lnTo>
                  <a:lnTo>
                    <a:pt x="3821" y="1142"/>
                  </a:lnTo>
                  <a:lnTo>
                    <a:pt x="3112" y="591"/>
                  </a:lnTo>
                  <a:lnTo>
                    <a:pt x="2797" y="374"/>
                  </a:lnTo>
                  <a:lnTo>
                    <a:pt x="2541" y="197"/>
                  </a:lnTo>
                  <a:lnTo>
                    <a:pt x="2325" y="79"/>
                  </a:lnTo>
                  <a:lnTo>
                    <a:pt x="2187" y="20"/>
                  </a:lnTo>
                  <a:lnTo>
                    <a:pt x="20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9"/>
            <p:cNvSpPr/>
            <p:nvPr/>
          </p:nvSpPr>
          <p:spPr>
            <a:xfrm flipH="1">
              <a:off x="8429126" y="3473921"/>
              <a:ext cx="138392" cy="162849"/>
            </a:xfrm>
            <a:custGeom>
              <a:avLst/>
              <a:gdLst/>
              <a:ahLst/>
              <a:cxnLst/>
              <a:rect l="l" t="t" r="r" b="b"/>
              <a:pathLst>
                <a:path w="3231" h="3802" extrusionOk="0">
                  <a:moveTo>
                    <a:pt x="2482" y="0"/>
                  </a:moveTo>
                  <a:lnTo>
                    <a:pt x="1" y="867"/>
                  </a:lnTo>
                  <a:lnTo>
                    <a:pt x="729" y="3801"/>
                  </a:lnTo>
                  <a:lnTo>
                    <a:pt x="966" y="3781"/>
                  </a:lnTo>
                  <a:lnTo>
                    <a:pt x="1556" y="3742"/>
                  </a:lnTo>
                  <a:lnTo>
                    <a:pt x="1931" y="3703"/>
                  </a:lnTo>
                  <a:lnTo>
                    <a:pt x="2305" y="3644"/>
                  </a:lnTo>
                  <a:lnTo>
                    <a:pt x="2659" y="3584"/>
                  </a:lnTo>
                  <a:lnTo>
                    <a:pt x="2974" y="3506"/>
                  </a:lnTo>
                  <a:lnTo>
                    <a:pt x="3053" y="3466"/>
                  </a:lnTo>
                  <a:lnTo>
                    <a:pt x="3112" y="3427"/>
                  </a:lnTo>
                  <a:lnTo>
                    <a:pt x="3151" y="3368"/>
                  </a:lnTo>
                  <a:lnTo>
                    <a:pt x="3191" y="3289"/>
                  </a:lnTo>
                  <a:lnTo>
                    <a:pt x="3230" y="3092"/>
                  </a:lnTo>
                  <a:lnTo>
                    <a:pt x="3230" y="2856"/>
                  </a:lnTo>
                  <a:lnTo>
                    <a:pt x="3211" y="2580"/>
                  </a:lnTo>
                  <a:lnTo>
                    <a:pt x="3171" y="2285"/>
                  </a:lnTo>
                  <a:lnTo>
                    <a:pt x="3112" y="1970"/>
                  </a:lnTo>
                  <a:lnTo>
                    <a:pt x="3033" y="1655"/>
                  </a:lnTo>
                  <a:lnTo>
                    <a:pt x="2856" y="1044"/>
                  </a:lnTo>
                  <a:lnTo>
                    <a:pt x="2679" y="512"/>
                  </a:lnTo>
                  <a:lnTo>
                    <a:pt x="2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9"/>
            <p:cNvSpPr/>
            <p:nvPr/>
          </p:nvSpPr>
          <p:spPr>
            <a:xfrm flipH="1">
              <a:off x="8153328" y="3598735"/>
              <a:ext cx="186450" cy="97915"/>
            </a:xfrm>
            <a:custGeom>
              <a:avLst/>
              <a:gdLst/>
              <a:ahLst/>
              <a:cxnLst/>
              <a:rect l="l" t="t" r="r" b="b"/>
              <a:pathLst>
                <a:path w="4353" h="2286" extrusionOk="0">
                  <a:moveTo>
                    <a:pt x="3191" y="1"/>
                  </a:moveTo>
                  <a:lnTo>
                    <a:pt x="3033" y="21"/>
                  </a:lnTo>
                  <a:lnTo>
                    <a:pt x="1" y="2226"/>
                  </a:lnTo>
                  <a:lnTo>
                    <a:pt x="99" y="2246"/>
                  </a:lnTo>
                  <a:lnTo>
                    <a:pt x="434" y="2285"/>
                  </a:lnTo>
                  <a:lnTo>
                    <a:pt x="946" y="2285"/>
                  </a:lnTo>
                  <a:lnTo>
                    <a:pt x="1300" y="2266"/>
                  </a:lnTo>
                  <a:lnTo>
                    <a:pt x="1675" y="2226"/>
                  </a:lnTo>
                  <a:lnTo>
                    <a:pt x="1891" y="2187"/>
                  </a:lnTo>
                  <a:lnTo>
                    <a:pt x="2108" y="2128"/>
                  </a:lnTo>
                  <a:lnTo>
                    <a:pt x="2344" y="2049"/>
                  </a:lnTo>
                  <a:lnTo>
                    <a:pt x="2580" y="1970"/>
                  </a:lnTo>
                  <a:lnTo>
                    <a:pt x="2817" y="1852"/>
                  </a:lnTo>
                  <a:lnTo>
                    <a:pt x="3053" y="1734"/>
                  </a:lnTo>
                  <a:lnTo>
                    <a:pt x="3270" y="1616"/>
                  </a:lnTo>
                  <a:lnTo>
                    <a:pt x="3486" y="1478"/>
                  </a:lnTo>
                  <a:lnTo>
                    <a:pt x="3683" y="1340"/>
                  </a:lnTo>
                  <a:lnTo>
                    <a:pt x="3880" y="1202"/>
                  </a:lnTo>
                  <a:lnTo>
                    <a:pt x="4038" y="1064"/>
                  </a:lnTo>
                  <a:lnTo>
                    <a:pt x="4156" y="907"/>
                  </a:lnTo>
                  <a:lnTo>
                    <a:pt x="4254" y="789"/>
                  </a:lnTo>
                  <a:lnTo>
                    <a:pt x="4333" y="651"/>
                  </a:lnTo>
                  <a:lnTo>
                    <a:pt x="4353" y="533"/>
                  </a:lnTo>
                  <a:lnTo>
                    <a:pt x="4353" y="474"/>
                  </a:lnTo>
                  <a:lnTo>
                    <a:pt x="4333" y="434"/>
                  </a:lnTo>
                  <a:lnTo>
                    <a:pt x="4274" y="336"/>
                  </a:lnTo>
                  <a:lnTo>
                    <a:pt x="4215" y="257"/>
                  </a:lnTo>
                  <a:lnTo>
                    <a:pt x="4136" y="178"/>
                  </a:lnTo>
                  <a:lnTo>
                    <a:pt x="4038" y="139"/>
                  </a:lnTo>
                  <a:lnTo>
                    <a:pt x="3919" y="99"/>
                  </a:lnTo>
                  <a:lnTo>
                    <a:pt x="3821" y="60"/>
                  </a:lnTo>
                  <a:lnTo>
                    <a:pt x="3585" y="21"/>
                  </a:lnTo>
                  <a:lnTo>
                    <a:pt x="3388" y="1"/>
                  </a:lnTo>
                  <a:close/>
                </a:path>
              </a:pathLst>
            </a:custGeom>
            <a:solidFill>
              <a:srgbClr val="016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9"/>
            <p:cNvSpPr/>
            <p:nvPr/>
          </p:nvSpPr>
          <p:spPr>
            <a:xfrm flipH="1">
              <a:off x="8530339" y="3387057"/>
              <a:ext cx="145973" cy="280896"/>
            </a:xfrm>
            <a:custGeom>
              <a:avLst/>
              <a:gdLst/>
              <a:ahLst/>
              <a:cxnLst/>
              <a:rect l="l" t="t" r="r" b="b"/>
              <a:pathLst>
                <a:path w="3408" h="6558" extrusionOk="0">
                  <a:moveTo>
                    <a:pt x="1044" y="0"/>
                  </a:moveTo>
                  <a:lnTo>
                    <a:pt x="985" y="20"/>
                  </a:lnTo>
                  <a:lnTo>
                    <a:pt x="926" y="59"/>
                  </a:lnTo>
                  <a:lnTo>
                    <a:pt x="906" y="79"/>
                  </a:lnTo>
                  <a:lnTo>
                    <a:pt x="886" y="138"/>
                  </a:lnTo>
                  <a:lnTo>
                    <a:pt x="827" y="335"/>
                  </a:lnTo>
                  <a:lnTo>
                    <a:pt x="768" y="630"/>
                  </a:lnTo>
                  <a:lnTo>
                    <a:pt x="709" y="985"/>
                  </a:lnTo>
                  <a:lnTo>
                    <a:pt x="611" y="1871"/>
                  </a:lnTo>
                  <a:lnTo>
                    <a:pt x="493" y="2895"/>
                  </a:lnTo>
                  <a:lnTo>
                    <a:pt x="374" y="3919"/>
                  </a:lnTo>
                  <a:lnTo>
                    <a:pt x="256" y="4825"/>
                  </a:lnTo>
                  <a:lnTo>
                    <a:pt x="197" y="5199"/>
                  </a:lnTo>
                  <a:lnTo>
                    <a:pt x="138" y="5494"/>
                  </a:lnTo>
                  <a:lnTo>
                    <a:pt x="79" y="5711"/>
                  </a:lnTo>
                  <a:lnTo>
                    <a:pt x="59" y="5790"/>
                  </a:lnTo>
                  <a:lnTo>
                    <a:pt x="20" y="5829"/>
                  </a:lnTo>
                  <a:lnTo>
                    <a:pt x="0" y="5849"/>
                  </a:lnTo>
                  <a:lnTo>
                    <a:pt x="0" y="5888"/>
                  </a:lnTo>
                  <a:lnTo>
                    <a:pt x="20" y="5928"/>
                  </a:lnTo>
                  <a:lnTo>
                    <a:pt x="59" y="5967"/>
                  </a:lnTo>
                  <a:lnTo>
                    <a:pt x="178" y="6046"/>
                  </a:lnTo>
                  <a:lnTo>
                    <a:pt x="335" y="6124"/>
                  </a:lnTo>
                  <a:lnTo>
                    <a:pt x="552" y="6203"/>
                  </a:lnTo>
                  <a:lnTo>
                    <a:pt x="788" y="6282"/>
                  </a:lnTo>
                  <a:lnTo>
                    <a:pt x="1064" y="6361"/>
                  </a:lnTo>
                  <a:lnTo>
                    <a:pt x="1359" y="6420"/>
                  </a:lnTo>
                  <a:lnTo>
                    <a:pt x="1654" y="6479"/>
                  </a:lnTo>
                  <a:lnTo>
                    <a:pt x="1970" y="6518"/>
                  </a:lnTo>
                  <a:lnTo>
                    <a:pt x="2245" y="6558"/>
                  </a:lnTo>
                  <a:lnTo>
                    <a:pt x="2777" y="6558"/>
                  </a:lnTo>
                  <a:lnTo>
                    <a:pt x="2994" y="6518"/>
                  </a:lnTo>
                  <a:lnTo>
                    <a:pt x="3151" y="6459"/>
                  </a:lnTo>
                  <a:lnTo>
                    <a:pt x="3230" y="6400"/>
                  </a:lnTo>
                  <a:lnTo>
                    <a:pt x="3269" y="6361"/>
                  </a:lnTo>
                  <a:lnTo>
                    <a:pt x="3309" y="6282"/>
                  </a:lnTo>
                  <a:lnTo>
                    <a:pt x="3348" y="6203"/>
                  </a:lnTo>
                  <a:lnTo>
                    <a:pt x="3387" y="5967"/>
                  </a:lnTo>
                  <a:lnTo>
                    <a:pt x="3407" y="5652"/>
                  </a:lnTo>
                  <a:lnTo>
                    <a:pt x="3387" y="5258"/>
                  </a:lnTo>
                  <a:lnTo>
                    <a:pt x="3348" y="4844"/>
                  </a:lnTo>
                  <a:lnTo>
                    <a:pt x="3309" y="4372"/>
                  </a:lnTo>
                  <a:lnTo>
                    <a:pt x="3230" y="3879"/>
                  </a:lnTo>
                  <a:lnTo>
                    <a:pt x="3131" y="3367"/>
                  </a:lnTo>
                  <a:lnTo>
                    <a:pt x="3033" y="2875"/>
                  </a:lnTo>
                  <a:lnTo>
                    <a:pt x="2895" y="2363"/>
                  </a:lnTo>
                  <a:lnTo>
                    <a:pt x="2757" y="1891"/>
                  </a:lnTo>
                  <a:lnTo>
                    <a:pt x="2619" y="1457"/>
                  </a:lnTo>
                  <a:lnTo>
                    <a:pt x="2442" y="1063"/>
                  </a:lnTo>
                  <a:lnTo>
                    <a:pt x="2285" y="729"/>
                  </a:lnTo>
                  <a:lnTo>
                    <a:pt x="2186" y="571"/>
                  </a:lnTo>
                  <a:lnTo>
                    <a:pt x="2107" y="453"/>
                  </a:lnTo>
                  <a:lnTo>
                    <a:pt x="2009" y="354"/>
                  </a:lnTo>
                  <a:lnTo>
                    <a:pt x="1910" y="276"/>
                  </a:lnTo>
                  <a:lnTo>
                    <a:pt x="1792" y="197"/>
                  </a:lnTo>
                  <a:lnTo>
                    <a:pt x="1517" y="98"/>
                  </a:lnTo>
                  <a:lnTo>
                    <a:pt x="1359" y="39"/>
                  </a:lnTo>
                  <a:lnTo>
                    <a:pt x="12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9"/>
            <p:cNvSpPr/>
            <p:nvPr/>
          </p:nvSpPr>
          <p:spPr>
            <a:xfrm flipH="1">
              <a:off x="8279855" y="3635871"/>
              <a:ext cx="427683" cy="476597"/>
            </a:xfrm>
            <a:custGeom>
              <a:avLst/>
              <a:gdLst/>
              <a:ahLst/>
              <a:cxnLst/>
              <a:rect l="l" t="t" r="r" b="b"/>
              <a:pathLst>
                <a:path w="9985" h="11127" extrusionOk="0">
                  <a:moveTo>
                    <a:pt x="670" y="0"/>
                  </a:moveTo>
                  <a:lnTo>
                    <a:pt x="178" y="20"/>
                  </a:lnTo>
                  <a:lnTo>
                    <a:pt x="79" y="985"/>
                  </a:lnTo>
                  <a:lnTo>
                    <a:pt x="20" y="1950"/>
                  </a:lnTo>
                  <a:lnTo>
                    <a:pt x="1" y="2915"/>
                  </a:lnTo>
                  <a:lnTo>
                    <a:pt x="1" y="3880"/>
                  </a:lnTo>
                  <a:lnTo>
                    <a:pt x="40" y="4825"/>
                  </a:lnTo>
                  <a:lnTo>
                    <a:pt x="99" y="5731"/>
                  </a:lnTo>
                  <a:lnTo>
                    <a:pt x="198" y="6617"/>
                  </a:lnTo>
                  <a:lnTo>
                    <a:pt x="316" y="7444"/>
                  </a:lnTo>
                  <a:lnTo>
                    <a:pt x="473" y="8212"/>
                  </a:lnTo>
                  <a:lnTo>
                    <a:pt x="572" y="8567"/>
                  </a:lnTo>
                  <a:lnTo>
                    <a:pt x="651" y="8901"/>
                  </a:lnTo>
                  <a:lnTo>
                    <a:pt x="769" y="9236"/>
                  </a:lnTo>
                  <a:lnTo>
                    <a:pt x="867" y="9532"/>
                  </a:lnTo>
                  <a:lnTo>
                    <a:pt x="1005" y="9807"/>
                  </a:lnTo>
                  <a:lnTo>
                    <a:pt x="1123" y="10063"/>
                  </a:lnTo>
                  <a:lnTo>
                    <a:pt x="1261" y="10300"/>
                  </a:lnTo>
                  <a:lnTo>
                    <a:pt x="1399" y="10497"/>
                  </a:lnTo>
                  <a:lnTo>
                    <a:pt x="1556" y="10693"/>
                  </a:lnTo>
                  <a:lnTo>
                    <a:pt x="1714" y="10831"/>
                  </a:lnTo>
                  <a:lnTo>
                    <a:pt x="1871" y="10949"/>
                  </a:lnTo>
                  <a:lnTo>
                    <a:pt x="2049" y="11048"/>
                  </a:lnTo>
                  <a:lnTo>
                    <a:pt x="2246" y="11107"/>
                  </a:lnTo>
                  <a:lnTo>
                    <a:pt x="2423" y="11127"/>
                  </a:lnTo>
                  <a:lnTo>
                    <a:pt x="2620" y="11127"/>
                  </a:lnTo>
                  <a:lnTo>
                    <a:pt x="2836" y="11107"/>
                  </a:lnTo>
                  <a:lnTo>
                    <a:pt x="3033" y="11068"/>
                  </a:lnTo>
                  <a:lnTo>
                    <a:pt x="3250" y="11028"/>
                  </a:lnTo>
                  <a:lnTo>
                    <a:pt x="3447" y="10949"/>
                  </a:lnTo>
                  <a:lnTo>
                    <a:pt x="3663" y="10871"/>
                  </a:lnTo>
                  <a:lnTo>
                    <a:pt x="4097" y="10654"/>
                  </a:lnTo>
                  <a:lnTo>
                    <a:pt x="4530" y="10398"/>
                  </a:lnTo>
                  <a:lnTo>
                    <a:pt x="4963" y="10083"/>
                  </a:lnTo>
                  <a:lnTo>
                    <a:pt x="5396" y="9748"/>
                  </a:lnTo>
                  <a:lnTo>
                    <a:pt x="5830" y="9374"/>
                  </a:lnTo>
                  <a:lnTo>
                    <a:pt x="6243" y="8980"/>
                  </a:lnTo>
                  <a:lnTo>
                    <a:pt x="6657" y="8567"/>
                  </a:lnTo>
                  <a:lnTo>
                    <a:pt x="7031" y="8153"/>
                  </a:lnTo>
                  <a:lnTo>
                    <a:pt x="7405" y="7720"/>
                  </a:lnTo>
                  <a:lnTo>
                    <a:pt x="7740" y="7306"/>
                  </a:lnTo>
                  <a:lnTo>
                    <a:pt x="8055" y="6893"/>
                  </a:lnTo>
                  <a:lnTo>
                    <a:pt x="8331" y="6499"/>
                  </a:lnTo>
                  <a:lnTo>
                    <a:pt x="8587" y="6125"/>
                  </a:lnTo>
                  <a:lnTo>
                    <a:pt x="8803" y="5770"/>
                  </a:lnTo>
                  <a:lnTo>
                    <a:pt x="9000" y="5416"/>
                  </a:lnTo>
                  <a:lnTo>
                    <a:pt x="9197" y="5042"/>
                  </a:lnTo>
                  <a:lnTo>
                    <a:pt x="9374" y="4668"/>
                  </a:lnTo>
                  <a:lnTo>
                    <a:pt x="9532" y="4293"/>
                  </a:lnTo>
                  <a:lnTo>
                    <a:pt x="9670" y="3919"/>
                  </a:lnTo>
                  <a:lnTo>
                    <a:pt x="9768" y="3545"/>
                  </a:lnTo>
                  <a:lnTo>
                    <a:pt x="9867" y="3191"/>
                  </a:lnTo>
                  <a:lnTo>
                    <a:pt x="9945" y="2816"/>
                  </a:lnTo>
                  <a:lnTo>
                    <a:pt x="9985" y="2462"/>
                  </a:lnTo>
                  <a:lnTo>
                    <a:pt x="9985" y="2127"/>
                  </a:lnTo>
                  <a:lnTo>
                    <a:pt x="9985" y="1792"/>
                  </a:lnTo>
                  <a:lnTo>
                    <a:pt x="9926" y="1477"/>
                  </a:lnTo>
                  <a:lnTo>
                    <a:pt x="9847" y="1182"/>
                  </a:lnTo>
                  <a:lnTo>
                    <a:pt x="9749" y="887"/>
                  </a:lnTo>
                  <a:lnTo>
                    <a:pt x="9591" y="631"/>
                  </a:lnTo>
                  <a:lnTo>
                    <a:pt x="9512" y="493"/>
                  </a:lnTo>
                  <a:lnTo>
                    <a:pt x="9414" y="394"/>
                  </a:lnTo>
                  <a:lnTo>
                    <a:pt x="9296" y="296"/>
                  </a:lnTo>
                  <a:lnTo>
                    <a:pt x="9197" y="237"/>
                  </a:lnTo>
                  <a:lnTo>
                    <a:pt x="9079" y="158"/>
                  </a:lnTo>
                  <a:lnTo>
                    <a:pt x="8941" y="119"/>
                  </a:lnTo>
                  <a:lnTo>
                    <a:pt x="8823" y="79"/>
                  </a:lnTo>
                  <a:lnTo>
                    <a:pt x="8685" y="59"/>
                  </a:lnTo>
                  <a:lnTo>
                    <a:pt x="8547" y="40"/>
                  </a:lnTo>
                  <a:lnTo>
                    <a:pt x="8409" y="40"/>
                  </a:lnTo>
                  <a:lnTo>
                    <a:pt x="8114" y="79"/>
                  </a:lnTo>
                  <a:lnTo>
                    <a:pt x="7819" y="158"/>
                  </a:lnTo>
                  <a:lnTo>
                    <a:pt x="7523" y="276"/>
                  </a:lnTo>
                  <a:lnTo>
                    <a:pt x="7248" y="414"/>
                  </a:lnTo>
                  <a:lnTo>
                    <a:pt x="6972" y="591"/>
                  </a:lnTo>
                  <a:lnTo>
                    <a:pt x="6716" y="808"/>
                  </a:lnTo>
                  <a:lnTo>
                    <a:pt x="6480" y="1024"/>
                  </a:lnTo>
                  <a:lnTo>
                    <a:pt x="6283" y="1280"/>
                  </a:lnTo>
                  <a:lnTo>
                    <a:pt x="6105" y="1556"/>
                  </a:lnTo>
                  <a:lnTo>
                    <a:pt x="5968" y="1832"/>
                  </a:lnTo>
                  <a:lnTo>
                    <a:pt x="5928" y="1970"/>
                  </a:lnTo>
                  <a:lnTo>
                    <a:pt x="5889" y="2127"/>
                  </a:lnTo>
                  <a:lnTo>
                    <a:pt x="5830" y="2423"/>
                  </a:lnTo>
                  <a:lnTo>
                    <a:pt x="5731" y="2718"/>
                  </a:lnTo>
                  <a:lnTo>
                    <a:pt x="5633" y="2994"/>
                  </a:lnTo>
                  <a:lnTo>
                    <a:pt x="5515" y="3269"/>
                  </a:lnTo>
                  <a:lnTo>
                    <a:pt x="5259" y="3781"/>
                  </a:lnTo>
                  <a:lnTo>
                    <a:pt x="5003" y="4254"/>
                  </a:lnTo>
                  <a:lnTo>
                    <a:pt x="4766" y="4628"/>
                  </a:lnTo>
                  <a:lnTo>
                    <a:pt x="4550" y="4924"/>
                  </a:lnTo>
                  <a:lnTo>
                    <a:pt x="4353" y="5180"/>
                  </a:lnTo>
                  <a:lnTo>
                    <a:pt x="4313" y="5042"/>
                  </a:lnTo>
                  <a:lnTo>
                    <a:pt x="4274" y="4825"/>
                  </a:lnTo>
                  <a:lnTo>
                    <a:pt x="4215" y="4234"/>
                  </a:lnTo>
                  <a:lnTo>
                    <a:pt x="4176" y="3466"/>
                  </a:lnTo>
                  <a:lnTo>
                    <a:pt x="4136" y="2639"/>
                  </a:lnTo>
                  <a:lnTo>
                    <a:pt x="4116" y="1162"/>
                  </a:lnTo>
                  <a:lnTo>
                    <a:pt x="4136" y="512"/>
                  </a:lnTo>
                  <a:lnTo>
                    <a:pt x="3939" y="394"/>
                  </a:lnTo>
                  <a:lnTo>
                    <a:pt x="3723" y="296"/>
                  </a:lnTo>
                  <a:lnTo>
                    <a:pt x="3467" y="217"/>
                  </a:lnTo>
                  <a:lnTo>
                    <a:pt x="3171" y="138"/>
                  </a:lnTo>
                  <a:lnTo>
                    <a:pt x="2856" y="99"/>
                  </a:lnTo>
                  <a:lnTo>
                    <a:pt x="2521" y="59"/>
                  </a:lnTo>
                  <a:lnTo>
                    <a:pt x="18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9"/>
            <p:cNvSpPr/>
            <p:nvPr/>
          </p:nvSpPr>
          <p:spPr>
            <a:xfrm flipH="1">
              <a:off x="7615180" y="3559115"/>
              <a:ext cx="727125" cy="759163"/>
            </a:xfrm>
            <a:custGeom>
              <a:avLst/>
              <a:gdLst/>
              <a:ahLst/>
              <a:cxnLst/>
              <a:rect l="l" t="t" r="r" b="b"/>
              <a:pathLst>
                <a:path w="16976" h="17724" extrusionOk="0">
                  <a:moveTo>
                    <a:pt x="5219" y="0"/>
                  </a:moveTo>
                  <a:lnTo>
                    <a:pt x="4747" y="20"/>
                  </a:lnTo>
                  <a:lnTo>
                    <a:pt x="4254" y="99"/>
                  </a:lnTo>
                  <a:lnTo>
                    <a:pt x="3722" y="217"/>
                  </a:lnTo>
                  <a:lnTo>
                    <a:pt x="3132" y="374"/>
                  </a:lnTo>
                  <a:lnTo>
                    <a:pt x="2521" y="591"/>
                  </a:lnTo>
                  <a:lnTo>
                    <a:pt x="2226" y="709"/>
                  </a:lnTo>
                  <a:lnTo>
                    <a:pt x="1930" y="847"/>
                  </a:lnTo>
                  <a:lnTo>
                    <a:pt x="1635" y="985"/>
                  </a:lnTo>
                  <a:lnTo>
                    <a:pt x="1379" y="1142"/>
                  </a:lnTo>
                  <a:lnTo>
                    <a:pt x="1143" y="1320"/>
                  </a:lnTo>
                  <a:lnTo>
                    <a:pt x="926" y="1517"/>
                  </a:lnTo>
                  <a:lnTo>
                    <a:pt x="729" y="1714"/>
                  </a:lnTo>
                  <a:lnTo>
                    <a:pt x="552" y="1950"/>
                  </a:lnTo>
                  <a:lnTo>
                    <a:pt x="394" y="2206"/>
                  </a:lnTo>
                  <a:lnTo>
                    <a:pt x="257" y="2501"/>
                  </a:lnTo>
                  <a:lnTo>
                    <a:pt x="158" y="2797"/>
                  </a:lnTo>
                  <a:lnTo>
                    <a:pt x="79" y="3131"/>
                  </a:lnTo>
                  <a:lnTo>
                    <a:pt x="20" y="3506"/>
                  </a:lnTo>
                  <a:lnTo>
                    <a:pt x="1" y="3899"/>
                  </a:lnTo>
                  <a:lnTo>
                    <a:pt x="20" y="4352"/>
                  </a:lnTo>
                  <a:lnTo>
                    <a:pt x="60" y="4825"/>
                  </a:lnTo>
                  <a:lnTo>
                    <a:pt x="394" y="5337"/>
                  </a:lnTo>
                  <a:lnTo>
                    <a:pt x="1222" y="6637"/>
                  </a:lnTo>
                  <a:lnTo>
                    <a:pt x="1714" y="7424"/>
                  </a:lnTo>
                  <a:lnTo>
                    <a:pt x="2206" y="8232"/>
                  </a:lnTo>
                  <a:lnTo>
                    <a:pt x="2659" y="9020"/>
                  </a:lnTo>
                  <a:lnTo>
                    <a:pt x="3033" y="9729"/>
                  </a:lnTo>
                  <a:lnTo>
                    <a:pt x="3191" y="10044"/>
                  </a:lnTo>
                  <a:lnTo>
                    <a:pt x="3289" y="10319"/>
                  </a:lnTo>
                  <a:lnTo>
                    <a:pt x="3368" y="10595"/>
                  </a:lnTo>
                  <a:lnTo>
                    <a:pt x="3427" y="10851"/>
                  </a:lnTo>
                  <a:lnTo>
                    <a:pt x="3466" y="11087"/>
                  </a:lnTo>
                  <a:lnTo>
                    <a:pt x="3486" y="11304"/>
                  </a:lnTo>
                  <a:lnTo>
                    <a:pt x="3486" y="11501"/>
                  </a:lnTo>
                  <a:lnTo>
                    <a:pt x="3486" y="11698"/>
                  </a:lnTo>
                  <a:lnTo>
                    <a:pt x="3447" y="12052"/>
                  </a:lnTo>
                  <a:lnTo>
                    <a:pt x="3388" y="12367"/>
                  </a:lnTo>
                  <a:lnTo>
                    <a:pt x="3348" y="12643"/>
                  </a:lnTo>
                  <a:lnTo>
                    <a:pt x="3348" y="12781"/>
                  </a:lnTo>
                  <a:lnTo>
                    <a:pt x="3348" y="12919"/>
                  </a:lnTo>
                  <a:lnTo>
                    <a:pt x="3368" y="13076"/>
                  </a:lnTo>
                  <a:lnTo>
                    <a:pt x="3368" y="13273"/>
                  </a:lnTo>
                  <a:lnTo>
                    <a:pt x="3348" y="13706"/>
                  </a:lnTo>
                  <a:lnTo>
                    <a:pt x="3368" y="13982"/>
                  </a:lnTo>
                  <a:lnTo>
                    <a:pt x="3388" y="14258"/>
                  </a:lnTo>
                  <a:lnTo>
                    <a:pt x="3447" y="14534"/>
                  </a:lnTo>
                  <a:lnTo>
                    <a:pt x="3526" y="14829"/>
                  </a:lnTo>
                  <a:lnTo>
                    <a:pt x="3644" y="15124"/>
                  </a:lnTo>
                  <a:lnTo>
                    <a:pt x="3801" y="15420"/>
                  </a:lnTo>
                  <a:lnTo>
                    <a:pt x="3900" y="15558"/>
                  </a:lnTo>
                  <a:lnTo>
                    <a:pt x="4018" y="15715"/>
                  </a:lnTo>
                  <a:lnTo>
                    <a:pt x="4136" y="15853"/>
                  </a:lnTo>
                  <a:lnTo>
                    <a:pt x="4274" y="15991"/>
                  </a:lnTo>
                  <a:lnTo>
                    <a:pt x="4431" y="16129"/>
                  </a:lnTo>
                  <a:lnTo>
                    <a:pt x="4609" y="16247"/>
                  </a:lnTo>
                  <a:lnTo>
                    <a:pt x="4806" y="16385"/>
                  </a:lnTo>
                  <a:lnTo>
                    <a:pt x="5022" y="16503"/>
                  </a:lnTo>
                  <a:lnTo>
                    <a:pt x="5259" y="16621"/>
                  </a:lnTo>
                  <a:lnTo>
                    <a:pt x="5495" y="16739"/>
                  </a:lnTo>
                  <a:lnTo>
                    <a:pt x="5771" y="16838"/>
                  </a:lnTo>
                  <a:lnTo>
                    <a:pt x="6066" y="16936"/>
                  </a:lnTo>
                  <a:lnTo>
                    <a:pt x="6696" y="17113"/>
                  </a:lnTo>
                  <a:lnTo>
                    <a:pt x="7346" y="17251"/>
                  </a:lnTo>
                  <a:lnTo>
                    <a:pt x="8015" y="17389"/>
                  </a:lnTo>
                  <a:lnTo>
                    <a:pt x="8685" y="17487"/>
                  </a:lnTo>
                  <a:lnTo>
                    <a:pt x="9374" y="17566"/>
                  </a:lnTo>
                  <a:lnTo>
                    <a:pt x="10044" y="17645"/>
                  </a:lnTo>
                  <a:lnTo>
                    <a:pt x="10713" y="17684"/>
                  </a:lnTo>
                  <a:lnTo>
                    <a:pt x="11363" y="17704"/>
                  </a:lnTo>
                  <a:lnTo>
                    <a:pt x="11993" y="17724"/>
                  </a:lnTo>
                  <a:lnTo>
                    <a:pt x="12584" y="17704"/>
                  </a:lnTo>
                  <a:lnTo>
                    <a:pt x="13155" y="17684"/>
                  </a:lnTo>
                  <a:lnTo>
                    <a:pt x="13687" y="17645"/>
                  </a:lnTo>
                  <a:lnTo>
                    <a:pt x="14160" y="17586"/>
                  </a:lnTo>
                  <a:lnTo>
                    <a:pt x="14573" y="17507"/>
                  </a:lnTo>
                  <a:lnTo>
                    <a:pt x="14947" y="17428"/>
                  </a:lnTo>
                  <a:lnTo>
                    <a:pt x="15243" y="17330"/>
                  </a:lnTo>
                  <a:lnTo>
                    <a:pt x="15499" y="17231"/>
                  </a:lnTo>
                  <a:lnTo>
                    <a:pt x="15735" y="17074"/>
                  </a:lnTo>
                  <a:lnTo>
                    <a:pt x="15952" y="16916"/>
                  </a:lnTo>
                  <a:lnTo>
                    <a:pt x="16149" y="16719"/>
                  </a:lnTo>
                  <a:lnTo>
                    <a:pt x="16326" y="16503"/>
                  </a:lnTo>
                  <a:lnTo>
                    <a:pt x="16483" y="16266"/>
                  </a:lnTo>
                  <a:lnTo>
                    <a:pt x="16621" y="16010"/>
                  </a:lnTo>
                  <a:lnTo>
                    <a:pt x="16739" y="15735"/>
                  </a:lnTo>
                  <a:lnTo>
                    <a:pt x="16818" y="15439"/>
                  </a:lnTo>
                  <a:lnTo>
                    <a:pt x="16897" y="15124"/>
                  </a:lnTo>
                  <a:lnTo>
                    <a:pt x="16956" y="14790"/>
                  </a:lnTo>
                  <a:lnTo>
                    <a:pt x="16976" y="14455"/>
                  </a:lnTo>
                  <a:lnTo>
                    <a:pt x="16976" y="14081"/>
                  </a:lnTo>
                  <a:lnTo>
                    <a:pt x="16956" y="13706"/>
                  </a:lnTo>
                  <a:lnTo>
                    <a:pt x="16897" y="13332"/>
                  </a:lnTo>
                  <a:lnTo>
                    <a:pt x="16838" y="12919"/>
                  </a:lnTo>
                  <a:lnTo>
                    <a:pt x="16621" y="12052"/>
                  </a:lnTo>
                  <a:lnTo>
                    <a:pt x="16365" y="11107"/>
                  </a:lnTo>
                  <a:lnTo>
                    <a:pt x="16070" y="10122"/>
                  </a:lnTo>
                  <a:lnTo>
                    <a:pt x="15755" y="9118"/>
                  </a:lnTo>
                  <a:lnTo>
                    <a:pt x="15400" y="8173"/>
                  </a:lnTo>
                  <a:lnTo>
                    <a:pt x="15203" y="7720"/>
                  </a:lnTo>
                  <a:lnTo>
                    <a:pt x="15026" y="7306"/>
                  </a:lnTo>
                  <a:lnTo>
                    <a:pt x="14849" y="6912"/>
                  </a:lnTo>
                  <a:lnTo>
                    <a:pt x="14652" y="6558"/>
                  </a:lnTo>
                  <a:lnTo>
                    <a:pt x="14475" y="6243"/>
                  </a:lnTo>
                  <a:lnTo>
                    <a:pt x="14297" y="5987"/>
                  </a:lnTo>
                  <a:lnTo>
                    <a:pt x="14061" y="5711"/>
                  </a:lnTo>
                  <a:lnTo>
                    <a:pt x="13726" y="5376"/>
                  </a:lnTo>
                  <a:lnTo>
                    <a:pt x="13313" y="4983"/>
                  </a:lnTo>
                  <a:lnTo>
                    <a:pt x="12840" y="4569"/>
                  </a:lnTo>
                  <a:lnTo>
                    <a:pt x="12289" y="4096"/>
                  </a:lnTo>
                  <a:lnTo>
                    <a:pt x="11698" y="3624"/>
                  </a:lnTo>
                  <a:lnTo>
                    <a:pt x="10457" y="2639"/>
                  </a:lnTo>
                  <a:lnTo>
                    <a:pt x="9197" y="1714"/>
                  </a:lnTo>
                  <a:lnTo>
                    <a:pt x="8587" y="1280"/>
                  </a:lnTo>
                  <a:lnTo>
                    <a:pt x="8035" y="906"/>
                  </a:lnTo>
                  <a:lnTo>
                    <a:pt x="7543" y="591"/>
                  </a:lnTo>
                  <a:lnTo>
                    <a:pt x="7110" y="355"/>
                  </a:lnTo>
                  <a:lnTo>
                    <a:pt x="6755" y="178"/>
                  </a:lnTo>
                  <a:lnTo>
                    <a:pt x="6617" y="118"/>
                  </a:lnTo>
                  <a:lnTo>
                    <a:pt x="6499" y="79"/>
                  </a:lnTo>
                  <a:lnTo>
                    <a:pt x="6105" y="20"/>
                  </a:lnTo>
                  <a:lnTo>
                    <a:pt x="56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9"/>
            <p:cNvSpPr/>
            <p:nvPr/>
          </p:nvSpPr>
          <p:spPr>
            <a:xfrm flipH="1">
              <a:off x="8032711" y="3552348"/>
              <a:ext cx="348400" cy="684121"/>
            </a:xfrm>
            <a:custGeom>
              <a:avLst/>
              <a:gdLst/>
              <a:ahLst/>
              <a:cxnLst/>
              <a:rect l="l" t="t" r="r" b="b"/>
              <a:pathLst>
                <a:path w="8134" h="15972" extrusionOk="0">
                  <a:moveTo>
                    <a:pt x="5928" y="1"/>
                  </a:moveTo>
                  <a:lnTo>
                    <a:pt x="5810" y="40"/>
                  </a:lnTo>
                  <a:lnTo>
                    <a:pt x="5790" y="80"/>
                  </a:lnTo>
                  <a:lnTo>
                    <a:pt x="5751" y="158"/>
                  </a:lnTo>
                  <a:lnTo>
                    <a:pt x="5692" y="493"/>
                  </a:lnTo>
                  <a:lnTo>
                    <a:pt x="5515" y="1655"/>
                  </a:lnTo>
                  <a:lnTo>
                    <a:pt x="5278" y="3289"/>
                  </a:lnTo>
                  <a:lnTo>
                    <a:pt x="4983" y="5200"/>
                  </a:lnTo>
                  <a:lnTo>
                    <a:pt x="4825" y="6165"/>
                  </a:lnTo>
                  <a:lnTo>
                    <a:pt x="4648" y="7130"/>
                  </a:lnTo>
                  <a:lnTo>
                    <a:pt x="4471" y="8055"/>
                  </a:lnTo>
                  <a:lnTo>
                    <a:pt x="4274" y="8882"/>
                  </a:lnTo>
                  <a:lnTo>
                    <a:pt x="4077" y="9631"/>
                  </a:lnTo>
                  <a:lnTo>
                    <a:pt x="3979" y="9946"/>
                  </a:lnTo>
                  <a:lnTo>
                    <a:pt x="3860" y="10241"/>
                  </a:lnTo>
                  <a:lnTo>
                    <a:pt x="3762" y="10497"/>
                  </a:lnTo>
                  <a:lnTo>
                    <a:pt x="3664" y="10694"/>
                  </a:lnTo>
                  <a:lnTo>
                    <a:pt x="3545" y="10851"/>
                  </a:lnTo>
                  <a:lnTo>
                    <a:pt x="3427" y="10970"/>
                  </a:lnTo>
                  <a:lnTo>
                    <a:pt x="3112" y="10911"/>
                  </a:lnTo>
                  <a:lnTo>
                    <a:pt x="2777" y="10871"/>
                  </a:lnTo>
                  <a:lnTo>
                    <a:pt x="2364" y="10851"/>
                  </a:lnTo>
                  <a:lnTo>
                    <a:pt x="1931" y="10851"/>
                  </a:lnTo>
                  <a:lnTo>
                    <a:pt x="1734" y="10871"/>
                  </a:lnTo>
                  <a:lnTo>
                    <a:pt x="1517" y="10891"/>
                  </a:lnTo>
                  <a:lnTo>
                    <a:pt x="1340" y="10930"/>
                  </a:lnTo>
                  <a:lnTo>
                    <a:pt x="1163" y="10989"/>
                  </a:lnTo>
                  <a:lnTo>
                    <a:pt x="1025" y="11048"/>
                  </a:lnTo>
                  <a:lnTo>
                    <a:pt x="907" y="11147"/>
                  </a:lnTo>
                  <a:lnTo>
                    <a:pt x="808" y="11265"/>
                  </a:lnTo>
                  <a:lnTo>
                    <a:pt x="690" y="11442"/>
                  </a:lnTo>
                  <a:lnTo>
                    <a:pt x="572" y="11659"/>
                  </a:lnTo>
                  <a:lnTo>
                    <a:pt x="473" y="11895"/>
                  </a:lnTo>
                  <a:lnTo>
                    <a:pt x="355" y="12151"/>
                  </a:lnTo>
                  <a:lnTo>
                    <a:pt x="257" y="12447"/>
                  </a:lnTo>
                  <a:lnTo>
                    <a:pt x="158" y="12742"/>
                  </a:lnTo>
                  <a:lnTo>
                    <a:pt x="79" y="13037"/>
                  </a:lnTo>
                  <a:lnTo>
                    <a:pt x="20" y="13333"/>
                  </a:lnTo>
                  <a:lnTo>
                    <a:pt x="1" y="13628"/>
                  </a:lnTo>
                  <a:lnTo>
                    <a:pt x="1" y="13924"/>
                  </a:lnTo>
                  <a:lnTo>
                    <a:pt x="20" y="14180"/>
                  </a:lnTo>
                  <a:lnTo>
                    <a:pt x="79" y="14416"/>
                  </a:lnTo>
                  <a:lnTo>
                    <a:pt x="139" y="14534"/>
                  </a:lnTo>
                  <a:lnTo>
                    <a:pt x="178" y="14632"/>
                  </a:lnTo>
                  <a:lnTo>
                    <a:pt x="257" y="14731"/>
                  </a:lnTo>
                  <a:lnTo>
                    <a:pt x="335" y="14810"/>
                  </a:lnTo>
                  <a:lnTo>
                    <a:pt x="434" y="14869"/>
                  </a:lnTo>
                  <a:lnTo>
                    <a:pt x="532" y="14928"/>
                  </a:lnTo>
                  <a:lnTo>
                    <a:pt x="966" y="15144"/>
                  </a:lnTo>
                  <a:lnTo>
                    <a:pt x="1438" y="15381"/>
                  </a:lnTo>
                  <a:lnTo>
                    <a:pt x="1931" y="15617"/>
                  </a:lnTo>
                  <a:lnTo>
                    <a:pt x="2187" y="15716"/>
                  </a:lnTo>
                  <a:lnTo>
                    <a:pt x="2462" y="15794"/>
                  </a:lnTo>
                  <a:lnTo>
                    <a:pt x="2718" y="15873"/>
                  </a:lnTo>
                  <a:lnTo>
                    <a:pt x="2994" y="15932"/>
                  </a:lnTo>
                  <a:lnTo>
                    <a:pt x="3289" y="15972"/>
                  </a:lnTo>
                  <a:lnTo>
                    <a:pt x="3860" y="15972"/>
                  </a:lnTo>
                  <a:lnTo>
                    <a:pt x="4176" y="15912"/>
                  </a:lnTo>
                  <a:lnTo>
                    <a:pt x="4471" y="15834"/>
                  </a:lnTo>
                  <a:lnTo>
                    <a:pt x="4786" y="15716"/>
                  </a:lnTo>
                  <a:lnTo>
                    <a:pt x="4944" y="15637"/>
                  </a:lnTo>
                  <a:lnTo>
                    <a:pt x="5081" y="15538"/>
                  </a:lnTo>
                  <a:lnTo>
                    <a:pt x="5219" y="15440"/>
                  </a:lnTo>
                  <a:lnTo>
                    <a:pt x="5337" y="15322"/>
                  </a:lnTo>
                  <a:lnTo>
                    <a:pt x="5436" y="15184"/>
                  </a:lnTo>
                  <a:lnTo>
                    <a:pt x="5534" y="15046"/>
                  </a:lnTo>
                  <a:lnTo>
                    <a:pt x="5613" y="14908"/>
                  </a:lnTo>
                  <a:lnTo>
                    <a:pt x="5672" y="14751"/>
                  </a:lnTo>
                  <a:lnTo>
                    <a:pt x="5790" y="14416"/>
                  </a:lnTo>
                  <a:lnTo>
                    <a:pt x="5869" y="14061"/>
                  </a:lnTo>
                  <a:lnTo>
                    <a:pt x="5928" y="13687"/>
                  </a:lnTo>
                  <a:lnTo>
                    <a:pt x="5948" y="13333"/>
                  </a:lnTo>
                  <a:lnTo>
                    <a:pt x="5968" y="12978"/>
                  </a:lnTo>
                  <a:lnTo>
                    <a:pt x="5948" y="12643"/>
                  </a:lnTo>
                  <a:lnTo>
                    <a:pt x="5909" y="12053"/>
                  </a:lnTo>
                  <a:lnTo>
                    <a:pt x="5849" y="11659"/>
                  </a:lnTo>
                  <a:lnTo>
                    <a:pt x="5830" y="11501"/>
                  </a:lnTo>
                  <a:lnTo>
                    <a:pt x="5968" y="11127"/>
                  </a:lnTo>
                  <a:lnTo>
                    <a:pt x="6302" y="10083"/>
                  </a:lnTo>
                  <a:lnTo>
                    <a:pt x="6755" y="8587"/>
                  </a:lnTo>
                  <a:lnTo>
                    <a:pt x="7011" y="7720"/>
                  </a:lnTo>
                  <a:lnTo>
                    <a:pt x="7248" y="6814"/>
                  </a:lnTo>
                  <a:lnTo>
                    <a:pt x="7484" y="5869"/>
                  </a:lnTo>
                  <a:lnTo>
                    <a:pt x="7701" y="4924"/>
                  </a:lnTo>
                  <a:lnTo>
                    <a:pt x="7878" y="3998"/>
                  </a:lnTo>
                  <a:lnTo>
                    <a:pt x="8035" y="3112"/>
                  </a:lnTo>
                  <a:lnTo>
                    <a:pt x="8075" y="2699"/>
                  </a:lnTo>
                  <a:lnTo>
                    <a:pt x="8114" y="2305"/>
                  </a:lnTo>
                  <a:lnTo>
                    <a:pt x="8134" y="1931"/>
                  </a:lnTo>
                  <a:lnTo>
                    <a:pt x="8134" y="1576"/>
                  </a:lnTo>
                  <a:lnTo>
                    <a:pt x="8114" y="1241"/>
                  </a:lnTo>
                  <a:lnTo>
                    <a:pt x="8075" y="946"/>
                  </a:lnTo>
                  <a:lnTo>
                    <a:pt x="8035" y="690"/>
                  </a:lnTo>
                  <a:lnTo>
                    <a:pt x="7957" y="473"/>
                  </a:lnTo>
                  <a:lnTo>
                    <a:pt x="7701" y="375"/>
                  </a:lnTo>
                  <a:lnTo>
                    <a:pt x="7445" y="276"/>
                  </a:lnTo>
                  <a:lnTo>
                    <a:pt x="7110" y="178"/>
                  </a:lnTo>
                  <a:lnTo>
                    <a:pt x="6775" y="80"/>
                  </a:lnTo>
                  <a:lnTo>
                    <a:pt x="6421" y="20"/>
                  </a:lnTo>
                  <a:lnTo>
                    <a:pt x="62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9"/>
            <p:cNvSpPr/>
            <p:nvPr/>
          </p:nvSpPr>
          <p:spPr>
            <a:xfrm flipH="1">
              <a:off x="7629529" y="3269782"/>
              <a:ext cx="274171" cy="328996"/>
            </a:xfrm>
            <a:custGeom>
              <a:avLst/>
              <a:gdLst/>
              <a:ahLst/>
              <a:cxnLst/>
              <a:rect l="l" t="t" r="r" b="b"/>
              <a:pathLst>
                <a:path w="6401" h="7681" extrusionOk="0">
                  <a:moveTo>
                    <a:pt x="2758" y="1"/>
                  </a:moveTo>
                  <a:lnTo>
                    <a:pt x="2718" y="20"/>
                  </a:lnTo>
                  <a:lnTo>
                    <a:pt x="2659" y="79"/>
                  </a:lnTo>
                  <a:lnTo>
                    <a:pt x="2541" y="237"/>
                  </a:lnTo>
                  <a:lnTo>
                    <a:pt x="2384" y="513"/>
                  </a:lnTo>
                  <a:lnTo>
                    <a:pt x="2187" y="848"/>
                  </a:lnTo>
                  <a:lnTo>
                    <a:pt x="1753" y="1675"/>
                  </a:lnTo>
                  <a:lnTo>
                    <a:pt x="1261" y="2620"/>
                  </a:lnTo>
                  <a:lnTo>
                    <a:pt x="395" y="4373"/>
                  </a:lnTo>
                  <a:lnTo>
                    <a:pt x="1" y="5180"/>
                  </a:lnTo>
                  <a:lnTo>
                    <a:pt x="395" y="5593"/>
                  </a:lnTo>
                  <a:lnTo>
                    <a:pt x="1241" y="6480"/>
                  </a:lnTo>
                  <a:lnTo>
                    <a:pt x="1694" y="6952"/>
                  </a:lnTo>
                  <a:lnTo>
                    <a:pt x="2088" y="7346"/>
                  </a:lnTo>
                  <a:lnTo>
                    <a:pt x="2384" y="7622"/>
                  </a:lnTo>
                  <a:lnTo>
                    <a:pt x="2482" y="7681"/>
                  </a:lnTo>
                  <a:lnTo>
                    <a:pt x="2521" y="7681"/>
                  </a:lnTo>
                  <a:lnTo>
                    <a:pt x="3230" y="6657"/>
                  </a:lnTo>
                  <a:lnTo>
                    <a:pt x="3900" y="5653"/>
                  </a:lnTo>
                  <a:lnTo>
                    <a:pt x="4668" y="4491"/>
                  </a:lnTo>
                  <a:lnTo>
                    <a:pt x="5377" y="3329"/>
                  </a:lnTo>
                  <a:lnTo>
                    <a:pt x="5712" y="2797"/>
                  </a:lnTo>
                  <a:lnTo>
                    <a:pt x="5987" y="2305"/>
                  </a:lnTo>
                  <a:lnTo>
                    <a:pt x="6184" y="1872"/>
                  </a:lnTo>
                  <a:lnTo>
                    <a:pt x="6342" y="1517"/>
                  </a:lnTo>
                  <a:lnTo>
                    <a:pt x="6381" y="1379"/>
                  </a:lnTo>
                  <a:lnTo>
                    <a:pt x="6401" y="1261"/>
                  </a:lnTo>
                  <a:lnTo>
                    <a:pt x="6381" y="1182"/>
                  </a:lnTo>
                  <a:lnTo>
                    <a:pt x="6361" y="1123"/>
                  </a:lnTo>
                  <a:lnTo>
                    <a:pt x="6243" y="1044"/>
                  </a:lnTo>
                  <a:lnTo>
                    <a:pt x="6066" y="946"/>
                  </a:lnTo>
                  <a:lnTo>
                    <a:pt x="5633" y="769"/>
                  </a:lnTo>
                  <a:lnTo>
                    <a:pt x="5081" y="572"/>
                  </a:lnTo>
                  <a:lnTo>
                    <a:pt x="4491" y="375"/>
                  </a:lnTo>
                  <a:lnTo>
                    <a:pt x="3900" y="217"/>
                  </a:lnTo>
                  <a:lnTo>
                    <a:pt x="3368" y="79"/>
                  </a:lnTo>
                  <a:lnTo>
                    <a:pt x="29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9"/>
            <p:cNvSpPr/>
            <p:nvPr/>
          </p:nvSpPr>
          <p:spPr>
            <a:xfrm flipH="1">
              <a:off x="7930641" y="4003631"/>
              <a:ext cx="223543" cy="140919"/>
            </a:xfrm>
            <a:custGeom>
              <a:avLst/>
              <a:gdLst/>
              <a:ahLst/>
              <a:cxnLst/>
              <a:rect l="l" t="t" r="r" b="b"/>
              <a:pathLst>
                <a:path w="5219" h="3290" extrusionOk="0">
                  <a:moveTo>
                    <a:pt x="4096" y="0"/>
                  </a:moveTo>
                  <a:lnTo>
                    <a:pt x="3820" y="20"/>
                  </a:lnTo>
                  <a:lnTo>
                    <a:pt x="3525" y="59"/>
                  </a:lnTo>
                  <a:lnTo>
                    <a:pt x="2796" y="197"/>
                  </a:lnTo>
                  <a:lnTo>
                    <a:pt x="2009" y="375"/>
                  </a:lnTo>
                  <a:lnTo>
                    <a:pt x="1260" y="552"/>
                  </a:lnTo>
                  <a:lnTo>
                    <a:pt x="630" y="709"/>
                  </a:lnTo>
                  <a:lnTo>
                    <a:pt x="20" y="887"/>
                  </a:lnTo>
                  <a:lnTo>
                    <a:pt x="0" y="1241"/>
                  </a:lnTo>
                  <a:lnTo>
                    <a:pt x="0" y="2029"/>
                  </a:lnTo>
                  <a:lnTo>
                    <a:pt x="20" y="2462"/>
                  </a:lnTo>
                  <a:lnTo>
                    <a:pt x="59" y="2836"/>
                  </a:lnTo>
                  <a:lnTo>
                    <a:pt x="79" y="2994"/>
                  </a:lnTo>
                  <a:lnTo>
                    <a:pt x="118" y="3132"/>
                  </a:lnTo>
                  <a:lnTo>
                    <a:pt x="177" y="3210"/>
                  </a:lnTo>
                  <a:lnTo>
                    <a:pt x="217" y="3269"/>
                  </a:lnTo>
                  <a:lnTo>
                    <a:pt x="335" y="3289"/>
                  </a:lnTo>
                  <a:lnTo>
                    <a:pt x="532" y="3289"/>
                  </a:lnTo>
                  <a:lnTo>
                    <a:pt x="1123" y="3230"/>
                  </a:lnTo>
                  <a:lnTo>
                    <a:pt x="1930" y="3132"/>
                  </a:lnTo>
                  <a:lnTo>
                    <a:pt x="2816" y="2974"/>
                  </a:lnTo>
                  <a:lnTo>
                    <a:pt x="3702" y="2816"/>
                  </a:lnTo>
                  <a:lnTo>
                    <a:pt x="4470" y="2639"/>
                  </a:lnTo>
                  <a:lnTo>
                    <a:pt x="4766" y="2560"/>
                  </a:lnTo>
                  <a:lnTo>
                    <a:pt x="5002" y="2462"/>
                  </a:lnTo>
                  <a:lnTo>
                    <a:pt x="5160" y="2383"/>
                  </a:lnTo>
                  <a:lnTo>
                    <a:pt x="5199" y="2363"/>
                  </a:lnTo>
                  <a:lnTo>
                    <a:pt x="5219" y="2324"/>
                  </a:lnTo>
                  <a:lnTo>
                    <a:pt x="5219" y="2245"/>
                  </a:lnTo>
                  <a:lnTo>
                    <a:pt x="5199" y="2127"/>
                  </a:lnTo>
                  <a:lnTo>
                    <a:pt x="5120" y="1812"/>
                  </a:lnTo>
                  <a:lnTo>
                    <a:pt x="5002" y="1438"/>
                  </a:lnTo>
                  <a:lnTo>
                    <a:pt x="4864" y="1044"/>
                  </a:lnTo>
                  <a:lnTo>
                    <a:pt x="4588" y="335"/>
                  </a:lnTo>
                  <a:lnTo>
                    <a:pt x="4451" y="20"/>
                  </a:lnTo>
                  <a:lnTo>
                    <a:pt x="43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9"/>
            <p:cNvSpPr/>
            <p:nvPr/>
          </p:nvSpPr>
          <p:spPr>
            <a:xfrm flipH="1">
              <a:off x="7571320" y="3947092"/>
              <a:ext cx="235365" cy="148500"/>
            </a:xfrm>
            <a:custGeom>
              <a:avLst/>
              <a:gdLst/>
              <a:ahLst/>
              <a:cxnLst/>
              <a:rect l="l" t="t" r="r" b="b"/>
              <a:pathLst>
                <a:path w="5495" h="3467" extrusionOk="0">
                  <a:moveTo>
                    <a:pt x="4471" y="1"/>
                  </a:moveTo>
                  <a:lnTo>
                    <a:pt x="3604" y="139"/>
                  </a:lnTo>
                  <a:lnTo>
                    <a:pt x="2088" y="415"/>
                  </a:lnTo>
                  <a:lnTo>
                    <a:pt x="0" y="808"/>
                  </a:lnTo>
                  <a:lnTo>
                    <a:pt x="60" y="1222"/>
                  </a:lnTo>
                  <a:lnTo>
                    <a:pt x="158" y="1635"/>
                  </a:lnTo>
                  <a:lnTo>
                    <a:pt x="296" y="2108"/>
                  </a:lnTo>
                  <a:lnTo>
                    <a:pt x="375" y="2364"/>
                  </a:lnTo>
                  <a:lnTo>
                    <a:pt x="473" y="2600"/>
                  </a:lnTo>
                  <a:lnTo>
                    <a:pt x="572" y="2817"/>
                  </a:lnTo>
                  <a:lnTo>
                    <a:pt x="670" y="3034"/>
                  </a:lnTo>
                  <a:lnTo>
                    <a:pt x="788" y="3191"/>
                  </a:lnTo>
                  <a:lnTo>
                    <a:pt x="926" y="3329"/>
                  </a:lnTo>
                  <a:lnTo>
                    <a:pt x="1064" y="3427"/>
                  </a:lnTo>
                  <a:lnTo>
                    <a:pt x="1123" y="3447"/>
                  </a:lnTo>
                  <a:lnTo>
                    <a:pt x="1202" y="3467"/>
                  </a:lnTo>
                  <a:lnTo>
                    <a:pt x="1477" y="3447"/>
                  </a:lnTo>
                  <a:lnTo>
                    <a:pt x="1871" y="3408"/>
                  </a:lnTo>
                  <a:lnTo>
                    <a:pt x="2324" y="3329"/>
                  </a:lnTo>
                  <a:lnTo>
                    <a:pt x="2816" y="3231"/>
                  </a:lnTo>
                  <a:lnTo>
                    <a:pt x="3860" y="2994"/>
                  </a:lnTo>
                  <a:lnTo>
                    <a:pt x="4786" y="2778"/>
                  </a:lnTo>
                  <a:lnTo>
                    <a:pt x="5495" y="2600"/>
                  </a:lnTo>
                  <a:lnTo>
                    <a:pt x="5377" y="2187"/>
                  </a:lnTo>
                  <a:lnTo>
                    <a:pt x="5258" y="1773"/>
                  </a:lnTo>
                  <a:lnTo>
                    <a:pt x="5121" y="1281"/>
                  </a:lnTo>
                  <a:lnTo>
                    <a:pt x="4963" y="808"/>
                  </a:lnTo>
                  <a:lnTo>
                    <a:pt x="4786" y="375"/>
                  </a:lnTo>
                  <a:lnTo>
                    <a:pt x="4707" y="218"/>
                  </a:lnTo>
                  <a:lnTo>
                    <a:pt x="4628" y="99"/>
                  </a:lnTo>
                  <a:lnTo>
                    <a:pt x="4549" y="21"/>
                  </a:lnTo>
                  <a:lnTo>
                    <a:pt x="45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9"/>
            <p:cNvSpPr/>
            <p:nvPr/>
          </p:nvSpPr>
          <p:spPr>
            <a:xfrm flipH="1">
              <a:off x="7544335" y="4058457"/>
              <a:ext cx="214291" cy="185593"/>
            </a:xfrm>
            <a:custGeom>
              <a:avLst/>
              <a:gdLst/>
              <a:ahLst/>
              <a:cxnLst/>
              <a:rect l="l" t="t" r="r" b="b"/>
              <a:pathLst>
                <a:path w="5003" h="4333" extrusionOk="0">
                  <a:moveTo>
                    <a:pt x="2699" y="0"/>
                  </a:moveTo>
                  <a:lnTo>
                    <a:pt x="2206" y="20"/>
                  </a:lnTo>
                  <a:lnTo>
                    <a:pt x="1616" y="40"/>
                  </a:lnTo>
                  <a:lnTo>
                    <a:pt x="1025" y="79"/>
                  </a:lnTo>
                  <a:lnTo>
                    <a:pt x="513" y="138"/>
                  </a:lnTo>
                  <a:lnTo>
                    <a:pt x="316" y="178"/>
                  </a:lnTo>
                  <a:lnTo>
                    <a:pt x="139" y="237"/>
                  </a:lnTo>
                  <a:lnTo>
                    <a:pt x="40" y="296"/>
                  </a:lnTo>
                  <a:lnTo>
                    <a:pt x="1" y="315"/>
                  </a:lnTo>
                  <a:lnTo>
                    <a:pt x="1" y="355"/>
                  </a:lnTo>
                  <a:lnTo>
                    <a:pt x="21" y="473"/>
                  </a:lnTo>
                  <a:lnTo>
                    <a:pt x="99" y="650"/>
                  </a:lnTo>
                  <a:lnTo>
                    <a:pt x="218" y="887"/>
                  </a:lnTo>
                  <a:lnTo>
                    <a:pt x="395" y="1162"/>
                  </a:lnTo>
                  <a:lnTo>
                    <a:pt x="828" y="1832"/>
                  </a:lnTo>
                  <a:lnTo>
                    <a:pt x="1340" y="2560"/>
                  </a:lnTo>
                  <a:lnTo>
                    <a:pt x="1872" y="3250"/>
                  </a:lnTo>
                  <a:lnTo>
                    <a:pt x="2128" y="3565"/>
                  </a:lnTo>
                  <a:lnTo>
                    <a:pt x="2364" y="3840"/>
                  </a:lnTo>
                  <a:lnTo>
                    <a:pt x="2581" y="4057"/>
                  </a:lnTo>
                  <a:lnTo>
                    <a:pt x="2758" y="4215"/>
                  </a:lnTo>
                  <a:lnTo>
                    <a:pt x="2915" y="4313"/>
                  </a:lnTo>
                  <a:lnTo>
                    <a:pt x="2955" y="4333"/>
                  </a:lnTo>
                  <a:lnTo>
                    <a:pt x="3014" y="4313"/>
                  </a:lnTo>
                  <a:lnTo>
                    <a:pt x="3211" y="4215"/>
                  </a:lnTo>
                  <a:lnTo>
                    <a:pt x="3506" y="4037"/>
                  </a:lnTo>
                  <a:lnTo>
                    <a:pt x="3861" y="3801"/>
                  </a:lnTo>
                  <a:lnTo>
                    <a:pt x="4215" y="3545"/>
                  </a:lnTo>
                  <a:lnTo>
                    <a:pt x="4550" y="3269"/>
                  </a:lnTo>
                  <a:lnTo>
                    <a:pt x="4688" y="3132"/>
                  </a:lnTo>
                  <a:lnTo>
                    <a:pt x="4826" y="3013"/>
                  </a:lnTo>
                  <a:lnTo>
                    <a:pt x="4904" y="2876"/>
                  </a:lnTo>
                  <a:lnTo>
                    <a:pt x="4983" y="2777"/>
                  </a:lnTo>
                  <a:lnTo>
                    <a:pt x="5003" y="2659"/>
                  </a:lnTo>
                  <a:lnTo>
                    <a:pt x="5003" y="2580"/>
                  </a:lnTo>
                  <a:lnTo>
                    <a:pt x="4865" y="2324"/>
                  </a:lnTo>
                  <a:lnTo>
                    <a:pt x="4629" y="1989"/>
                  </a:lnTo>
                  <a:lnTo>
                    <a:pt x="4038" y="1123"/>
                  </a:lnTo>
                  <a:lnTo>
                    <a:pt x="32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9"/>
            <p:cNvSpPr/>
            <p:nvPr/>
          </p:nvSpPr>
          <p:spPr>
            <a:xfrm flipH="1">
              <a:off x="8181169" y="3361743"/>
              <a:ext cx="355124" cy="384679"/>
            </a:xfrm>
            <a:custGeom>
              <a:avLst/>
              <a:gdLst/>
              <a:ahLst/>
              <a:cxnLst/>
              <a:rect l="l" t="t" r="r" b="b"/>
              <a:pathLst>
                <a:path w="8291" h="8981" extrusionOk="0">
                  <a:moveTo>
                    <a:pt x="5455" y="0"/>
                  </a:moveTo>
                  <a:lnTo>
                    <a:pt x="5317" y="20"/>
                  </a:lnTo>
                  <a:lnTo>
                    <a:pt x="4963" y="99"/>
                  </a:lnTo>
                  <a:lnTo>
                    <a:pt x="4569" y="237"/>
                  </a:lnTo>
                  <a:lnTo>
                    <a:pt x="4116" y="433"/>
                  </a:lnTo>
                  <a:lnTo>
                    <a:pt x="3624" y="650"/>
                  </a:lnTo>
                  <a:lnTo>
                    <a:pt x="3131" y="886"/>
                  </a:lnTo>
                  <a:lnTo>
                    <a:pt x="2619" y="1162"/>
                  </a:lnTo>
                  <a:lnTo>
                    <a:pt x="1635" y="1694"/>
                  </a:lnTo>
                  <a:lnTo>
                    <a:pt x="808" y="2186"/>
                  </a:lnTo>
                  <a:lnTo>
                    <a:pt x="0" y="2678"/>
                  </a:lnTo>
                  <a:lnTo>
                    <a:pt x="197" y="3624"/>
                  </a:lnTo>
                  <a:lnTo>
                    <a:pt x="434" y="4608"/>
                  </a:lnTo>
                  <a:lnTo>
                    <a:pt x="690" y="5750"/>
                  </a:lnTo>
                  <a:lnTo>
                    <a:pt x="1005" y="6893"/>
                  </a:lnTo>
                  <a:lnTo>
                    <a:pt x="1142" y="7424"/>
                  </a:lnTo>
                  <a:lnTo>
                    <a:pt x="1300" y="7917"/>
                  </a:lnTo>
                  <a:lnTo>
                    <a:pt x="1438" y="8330"/>
                  </a:lnTo>
                  <a:lnTo>
                    <a:pt x="1576" y="8645"/>
                  </a:lnTo>
                  <a:lnTo>
                    <a:pt x="1694" y="8882"/>
                  </a:lnTo>
                  <a:lnTo>
                    <a:pt x="1753" y="8941"/>
                  </a:lnTo>
                  <a:lnTo>
                    <a:pt x="1812" y="8980"/>
                  </a:lnTo>
                  <a:lnTo>
                    <a:pt x="1970" y="8980"/>
                  </a:lnTo>
                  <a:lnTo>
                    <a:pt x="2226" y="8941"/>
                  </a:lnTo>
                  <a:lnTo>
                    <a:pt x="2580" y="8842"/>
                  </a:lnTo>
                  <a:lnTo>
                    <a:pt x="3013" y="8704"/>
                  </a:lnTo>
                  <a:lnTo>
                    <a:pt x="4037" y="8350"/>
                  </a:lnTo>
                  <a:lnTo>
                    <a:pt x="5179" y="7897"/>
                  </a:lnTo>
                  <a:lnTo>
                    <a:pt x="6302" y="7405"/>
                  </a:lnTo>
                  <a:lnTo>
                    <a:pt x="6814" y="7168"/>
                  </a:lnTo>
                  <a:lnTo>
                    <a:pt x="7267" y="6952"/>
                  </a:lnTo>
                  <a:lnTo>
                    <a:pt x="7661" y="6735"/>
                  </a:lnTo>
                  <a:lnTo>
                    <a:pt x="7976" y="6558"/>
                  </a:lnTo>
                  <a:lnTo>
                    <a:pt x="8192" y="6400"/>
                  </a:lnTo>
                  <a:lnTo>
                    <a:pt x="8251" y="6322"/>
                  </a:lnTo>
                  <a:lnTo>
                    <a:pt x="8291" y="6282"/>
                  </a:lnTo>
                  <a:lnTo>
                    <a:pt x="8291" y="6203"/>
                  </a:lnTo>
                  <a:lnTo>
                    <a:pt x="8291" y="6125"/>
                  </a:lnTo>
                  <a:lnTo>
                    <a:pt x="8251" y="5869"/>
                  </a:lnTo>
                  <a:lnTo>
                    <a:pt x="8192" y="5554"/>
                  </a:lnTo>
                  <a:lnTo>
                    <a:pt x="8074" y="5140"/>
                  </a:lnTo>
                  <a:lnTo>
                    <a:pt x="7759" y="4214"/>
                  </a:lnTo>
                  <a:lnTo>
                    <a:pt x="7365" y="3171"/>
                  </a:lnTo>
                  <a:lnTo>
                    <a:pt x="6932" y="2127"/>
                  </a:lnTo>
                  <a:lnTo>
                    <a:pt x="6715" y="1635"/>
                  </a:lnTo>
                  <a:lnTo>
                    <a:pt x="6499" y="1182"/>
                  </a:lnTo>
                  <a:lnTo>
                    <a:pt x="6282" y="788"/>
                  </a:lnTo>
                  <a:lnTo>
                    <a:pt x="6085" y="453"/>
                  </a:lnTo>
                  <a:lnTo>
                    <a:pt x="5908" y="217"/>
                  </a:lnTo>
                  <a:lnTo>
                    <a:pt x="5829" y="118"/>
                  </a:lnTo>
                  <a:lnTo>
                    <a:pt x="5770" y="59"/>
                  </a:lnTo>
                  <a:lnTo>
                    <a:pt x="5691" y="20"/>
                  </a:lnTo>
                  <a:lnTo>
                    <a:pt x="55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9"/>
            <p:cNvSpPr/>
            <p:nvPr/>
          </p:nvSpPr>
          <p:spPr>
            <a:xfrm flipH="1">
              <a:off x="8082483" y="3226778"/>
              <a:ext cx="515403" cy="409993"/>
            </a:xfrm>
            <a:custGeom>
              <a:avLst/>
              <a:gdLst/>
              <a:ahLst/>
              <a:cxnLst/>
              <a:rect l="l" t="t" r="r" b="b"/>
              <a:pathLst>
                <a:path w="12033" h="9572" extrusionOk="0">
                  <a:moveTo>
                    <a:pt x="5515" y="0"/>
                  </a:moveTo>
                  <a:lnTo>
                    <a:pt x="5062" y="20"/>
                  </a:lnTo>
                  <a:lnTo>
                    <a:pt x="4806" y="59"/>
                  </a:lnTo>
                  <a:lnTo>
                    <a:pt x="4569" y="119"/>
                  </a:lnTo>
                  <a:lnTo>
                    <a:pt x="4313" y="178"/>
                  </a:lnTo>
                  <a:lnTo>
                    <a:pt x="4038" y="256"/>
                  </a:lnTo>
                  <a:lnTo>
                    <a:pt x="3782" y="355"/>
                  </a:lnTo>
                  <a:lnTo>
                    <a:pt x="3506" y="453"/>
                  </a:lnTo>
                  <a:lnTo>
                    <a:pt x="3211" y="591"/>
                  </a:lnTo>
                  <a:lnTo>
                    <a:pt x="2935" y="729"/>
                  </a:lnTo>
                  <a:lnTo>
                    <a:pt x="2640" y="887"/>
                  </a:lnTo>
                  <a:lnTo>
                    <a:pt x="2384" y="1044"/>
                  </a:lnTo>
                  <a:lnTo>
                    <a:pt x="1911" y="1379"/>
                  </a:lnTo>
                  <a:lnTo>
                    <a:pt x="1497" y="1714"/>
                  </a:lnTo>
                  <a:lnTo>
                    <a:pt x="1143" y="2068"/>
                  </a:lnTo>
                  <a:lnTo>
                    <a:pt x="847" y="2403"/>
                  </a:lnTo>
                  <a:lnTo>
                    <a:pt x="611" y="2757"/>
                  </a:lnTo>
                  <a:lnTo>
                    <a:pt x="414" y="3092"/>
                  </a:lnTo>
                  <a:lnTo>
                    <a:pt x="257" y="3447"/>
                  </a:lnTo>
                  <a:lnTo>
                    <a:pt x="139" y="3762"/>
                  </a:lnTo>
                  <a:lnTo>
                    <a:pt x="60" y="4096"/>
                  </a:lnTo>
                  <a:lnTo>
                    <a:pt x="20" y="4392"/>
                  </a:lnTo>
                  <a:lnTo>
                    <a:pt x="1" y="4687"/>
                  </a:lnTo>
                  <a:lnTo>
                    <a:pt x="1" y="4963"/>
                  </a:lnTo>
                  <a:lnTo>
                    <a:pt x="20" y="5219"/>
                  </a:lnTo>
                  <a:lnTo>
                    <a:pt x="40" y="5436"/>
                  </a:lnTo>
                  <a:lnTo>
                    <a:pt x="79" y="5633"/>
                  </a:lnTo>
                  <a:lnTo>
                    <a:pt x="178" y="6085"/>
                  </a:lnTo>
                  <a:lnTo>
                    <a:pt x="257" y="6657"/>
                  </a:lnTo>
                  <a:lnTo>
                    <a:pt x="395" y="7956"/>
                  </a:lnTo>
                  <a:lnTo>
                    <a:pt x="493" y="9039"/>
                  </a:lnTo>
                  <a:lnTo>
                    <a:pt x="532" y="9512"/>
                  </a:lnTo>
                  <a:lnTo>
                    <a:pt x="690" y="9532"/>
                  </a:lnTo>
                  <a:lnTo>
                    <a:pt x="1084" y="9571"/>
                  </a:lnTo>
                  <a:lnTo>
                    <a:pt x="1517" y="9571"/>
                  </a:lnTo>
                  <a:lnTo>
                    <a:pt x="1734" y="9551"/>
                  </a:lnTo>
                  <a:lnTo>
                    <a:pt x="1891" y="9512"/>
                  </a:lnTo>
                  <a:lnTo>
                    <a:pt x="1911" y="9492"/>
                  </a:lnTo>
                  <a:lnTo>
                    <a:pt x="1950" y="9453"/>
                  </a:lnTo>
                  <a:lnTo>
                    <a:pt x="1970" y="9354"/>
                  </a:lnTo>
                  <a:lnTo>
                    <a:pt x="1990" y="9197"/>
                  </a:lnTo>
                  <a:lnTo>
                    <a:pt x="1970" y="9020"/>
                  </a:lnTo>
                  <a:lnTo>
                    <a:pt x="1911" y="8567"/>
                  </a:lnTo>
                  <a:lnTo>
                    <a:pt x="1812" y="8055"/>
                  </a:lnTo>
                  <a:lnTo>
                    <a:pt x="1675" y="7543"/>
                  </a:lnTo>
                  <a:lnTo>
                    <a:pt x="1556" y="7109"/>
                  </a:lnTo>
                  <a:lnTo>
                    <a:pt x="1438" y="6676"/>
                  </a:lnTo>
                  <a:lnTo>
                    <a:pt x="2009" y="6538"/>
                  </a:lnTo>
                  <a:lnTo>
                    <a:pt x="2659" y="6361"/>
                  </a:lnTo>
                  <a:lnTo>
                    <a:pt x="3467" y="6125"/>
                  </a:lnTo>
                  <a:lnTo>
                    <a:pt x="4392" y="5829"/>
                  </a:lnTo>
                  <a:lnTo>
                    <a:pt x="4865" y="5633"/>
                  </a:lnTo>
                  <a:lnTo>
                    <a:pt x="5377" y="5436"/>
                  </a:lnTo>
                  <a:lnTo>
                    <a:pt x="5869" y="5219"/>
                  </a:lnTo>
                  <a:lnTo>
                    <a:pt x="6381" y="4983"/>
                  </a:lnTo>
                  <a:lnTo>
                    <a:pt x="6873" y="4746"/>
                  </a:lnTo>
                  <a:lnTo>
                    <a:pt x="7346" y="4471"/>
                  </a:lnTo>
                  <a:lnTo>
                    <a:pt x="7582" y="5042"/>
                  </a:lnTo>
                  <a:lnTo>
                    <a:pt x="8114" y="6322"/>
                  </a:lnTo>
                  <a:lnTo>
                    <a:pt x="8429" y="7011"/>
                  </a:lnTo>
                  <a:lnTo>
                    <a:pt x="8725" y="7602"/>
                  </a:lnTo>
                  <a:lnTo>
                    <a:pt x="8862" y="7838"/>
                  </a:lnTo>
                  <a:lnTo>
                    <a:pt x="8981" y="8015"/>
                  </a:lnTo>
                  <a:lnTo>
                    <a:pt x="9059" y="8133"/>
                  </a:lnTo>
                  <a:lnTo>
                    <a:pt x="9099" y="8153"/>
                  </a:lnTo>
                  <a:lnTo>
                    <a:pt x="9138" y="8153"/>
                  </a:lnTo>
                  <a:lnTo>
                    <a:pt x="9217" y="8133"/>
                  </a:lnTo>
                  <a:lnTo>
                    <a:pt x="9355" y="8094"/>
                  </a:lnTo>
                  <a:lnTo>
                    <a:pt x="9689" y="7917"/>
                  </a:lnTo>
                  <a:lnTo>
                    <a:pt x="10142" y="7681"/>
                  </a:lnTo>
                  <a:lnTo>
                    <a:pt x="10635" y="7405"/>
                  </a:lnTo>
                  <a:lnTo>
                    <a:pt x="11107" y="7090"/>
                  </a:lnTo>
                  <a:lnTo>
                    <a:pt x="11521" y="6794"/>
                  </a:lnTo>
                  <a:lnTo>
                    <a:pt x="11698" y="6657"/>
                  </a:lnTo>
                  <a:lnTo>
                    <a:pt x="11836" y="6519"/>
                  </a:lnTo>
                  <a:lnTo>
                    <a:pt x="11934" y="6420"/>
                  </a:lnTo>
                  <a:lnTo>
                    <a:pt x="11974" y="6322"/>
                  </a:lnTo>
                  <a:lnTo>
                    <a:pt x="12013" y="6164"/>
                  </a:lnTo>
                  <a:lnTo>
                    <a:pt x="12033" y="6026"/>
                  </a:lnTo>
                  <a:lnTo>
                    <a:pt x="12033" y="5908"/>
                  </a:lnTo>
                  <a:lnTo>
                    <a:pt x="12033" y="5810"/>
                  </a:lnTo>
                  <a:lnTo>
                    <a:pt x="11994" y="5692"/>
                  </a:lnTo>
                  <a:lnTo>
                    <a:pt x="11974" y="5633"/>
                  </a:lnTo>
                  <a:lnTo>
                    <a:pt x="11875" y="5554"/>
                  </a:lnTo>
                  <a:lnTo>
                    <a:pt x="11600" y="5317"/>
                  </a:lnTo>
                  <a:lnTo>
                    <a:pt x="11422" y="5160"/>
                  </a:lnTo>
                  <a:lnTo>
                    <a:pt x="11226" y="4963"/>
                  </a:lnTo>
                  <a:lnTo>
                    <a:pt x="11009" y="4727"/>
                  </a:lnTo>
                  <a:lnTo>
                    <a:pt x="10812" y="4471"/>
                  </a:lnTo>
                  <a:lnTo>
                    <a:pt x="10261" y="3683"/>
                  </a:lnTo>
                  <a:lnTo>
                    <a:pt x="9552" y="2620"/>
                  </a:lnTo>
                  <a:lnTo>
                    <a:pt x="8882" y="1635"/>
                  </a:lnTo>
                  <a:lnTo>
                    <a:pt x="8626" y="1261"/>
                  </a:lnTo>
                  <a:lnTo>
                    <a:pt x="8469" y="1044"/>
                  </a:lnTo>
                  <a:lnTo>
                    <a:pt x="8390" y="965"/>
                  </a:lnTo>
                  <a:lnTo>
                    <a:pt x="8272" y="867"/>
                  </a:lnTo>
                  <a:lnTo>
                    <a:pt x="8094" y="749"/>
                  </a:lnTo>
                  <a:lnTo>
                    <a:pt x="7897" y="611"/>
                  </a:lnTo>
                  <a:lnTo>
                    <a:pt x="7661" y="473"/>
                  </a:lnTo>
                  <a:lnTo>
                    <a:pt x="7385" y="355"/>
                  </a:lnTo>
                  <a:lnTo>
                    <a:pt x="7090" y="237"/>
                  </a:lnTo>
                  <a:lnTo>
                    <a:pt x="6736" y="138"/>
                  </a:lnTo>
                  <a:lnTo>
                    <a:pt x="6361" y="59"/>
                  </a:lnTo>
                  <a:lnTo>
                    <a:pt x="59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9"/>
            <p:cNvSpPr/>
            <p:nvPr/>
          </p:nvSpPr>
          <p:spPr>
            <a:xfrm flipH="1">
              <a:off x="8300928" y="3332189"/>
              <a:ext cx="143446" cy="108024"/>
            </a:xfrm>
            <a:custGeom>
              <a:avLst/>
              <a:gdLst/>
              <a:ahLst/>
              <a:cxnLst/>
              <a:rect l="l" t="t" r="r" b="b"/>
              <a:pathLst>
                <a:path w="3349" h="2522" extrusionOk="0">
                  <a:moveTo>
                    <a:pt x="2068" y="1"/>
                  </a:moveTo>
                  <a:lnTo>
                    <a:pt x="1911" y="21"/>
                  </a:lnTo>
                  <a:lnTo>
                    <a:pt x="1753" y="40"/>
                  </a:lnTo>
                  <a:lnTo>
                    <a:pt x="1596" y="80"/>
                  </a:lnTo>
                  <a:lnTo>
                    <a:pt x="1419" y="119"/>
                  </a:lnTo>
                  <a:lnTo>
                    <a:pt x="1261" y="178"/>
                  </a:lnTo>
                  <a:lnTo>
                    <a:pt x="1084" y="237"/>
                  </a:lnTo>
                  <a:lnTo>
                    <a:pt x="926" y="316"/>
                  </a:lnTo>
                  <a:lnTo>
                    <a:pt x="788" y="415"/>
                  </a:lnTo>
                  <a:lnTo>
                    <a:pt x="651" y="513"/>
                  </a:lnTo>
                  <a:lnTo>
                    <a:pt x="532" y="611"/>
                  </a:lnTo>
                  <a:lnTo>
                    <a:pt x="414" y="710"/>
                  </a:lnTo>
                  <a:lnTo>
                    <a:pt x="316" y="828"/>
                  </a:lnTo>
                  <a:lnTo>
                    <a:pt x="217" y="946"/>
                  </a:lnTo>
                  <a:lnTo>
                    <a:pt x="158" y="1064"/>
                  </a:lnTo>
                  <a:lnTo>
                    <a:pt x="80" y="1183"/>
                  </a:lnTo>
                  <a:lnTo>
                    <a:pt x="40" y="1301"/>
                  </a:lnTo>
                  <a:lnTo>
                    <a:pt x="1" y="1419"/>
                  </a:lnTo>
                  <a:lnTo>
                    <a:pt x="1" y="1537"/>
                  </a:lnTo>
                  <a:lnTo>
                    <a:pt x="1" y="1655"/>
                  </a:lnTo>
                  <a:lnTo>
                    <a:pt x="20" y="1773"/>
                  </a:lnTo>
                  <a:lnTo>
                    <a:pt x="40" y="1891"/>
                  </a:lnTo>
                  <a:lnTo>
                    <a:pt x="99" y="2010"/>
                  </a:lnTo>
                  <a:lnTo>
                    <a:pt x="158" y="2108"/>
                  </a:lnTo>
                  <a:lnTo>
                    <a:pt x="237" y="2187"/>
                  </a:lnTo>
                  <a:lnTo>
                    <a:pt x="336" y="2266"/>
                  </a:lnTo>
                  <a:lnTo>
                    <a:pt x="434" y="2344"/>
                  </a:lnTo>
                  <a:lnTo>
                    <a:pt x="552" y="2403"/>
                  </a:lnTo>
                  <a:lnTo>
                    <a:pt x="690" y="2443"/>
                  </a:lnTo>
                  <a:lnTo>
                    <a:pt x="828" y="2482"/>
                  </a:lnTo>
                  <a:lnTo>
                    <a:pt x="966" y="2502"/>
                  </a:lnTo>
                  <a:lnTo>
                    <a:pt x="1104" y="2522"/>
                  </a:lnTo>
                  <a:lnTo>
                    <a:pt x="1419" y="2522"/>
                  </a:lnTo>
                  <a:lnTo>
                    <a:pt x="1596" y="2502"/>
                  </a:lnTo>
                  <a:lnTo>
                    <a:pt x="1753" y="2463"/>
                  </a:lnTo>
                  <a:lnTo>
                    <a:pt x="1931" y="2423"/>
                  </a:lnTo>
                  <a:lnTo>
                    <a:pt x="2088" y="2364"/>
                  </a:lnTo>
                  <a:lnTo>
                    <a:pt x="2265" y="2285"/>
                  </a:lnTo>
                  <a:lnTo>
                    <a:pt x="2403" y="2207"/>
                  </a:lnTo>
                  <a:lnTo>
                    <a:pt x="2561" y="2128"/>
                  </a:lnTo>
                  <a:lnTo>
                    <a:pt x="2699" y="2029"/>
                  </a:lnTo>
                  <a:lnTo>
                    <a:pt x="2817" y="1931"/>
                  </a:lnTo>
                  <a:lnTo>
                    <a:pt x="2935" y="1832"/>
                  </a:lnTo>
                  <a:lnTo>
                    <a:pt x="3033" y="1714"/>
                  </a:lnTo>
                  <a:lnTo>
                    <a:pt x="3112" y="1596"/>
                  </a:lnTo>
                  <a:lnTo>
                    <a:pt x="3191" y="1478"/>
                  </a:lnTo>
                  <a:lnTo>
                    <a:pt x="3250" y="1360"/>
                  </a:lnTo>
                  <a:lnTo>
                    <a:pt x="3309" y="1242"/>
                  </a:lnTo>
                  <a:lnTo>
                    <a:pt x="3329" y="1123"/>
                  </a:lnTo>
                  <a:lnTo>
                    <a:pt x="3349" y="1005"/>
                  </a:lnTo>
                  <a:lnTo>
                    <a:pt x="3349" y="867"/>
                  </a:lnTo>
                  <a:lnTo>
                    <a:pt x="3329" y="749"/>
                  </a:lnTo>
                  <a:lnTo>
                    <a:pt x="3289" y="651"/>
                  </a:lnTo>
                  <a:lnTo>
                    <a:pt x="3250" y="533"/>
                  </a:lnTo>
                  <a:lnTo>
                    <a:pt x="3171" y="434"/>
                  </a:lnTo>
                  <a:lnTo>
                    <a:pt x="3093" y="355"/>
                  </a:lnTo>
                  <a:lnTo>
                    <a:pt x="3014" y="277"/>
                  </a:lnTo>
                  <a:lnTo>
                    <a:pt x="2896" y="198"/>
                  </a:lnTo>
                  <a:lnTo>
                    <a:pt x="2777" y="139"/>
                  </a:lnTo>
                  <a:lnTo>
                    <a:pt x="2659" y="99"/>
                  </a:lnTo>
                  <a:lnTo>
                    <a:pt x="2521" y="60"/>
                  </a:lnTo>
                  <a:lnTo>
                    <a:pt x="2384" y="21"/>
                  </a:lnTo>
                  <a:lnTo>
                    <a:pt x="2226" y="21"/>
                  </a:lnTo>
                  <a:lnTo>
                    <a:pt x="2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9"/>
            <p:cNvSpPr/>
            <p:nvPr/>
          </p:nvSpPr>
          <p:spPr>
            <a:xfrm flipH="1">
              <a:off x="8450242" y="3391255"/>
              <a:ext cx="147644" cy="102113"/>
            </a:xfrm>
            <a:custGeom>
              <a:avLst/>
              <a:gdLst/>
              <a:ahLst/>
              <a:cxnLst/>
              <a:rect l="l" t="t" r="r" b="b"/>
              <a:pathLst>
                <a:path w="3447" h="2384" extrusionOk="0">
                  <a:moveTo>
                    <a:pt x="1852" y="0"/>
                  </a:moveTo>
                  <a:lnTo>
                    <a:pt x="1675" y="20"/>
                  </a:lnTo>
                  <a:lnTo>
                    <a:pt x="1497" y="40"/>
                  </a:lnTo>
                  <a:lnTo>
                    <a:pt x="1320" y="79"/>
                  </a:lnTo>
                  <a:lnTo>
                    <a:pt x="1163" y="138"/>
                  </a:lnTo>
                  <a:lnTo>
                    <a:pt x="1005" y="197"/>
                  </a:lnTo>
                  <a:lnTo>
                    <a:pt x="847" y="256"/>
                  </a:lnTo>
                  <a:lnTo>
                    <a:pt x="710" y="335"/>
                  </a:lnTo>
                  <a:lnTo>
                    <a:pt x="591" y="414"/>
                  </a:lnTo>
                  <a:lnTo>
                    <a:pt x="473" y="512"/>
                  </a:lnTo>
                  <a:lnTo>
                    <a:pt x="355" y="611"/>
                  </a:lnTo>
                  <a:lnTo>
                    <a:pt x="257" y="709"/>
                  </a:lnTo>
                  <a:lnTo>
                    <a:pt x="178" y="828"/>
                  </a:lnTo>
                  <a:lnTo>
                    <a:pt x="119" y="926"/>
                  </a:lnTo>
                  <a:lnTo>
                    <a:pt x="60" y="1044"/>
                  </a:lnTo>
                  <a:lnTo>
                    <a:pt x="20" y="1162"/>
                  </a:lnTo>
                  <a:lnTo>
                    <a:pt x="1" y="1281"/>
                  </a:lnTo>
                  <a:lnTo>
                    <a:pt x="1" y="1399"/>
                  </a:lnTo>
                  <a:lnTo>
                    <a:pt x="20" y="1517"/>
                  </a:lnTo>
                  <a:lnTo>
                    <a:pt x="40" y="1635"/>
                  </a:lnTo>
                  <a:lnTo>
                    <a:pt x="99" y="1753"/>
                  </a:lnTo>
                  <a:lnTo>
                    <a:pt x="158" y="1852"/>
                  </a:lnTo>
                  <a:lnTo>
                    <a:pt x="237" y="1950"/>
                  </a:lnTo>
                  <a:lnTo>
                    <a:pt x="316" y="2029"/>
                  </a:lnTo>
                  <a:lnTo>
                    <a:pt x="434" y="2108"/>
                  </a:lnTo>
                  <a:lnTo>
                    <a:pt x="552" y="2186"/>
                  </a:lnTo>
                  <a:lnTo>
                    <a:pt x="670" y="2245"/>
                  </a:lnTo>
                  <a:lnTo>
                    <a:pt x="808" y="2285"/>
                  </a:lnTo>
                  <a:lnTo>
                    <a:pt x="946" y="2324"/>
                  </a:lnTo>
                  <a:lnTo>
                    <a:pt x="1103" y="2364"/>
                  </a:lnTo>
                  <a:lnTo>
                    <a:pt x="1261" y="2383"/>
                  </a:lnTo>
                  <a:lnTo>
                    <a:pt x="1596" y="2383"/>
                  </a:lnTo>
                  <a:lnTo>
                    <a:pt x="1773" y="2364"/>
                  </a:lnTo>
                  <a:lnTo>
                    <a:pt x="1950" y="2344"/>
                  </a:lnTo>
                  <a:lnTo>
                    <a:pt x="2108" y="2305"/>
                  </a:lnTo>
                  <a:lnTo>
                    <a:pt x="2285" y="2245"/>
                  </a:lnTo>
                  <a:lnTo>
                    <a:pt x="2443" y="2186"/>
                  </a:lnTo>
                  <a:lnTo>
                    <a:pt x="2600" y="2127"/>
                  </a:lnTo>
                  <a:lnTo>
                    <a:pt x="2738" y="2049"/>
                  </a:lnTo>
                  <a:lnTo>
                    <a:pt x="2856" y="1970"/>
                  </a:lnTo>
                  <a:lnTo>
                    <a:pt x="2974" y="1871"/>
                  </a:lnTo>
                  <a:lnTo>
                    <a:pt x="3092" y="1773"/>
                  </a:lnTo>
                  <a:lnTo>
                    <a:pt x="3191" y="1674"/>
                  </a:lnTo>
                  <a:lnTo>
                    <a:pt x="3270" y="1556"/>
                  </a:lnTo>
                  <a:lnTo>
                    <a:pt x="3329" y="1458"/>
                  </a:lnTo>
                  <a:lnTo>
                    <a:pt x="3388" y="1340"/>
                  </a:lnTo>
                  <a:lnTo>
                    <a:pt x="3427" y="1221"/>
                  </a:lnTo>
                  <a:lnTo>
                    <a:pt x="3447" y="1103"/>
                  </a:lnTo>
                  <a:lnTo>
                    <a:pt x="3447" y="985"/>
                  </a:lnTo>
                  <a:lnTo>
                    <a:pt x="3427" y="867"/>
                  </a:lnTo>
                  <a:lnTo>
                    <a:pt x="3408" y="749"/>
                  </a:lnTo>
                  <a:lnTo>
                    <a:pt x="3348" y="631"/>
                  </a:lnTo>
                  <a:lnTo>
                    <a:pt x="3289" y="532"/>
                  </a:lnTo>
                  <a:lnTo>
                    <a:pt x="3211" y="434"/>
                  </a:lnTo>
                  <a:lnTo>
                    <a:pt x="3112" y="355"/>
                  </a:lnTo>
                  <a:lnTo>
                    <a:pt x="3014" y="276"/>
                  </a:lnTo>
                  <a:lnTo>
                    <a:pt x="2896" y="197"/>
                  </a:lnTo>
                  <a:lnTo>
                    <a:pt x="2777" y="138"/>
                  </a:lnTo>
                  <a:lnTo>
                    <a:pt x="2640" y="99"/>
                  </a:lnTo>
                  <a:lnTo>
                    <a:pt x="2502" y="60"/>
                  </a:lnTo>
                  <a:lnTo>
                    <a:pt x="2344" y="20"/>
                  </a:lnTo>
                  <a:lnTo>
                    <a:pt x="2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9"/>
            <p:cNvSpPr/>
            <p:nvPr/>
          </p:nvSpPr>
          <p:spPr>
            <a:xfrm flipH="1">
              <a:off x="7400932" y="4126774"/>
              <a:ext cx="753252" cy="446229"/>
            </a:xfrm>
            <a:custGeom>
              <a:avLst/>
              <a:gdLst/>
              <a:ahLst/>
              <a:cxnLst/>
              <a:rect l="l" t="t" r="r" b="b"/>
              <a:pathLst>
                <a:path w="17586" h="10418" extrusionOk="0">
                  <a:moveTo>
                    <a:pt x="6873" y="1"/>
                  </a:moveTo>
                  <a:lnTo>
                    <a:pt x="6479" y="40"/>
                  </a:lnTo>
                  <a:lnTo>
                    <a:pt x="6223" y="60"/>
                  </a:lnTo>
                  <a:lnTo>
                    <a:pt x="5967" y="119"/>
                  </a:lnTo>
                  <a:lnTo>
                    <a:pt x="5691" y="178"/>
                  </a:lnTo>
                  <a:lnTo>
                    <a:pt x="5435" y="257"/>
                  </a:lnTo>
                  <a:lnTo>
                    <a:pt x="4884" y="434"/>
                  </a:lnTo>
                  <a:lnTo>
                    <a:pt x="4352" y="670"/>
                  </a:lnTo>
                  <a:lnTo>
                    <a:pt x="3801" y="946"/>
                  </a:lnTo>
                  <a:lnTo>
                    <a:pt x="3289" y="1241"/>
                  </a:lnTo>
                  <a:lnTo>
                    <a:pt x="2777" y="1576"/>
                  </a:lnTo>
                  <a:lnTo>
                    <a:pt x="2284" y="1930"/>
                  </a:lnTo>
                  <a:lnTo>
                    <a:pt x="1812" y="2285"/>
                  </a:lnTo>
                  <a:lnTo>
                    <a:pt x="1398" y="2679"/>
                  </a:lnTo>
                  <a:lnTo>
                    <a:pt x="1024" y="3053"/>
                  </a:lnTo>
                  <a:lnTo>
                    <a:pt x="689" y="3427"/>
                  </a:lnTo>
                  <a:lnTo>
                    <a:pt x="414" y="3821"/>
                  </a:lnTo>
                  <a:lnTo>
                    <a:pt x="315" y="3998"/>
                  </a:lnTo>
                  <a:lnTo>
                    <a:pt x="217" y="4175"/>
                  </a:lnTo>
                  <a:lnTo>
                    <a:pt x="138" y="4353"/>
                  </a:lnTo>
                  <a:lnTo>
                    <a:pt x="79" y="4530"/>
                  </a:lnTo>
                  <a:lnTo>
                    <a:pt x="39" y="4687"/>
                  </a:lnTo>
                  <a:lnTo>
                    <a:pt x="20" y="4845"/>
                  </a:lnTo>
                  <a:lnTo>
                    <a:pt x="0" y="5180"/>
                  </a:lnTo>
                  <a:lnTo>
                    <a:pt x="0" y="5534"/>
                  </a:lnTo>
                  <a:lnTo>
                    <a:pt x="20" y="5908"/>
                  </a:lnTo>
                  <a:lnTo>
                    <a:pt x="39" y="6302"/>
                  </a:lnTo>
                  <a:lnTo>
                    <a:pt x="99" y="6716"/>
                  </a:lnTo>
                  <a:lnTo>
                    <a:pt x="177" y="7110"/>
                  </a:lnTo>
                  <a:lnTo>
                    <a:pt x="295" y="7523"/>
                  </a:lnTo>
                  <a:lnTo>
                    <a:pt x="453" y="7917"/>
                  </a:lnTo>
                  <a:lnTo>
                    <a:pt x="630" y="8311"/>
                  </a:lnTo>
                  <a:lnTo>
                    <a:pt x="729" y="8488"/>
                  </a:lnTo>
                  <a:lnTo>
                    <a:pt x="847" y="8665"/>
                  </a:lnTo>
                  <a:lnTo>
                    <a:pt x="985" y="8843"/>
                  </a:lnTo>
                  <a:lnTo>
                    <a:pt x="1123" y="9020"/>
                  </a:lnTo>
                  <a:lnTo>
                    <a:pt x="1280" y="9177"/>
                  </a:lnTo>
                  <a:lnTo>
                    <a:pt x="1438" y="9315"/>
                  </a:lnTo>
                  <a:lnTo>
                    <a:pt x="1615" y="9453"/>
                  </a:lnTo>
                  <a:lnTo>
                    <a:pt x="1812" y="9591"/>
                  </a:lnTo>
                  <a:lnTo>
                    <a:pt x="2009" y="9709"/>
                  </a:lnTo>
                  <a:lnTo>
                    <a:pt x="2225" y="9827"/>
                  </a:lnTo>
                  <a:lnTo>
                    <a:pt x="2462" y="9906"/>
                  </a:lnTo>
                  <a:lnTo>
                    <a:pt x="2698" y="10004"/>
                  </a:lnTo>
                  <a:lnTo>
                    <a:pt x="2974" y="10063"/>
                  </a:lnTo>
                  <a:lnTo>
                    <a:pt x="3249" y="10123"/>
                  </a:lnTo>
                  <a:lnTo>
                    <a:pt x="3899" y="10201"/>
                  </a:lnTo>
                  <a:lnTo>
                    <a:pt x="4687" y="10280"/>
                  </a:lnTo>
                  <a:lnTo>
                    <a:pt x="5573" y="10339"/>
                  </a:lnTo>
                  <a:lnTo>
                    <a:pt x="6558" y="10379"/>
                  </a:lnTo>
                  <a:lnTo>
                    <a:pt x="7621" y="10398"/>
                  </a:lnTo>
                  <a:lnTo>
                    <a:pt x="8724" y="10418"/>
                  </a:lnTo>
                  <a:lnTo>
                    <a:pt x="9846" y="10418"/>
                  </a:lnTo>
                  <a:lnTo>
                    <a:pt x="10969" y="10398"/>
                  </a:lnTo>
                  <a:lnTo>
                    <a:pt x="12052" y="10379"/>
                  </a:lnTo>
                  <a:lnTo>
                    <a:pt x="13096" y="10339"/>
                  </a:lnTo>
                  <a:lnTo>
                    <a:pt x="14061" y="10280"/>
                  </a:lnTo>
                  <a:lnTo>
                    <a:pt x="14947" y="10201"/>
                  </a:lnTo>
                  <a:lnTo>
                    <a:pt x="15695" y="10123"/>
                  </a:lnTo>
                  <a:lnTo>
                    <a:pt x="16306" y="10024"/>
                  </a:lnTo>
                  <a:lnTo>
                    <a:pt x="16562" y="9985"/>
                  </a:lnTo>
                  <a:lnTo>
                    <a:pt x="16759" y="9926"/>
                  </a:lnTo>
                  <a:lnTo>
                    <a:pt x="16916" y="9867"/>
                  </a:lnTo>
                  <a:lnTo>
                    <a:pt x="17015" y="9807"/>
                  </a:lnTo>
                  <a:lnTo>
                    <a:pt x="17172" y="9670"/>
                  </a:lnTo>
                  <a:lnTo>
                    <a:pt x="17290" y="9512"/>
                  </a:lnTo>
                  <a:lnTo>
                    <a:pt x="17389" y="9335"/>
                  </a:lnTo>
                  <a:lnTo>
                    <a:pt x="17467" y="9158"/>
                  </a:lnTo>
                  <a:lnTo>
                    <a:pt x="17527" y="8941"/>
                  </a:lnTo>
                  <a:lnTo>
                    <a:pt x="17566" y="8724"/>
                  </a:lnTo>
                  <a:lnTo>
                    <a:pt x="17586" y="8508"/>
                  </a:lnTo>
                  <a:lnTo>
                    <a:pt x="17586" y="8271"/>
                  </a:lnTo>
                  <a:lnTo>
                    <a:pt x="17566" y="8035"/>
                  </a:lnTo>
                  <a:lnTo>
                    <a:pt x="17527" y="7799"/>
                  </a:lnTo>
                  <a:lnTo>
                    <a:pt x="17467" y="7563"/>
                  </a:lnTo>
                  <a:lnTo>
                    <a:pt x="17408" y="7306"/>
                  </a:lnTo>
                  <a:lnTo>
                    <a:pt x="17330" y="7070"/>
                  </a:lnTo>
                  <a:lnTo>
                    <a:pt x="17231" y="6834"/>
                  </a:lnTo>
                  <a:lnTo>
                    <a:pt x="17133" y="6598"/>
                  </a:lnTo>
                  <a:lnTo>
                    <a:pt x="17015" y="6381"/>
                  </a:lnTo>
                  <a:lnTo>
                    <a:pt x="16896" y="6164"/>
                  </a:lnTo>
                  <a:lnTo>
                    <a:pt x="16739" y="5948"/>
                  </a:lnTo>
                  <a:lnTo>
                    <a:pt x="16581" y="5751"/>
                  </a:lnTo>
                  <a:lnTo>
                    <a:pt x="16384" y="5554"/>
                  </a:lnTo>
                  <a:lnTo>
                    <a:pt x="16187" y="5377"/>
                  </a:lnTo>
                  <a:lnTo>
                    <a:pt x="15951" y="5199"/>
                  </a:lnTo>
                  <a:lnTo>
                    <a:pt x="15695" y="5042"/>
                  </a:lnTo>
                  <a:lnTo>
                    <a:pt x="15419" y="4924"/>
                  </a:lnTo>
                  <a:lnTo>
                    <a:pt x="15104" y="4806"/>
                  </a:lnTo>
                  <a:lnTo>
                    <a:pt x="14789" y="4727"/>
                  </a:lnTo>
                  <a:lnTo>
                    <a:pt x="14435" y="4648"/>
                  </a:lnTo>
                  <a:lnTo>
                    <a:pt x="14041" y="4628"/>
                  </a:lnTo>
                  <a:lnTo>
                    <a:pt x="13647" y="4609"/>
                  </a:lnTo>
                  <a:lnTo>
                    <a:pt x="13194" y="4648"/>
                  </a:lnTo>
                  <a:lnTo>
                    <a:pt x="12741" y="4707"/>
                  </a:lnTo>
                  <a:lnTo>
                    <a:pt x="12249" y="4806"/>
                  </a:lnTo>
                  <a:lnTo>
                    <a:pt x="12288" y="4766"/>
                  </a:lnTo>
                  <a:lnTo>
                    <a:pt x="12406" y="4628"/>
                  </a:lnTo>
                  <a:lnTo>
                    <a:pt x="12544" y="4412"/>
                  </a:lnTo>
                  <a:lnTo>
                    <a:pt x="12623" y="4274"/>
                  </a:lnTo>
                  <a:lnTo>
                    <a:pt x="12682" y="4116"/>
                  </a:lnTo>
                  <a:lnTo>
                    <a:pt x="12741" y="3939"/>
                  </a:lnTo>
                  <a:lnTo>
                    <a:pt x="12781" y="3742"/>
                  </a:lnTo>
                  <a:lnTo>
                    <a:pt x="12800" y="3526"/>
                  </a:lnTo>
                  <a:lnTo>
                    <a:pt x="12800" y="3289"/>
                  </a:lnTo>
                  <a:lnTo>
                    <a:pt x="12761" y="3033"/>
                  </a:lnTo>
                  <a:lnTo>
                    <a:pt x="12682" y="2757"/>
                  </a:lnTo>
                  <a:lnTo>
                    <a:pt x="12584" y="2482"/>
                  </a:lnTo>
                  <a:lnTo>
                    <a:pt x="12446" y="2186"/>
                  </a:lnTo>
                  <a:lnTo>
                    <a:pt x="12347" y="2029"/>
                  </a:lnTo>
                  <a:lnTo>
                    <a:pt x="12249" y="1871"/>
                  </a:lnTo>
                  <a:lnTo>
                    <a:pt x="12013" y="1596"/>
                  </a:lnTo>
                  <a:lnTo>
                    <a:pt x="11737" y="1340"/>
                  </a:lnTo>
                  <a:lnTo>
                    <a:pt x="11422" y="1123"/>
                  </a:lnTo>
                  <a:lnTo>
                    <a:pt x="11067" y="906"/>
                  </a:lnTo>
                  <a:lnTo>
                    <a:pt x="10713" y="709"/>
                  </a:lnTo>
                  <a:lnTo>
                    <a:pt x="10319" y="552"/>
                  </a:lnTo>
                  <a:lnTo>
                    <a:pt x="9905" y="394"/>
                  </a:lnTo>
                  <a:lnTo>
                    <a:pt x="9472" y="276"/>
                  </a:lnTo>
                  <a:lnTo>
                    <a:pt x="9039" y="178"/>
                  </a:lnTo>
                  <a:lnTo>
                    <a:pt x="8606" y="99"/>
                  </a:lnTo>
                  <a:lnTo>
                    <a:pt x="8173" y="40"/>
                  </a:lnTo>
                  <a:lnTo>
                    <a:pt x="77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9"/>
            <p:cNvSpPr/>
            <p:nvPr/>
          </p:nvSpPr>
          <p:spPr>
            <a:xfrm flipH="1">
              <a:off x="8040293" y="4155472"/>
              <a:ext cx="550012" cy="409136"/>
            </a:xfrm>
            <a:custGeom>
              <a:avLst/>
              <a:gdLst/>
              <a:ahLst/>
              <a:cxnLst/>
              <a:rect l="l" t="t" r="r" b="b"/>
              <a:pathLst>
                <a:path w="12841" h="9552" extrusionOk="0">
                  <a:moveTo>
                    <a:pt x="7622" y="0"/>
                  </a:moveTo>
                  <a:lnTo>
                    <a:pt x="7130" y="20"/>
                  </a:lnTo>
                  <a:lnTo>
                    <a:pt x="6618" y="59"/>
                  </a:lnTo>
                  <a:lnTo>
                    <a:pt x="6086" y="99"/>
                  </a:lnTo>
                  <a:lnTo>
                    <a:pt x="5554" y="177"/>
                  </a:lnTo>
                  <a:lnTo>
                    <a:pt x="5023" y="256"/>
                  </a:lnTo>
                  <a:lnTo>
                    <a:pt x="4471" y="355"/>
                  </a:lnTo>
                  <a:lnTo>
                    <a:pt x="3959" y="492"/>
                  </a:lnTo>
                  <a:lnTo>
                    <a:pt x="3447" y="650"/>
                  </a:lnTo>
                  <a:lnTo>
                    <a:pt x="2975" y="827"/>
                  </a:lnTo>
                  <a:lnTo>
                    <a:pt x="2522" y="1024"/>
                  </a:lnTo>
                  <a:lnTo>
                    <a:pt x="2305" y="1142"/>
                  </a:lnTo>
                  <a:lnTo>
                    <a:pt x="2108" y="1280"/>
                  </a:lnTo>
                  <a:lnTo>
                    <a:pt x="1931" y="1418"/>
                  </a:lnTo>
                  <a:lnTo>
                    <a:pt x="1734" y="1556"/>
                  </a:lnTo>
                  <a:lnTo>
                    <a:pt x="1576" y="1713"/>
                  </a:lnTo>
                  <a:lnTo>
                    <a:pt x="1419" y="1891"/>
                  </a:lnTo>
                  <a:lnTo>
                    <a:pt x="1261" y="2068"/>
                  </a:lnTo>
                  <a:lnTo>
                    <a:pt x="1123" y="2245"/>
                  </a:lnTo>
                  <a:lnTo>
                    <a:pt x="867" y="2619"/>
                  </a:lnTo>
                  <a:lnTo>
                    <a:pt x="631" y="3033"/>
                  </a:lnTo>
                  <a:lnTo>
                    <a:pt x="454" y="3446"/>
                  </a:lnTo>
                  <a:lnTo>
                    <a:pt x="296" y="3880"/>
                  </a:lnTo>
                  <a:lnTo>
                    <a:pt x="178" y="4293"/>
                  </a:lnTo>
                  <a:lnTo>
                    <a:pt x="80" y="4707"/>
                  </a:lnTo>
                  <a:lnTo>
                    <a:pt x="21" y="5120"/>
                  </a:lnTo>
                  <a:lnTo>
                    <a:pt x="1" y="5514"/>
                  </a:lnTo>
                  <a:lnTo>
                    <a:pt x="1" y="5868"/>
                  </a:lnTo>
                  <a:lnTo>
                    <a:pt x="21" y="6203"/>
                  </a:lnTo>
                  <a:lnTo>
                    <a:pt x="60" y="6499"/>
                  </a:lnTo>
                  <a:lnTo>
                    <a:pt x="139" y="6755"/>
                  </a:lnTo>
                  <a:lnTo>
                    <a:pt x="237" y="6971"/>
                  </a:lnTo>
                  <a:lnTo>
                    <a:pt x="336" y="7168"/>
                  </a:lnTo>
                  <a:lnTo>
                    <a:pt x="474" y="7365"/>
                  </a:lnTo>
                  <a:lnTo>
                    <a:pt x="631" y="7542"/>
                  </a:lnTo>
                  <a:lnTo>
                    <a:pt x="789" y="7720"/>
                  </a:lnTo>
                  <a:lnTo>
                    <a:pt x="966" y="7877"/>
                  </a:lnTo>
                  <a:lnTo>
                    <a:pt x="1143" y="8035"/>
                  </a:lnTo>
                  <a:lnTo>
                    <a:pt x="1340" y="8192"/>
                  </a:lnTo>
                  <a:lnTo>
                    <a:pt x="1754" y="8448"/>
                  </a:lnTo>
                  <a:lnTo>
                    <a:pt x="2167" y="8704"/>
                  </a:lnTo>
                  <a:lnTo>
                    <a:pt x="3014" y="9177"/>
                  </a:lnTo>
                  <a:lnTo>
                    <a:pt x="3132" y="9236"/>
                  </a:lnTo>
                  <a:lnTo>
                    <a:pt x="3290" y="9295"/>
                  </a:lnTo>
                  <a:lnTo>
                    <a:pt x="3664" y="9374"/>
                  </a:lnTo>
                  <a:lnTo>
                    <a:pt x="4136" y="9453"/>
                  </a:lnTo>
                  <a:lnTo>
                    <a:pt x="4707" y="9512"/>
                  </a:lnTo>
                  <a:lnTo>
                    <a:pt x="5318" y="9551"/>
                  </a:lnTo>
                  <a:lnTo>
                    <a:pt x="6716" y="9551"/>
                  </a:lnTo>
                  <a:lnTo>
                    <a:pt x="7445" y="9512"/>
                  </a:lnTo>
                  <a:lnTo>
                    <a:pt x="8193" y="9472"/>
                  </a:lnTo>
                  <a:lnTo>
                    <a:pt x="8902" y="9393"/>
                  </a:lnTo>
                  <a:lnTo>
                    <a:pt x="9611" y="9275"/>
                  </a:lnTo>
                  <a:lnTo>
                    <a:pt x="10261" y="9157"/>
                  </a:lnTo>
                  <a:lnTo>
                    <a:pt x="10852" y="9000"/>
                  </a:lnTo>
                  <a:lnTo>
                    <a:pt x="11127" y="8921"/>
                  </a:lnTo>
                  <a:lnTo>
                    <a:pt x="11364" y="8822"/>
                  </a:lnTo>
                  <a:lnTo>
                    <a:pt x="11600" y="8724"/>
                  </a:lnTo>
                  <a:lnTo>
                    <a:pt x="11797" y="8606"/>
                  </a:lnTo>
                  <a:lnTo>
                    <a:pt x="11974" y="8488"/>
                  </a:lnTo>
                  <a:lnTo>
                    <a:pt x="12112" y="8369"/>
                  </a:lnTo>
                  <a:lnTo>
                    <a:pt x="12250" y="8232"/>
                  </a:lnTo>
                  <a:lnTo>
                    <a:pt x="12348" y="8094"/>
                  </a:lnTo>
                  <a:lnTo>
                    <a:pt x="12447" y="7917"/>
                  </a:lnTo>
                  <a:lnTo>
                    <a:pt x="12525" y="7759"/>
                  </a:lnTo>
                  <a:lnTo>
                    <a:pt x="12604" y="7562"/>
                  </a:lnTo>
                  <a:lnTo>
                    <a:pt x="12663" y="7365"/>
                  </a:lnTo>
                  <a:lnTo>
                    <a:pt x="12722" y="7168"/>
                  </a:lnTo>
                  <a:lnTo>
                    <a:pt x="12762" y="6952"/>
                  </a:lnTo>
                  <a:lnTo>
                    <a:pt x="12821" y="6518"/>
                  </a:lnTo>
                  <a:lnTo>
                    <a:pt x="12841" y="6046"/>
                  </a:lnTo>
                  <a:lnTo>
                    <a:pt x="12821" y="5573"/>
                  </a:lnTo>
                  <a:lnTo>
                    <a:pt x="12762" y="5100"/>
                  </a:lnTo>
                  <a:lnTo>
                    <a:pt x="12703" y="4648"/>
                  </a:lnTo>
                  <a:lnTo>
                    <a:pt x="12604" y="4214"/>
                  </a:lnTo>
                  <a:lnTo>
                    <a:pt x="12506" y="3781"/>
                  </a:lnTo>
                  <a:lnTo>
                    <a:pt x="12388" y="3407"/>
                  </a:lnTo>
                  <a:lnTo>
                    <a:pt x="12269" y="3072"/>
                  </a:lnTo>
                  <a:lnTo>
                    <a:pt x="12132" y="2796"/>
                  </a:lnTo>
                  <a:lnTo>
                    <a:pt x="11994" y="2580"/>
                  </a:lnTo>
                  <a:lnTo>
                    <a:pt x="11935" y="2481"/>
                  </a:lnTo>
                  <a:lnTo>
                    <a:pt x="11856" y="2422"/>
                  </a:lnTo>
                  <a:lnTo>
                    <a:pt x="11679" y="2087"/>
                  </a:lnTo>
                  <a:lnTo>
                    <a:pt x="11482" y="1753"/>
                  </a:lnTo>
                  <a:lnTo>
                    <a:pt x="11206" y="1359"/>
                  </a:lnTo>
                  <a:lnTo>
                    <a:pt x="10891" y="945"/>
                  </a:lnTo>
                  <a:lnTo>
                    <a:pt x="10714" y="768"/>
                  </a:lnTo>
                  <a:lnTo>
                    <a:pt x="10537" y="591"/>
                  </a:lnTo>
                  <a:lnTo>
                    <a:pt x="10359" y="414"/>
                  </a:lnTo>
                  <a:lnTo>
                    <a:pt x="10162" y="295"/>
                  </a:lnTo>
                  <a:lnTo>
                    <a:pt x="9965" y="197"/>
                  </a:lnTo>
                  <a:lnTo>
                    <a:pt x="9768" y="118"/>
                  </a:lnTo>
                  <a:lnTo>
                    <a:pt x="9552" y="79"/>
                  </a:lnTo>
                  <a:lnTo>
                    <a:pt x="9256" y="59"/>
                  </a:lnTo>
                  <a:lnTo>
                    <a:pt x="8922" y="20"/>
                  </a:lnTo>
                  <a:lnTo>
                    <a:pt x="85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9"/>
            <p:cNvSpPr/>
            <p:nvPr/>
          </p:nvSpPr>
          <p:spPr>
            <a:xfrm flipH="1">
              <a:off x="8030998" y="4179930"/>
              <a:ext cx="151884" cy="339962"/>
            </a:xfrm>
            <a:custGeom>
              <a:avLst/>
              <a:gdLst/>
              <a:ahLst/>
              <a:cxnLst/>
              <a:rect l="l" t="t" r="r" b="b"/>
              <a:pathLst>
                <a:path w="3546" h="7937" extrusionOk="0">
                  <a:moveTo>
                    <a:pt x="3545" y="0"/>
                  </a:moveTo>
                  <a:lnTo>
                    <a:pt x="3407" y="79"/>
                  </a:lnTo>
                  <a:lnTo>
                    <a:pt x="3053" y="276"/>
                  </a:lnTo>
                  <a:lnTo>
                    <a:pt x="2521" y="611"/>
                  </a:lnTo>
                  <a:lnTo>
                    <a:pt x="2226" y="827"/>
                  </a:lnTo>
                  <a:lnTo>
                    <a:pt x="1911" y="1064"/>
                  </a:lnTo>
                  <a:lnTo>
                    <a:pt x="1596" y="1300"/>
                  </a:lnTo>
                  <a:lnTo>
                    <a:pt x="1281" y="1595"/>
                  </a:lnTo>
                  <a:lnTo>
                    <a:pt x="985" y="1891"/>
                  </a:lnTo>
                  <a:lnTo>
                    <a:pt x="709" y="2206"/>
                  </a:lnTo>
                  <a:lnTo>
                    <a:pt x="473" y="2521"/>
                  </a:lnTo>
                  <a:lnTo>
                    <a:pt x="375" y="2698"/>
                  </a:lnTo>
                  <a:lnTo>
                    <a:pt x="276" y="2875"/>
                  </a:lnTo>
                  <a:lnTo>
                    <a:pt x="197" y="3053"/>
                  </a:lnTo>
                  <a:lnTo>
                    <a:pt x="138" y="3230"/>
                  </a:lnTo>
                  <a:lnTo>
                    <a:pt x="79" y="3407"/>
                  </a:lnTo>
                  <a:lnTo>
                    <a:pt x="40" y="3604"/>
                  </a:lnTo>
                  <a:lnTo>
                    <a:pt x="20" y="3958"/>
                  </a:lnTo>
                  <a:lnTo>
                    <a:pt x="0" y="4333"/>
                  </a:lnTo>
                  <a:lnTo>
                    <a:pt x="40" y="4667"/>
                  </a:lnTo>
                  <a:lnTo>
                    <a:pt x="99" y="5022"/>
                  </a:lnTo>
                  <a:lnTo>
                    <a:pt x="158" y="5337"/>
                  </a:lnTo>
                  <a:lnTo>
                    <a:pt x="276" y="5672"/>
                  </a:lnTo>
                  <a:lnTo>
                    <a:pt x="394" y="5967"/>
                  </a:lnTo>
                  <a:lnTo>
                    <a:pt x="532" y="6262"/>
                  </a:lnTo>
                  <a:lnTo>
                    <a:pt x="670" y="6538"/>
                  </a:lnTo>
                  <a:lnTo>
                    <a:pt x="847" y="6794"/>
                  </a:lnTo>
                  <a:lnTo>
                    <a:pt x="1025" y="7030"/>
                  </a:lnTo>
                  <a:lnTo>
                    <a:pt x="1202" y="7247"/>
                  </a:lnTo>
                  <a:lnTo>
                    <a:pt x="1379" y="7444"/>
                  </a:lnTo>
                  <a:lnTo>
                    <a:pt x="1576" y="7641"/>
                  </a:lnTo>
                  <a:lnTo>
                    <a:pt x="1753" y="7798"/>
                  </a:lnTo>
                  <a:lnTo>
                    <a:pt x="1930" y="7936"/>
                  </a:lnTo>
                  <a:lnTo>
                    <a:pt x="1852" y="7838"/>
                  </a:lnTo>
                  <a:lnTo>
                    <a:pt x="1655" y="7582"/>
                  </a:lnTo>
                  <a:lnTo>
                    <a:pt x="1379" y="7188"/>
                  </a:lnTo>
                  <a:lnTo>
                    <a:pt x="1221" y="6932"/>
                  </a:lnTo>
                  <a:lnTo>
                    <a:pt x="1064" y="6656"/>
                  </a:lnTo>
                  <a:lnTo>
                    <a:pt x="926" y="6341"/>
                  </a:lnTo>
                  <a:lnTo>
                    <a:pt x="808" y="6006"/>
                  </a:lnTo>
                  <a:lnTo>
                    <a:pt x="690" y="5652"/>
                  </a:lnTo>
                  <a:lnTo>
                    <a:pt x="611" y="5278"/>
                  </a:lnTo>
                  <a:lnTo>
                    <a:pt x="572" y="4884"/>
                  </a:lnTo>
                  <a:lnTo>
                    <a:pt x="552" y="4470"/>
                  </a:lnTo>
                  <a:lnTo>
                    <a:pt x="572" y="4254"/>
                  </a:lnTo>
                  <a:lnTo>
                    <a:pt x="591" y="4037"/>
                  </a:lnTo>
                  <a:lnTo>
                    <a:pt x="631" y="3821"/>
                  </a:lnTo>
                  <a:lnTo>
                    <a:pt x="690" y="3604"/>
                  </a:lnTo>
                  <a:lnTo>
                    <a:pt x="828" y="3171"/>
                  </a:lnTo>
                  <a:lnTo>
                    <a:pt x="985" y="2777"/>
                  </a:lnTo>
                  <a:lnTo>
                    <a:pt x="1182" y="2403"/>
                  </a:lnTo>
                  <a:lnTo>
                    <a:pt x="1399" y="2048"/>
                  </a:lnTo>
                  <a:lnTo>
                    <a:pt x="1635" y="1733"/>
                  </a:lnTo>
                  <a:lnTo>
                    <a:pt x="1871" y="1438"/>
                  </a:lnTo>
                  <a:lnTo>
                    <a:pt x="2127" y="1162"/>
                  </a:lnTo>
                  <a:lnTo>
                    <a:pt x="2364" y="926"/>
                  </a:lnTo>
                  <a:lnTo>
                    <a:pt x="2600" y="709"/>
                  </a:lnTo>
                  <a:lnTo>
                    <a:pt x="2817" y="512"/>
                  </a:lnTo>
                  <a:lnTo>
                    <a:pt x="3191" y="236"/>
                  </a:lnTo>
                  <a:lnTo>
                    <a:pt x="3447" y="59"/>
                  </a:lnTo>
                  <a:lnTo>
                    <a:pt x="3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9"/>
            <p:cNvSpPr/>
            <p:nvPr/>
          </p:nvSpPr>
          <p:spPr>
            <a:xfrm flipH="1">
              <a:off x="7621091" y="3403076"/>
              <a:ext cx="511163" cy="479124"/>
            </a:xfrm>
            <a:custGeom>
              <a:avLst/>
              <a:gdLst/>
              <a:ahLst/>
              <a:cxnLst/>
              <a:rect l="l" t="t" r="r" b="b"/>
              <a:pathLst>
                <a:path w="11934" h="11186" extrusionOk="0">
                  <a:moveTo>
                    <a:pt x="2166" y="0"/>
                  </a:moveTo>
                  <a:lnTo>
                    <a:pt x="1989" y="40"/>
                  </a:lnTo>
                  <a:lnTo>
                    <a:pt x="1831" y="59"/>
                  </a:lnTo>
                  <a:lnTo>
                    <a:pt x="1891" y="138"/>
                  </a:lnTo>
                  <a:lnTo>
                    <a:pt x="2048" y="315"/>
                  </a:lnTo>
                  <a:lnTo>
                    <a:pt x="2225" y="571"/>
                  </a:lnTo>
                  <a:lnTo>
                    <a:pt x="2304" y="709"/>
                  </a:lnTo>
                  <a:lnTo>
                    <a:pt x="2363" y="847"/>
                  </a:lnTo>
                  <a:lnTo>
                    <a:pt x="0" y="2659"/>
                  </a:lnTo>
                  <a:lnTo>
                    <a:pt x="158" y="2934"/>
                  </a:lnTo>
                  <a:lnTo>
                    <a:pt x="630" y="3702"/>
                  </a:lnTo>
                  <a:lnTo>
                    <a:pt x="1359" y="4805"/>
                  </a:lnTo>
                  <a:lnTo>
                    <a:pt x="1792" y="5435"/>
                  </a:lnTo>
                  <a:lnTo>
                    <a:pt x="2265" y="6105"/>
                  </a:lnTo>
                  <a:lnTo>
                    <a:pt x="2777" y="6814"/>
                  </a:lnTo>
                  <a:lnTo>
                    <a:pt x="3328" y="7503"/>
                  </a:lnTo>
                  <a:lnTo>
                    <a:pt x="3899" y="8173"/>
                  </a:lnTo>
                  <a:lnTo>
                    <a:pt x="4490" y="8823"/>
                  </a:lnTo>
                  <a:lnTo>
                    <a:pt x="5081" y="9433"/>
                  </a:lnTo>
                  <a:lnTo>
                    <a:pt x="5376" y="9709"/>
                  </a:lnTo>
                  <a:lnTo>
                    <a:pt x="5691" y="9965"/>
                  </a:lnTo>
                  <a:lnTo>
                    <a:pt x="5987" y="10201"/>
                  </a:lnTo>
                  <a:lnTo>
                    <a:pt x="6282" y="10398"/>
                  </a:lnTo>
                  <a:lnTo>
                    <a:pt x="6577" y="10595"/>
                  </a:lnTo>
                  <a:lnTo>
                    <a:pt x="6873" y="10752"/>
                  </a:lnTo>
                  <a:lnTo>
                    <a:pt x="7168" y="10890"/>
                  </a:lnTo>
                  <a:lnTo>
                    <a:pt x="7444" y="11008"/>
                  </a:lnTo>
                  <a:lnTo>
                    <a:pt x="7720" y="11087"/>
                  </a:lnTo>
                  <a:lnTo>
                    <a:pt x="7995" y="11146"/>
                  </a:lnTo>
                  <a:lnTo>
                    <a:pt x="8271" y="11186"/>
                  </a:lnTo>
                  <a:lnTo>
                    <a:pt x="8783" y="11186"/>
                  </a:lnTo>
                  <a:lnTo>
                    <a:pt x="9019" y="11166"/>
                  </a:lnTo>
                  <a:lnTo>
                    <a:pt x="9275" y="11127"/>
                  </a:lnTo>
                  <a:lnTo>
                    <a:pt x="9492" y="11067"/>
                  </a:lnTo>
                  <a:lnTo>
                    <a:pt x="9728" y="10989"/>
                  </a:lnTo>
                  <a:lnTo>
                    <a:pt x="9945" y="10910"/>
                  </a:lnTo>
                  <a:lnTo>
                    <a:pt x="10142" y="10811"/>
                  </a:lnTo>
                  <a:lnTo>
                    <a:pt x="10339" y="10693"/>
                  </a:lnTo>
                  <a:lnTo>
                    <a:pt x="10536" y="10575"/>
                  </a:lnTo>
                  <a:lnTo>
                    <a:pt x="10713" y="10437"/>
                  </a:lnTo>
                  <a:lnTo>
                    <a:pt x="10870" y="10299"/>
                  </a:lnTo>
                  <a:lnTo>
                    <a:pt x="11028" y="10142"/>
                  </a:lnTo>
                  <a:lnTo>
                    <a:pt x="11166" y="10004"/>
                  </a:lnTo>
                  <a:lnTo>
                    <a:pt x="11304" y="9847"/>
                  </a:lnTo>
                  <a:lnTo>
                    <a:pt x="11540" y="9512"/>
                  </a:lnTo>
                  <a:lnTo>
                    <a:pt x="11717" y="9177"/>
                  </a:lnTo>
                  <a:lnTo>
                    <a:pt x="11796" y="9019"/>
                  </a:lnTo>
                  <a:lnTo>
                    <a:pt x="11835" y="8862"/>
                  </a:lnTo>
                  <a:lnTo>
                    <a:pt x="11894" y="8704"/>
                  </a:lnTo>
                  <a:lnTo>
                    <a:pt x="11914" y="8547"/>
                  </a:lnTo>
                  <a:lnTo>
                    <a:pt x="11934" y="8409"/>
                  </a:lnTo>
                  <a:lnTo>
                    <a:pt x="11914" y="8271"/>
                  </a:lnTo>
                  <a:lnTo>
                    <a:pt x="11914" y="8133"/>
                  </a:lnTo>
                  <a:lnTo>
                    <a:pt x="11875" y="8015"/>
                  </a:lnTo>
                  <a:lnTo>
                    <a:pt x="11816" y="7877"/>
                  </a:lnTo>
                  <a:lnTo>
                    <a:pt x="11717" y="7720"/>
                  </a:lnTo>
                  <a:lnTo>
                    <a:pt x="11441" y="7286"/>
                  </a:lnTo>
                  <a:lnTo>
                    <a:pt x="11067" y="6755"/>
                  </a:lnTo>
                  <a:lnTo>
                    <a:pt x="10595" y="6125"/>
                  </a:lnTo>
                  <a:lnTo>
                    <a:pt x="10024" y="5455"/>
                  </a:lnTo>
                  <a:lnTo>
                    <a:pt x="9393" y="4726"/>
                  </a:lnTo>
                  <a:lnTo>
                    <a:pt x="8685" y="3978"/>
                  </a:lnTo>
                  <a:lnTo>
                    <a:pt x="7956" y="3249"/>
                  </a:lnTo>
                  <a:lnTo>
                    <a:pt x="7168" y="2521"/>
                  </a:lnTo>
                  <a:lnTo>
                    <a:pt x="6774" y="2186"/>
                  </a:lnTo>
                  <a:lnTo>
                    <a:pt x="6380" y="1851"/>
                  </a:lnTo>
                  <a:lnTo>
                    <a:pt x="5967" y="1556"/>
                  </a:lnTo>
                  <a:lnTo>
                    <a:pt x="5573" y="1261"/>
                  </a:lnTo>
                  <a:lnTo>
                    <a:pt x="5160" y="1005"/>
                  </a:lnTo>
                  <a:lnTo>
                    <a:pt x="4766" y="748"/>
                  </a:lnTo>
                  <a:lnTo>
                    <a:pt x="4372" y="532"/>
                  </a:lnTo>
                  <a:lnTo>
                    <a:pt x="3978" y="355"/>
                  </a:lnTo>
                  <a:lnTo>
                    <a:pt x="3584" y="217"/>
                  </a:lnTo>
                  <a:lnTo>
                    <a:pt x="3210" y="99"/>
                  </a:lnTo>
                  <a:lnTo>
                    <a:pt x="2855" y="20"/>
                  </a:lnTo>
                  <a:lnTo>
                    <a:pt x="25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9"/>
            <p:cNvSpPr/>
            <p:nvPr/>
          </p:nvSpPr>
          <p:spPr>
            <a:xfrm flipH="1">
              <a:off x="8030998" y="3220867"/>
              <a:ext cx="203326" cy="310450"/>
            </a:xfrm>
            <a:custGeom>
              <a:avLst/>
              <a:gdLst/>
              <a:ahLst/>
              <a:cxnLst/>
              <a:rect l="l" t="t" r="r" b="b"/>
              <a:pathLst>
                <a:path w="4747" h="7248" extrusionOk="0">
                  <a:moveTo>
                    <a:pt x="729" y="1"/>
                  </a:moveTo>
                  <a:lnTo>
                    <a:pt x="650" y="20"/>
                  </a:lnTo>
                  <a:lnTo>
                    <a:pt x="571" y="79"/>
                  </a:lnTo>
                  <a:lnTo>
                    <a:pt x="493" y="158"/>
                  </a:lnTo>
                  <a:lnTo>
                    <a:pt x="394" y="276"/>
                  </a:lnTo>
                  <a:lnTo>
                    <a:pt x="315" y="394"/>
                  </a:lnTo>
                  <a:lnTo>
                    <a:pt x="177" y="709"/>
                  </a:lnTo>
                  <a:lnTo>
                    <a:pt x="118" y="867"/>
                  </a:lnTo>
                  <a:lnTo>
                    <a:pt x="59" y="1025"/>
                  </a:lnTo>
                  <a:lnTo>
                    <a:pt x="40" y="1202"/>
                  </a:lnTo>
                  <a:lnTo>
                    <a:pt x="20" y="1379"/>
                  </a:lnTo>
                  <a:lnTo>
                    <a:pt x="0" y="1537"/>
                  </a:lnTo>
                  <a:lnTo>
                    <a:pt x="20" y="1674"/>
                  </a:lnTo>
                  <a:lnTo>
                    <a:pt x="217" y="2561"/>
                  </a:lnTo>
                  <a:lnTo>
                    <a:pt x="493" y="3762"/>
                  </a:lnTo>
                  <a:lnTo>
                    <a:pt x="926" y="5554"/>
                  </a:lnTo>
                  <a:lnTo>
                    <a:pt x="945" y="5633"/>
                  </a:lnTo>
                  <a:lnTo>
                    <a:pt x="1005" y="5751"/>
                  </a:lnTo>
                  <a:lnTo>
                    <a:pt x="1182" y="6027"/>
                  </a:lnTo>
                  <a:lnTo>
                    <a:pt x="1398" y="6322"/>
                  </a:lnTo>
                  <a:lnTo>
                    <a:pt x="1674" y="6637"/>
                  </a:lnTo>
                  <a:lnTo>
                    <a:pt x="1950" y="6913"/>
                  </a:lnTo>
                  <a:lnTo>
                    <a:pt x="2088" y="7031"/>
                  </a:lnTo>
                  <a:lnTo>
                    <a:pt x="2226" y="7129"/>
                  </a:lnTo>
                  <a:lnTo>
                    <a:pt x="2344" y="7188"/>
                  </a:lnTo>
                  <a:lnTo>
                    <a:pt x="2462" y="7228"/>
                  </a:lnTo>
                  <a:lnTo>
                    <a:pt x="2560" y="7247"/>
                  </a:lnTo>
                  <a:lnTo>
                    <a:pt x="2639" y="7208"/>
                  </a:lnTo>
                  <a:lnTo>
                    <a:pt x="3151" y="6814"/>
                  </a:lnTo>
                  <a:lnTo>
                    <a:pt x="3506" y="6519"/>
                  </a:lnTo>
                  <a:lnTo>
                    <a:pt x="3860" y="6204"/>
                  </a:lnTo>
                  <a:lnTo>
                    <a:pt x="4214" y="5869"/>
                  </a:lnTo>
                  <a:lnTo>
                    <a:pt x="4490" y="5554"/>
                  </a:lnTo>
                  <a:lnTo>
                    <a:pt x="4608" y="5416"/>
                  </a:lnTo>
                  <a:lnTo>
                    <a:pt x="4687" y="5298"/>
                  </a:lnTo>
                  <a:lnTo>
                    <a:pt x="4746" y="5199"/>
                  </a:lnTo>
                  <a:lnTo>
                    <a:pt x="4746" y="5101"/>
                  </a:lnTo>
                  <a:lnTo>
                    <a:pt x="4707" y="4983"/>
                  </a:lnTo>
                  <a:lnTo>
                    <a:pt x="4589" y="4825"/>
                  </a:lnTo>
                  <a:lnTo>
                    <a:pt x="4195" y="4313"/>
                  </a:lnTo>
                  <a:lnTo>
                    <a:pt x="3643" y="3624"/>
                  </a:lnTo>
                  <a:lnTo>
                    <a:pt x="3013" y="2856"/>
                  </a:lnTo>
                  <a:lnTo>
                    <a:pt x="2344" y="2068"/>
                  </a:lnTo>
                  <a:lnTo>
                    <a:pt x="1733" y="1300"/>
                  </a:lnTo>
                  <a:lnTo>
                    <a:pt x="1457" y="946"/>
                  </a:lnTo>
                  <a:lnTo>
                    <a:pt x="1221" y="631"/>
                  </a:lnTo>
                  <a:lnTo>
                    <a:pt x="1044" y="355"/>
                  </a:lnTo>
                  <a:lnTo>
                    <a:pt x="926" y="138"/>
                  </a:lnTo>
                  <a:lnTo>
                    <a:pt x="867" y="40"/>
                  </a:lnTo>
                  <a:lnTo>
                    <a:pt x="8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9"/>
            <p:cNvSpPr/>
            <p:nvPr/>
          </p:nvSpPr>
          <p:spPr>
            <a:xfrm flipH="1">
              <a:off x="7254145" y="4305600"/>
              <a:ext cx="1388458" cy="319702"/>
            </a:xfrm>
            <a:custGeom>
              <a:avLst/>
              <a:gdLst/>
              <a:ahLst/>
              <a:cxnLst/>
              <a:rect l="l" t="t" r="r" b="b"/>
              <a:pathLst>
                <a:path w="32416" h="7464" extrusionOk="0">
                  <a:moveTo>
                    <a:pt x="32061" y="0"/>
                  </a:moveTo>
                  <a:lnTo>
                    <a:pt x="32002" y="119"/>
                  </a:lnTo>
                  <a:lnTo>
                    <a:pt x="31903" y="315"/>
                  </a:lnTo>
                  <a:lnTo>
                    <a:pt x="31568" y="926"/>
                  </a:lnTo>
                  <a:lnTo>
                    <a:pt x="31096" y="1694"/>
                  </a:lnTo>
                  <a:lnTo>
                    <a:pt x="30564" y="2541"/>
                  </a:lnTo>
                  <a:lnTo>
                    <a:pt x="29560" y="4156"/>
                  </a:lnTo>
                  <a:lnTo>
                    <a:pt x="29186" y="4707"/>
                  </a:lnTo>
                  <a:lnTo>
                    <a:pt x="28989" y="5002"/>
                  </a:lnTo>
                  <a:lnTo>
                    <a:pt x="28890" y="5022"/>
                  </a:lnTo>
                  <a:lnTo>
                    <a:pt x="28654" y="5042"/>
                  </a:lnTo>
                  <a:lnTo>
                    <a:pt x="27827" y="5081"/>
                  </a:lnTo>
                  <a:lnTo>
                    <a:pt x="26547" y="5140"/>
                  </a:lnTo>
                  <a:lnTo>
                    <a:pt x="24912" y="5180"/>
                  </a:lnTo>
                  <a:lnTo>
                    <a:pt x="20796" y="5239"/>
                  </a:lnTo>
                  <a:lnTo>
                    <a:pt x="16070" y="5298"/>
                  </a:lnTo>
                  <a:lnTo>
                    <a:pt x="11324" y="5317"/>
                  </a:lnTo>
                  <a:lnTo>
                    <a:pt x="7090" y="5337"/>
                  </a:lnTo>
                  <a:lnTo>
                    <a:pt x="3940" y="5317"/>
                  </a:lnTo>
                  <a:lnTo>
                    <a:pt x="2975" y="5298"/>
                  </a:lnTo>
                  <a:lnTo>
                    <a:pt x="2482" y="5278"/>
                  </a:lnTo>
                  <a:lnTo>
                    <a:pt x="1379" y="4825"/>
                  </a:lnTo>
                  <a:lnTo>
                    <a:pt x="552" y="4490"/>
                  </a:lnTo>
                  <a:lnTo>
                    <a:pt x="237" y="4392"/>
                  </a:lnTo>
                  <a:lnTo>
                    <a:pt x="60" y="4333"/>
                  </a:lnTo>
                  <a:lnTo>
                    <a:pt x="1" y="4333"/>
                  </a:lnTo>
                  <a:lnTo>
                    <a:pt x="1" y="4392"/>
                  </a:lnTo>
                  <a:lnTo>
                    <a:pt x="21" y="4471"/>
                  </a:lnTo>
                  <a:lnTo>
                    <a:pt x="40" y="4589"/>
                  </a:lnTo>
                  <a:lnTo>
                    <a:pt x="178" y="4884"/>
                  </a:lnTo>
                  <a:lnTo>
                    <a:pt x="375" y="5239"/>
                  </a:lnTo>
                  <a:lnTo>
                    <a:pt x="828" y="6046"/>
                  </a:lnTo>
                  <a:lnTo>
                    <a:pt x="1202" y="6656"/>
                  </a:lnTo>
                  <a:lnTo>
                    <a:pt x="1990" y="7011"/>
                  </a:lnTo>
                  <a:lnTo>
                    <a:pt x="2994" y="7444"/>
                  </a:lnTo>
                  <a:lnTo>
                    <a:pt x="3329" y="7464"/>
                  </a:lnTo>
                  <a:lnTo>
                    <a:pt x="4156" y="7464"/>
                  </a:lnTo>
                  <a:lnTo>
                    <a:pt x="7051" y="7444"/>
                  </a:lnTo>
                  <a:lnTo>
                    <a:pt x="11108" y="7405"/>
                  </a:lnTo>
                  <a:lnTo>
                    <a:pt x="15814" y="7306"/>
                  </a:lnTo>
                  <a:lnTo>
                    <a:pt x="20600" y="7188"/>
                  </a:lnTo>
                  <a:lnTo>
                    <a:pt x="22864" y="7129"/>
                  </a:lnTo>
                  <a:lnTo>
                    <a:pt x="24932" y="7050"/>
                  </a:lnTo>
                  <a:lnTo>
                    <a:pt x="26744" y="6952"/>
                  </a:lnTo>
                  <a:lnTo>
                    <a:pt x="28260" y="6873"/>
                  </a:lnTo>
                  <a:lnTo>
                    <a:pt x="29363" y="6775"/>
                  </a:lnTo>
                  <a:lnTo>
                    <a:pt x="29757" y="6716"/>
                  </a:lnTo>
                  <a:lnTo>
                    <a:pt x="30013" y="6656"/>
                  </a:lnTo>
                  <a:lnTo>
                    <a:pt x="30072" y="6637"/>
                  </a:lnTo>
                  <a:lnTo>
                    <a:pt x="30229" y="6538"/>
                  </a:lnTo>
                  <a:lnTo>
                    <a:pt x="30347" y="6460"/>
                  </a:lnTo>
                  <a:lnTo>
                    <a:pt x="30485" y="6322"/>
                  </a:lnTo>
                  <a:lnTo>
                    <a:pt x="30643" y="6164"/>
                  </a:lnTo>
                  <a:lnTo>
                    <a:pt x="30800" y="5948"/>
                  </a:lnTo>
                  <a:lnTo>
                    <a:pt x="30997" y="5672"/>
                  </a:lnTo>
                  <a:lnTo>
                    <a:pt x="31174" y="5357"/>
                  </a:lnTo>
                  <a:lnTo>
                    <a:pt x="31371" y="4963"/>
                  </a:lnTo>
                  <a:lnTo>
                    <a:pt x="31588" y="4510"/>
                  </a:lnTo>
                  <a:lnTo>
                    <a:pt x="31785" y="3978"/>
                  </a:lnTo>
                  <a:lnTo>
                    <a:pt x="32002" y="3348"/>
                  </a:lnTo>
                  <a:lnTo>
                    <a:pt x="32218" y="2659"/>
                  </a:lnTo>
                  <a:lnTo>
                    <a:pt x="32415" y="1871"/>
                  </a:lnTo>
                  <a:lnTo>
                    <a:pt x="320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9"/>
            <p:cNvSpPr/>
            <p:nvPr/>
          </p:nvSpPr>
          <p:spPr>
            <a:xfrm flipH="1">
              <a:off x="6896536" y="3847592"/>
              <a:ext cx="149314" cy="470686"/>
            </a:xfrm>
            <a:custGeom>
              <a:avLst/>
              <a:gdLst/>
              <a:ahLst/>
              <a:cxnLst/>
              <a:rect l="l" t="t" r="r" b="b"/>
              <a:pathLst>
                <a:path w="3486" h="10989" extrusionOk="0">
                  <a:moveTo>
                    <a:pt x="965" y="0"/>
                  </a:moveTo>
                  <a:lnTo>
                    <a:pt x="0" y="630"/>
                  </a:lnTo>
                  <a:lnTo>
                    <a:pt x="2541" y="10989"/>
                  </a:lnTo>
                  <a:lnTo>
                    <a:pt x="3486" y="10969"/>
                  </a:lnTo>
                  <a:lnTo>
                    <a:pt x="9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9"/>
            <p:cNvSpPr/>
            <p:nvPr/>
          </p:nvSpPr>
          <p:spPr>
            <a:xfrm flipH="1">
              <a:off x="6644339" y="3295096"/>
              <a:ext cx="820756" cy="1039202"/>
            </a:xfrm>
            <a:custGeom>
              <a:avLst/>
              <a:gdLst/>
              <a:ahLst/>
              <a:cxnLst/>
              <a:rect l="l" t="t" r="r" b="b"/>
              <a:pathLst>
                <a:path w="19162" h="24262" extrusionOk="0">
                  <a:moveTo>
                    <a:pt x="14475" y="1"/>
                  </a:moveTo>
                  <a:lnTo>
                    <a:pt x="12171" y="3407"/>
                  </a:lnTo>
                  <a:lnTo>
                    <a:pt x="7149" y="10910"/>
                  </a:lnTo>
                  <a:lnTo>
                    <a:pt x="4471" y="14928"/>
                  </a:lnTo>
                  <a:lnTo>
                    <a:pt x="2167" y="18453"/>
                  </a:lnTo>
                  <a:lnTo>
                    <a:pt x="1261" y="19870"/>
                  </a:lnTo>
                  <a:lnTo>
                    <a:pt x="552" y="20973"/>
                  </a:lnTo>
                  <a:lnTo>
                    <a:pt x="119" y="21702"/>
                  </a:lnTo>
                  <a:lnTo>
                    <a:pt x="21" y="21899"/>
                  </a:lnTo>
                  <a:lnTo>
                    <a:pt x="1" y="21958"/>
                  </a:lnTo>
                  <a:lnTo>
                    <a:pt x="1" y="21978"/>
                  </a:lnTo>
                  <a:lnTo>
                    <a:pt x="178" y="22135"/>
                  </a:lnTo>
                  <a:lnTo>
                    <a:pt x="375" y="22293"/>
                  </a:lnTo>
                  <a:lnTo>
                    <a:pt x="867" y="22647"/>
                  </a:lnTo>
                  <a:lnTo>
                    <a:pt x="1439" y="23021"/>
                  </a:lnTo>
                  <a:lnTo>
                    <a:pt x="2029" y="23395"/>
                  </a:lnTo>
                  <a:lnTo>
                    <a:pt x="3053" y="24006"/>
                  </a:lnTo>
                  <a:lnTo>
                    <a:pt x="3487" y="24262"/>
                  </a:lnTo>
                  <a:lnTo>
                    <a:pt x="6244" y="20678"/>
                  </a:lnTo>
                  <a:lnTo>
                    <a:pt x="11600" y="13766"/>
                  </a:lnTo>
                  <a:lnTo>
                    <a:pt x="19162" y="4018"/>
                  </a:lnTo>
                  <a:lnTo>
                    <a:pt x="19024" y="3841"/>
                  </a:lnTo>
                  <a:lnTo>
                    <a:pt x="18807" y="3624"/>
                  </a:lnTo>
                  <a:lnTo>
                    <a:pt x="18197" y="3053"/>
                  </a:lnTo>
                  <a:lnTo>
                    <a:pt x="17449" y="2403"/>
                  </a:lnTo>
                  <a:lnTo>
                    <a:pt x="16622" y="1714"/>
                  </a:lnTo>
                  <a:lnTo>
                    <a:pt x="15125" y="513"/>
                  </a:lnTo>
                  <a:lnTo>
                    <a:pt x="14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9"/>
            <p:cNvSpPr/>
            <p:nvPr/>
          </p:nvSpPr>
          <p:spPr>
            <a:xfrm flipH="1">
              <a:off x="6451164" y="3037844"/>
              <a:ext cx="416717" cy="445372"/>
            </a:xfrm>
            <a:custGeom>
              <a:avLst/>
              <a:gdLst/>
              <a:ahLst/>
              <a:cxnLst/>
              <a:rect l="l" t="t" r="r" b="b"/>
              <a:pathLst>
                <a:path w="9729" h="10398" extrusionOk="0">
                  <a:moveTo>
                    <a:pt x="4077" y="0"/>
                  </a:moveTo>
                  <a:lnTo>
                    <a:pt x="2147" y="2816"/>
                  </a:lnTo>
                  <a:lnTo>
                    <a:pt x="749" y="4864"/>
                  </a:lnTo>
                  <a:lnTo>
                    <a:pt x="0" y="6007"/>
                  </a:lnTo>
                  <a:lnTo>
                    <a:pt x="709" y="6637"/>
                  </a:lnTo>
                  <a:lnTo>
                    <a:pt x="2324" y="8055"/>
                  </a:lnTo>
                  <a:lnTo>
                    <a:pt x="3250" y="8842"/>
                  </a:lnTo>
                  <a:lnTo>
                    <a:pt x="4096" y="9551"/>
                  </a:lnTo>
                  <a:lnTo>
                    <a:pt x="4786" y="10103"/>
                  </a:lnTo>
                  <a:lnTo>
                    <a:pt x="5042" y="10280"/>
                  </a:lnTo>
                  <a:lnTo>
                    <a:pt x="5219" y="10398"/>
                  </a:lnTo>
                  <a:lnTo>
                    <a:pt x="9729" y="4411"/>
                  </a:lnTo>
                  <a:lnTo>
                    <a:pt x="9591" y="4254"/>
                  </a:lnTo>
                  <a:lnTo>
                    <a:pt x="9236" y="3840"/>
                  </a:lnTo>
                  <a:lnTo>
                    <a:pt x="8685" y="3230"/>
                  </a:lnTo>
                  <a:lnTo>
                    <a:pt x="8330" y="2875"/>
                  </a:lnTo>
                  <a:lnTo>
                    <a:pt x="7956" y="2521"/>
                  </a:lnTo>
                  <a:lnTo>
                    <a:pt x="7543" y="2127"/>
                  </a:lnTo>
                  <a:lnTo>
                    <a:pt x="7109" y="1753"/>
                  </a:lnTo>
                  <a:lnTo>
                    <a:pt x="6637" y="1398"/>
                  </a:lnTo>
                  <a:lnTo>
                    <a:pt x="6144" y="1044"/>
                  </a:lnTo>
                  <a:lnTo>
                    <a:pt x="5652" y="709"/>
                  </a:lnTo>
                  <a:lnTo>
                    <a:pt x="5120" y="433"/>
                  </a:lnTo>
                  <a:lnTo>
                    <a:pt x="4864" y="296"/>
                  </a:lnTo>
                  <a:lnTo>
                    <a:pt x="4608" y="177"/>
                  </a:lnTo>
                  <a:lnTo>
                    <a:pt x="4333" y="79"/>
                  </a:lnTo>
                  <a:lnTo>
                    <a:pt x="4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9"/>
            <p:cNvSpPr/>
            <p:nvPr/>
          </p:nvSpPr>
          <p:spPr>
            <a:xfrm flipH="1">
              <a:off x="6451164" y="3037844"/>
              <a:ext cx="416717" cy="445372"/>
            </a:xfrm>
            <a:custGeom>
              <a:avLst/>
              <a:gdLst/>
              <a:ahLst/>
              <a:cxnLst/>
              <a:rect l="l" t="t" r="r" b="b"/>
              <a:pathLst>
                <a:path w="9729" h="10398" fill="none" extrusionOk="0">
                  <a:moveTo>
                    <a:pt x="4077" y="0"/>
                  </a:moveTo>
                  <a:lnTo>
                    <a:pt x="4077" y="0"/>
                  </a:lnTo>
                  <a:lnTo>
                    <a:pt x="2147" y="2816"/>
                  </a:lnTo>
                  <a:lnTo>
                    <a:pt x="749" y="4864"/>
                  </a:lnTo>
                  <a:lnTo>
                    <a:pt x="0" y="6007"/>
                  </a:lnTo>
                  <a:lnTo>
                    <a:pt x="0" y="6007"/>
                  </a:lnTo>
                  <a:lnTo>
                    <a:pt x="709" y="6637"/>
                  </a:lnTo>
                  <a:lnTo>
                    <a:pt x="2324" y="8055"/>
                  </a:lnTo>
                  <a:lnTo>
                    <a:pt x="3250" y="8842"/>
                  </a:lnTo>
                  <a:lnTo>
                    <a:pt x="4096" y="9551"/>
                  </a:lnTo>
                  <a:lnTo>
                    <a:pt x="4786" y="10103"/>
                  </a:lnTo>
                  <a:lnTo>
                    <a:pt x="5042" y="10280"/>
                  </a:lnTo>
                  <a:lnTo>
                    <a:pt x="5219" y="10398"/>
                  </a:lnTo>
                  <a:lnTo>
                    <a:pt x="5219" y="10398"/>
                  </a:lnTo>
                  <a:lnTo>
                    <a:pt x="9729" y="4411"/>
                  </a:lnTo>
                  <a:lnTo>
                    <a:pt x="9729" y="4411"/>
                  </a:lnTo>
                  <a:lnTo>
                    <a:pt x="9591" y="4254"/>
                  </a:lnTo>
                  <a:lnTo>
                    <a:pt x="9236" y="3840"/>
                  </a:lnTo>
                  <a:lnTo>
                    <a:pt x="8685" y="3230"/>
                  </a:lnTo>
                  <a:lnTo>
                    <a:pt x="8330" y="2875"/>
                  </a:lnTo>
                  <a:lnTo>
                    <a:pt x="7956" y="2521"/>
                  </a:lnTo>
                  <a:lnTo>
                    <a:pt x="7543" y="2127"/>
                  </a:lnTo>
                  <a:lnTo>
                    <a:pt x="7109" y="1753"/>
                  </a:lnTo>
                  <a:lnTo>
                    <a:pt x="6637" y="1398"/>
                  </a:lnTo>
                  <a:lnTo>
                    <a:pt x="6144" y="1044"/>
                  </a:lnTo>
                  <a:lnTo>
                    <a:pt x="5652" y="709"/>
                  </a:lnTo>
                  <a:lnTo>
                    <a:pt x="5120" y="433"/>
                  </a:lnTo>
                  <a:lnTo>
                    <a:pt x="4864" y="296"/>
                  </a:lnTo>
                  <a:lnTo>
                    <a:pt x="4608" y="177"/>
                  </a:lnTo>
                  <a:lnTo>
                    <a:pt x="4333" y="79"/>
                  </a:lnTo>
                  <a:lnTo>
                    <a:pt x="40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9"/>
            <p:cNvSpPr/>
            <p:nvPr/>
          </p:nvSpPr>
          <p:spPr>
            <a:xfrm flipH="1">
              <a:off x="7193451" y="3746379"/>
              <a:ext cx="350927" cy="274985"/>
            </a:xfrm>
            <a:custGeom>
              <a:avLst/>
              <a:gdLst/>
              <a:ahLst/>
              <a:cxnLst/>
              <a:rect l="l" t="t" r="r" b="b"/>
              <a:pathLst>
                <a:path w="8193" h="6420" extrusionOk="0">
                  <a:moveTo>
                    <a:pt x="5160" y="0"/>
                  </a:moveTo>
                  <a:lnTo>
                    <a:pt x="4373" y="1162"/>
                  </a:lnTo>
                  <a:lnTo>
                    <a:pt x="3585" y="2363"/>
                  </a:lnTo>
                  <a:lnTo>
                    <a:pt x="3152" y="3072"/>
                  </a:lnTo>
                  <a:lnTo>
                    <a:pt x="2699" y="3801"/>
                  </a:lnTo>
                  <a:lnTo>
                    <a:pt x="2029" y="3545"/>
                  </a:lnTo>
                  <a:lnTo>
                    <a:pt x="1537" y="3348"/>
                  </a:lnTo>
                  <a:lnTo>
                    <a:pt x="1320" y="3249"/>
                  </a:lnTo>
                  <a:lnTo>
                    <a:pt x="1202" y="3190"/>
                  </a:lnTo>
                  <a:lnTo>
                    <a:pt x="1143" y="3171"/>
                  </a:lnTo>
                  <a:lnTo>
                    <a:pt x="1064" y="3171"/>
                  </a:lnTo>
                  <a:lnTo>
                    <a:pt x="985" y="3210"/>
                  </a:lnTo>
                  <a:lnTo>
                    <a:pt x="907" y="3269"/>
                  </a:lnTo>
                  <a:lnTo>
                    <a:pt x="690" y="3446"/>
                  </a:lnTo>
                  <a:lnTo>
                    <a:pt x="493" y="3663"/>
                  </a:lnTo>
                  <a:lnTo>
                    <a:pt x="296" y="3919"/>
                  </a:lnTo>
                  <a:lnTo>
                    <a:pt x="139" y="4175"/>
                  </a:lnTo>
                  <a:lnTo>
                    <a:pt x="80" y="4313"/>
                  </a:lnTo>
                  <a:lnTo>
                    <a:pt x="40" y="4451"/>
                  </a:lnTo>
                  <a:lnTo>
                    <a:pt x="1" y="4569"/>
                  </a:lnTo>
                  <a:lnTo>
                    <a:pt x="1" y="4687"/>
                  </a:lnTo>
                  <a:lnTo>
                    <a:pt x="21" y="4726"/>
                  </a:lnTo>
                  <a:lnTo>
                    <a:pt x="40" y="4785"/>
                  </a:lnTo>
                  <a:lnTo>
                    <a:pt x="158" y="4923"/>
                  </a:lnTo>
                  <a:lnTo>
                    <a:pt x="296" y="5061"/>
                  </a:lnTo>
                  <a:lnTo>
                    <a:pt x="513" y="5219"/>
                  </a:lnTo>
                  <a:lnTo>
                    <a:pt x="729" y="5357"/>
                  </a:lnTo>
                  <a:lnTo>
                    <a:pt x="1005" y="5514"/>
                  </a:lnTo>
                  <a:lnTo>
                    <a:pt x="1576" y="5809"/>
                  </a:lnTo>
                  <a:lnTo>
                    <a:pt x="2167" y="6085"/>
                  </a:lnTo>
                  <a:lnTo>
                    <a:pt x="2699" y="6282"/>
                  </a:lnTo>
                  <a:lnTo>
                    <a:pt x="2935" y="6361"/>
                  </a:lnTo>
                  <a:lnTo>
                    <a:pt x="3112" y="6400"/>
                  </a:lnTo>
                  <a:lnTo>
                    <a:pt x="3250" y="6420"/>
                  </a:lnTo>
                  <a:lnTo>
                    <a:pt x="3349" y="6420"/>
                  </a:lnTo>
                  <a:lnTo>
                    <a:pt x="3427" y="6361"/>
                  </a:lnTo>
                  <a:lnTo>
                    <a:pt x="3526" y="6223"/>
                  </a:lnTo>
                  <a:lnTo>
                    <a:pt x="3841" y="5829"/>
                  </a:lnTo>
                  <a:lnTo>
                    <a:pt x="4215" y="5297"/>
                  </a:lnTo>
                  <a:lnTo>
                    <a:pt x="4629" y="4687"/>
                  </a:lnTo>
                  <a:lnTo>
                    <a:pt x="5416" y="3564"/>
                  </a:lnTo>
                  <a:lnTo>
                    <a:pt x="5712" y="3171"/>
                  </a:lnTo>
                  <a:lnTo>
                    <a:pt x="5810" y="3052"/>
                  </a:lnTo>
                  <a:lnTo>
                    <a:pt x="5869" y="2993"/>
                  </a:lnTo>
                  <a:lnTo>
                    <a:pt x="5928" y="2974"/>
                  </a:lnTo>
                  <a:lnTo>
                    <a:pt x="5987" y="2974"/>
                  </a:lnTo>
                  <a:lnTo>
                    <a:pt x="6145" y="2993"/>
                  </a:lnTo>
                  <a:lnTo>
                    <a:pt x="6322" y="3072"/>
                  </a:lnTo>
                  <a:lnTo>
                    <a:pt x="6499" y="3171"/>
                  </a:lnTo>
                  <a:lnTo>
                    <a:pt x="6815" y="3368"/>
                  </a:lnTo>
                  <a:lnTo>
                    <a:pt x="6952" y="3466"/>
                  </a:lnTo>
                  <a:lnTo>
                    <a:pt x="8193" y="1595"/>
                  </a:lnTo>
                  <a:lnTo>
                    <a:pt x="51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9"/>
            <p:cNvSpPr/>
            <p:nvPr/>
          </p:nvSpPr>
          <p:spPr>
            <a:xfrm flipH="1">
              <a:off x="6114629" y="2533448"/>
              <a:ext cx="701811" cy="736376"/>
            </a:xfrm>
            <a:custGeom>
              <a:avLst/>
              <a:gdLst/>
              <a:ahLst/>
              <a:cxnLst/>
              <a:rect l="l" t="t" r="r" b="b"/>
              <a:pathLst>
                <a:path w="16385" h="17192" extrusionOk="0">
                  <a:moveTo>
                    <a:pt x="16385" y="0"/>
                  </a:moveTo>
                  <a:lnTo>
                    <a:pt x="7129" y="7444"/>
                  </a:lnTo>
                  <a:lnTo>
                    <a:pt x="4983" y="1674"/>
                  </a:lnTo>
                  <a:lnTo>
                    <a:pt x="3663" y="9315"/>
                  </a:lnTo>
                  <a:lnTo>
                    <a:pt x="1" y="6853"/>
                  </a:lnTo>
                  <a:lnTo>
                    <a:pt x="2876" y="11776"/>
                  </a:lnTo>
                  <a:lnTo>
                    <a:pt x="3132" y="11855"/>
                  </a:lnTo>
                  <a:lnTo>
                    <a:pt x="3407" y="11953"/>
                  </a:lnTo>
                  <a:lnTo>
                    <a:pt x="3663" y="12072"/>
                  </a:lnTo>
                  <a:lnTo>
                    <a:pt x="3919" y="12209"/>
                  </a:lnTo>
                  <a:lnTo>
                    <a:pt x="4451" y="12485"/>
                  </a:lnTo>
                  <a:lnTo>
                    <a:pt x="4943" y="12820"/>
                  </a:lnTo>
                  <a:lnTo>
                    <a:pt x="5436" y="13174"/>
                  </a:lnTo>
                  <a:lnTo>
                    <a:pt x="5908" y="13529"/>
                  </a:lnTo>
                  <a:lnTo>
                    <a:pt x="6342" y="13903"/>
                  </a:lnTo>
                  <a:lnTo>
                    <a:pt x="6755" y="14297"/>
                  </a:lnTo>
                  <a:lnTo>
                    <a:pt x="7129" y="14651"/>
                  </a:lnTo>
                  <a:lnTo>
                    <a:pt x="7484" y="15006"/>
                  </a:lnTo>
                  <a:lnTo>
                    <a:pt x="8035" y="15616"/>
                  </a:lnTo>
                  <a:lnTo>
                    <a:pt x="8390" y="16030"/>
                  </a:lnTo>
                  <a:lnTo>
                    <a:pt x="8528" y="16187"/>
                  </a:lnTo>
                  <a:lnTo>
                    <a:pt x="14455" y="17192"/>
                  </a:lnTo>
                  <a:lnTo>
                    <a:pt x="14455" y="17192"/>
                  </a:lnTo>
                  <a:lnTo>
                    <a:pt x="10733" y="13805"/>
                  </a:lnTo>
                  <a:lnTo>
                    <a:pt x="16385" y="12367"/>
                  </a:lnTo>
                  <a:lnTo>
                    <a:pt x="10615" y="11776"/>
                  </a:lnTo>
                  <a:lnTo>
                    <a:pt x="163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9"/>
            <p:cNvSpPr/>
            <p:nvPr/>
          </p:nvSpPr>
          <p:spPr>
            <a:xfrm flipH="1">
              <a:off x="6114629" y="2533448"/>
              <a:ext cx="701811" cy="736376"/>
            </a:xfrm>
            <a:custGeom>
              <a:avLst/>
              <a:gdLst/>
              <a:ahLst/>
              <a:cxnLst/>
              <a:rect l="l" t="t" r="r" b="b"/>
              <a:pathLst>
                <a:path w="16385" h="17192" fill="none" extrusionOk="0">
                  <a:moveTo>
                    <a:pt x="16385" y="0"/>
                  </a:moveTo>
                  <a:lnTo>
                    <a:pt x="7129" y="7444"/>
                  </a:lnTo>
                  <a:lnTo>
                    <a:pt x="4983" y="1674"/>
                  </a:lnTo>
                  <a:lnTo>
                    <a:pt x="3663" y="9315"/>
                  </a:lnTo>
                  <a:lnTo>
                    <a:pt x="1" y="6853"/>
                  </a:lnTo>
                  <a:lnTo>
                    <a:pt x="2876" y="11776"/>
                  </a:lnTo>
                  <a:lnTo>
                    <a:pt x="2876" y="11776"/>
                  </a:lnTo>
                  <a:lnTo>
                    <a:pt x="3132" y="11855"/>
                  </a:lnTo>
                  <a:lnTo>
                    <a:pt x="3407" y="11953"/>
                  </a:lnTo>
                  <a:lnTo>
                    <a:pt x="3663" y="12072"/>
                  </a:lnTo>
                  <a:lnTo>
                    <a:pt x="3919" y="12209"/>
                  </a:lnTo>
                  <a:lnTo>
                    <a:pt x="4451" y="12485"/>
                  </a:lnTo>
                  <a:lnTo>
                    <a:pt x="4943" y="12820"/>
                  </a:lnTo>
                  <a:lnTo>
                    <a:pt x="5436" y="13174"/>
                  </a:lnTo>
                  <a:lnTo>
                    <a:pt x="5908" y="13529"/>
                  </a:lnTo>
                  <a:lnTo>
                    <a:pt x="6342" y="13903"/>
                  </a:lnTo>
                  <a:lnTo>
                    <a:pt x="6755" y="14297"/>
                  </a:lnTo>
                  <a:lnTo>
                    <a:pt x="7129" y="14651"/>
                  </a:lnTo>
                  <a:lnTo>
                    <a:pt x="7484" y="15006"/>
                  </a:lnTo>
                  <a:lnTo>
                    <a:pt x="8035" y="15616"/>
                  </a:lnTo>
                  <a:lnTo>
                    <a:pt x="8390" y="16030"/>
                  </a:lnTo>
                  <a:lnTo>
                    <a:pt x="8528" y="16187"/>
                  </a:lnTo>
                  <a:lnTo>
                    <a:pt x="8528" y="16187"/>
                  </a:lnTo>
                  <a:lnTo>
                    <a:pt x="14455" y="17192"/>
                  </a:lnTo>
                  <a:lnTo>
                    <a:pt x="10733" y="13805"/>
                  </a:lnTo>
                  <a:lnTo>
                    <a:pt x="16385" y="12367"/>
                  </a:lnTo>
                  <a:lnTo>
                    <a:pt x="10615" y="11776"/>
                  </a:lnTo>
                  <a:lnTo>
                    <a:pt x="16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9"/>
            <p:cNvSpPr/>
            <p:nvPr/>
          </p:nvSpPr>
          <p:spPr>
            <a:xfrm flipH="1">
              <a:off x="6451164" y="3037844"/>
              <a:ext cx="242132" cy="188977"/>
            </a:xfrm>
            <a:custGeom>
              <a:avLst/>
              <a:gdLst/>
              <a:ahLst/>
              <a:cxnLst/>
              <a:rect l="l" t="t" r="r" b="b"/>
              <a:pathLst>
                <a:path w="5653" h="4412" extrusionOk="0">
                  <a:moveTo>
                    <a:pt x="1" y="0"/>
                  </a:moveTo>
                  <a:lnTo>
                    <a:pt x="5653" y="4411"/>
                  </a:lnTo>
                  <a:lnTo>
                    <a:pt x="5515" y="4254"/>
                  </a:lnTo>
                  <a:lnTo>
                    <a:pt x="5160" y="3840"/>
                  </a:lnTo>
                  <a:lnTo>
                    <a:pt x="4609" y="3230"/>
                  </a:lnTo>
                  <a:lnTo>
                    <a:pt x="4254" y="2875"/>
                  </a:lnTo>
                  <a:lnTo>
                    <a:pt x="3880" y="2521"/>
                  </a:lnTo>
                  <a:lnTo>
                    <a:pt x="3467" y="2127"/>
                  </a:lnTo>
                  <a:lnTo>
                    <a:pt x="3033" y="1753"/>
                  </a:lnTo>
                  <a:lnTo>
                    <a:pt x="2561" y="1398"/>
                  </a:lnTo>
                  <a:lnTo>
                    <a:pt x="2068" y="1044"/>
                  </a:lnTo>
                  <a:lnTo>
                    <a:pt x="1576" y="709"/>
                  </a:lnTo>
                  <a:lnTo>
                    <a:pt x="1044" y="433"/>
                  </a:lnTo>
                  <a:lnTo>
                    <a:pt x="788" y="296"/>
                  </a:lnTo>
                  <a:lnTo>
                    <a:pt x="532" y="177"/>
                  </a:lnTo>
                  <a:lnTo>
                    <a:pt x="257" y="7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9"/>
            <p:cNvSpPr/>
            <p:nvPr/>
          </p:nvSpPr>
          <p:spPr>
            <a:xfrm flipH="1">
              <a:off x="6685672" y="4048348"/>
              <a:ext cx="601411" cy="602268"/>
            </a:xfrm>
            <a:custGeom>
              <a:avLst/>
              <a:gdLst/>
              <a:ahLst/>
              <a:cxnLst/>
              <a:rect l="l" t="t" r="r" b="b"/>
              <a:pathLst>
                <a:path w="14041" h="14061" extrusionOk="0">
                  <a:moveTo>
                    <a:pt x="7011" y="0"/>
                  </a:moveTo>
                  <a:lnTo>
                    <a:pt x="6656" y="20"/>
                  </a:lnTo>
                  <a:lnTo>
                    <a:pt x="6302" y="39"/>
                  </a:lnTo>
                  <a:lnTo>
                    <a:pt x="5947" y="99"/>
                  </a:lnTo>
                  <a:lnTo>
                    <a:pt x="5593" y="158"/>
                  </a:lnTo>
                  <a:lnTo>
                    <a:pt x="5258" y="236"/>
                  </a:lnTo>
                  <a:lnTo>
                    <a:pt x="4923" y="335"/>
                  </a:lnTo>
                  <a:lnTo>
                    <a:pt x="4608" y="433"/>
                  </a:lnTo>
                  <a:lnTo>
                    <a:pt x="4273" y="571"/>
                  </a:lnTo>
                  <a:lnTo>
                    <a:pt x="3978" y="709"/>
                  </a:lnTo>
                  <a:lnTo>
                    <a:pt x="3663" y="867"/>
                  </a:lnTo>
                  <a:lnTo>
                    <a:pt x="3368" y="1024"/>
                  </a:lnTo>
                  <a:lnTo>
                    <a:pt x="3092" y="1201"/>
                  </a:lnTo>
                  <a:lnTo>
                    <a:pt x="2816" y="1398"/>
                  </a:lnTo>
                  <a:lnTo>
                    <a:pt x="2540" y="1615"/>
                  </a:lnTo>
                  <a:lnTo>
                    <a:pt x="2284" y="1832"/>
                  </a:lnTo>
                  <a:lnTo>
                    <a:pt x="2048" y="2068"/>
                  </a:lnTo>
                  <a:lnTo>
                    <a:pt x="1812" y="2304"/>
                  </a:lnTo>
                  <a:lnTo>
                    <a:pt x="1595" y="2560"/>
                  </a:lnTo>
                  <a:lnTo>
                    <a:pt x="1379" y="2836"/>
                  </a:lnTo>
                  <a:lnTo>
                    <a:pt x="1182" y="3112"/>
                  </a:lnTo>
                  <a:lnTo>
                    <a:pt x="1004" y="3387"/>
                  </a:lnTo>
                  <a:lnTo>
                    <a:pt x="847" y="3683"/>
                  </a:lnTo>
                  <a:lnTo>
                    <a:pt x="689" y="3998"/>
                  </a:lnTo>
                  <a:lnTo>
                    <a:pt x="551" y="4293"/>
                  </a:lnTo>
                  <a:lnTo>
                    <a:pt x="414" y="4628"/>
                  </a:lnTo>
                  <a:lnTo>
                    <a:pt x="315" y="4943"/>
                  </a:lnTo>
                  <a:lnTo>
                    <a:pt x="217" y="5278"/>
                  </a:lnTo>
                  <a:lnTo>
                    <a:pt x="138" y="5613"/>
                  </a:lnTo>
                  <a:lnTo>
                    <a:pt x="79" y="5967"/>
                  </a:lnTo>
                  <a:lnTo>
                    <a:pt x="20" y="6321"/>
                  </a:lnTo>
                  <a:lnTo>
                    <a:pt x="0" y="6676"/>
                  </a:lnTo>
                  <a:lnTo>
                    <a:pt x="0" y="7030"/>
                  </a:lnTo>
                  <a:lnTo>
                    <a:pt x="0" y="7405"/>
                  </a:lnTo>
                  <a:lnTo>
                    <a:pt x="20" y="7759"/>
                  </a:lnTo>
                  <a:lnTo>
                    <a:pt x="79" y="8113"/>
                  </a:lnTo>
                  <a:lnTo>
                    <a:pt x="138" y="8448"/>
                  </a:lnTo>
                  <a:lnTo>
                    <a:pt x="217" y="8783"/>
                  </a:lnTo>
                  <a:lnTo>
                    <a:pt x="315" y="9118"/>
                  </a:lnTo>
                  <a:lnTo>
                    <a:pt x="414" y="9453"/>
                  </a:lnTo>
                  <a:lnTo>
                    <a:pt x="551" y="9768"/>
                  </a:lnTo>
                  <a:lnTo>
                    <a:pt x="689" y="10083"/>
                  </a:lnTo>
                  <a:lnTo>
                    <a:pt x="847" y="10378"/>
                  </a:lnTo>
                  <a:lnTo>
                    <a:pt x="1004" y="10674"/>
                  </a:lnTo>
                  <a:lnTo>
                    <a:pt x="1182" y="10969"/>
                  </a:lnTo>
                  <a:lnTo>
                    <a:pt x="1379" y="11245"/>
                  </a:lnTo>
                  <a:lnTo>
                    <a:pt x="1595" y="11501"/>
                  </a:lnTo>
                  <a:lnTo>
                    <a:pt x="1812" y="11757"/>
                  </a:lnTo>
                  <a:lnTo>
                    <a:pt x="2048" y="12013"/>
                  </a:lnTo>
                  <a:lnTo>
                    <a:pt x="2284" y="12229"/>
                  </a:lnTo>
                  <a:lnTo>
                    <a:pt x="2540" y="12466"/>
                  </a:lnTo>
                  <a:lnTo>
                    <a:pt x="2816" y="12662"/>
                  </a:lnTo>
                  <a:lnTo>
                    <a:pt x="3092" y="12859"/>
                  </a:lnTo>
                  <a:lnTo>
                    <a:pt x="3368" y="13037"/>
                  </a:lnTo>
                  <a:lnTo>
                    <a:pt x="3663" y="13214"/>
                  </a:lnTo>
                  <a:lnTo>
                    <a:pt x="3978" y="13371"/>
                  </a:lnTo>
                  <a:lnTo>
                    <a:pt x="4273" y="13509"/>
                  </a:lnTo>
                  <a:lnTo>
                    <a:pt x="4608" y="13627"/>
                  </a:lnTo>
                  <a:lnTo>
                    <a:pt x="4923" y="13746"/>
                  </a:lnTo>
                  <a:lnTo>
                    <a:pt x="5258" y="13844"/>
                  </a:lnTo>
                  <a:lnTo>
                    <a:pt x="5593" y="13923"/>
                  </a:lnTo>
                  <a:lnTo>
                    <a:pt x="5947" y="13982"/>
                  </a:lnTo>
                  <a:lnTo>
                    <a:pt x="6302" y="14021"/>
                  </a:lnTo>
                  <a:lnTo>
                    <a:pt x="6656" y="14061"/>
                  </a:lnTo>
                  <a:lnTo>
                    <a:pt x="7385" y="14061"/>
                  </a:lnTo>
                  <a:lnTo>
                    <a:pt x="7739" y="14021"/>
                  </a:lnTo>
                  <a:lnTo>
                    <a:pt x="8094" y="13982"/>
                  </a:lnTo>
                  <a:lnTo>
                    <a:pt x="8429" y="13923"/>
                  </a:lnTo>
                  <a:lnTo>
                    <a:pt x="8763" y="13844"/>
                  </a:lnTo>
                  <a:lnTo>
                    <a:pt x="9098" y="13746"/>
                  </a:lnTo>
                  <a:lnTo>
                    <a:pt x="9433" y="13627"/>
                  </a:lnTo>
                  <a:lnTo>
                    <a:pt x="9748" y="13509"/>
                  </a:lnTo>
                  <a:lnTo>
                    <a:pt x="10063" y="13371"/>
                  </a:lnTo>
                  <a:lnTo>
                    <a:pt x="10358" y="13214"/>
                  </a:lnTo>
                  <a:lnTo>
                    <a:pt x="10654" y="13037"/>
                  </a:lnTo>
                  <a:lnTo>
                    <a:pt x="10949" y="12859"/>
                  </a:lnTo>
                  <a:lnTo>
                    <a:pt x="11225" y="12662"/>
                  </a:lnTo>
                  <a:lnTo>
                    <a:pt x="11481" y="12466"/>
                  </a:lnTo>
                  <a:lnTo>
                    <a:pt x="11737" y="12229"/>
                  </a:lnTo>
                  <a:lnTo>
                    <a:pt x="11993" y="12013"/>
                  </a:lnTo>
                  <a:lnTo>
                    <a:pt x="12210" y="11757"/>
                  </a:lnTo>
                  <a:lnTo>
                    <a:pt x="12446" y="11501"/>
                  </a:lnTo>
                  <a:lnTo>
                    <a:pt x="12643" y="11245"/>
                  </a:lnTo>
                  <a:lnTo>
                    <a:pt x="12840" y="10969"/>
                  </a:lnTo>
                  <a:lnTo>
                    <a:pt x="13017" y="10674"/>
                  </a:lnTo>
                  <a:lnTo>
                    <a:pt x="13194" y="10378"/>
                  </a:lnTo>
                  <a:lnTo>
                    <a:pt x="13352" y="10083"/>
                  </a:lnTo>
                  <a:lnTo>
                    <a:pt x="13490" y="9768"/>
                  </a:lnTo>
                  <a:lnTo>
                    <a:pt x="13608" y="9453"/>
                  </a:lnTo>
                  <a:lnTo>
                    <a:pt x="13726" y="9118"/>
                  </a:lnTo>
                  <a:lnTo>
                    <a:pt x="13824" y="8783"/>
                  </a:lnTo>
                  <a:lnTo>
                    <a:pt x="13903" y="8448"/>
                  </a:lnTo>
                  <a:lnTo>
                    <a:pt x="13962" y="8113"/>
                  </a:lnTo>
                  <a:lnTo>
                    <a:pt x="14002" y="7759"/>
                  </a:lnTo>
                  <a:lnTo>
                    <a:pt x="14041" y="7405"/>
                  </a:lnTo>
                  <a:lnTo>
                    <a:pt x="14041" y="7030"/>
                  </a:lnTo>
                  <a:lnTo>
                    <a:pt x="14041" y="6676"/>
                  </a:lnTo>
                  <a:lnTo>
                    <a:pt x="14002" y="6321"/>
                  </a:lnTo>
                  <a:lnTo>
                    <a:pt x="13962" y="5967"/>
                  </a:lnTo>
                  <a:lnTo>
                    <a:pt x="13903" y="5613"/>
                  </a:lnTo>
                  <a:lnTo>
                    <a:pt x="13824" y="5278"/>
                  </a:lnTo>
                  <a:lnTo>
                    <a:pt x="13726" y="4943"/>
                  </a:lnTo>
                  <a:lnTo>
                    <a:pt x="13608" y="4628"/>
                  </a:lnTo>
                  <a:lnTo>
                    <a:pt x="13490" y="4293"/>
                  </a:lnTo>
                  <a:lnTo>
                    <a:pt x="13352" y="3998"/>
                  </a:lnTo>
                  <a:lnTo>
                    <a:pt x="13194" y="3683"/>
                  </a:lnTo>
                  <a:lnTo>
                    <a:pt x="13017" y="3387"/>
                  </a:lnTo>
                  <a:lnTo>
                    <a:pt x="12840" y="3112"/>
                  </a:lnTo>
                  <a:lnTo>
                    <a:pt x="12643" y="2836"/>
                  </a:lnTo>
                  <a:lnTo>
                    <a:pt x="12446" y="2560"/>
                  </a:lnTo>
                  <a:lnTo>
                    <a:pt x="12210" y="2304"/>
                  </a:lnTo>
                  <a:lnTo>
                    <a:pt x="11993" y="2068"/>
                  </a:lnTo>
                  <a:lnTo>
                    <a:pt x="11737" y="1832"/>
                  </a:lnTo>
                  <a:lnTo>
                    <a:pt x="11481" y="1615"/>
                  </a:lnTo>
                  <a:lnTo>
                    <a:pt x="11225" y="1398"/>
                  </a:lnTo>
                  <a:lnTo>
                    <a:pt x="10949" y="1201"/>
                  </a:lnTo>
                  <a:lnTo>
                    <a:pt x="10654" y="1024"/>
                  </a:lnTo>
                  <a:lnTo>
                    <a:pt x="10358" y="867"/>
                  </a:lnTo>
                  <a:lnTo>
                    <a:pt x="10063" y="709"/>
                  </a:lnTo>
                  <a:lnTo>
                    <a:pt x="9748" y="571"/>
                  </a:lnTo>
                  <a:lnTo>
                    <a:pt x="9433" y="433"/>
                  </a:lnTo>
                  <a:lnTo>
                    <a:pt x="9098" y="335"/>
                  </a:lnTo>
                  <a:lnTo>
                    <a:pt x="8763" y="236"/>
                  </a:lnTo>
                  <a:lnTo>
                    <a:pt x="8429" y="158"/>
                  </a:lnTo>
                  <a:lnTo>
                    <a:pt x="8094" y="99"/>
                  </a:lnTo>
                  <a:lnTo>
                    <a:pt x="7739" y="39"/>
                  </a:lnTo>
                  <a:lnTo>
                    <a:pt x="7385" y="20"/>
                  </a:lnTo>
                  <a:lnTo>
                    <a:pt x="7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9"/>
            <p:cNvSpPr/>
            <p:nvPr/>
          </p:nvSpPr>
          <p:spPr>
            <a:xfrm flipH="1">
              <a:off x="6816397" y="4179930"/>
              <a:ext cx="339962" cy="339962"/>
            </a:xfrm>
            <a:custGeom>
              <a:avLst/>
              <a:gdLst/>
              <a:ahLst/>
              <a:cxnLst/>
              <a:rect l="l" t="t" r="r" b="b"/>
              <a:pathLst>
                <a:path w="7937" h="7937" extrusionOk="0">
                  <a:moveTo>
                    <a:pt x="3959" y="0"/>
                  </a:moveTo>
                  <a:lnTo>
                    <a:pt x="3565" y="20"/>
                  </a:lnTo>
                  <a:lnTo>
                    <a:pt x="3171" y="79"/>
                  </a:lnTo>
                  <a:lnTo>
                    <a:pt x="2777" y="177"/>
                  </a:lnTo>
                  <a:lnTo>
                    <a:pt x="2423" y="315"/>
                  </a:lnTo>
                  <a:lnTo>
                    <a:pt x="2068" y="473"/>
                  </a:lnTo>
                  <a:lnTo>
                    <a:pt x="1753" y="670"/>
                  </a:lnTo>
                  <a:lnTo>
                    <a:pt x="1438" y="906"/>
                  </a:lnTo>
                  <a:lnTo>
                    <a:pt x="1162" y="1162"/>
                  </a:lnTo>
                  <a:lnTo>
                    <a:pt x="906" y="1438"/>
                  </a:lnTo>
                  <a:lnTo>
                    <a:pt x="670" y="1753"/>
                  </a:lnTo>
                  <a:lnTo>
                    <a:pt x="473" y="2068"/>
                  </a:lnTo>
                  <a:lnTo>
                    <a:pt x="316" y="2422"/>
                  </a:lnTo>
                  <a:lnTo>
                    <a:pt x="178" y="2777"/>
                  </a:lnTo>
                  <a:lnTo>
                    <a:pt x="79" y="3171"/>
                  </a:lnTo>
                  <a:lnTo>
                    <a:pt x="20" y="3565"/>
                  </a:lnTo>
                  <a:lnTo>
                    <a:pt x="0" y="3958"/>
                  </a:lnTo>
                  <a:lnTo>
                    <a:pt x="20" y="4372"/>
                  </a:lnTo>
                  <a:lnTo>
                    <a:pt x="79" y="4766"/>
                  </a:lnTo>
                  <a:lnTo>
                    <a:pt x="178" y="5140"/>
                  </a:lnTo>
                  <a:lnTo>
                    <a:pt x="316" y="5514"/>
                  </a:lnTo>
                  <a:lnTo>
                    <a:pt x="473" y="5849"/>
                  </a:lnTo>
                  <a:lnTo>
                    <a:pt x="670" y="6184"/>
                  </a:lnTo>
                  <a:lnTo>
                    <a:pt x="906" y="6479"/>
                  </a:lnTo>
                  <a:lnTo>
                    <a:pt x="1162" y="6774"/>
                  </a:lnTo>
                  <a:lnTo>
                    <a:pt x="1438" y="7030"/>
                  </a:lnTo>
                  <a:lnTo>
                    <a:pt x="1753" y="7247"/>
                  </a:lnTo>
                  <a:lnTo>
                    <a:pt x="2068" y="7444"/>
                  </a:lnTo>
                  <a:lnTo>
                    <a:pt x="2423" y="7621"/>
                  </a:lnTo>
                  <a:lnTo>
                    <a:pt x="2777" y="7739"/>
                  </a:lnTo>
                  <a:lnTo>
                    <a:pt x="3171" y="7838"/>
                  </a:lnTo>
                  <a:lnTo>
                    <a:pt x="3565" y="7897"/>
                  </a:lnTo>
                  <a:lnTo>
                    <a:pt x="3959" y="7936"/>
                  </a:lnTo>
                  <a:lnTo>
                    <a:pt x="4372" y="7897"/>
                  </a:lnTo>
                  <a:lnTo>
                    <a:pt x="4766" y="7838"/>
                  </a:lnTo>
                  <a:lnTo>
                    <a:pt x="5140" y="7739"/>
                  </a:lnTo>
                  <a:lnTo>
                    <a:pt x="5514" y="7621"/>
                  </a:lnTo>
                  <a:lnTo>
                    <a:pt x="5849" y="7444"/>
                  </a:lnTo>
                  <a:lnTo>
                    <a:pt x="6184" y="7247"/>
                  </a:lnTo>
                  <a:lnTo>
                    <a:pt x="6479" y="7030"/>
                  </a:lnTo>
                  <a:lnTo>
                    <a:pt x="6775" y="6774"/>
                  </a:lnTo>
                  <a:lnTo>
                    <a:pt x="7031" y="6479"/>
                  </a:lnTo>
                  <a:lnTo>
                    <a:pt x="7247" y="6184"/>
                  </a:lnTo>
                  <a:lnTo>
                    <a:pt x="7444" y="5849"/>
                  </a:lnTo>
                  <a:lnTo>
                    <a:pt x="7622" y="5514"/>
                  </a:lnTo>
                  <a:lnTo>
                    <a:pt x="7740" y="5140"/>
                  </a:lnTo>
                  <a:lnTo>
                    <a:pt x="7838" y="4766"/>
                  </a:lnTo>
                  <a:lnTo>
                    <a:pt x="7897" y="4372"/>
                  </a:lnTo>
                  <a:lnTo>
                    <a:pt x="7937" y="3958"/>
                  </a:lnTo>
                  <a:lnTo>
                    <a:pt x="7897" y="3565"/>
                  </a:lnTo>
                  <a:lnTo>
                    <a:pt x="7838" y="3171"/>
                  </a:lnTo>
                  <a:lnTo>
                    <a:pt x="7740" y="2777"/>
                  </a:lnTo>
                  <a:lnTo>
                    <a:pt x="7622" y="2422"/>
                  </a:lnTo>
                  <a:lnTo>
                    <a:pt x="7444" y="2068"/>
                  </a:lnTo>
                  <a:lnTo>
                    <a:pt x="7247" y="1753"/>
                  </a:lnTo>
                  <a:lnTo>
                    <a:pt x="7031" y="1438"/>
                  </a:lnTo>
                  <a:lnTo>
                    <a:pt x="6775" y="1162"/>
                  </a:lnTo>
                  <a:lnTo>
                    <a:pt x="6479" y="906"/>
                  </a:lnTo>
                  <a:lnTo>
                    <a:pt x="6184" y="670"/>
                  </a:lnTo>
                  <a:lnTo>
                    <a:pt x="5849" y="473"/>
                  </a:lnTo>
                  <a:lnTo>
                    <a:pt x="5514" y="315"/>
                  </a:lnTo>
                  <a:lnTo>
                    <a:pt x="5140" y="177"/>
                  </a:lnTo>
                  <a:lnTo>
                    <a:pt x="4766" y="79"/>
                  </a:lnTo>
                  <a:lnTo>
                    <a:pt x="4372" y="20"/>
                  </a:lnTo>
                  <a:lnTo>
                    <a:pt x="39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9"/>
            <p:cNvSpPr/>
            <p:nvPr/>
          </p:nvSpPr>
          <p:spPr>
            <a:xfrm flipH="1">
              <a:off x="6927718" y="4290395"/>
              <a:ext cx="118132" cy="118132"/>
            </a:xfrm>
            <a:custGeom>
              <a:avLst/>
              <a:gdLst/>
              <a:ahLst/>
              <a:cxnLst/>
              <a:rect l="l" t="t" r="r" b="b"/>
              <a:pathLst>
                <a:path w="2758" h="2758" extrusionOk="0">
                  <a:moveTo>
                    <a:pt x="1241" y="1"/>
                  </a:moveTo>
                  <a:lnTo>
                    <a:pt x="1103" y="40"/>
                  </a:lnTo>
                  <a:lnTo>
                    <a:pt x="965" y="60"/>
                  </a:lnTo>
                  <a:lnTo>
                    <a:pt x="847" y="119"/>
                  </a:lnTo>
                  <a:lnTo>
                    <a:pt x="729" y="178"/>
                  </a:lnTo>
                  <a:lnTo>
                    <a:pt x="611" y="237"/>
                  </a:lnTo>
                  <a:lnTo>
                    <a:pt x="512" y="316"/>
                  </a:lnTo>
                  <a:lnTo>
                    <a:pt x="414" y="414"/>
                  </a:lnTo>
                  <a:lnTo>
                    <a:pt x="315" y="513"/>
                  </a:lnTo>
                  <a:lnTo>
                    <a:pt x="237" y="611"/>
                  </a:lnTo>
                  <a:lnTo>
                    <a:pt x="177" y="730"/>
                  </a:lnTo>
                  <a:lnTo>
                    <a:pt x="118" y="848"/>
                  </a:lnTo>
                  <a:lnTo>
                    <a:pt x="59" y="966"/>
                  </a:lnTo>
                  <a:lnTo>
                    <a:pt x="40" y="1104"/>
                  </a:lnTo>
                  <a:lnTo>
                    <a:pt x="20" y="1242"/>
                  </a:lnTo>
                  <a:lnTo>
                    <a:pt x="0" y="1379"/>
                  </a:lnTo>
                  <a:lnTo>
                    <a:pt x="20" y="1517"/>
                  </a:lnTo>
                  <a:lnTo>
                    <a:pt x="40" y="1655"/>
                  </a:lnTo>
                  <a:lnTo>
                    <a:pt x="59" y="1793"/>
                  </a:lnTo>
                  <a:lnTo>
                    <a:pt x="118" y="1931"/>
                  </a:lnTo>
                  <a:lnTo>
                    <a:pt x="177" y="2049"/>
                  </a:lnTo>
                  <a:lnTo>
                    <a:pt x="237" y="2147"/>
                  </a:lnTo>
                  <a:lnTo>
                    <a:pt x="315" y="2266"/>
                  </a:lnTo>
                  <a:lnTo>
                    <a:pt x="414" y="2364"/>
                  </a:lnTo>
                  <a:lnTo>
                    <a:pt x="512" y="2443"/>
                  </a:lnTo>
                  <a:lnTo>
                    <a:pt x="611" y="2522"/>
                  </a:lnTo>
                  <a:lnTo>
                    <a:pt x="729" y="2600"/>
                  </a:lnTo>
                  <a:lnTo>
                    <a:pt x="847" y="2659"/>
                  </a:lnTo>
                  <a:lnTo>
                    <a:pt x="965" y="2699"/>
                  </a:lnTo>
                  <a:lnTo>
                    <a:pt x="1103" y="2738"/>
                  </a:lnTo>
                  <a:lnTo>
                    <a:pt x="1241" y="2758"/>
                  </a:lnTo>
                  <a:lnTo>
                    <a:pt x="1517" y="2758"/>
                  </a:lnTo>
                  <a:lnTo>
                    <a:pt x="1654" y="2738"/>
                  </a:lnTo>
                  <a:lnTo>
                    <a:pt x="1792" y="2699"/>
                  </a:lnTo>
                  <a:lnTo>
                    <a:pt x="1930" y="2659"/>
                  </a:lnTo>
                  <a:lnTo>
                    <a:pt x="2048" y="2600"/>
                  </a:lnTo>
                  <a:lnTo>
                    <a:pt x="2147" y="2522"/>
                  </a:lnTo>
                  <a:lnTo>
                    <a:pt x="2265" y="2443"/>
                  </a:lnTo>
                  <a:lnTo>
                    <a:pt x="2363" y="2364"/>
                  </a:lnTo>
                  <a:lnTo>
                    <a:pt x="2442" y="2266"/>
                  </a:lnTo>
                  <a:lnTo>
                    <a:pt x="2521" y="2147"/>
                  </a:lnTo>
                  <a:lnTo>
                    <a:pt x="2600" y="2049"/>
                  </a:lnTo>
                  <a:lnTo>
                    <a:pt x="2659" y="1931"/>
                  </a:lnTo>
                  <a:lnTo>
                    <a:pt x="2698" y="1793"/>
                  </a:lnTo>
                  <a:lnTo>
                    <a:pt x="2737" y="1655"/>
                  </a:lnTo>
                  <a:lnTo>
                    <a:pt x="2757" y="1517"/>
                  </a:lnTo>
                  <a:lnTo>
                    <a:pt x="2757" y="1379"/>
                  </a:lnTo>
                  <a:lnTo>
                    <a:pt x="2757" y="1242"/>
                  </a:lnTo>
                  <a:lnTo>
                    <a:pt x="2737" y="1104"/>
                  </a:lnTo>
                  <a:lnTo>
                    <a:pt x="2698" y="966"/>
                  </a:lnTo>
                  <a:lnTo>
                    <a:pt x="2659" y="848"/>
                  </a:lnTo>
                  <a:lnTo>
                    <a:pt x="2600" y="730"/>
                  </a:lnTo>
                  <a:lnTo>
                    <a:pt x="2521" y="611"/>
                  </a:lnTo>
                  <a:lnTo>
                    <a:pt x="2442" y="513"/>
                  </a:lnTo>
                  <a:lnTo>
                    <a:pt x="2363" y="414"/>
                  </a:lnTo>
                  <a:lnTo>
                    <a:pt x="2265" y="316"/>
                  </a:lnTo>
                  <a:lnTo>
                    <a:pt x="2147" y="237"/>
                  </a:lnTo>
                  <a:lnTo>
                    <a:pt x="2048" y="178"/>
                  </a:lnTo>
                  <a:lnTo>
                    <a:pt x="1930" y="119"/>
                  </a:lnTo>
                  <a:lnTo>
                    <a:pt x="1792" y="60"/>
                  </a:lnTo>
                  <a:lnTo>
                    <a:pt x="1654" y="40"/>
                  </a:lnTo>
                  <a:lnTo>
                    <a:pt x="15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xmlns="" id="{7A83B58B-EE8C-48DA-9CD2-4A3903101D8A}"/>
              </a:ext>
            </a:extLst>
          </p:cNvPr>
          <p:cNvSpPr>
            <a:spLocks noGrp="1"/>
          </p:cNvSpPr>
          <p:nvPr>
            <p:ph type="title" idx="2"/>
          </p:nvPr>
        </p:nvSpPr>
        <p:spPr>
          <a:xfrm>
            <a:off x="465054" y="888321"/>
            <a:ext cx="4926257" cy="2036304"/>
          </a:xfrm>
        </p:spPr>
        <p:txBody>
          <a:bodyPr/>
          <a:lstStyle/>
          <a:p>
            <a:pPr algn="just"/>
            <a:r>
              <a:rPr lang="ro-RO" sz="1300" b="1" dirty="0">
                <a:solidFill>
                  <a:schemeClr val="accent4">
                    <a:lumMod val="75000"/>
                  </a:schemeClr>
                </a:solidFill>
                <a:latin typeface="Bahnschrift Condensed" panose="020B0502040204020203" pitchFamily="34" charset="0"/>
              </a:rPr>
              <a:t>Articolul 5</a:t>
            </a:r>
            <a:r>
              <a:rPr lang="ro-RO" sz="1300" dirty="0">
                <a:solidFill>
                  <a:schemeClr val="accent4">
                    <a:lumMod val="75000"/>
                  </a:schemeClr>
                </a:solidFill>
                <a:latin typeface="Bahnschrift Condensed" panose="020B0502040204020203" pitchFamily="34" charset="0"/>
              </a:rPr>
              <a:t> din Convenția supra menționată prevede că acea </a:t>
            </a:r>
            <a:r>
              <a:rPr lang="en-US" sz="1300" dirty="0" err="1">
                <a:solidFill>
                  <a:schemeClr val="accent4">
                    <a:lumMod val="75000"/>
                  </a:schemeClr>
                </a:solidFill>
                <a:latin typeface="Bahnschrift Condensed" panose="020B0502040204020203" pitchFamily="34" charset="0"/>
              </a:rPr>
              <a:t>convenţie</a:t>
            </a:r>
            <a:r>
              <a:rPr lang="en-US" sz="1300" dirty="0">
                <a:solidFill>
                  <a:schemeClr val="accent4">
                    <a:lumMod val="75000"/>
                  </a:schemeClr>
                </a:solidFill>
                <a:latin typeface="Bahnschrift Condensed" panose="020B0502040204020203" pitchFamily="34" charset="0"/>
              </a:rPr>
              <a:t> se </a:t>
            </a:r>
            <a:r>
              <a:rPr lang="en-US" sz="1300" dirty="0" err="1">
                <a:solidFill>
                  <a:schemeClr val="accent4">
                    <a:lumMod val="75000"/>
                  </a:schemeClr>
                </a:solidFill>
                <a:latin typeface="Bahnschrift Condensed" panose="020B0502040204020203" pitchFamily="34" charset="0"/>
              </a:rPr>
              <a:t>va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aplica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persoanelor</a:t>
            </a:r>
            <a:r>
              <a:rPr lang="en-US" sz="1300" dirty="0">
                <a:solidFill>
                  <a:schemeClr val="accent4">
                    <a:lumMod val="75000"/>
                  </a:schemeClr>
                </a:solidFill>
                <a:latin typeface="Bahnschrift Condensed" panose="020B0502040204020203" pitchFamily="34" charset="0"/>
              </a:rPr>
              <a:t> indicate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arti</a:t>
            </a:r>
            <a:r>
              <a:rPr lang="ro-RO" sz="1300" dirty="0">
                <a:solidFill>
                  <a:schemeClr val="accent4">
                    <a:lumMod val="75000"/>
                  </a:schemeClr>
                </a:solidFill>
                <a:latin typeface="Bahnschrift Condensed" panose="020B0502040204020203" pitchFamily="34" charset="0"/>
              </a:rPr>
              <a:t>c</a:t>
            </a:r>
            <a:r>
              <a:rPr lang="en-US" sz="1300" dirty="0" err="1">
                <a:solidFill>
                  <a:schemeClr val="accent4">
                    <a:lumMod val="75000"/>
                  </a:schemeClr>
                </a:solidFill>
                <a:latin typeface="Bahnschrift Condensed" panose="020B0502040204020203" pitchFamily="34" charset="0"/>
              </a:rPr>
              <a:t>olul</a:t>
            </a:r>
            <a:r>
              <a:rPr lang="en-US" sz="1300" dirty="0">
                <a:solidFill>
                  <a:schemeClr val="accent4">
                    <a:lumMod val="75000"/>
                  </a:schemeClr>
                </a:solidFill>
                <a:latin typeface="Bahnschrift Condensed" panose="020B0502040204020203" pitchFamily="34" charset="0"/>
              </a:rPr>
              <a:t> 4 din </a:t>
            </a:r>
            <a:r>
              <a:rPr lang="en-US" sz="1300" dirty="0" err="1">
                <a:solidFill>
                  <a:schemeClr val="accent4">
                    <a:lumMod val="75000"/>
                  </a:schemeClr>
                </a:solidFill>
                <a:latin typeface="Bahnschrift Condensed" panose="020B0502040204020203" pitchFamily="34" charset="0"/>
              </a:rPr>
              <a:t>momentul</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care </a:t>
            </a:r>
            <a:r>
              <a:rPr lang="en-US" sz="1300" dirty="0" err="1">
                <a:solidFill>
                  <a:schemeClr val="accent4">
                    <a:lumMod val="75000"/>
                  </a:schemeClr>
                </a:solidFill>
                <a:latin typeface="Bahnschrift Condensed" panose="020B0502040204020203" pitchFamily="34" charset="0"/>
              </a:rPr>
              <a:t>vor</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cădea</a:t>
            </a:r>
            <a:r>
              <a:rPr lang="en-US" sz="1300" dirty="0">
                <a:solidFill>
                  <a:schemeClr val="accent4">
                    <a:lumMod val="75000"/>
                  </a:schemeClr>
                </a:solidFill>
                <a:latin typeface="Bahnschrift Condensed" panose="020B0502040204020203" pitchFamily="34" charset="0"/>
              </a:rPr>
              <a:t> sub </a:t>
            </a:r>
            <a:r>
              <a:rPr lang="en-US" sz="1300" dirty="0" err="1">
                <a:solidFill>
                  <a:schemeClr val="accent4">
                    <a:lumMod val="75000"/>
                  </a:schemeClr>
                </a:solidFill>
                <a:latin typeface="Bahnschrift Condensed" panose="020B0502040204020203" pitchFamily="34" charset="0"/>
              </a:rPr>
              <a:t>puterea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inamicului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până</a:t>
            </a:r>
            <a:r>
              <a:rPr lang="en-US" sz="1300" dirty="0">
                <a:solidFill>
                  <a:schemeClr val="accent4">
                    <a:lumMod val="75000"/>
                  </a:schemeClr>
                </a:solidFill>
                <a:latin typeface="Bahnschrift Condensed" panose="020B0502040204020203" pitchFamily="34" charset="0"/>
              </a:rPr>
              <a:t> la </a:t>
            </a:r>
            <a:r>
              <a:rPr lang="en-US" sz="1300" dirty="0" err="1">
                <a:solidFill>
                  <a:schemeClr val="accent4">
                    <a:lumMod val="75000"/>
                  </a:schemeClr>
                </a:solidFill>
                <a:latin typeface="Bahnschrift Condensed" panose="020B0502040204020203" pitchFamily="34" charset="0"/>
              </a:rPr>
              <a:t>eliberarea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repatrierea</a:t>
            </a:r>
            <a:r>
              <a:rPr lang="en-US" sz="1300" dirty="0">
                <a:solidFill>
                  <a:schemeClr val="accent4">
                    <a:lumMod val="75000"/>
                  </a:schemeClr>
                </a:solidFill>
                <a:latin typeface="Bahnschrift Condensed" panose="020B0502040204020203" pitchFamily="34" charset="0"/>
              </a:rPr>
              <a:t> lor </a:t>
            </a:r>
            <a:r>
              <a:rPr lang="en-US" sz="1300" dirty="0" err="1">
                <a:solidFill>
                  <a:schemeClr val="accent4">
                    <a:lumMod val="75000"/>
                  </a:schemeClr>
                </a:solidFill>
                <a:latin typeface="Bahnschrift Condensed" panose="020B0502040204020203" pitchFamily="34" charset="0"/>
              </a:rPr>
              <a:t>definitivă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Dacă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există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vreo</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îndoială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priveşte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încadrarea</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una din </a:t>
            </a:r>
            <a:r>
              <a:rPr lang="en-US" sz="1300" dirty="0" err="1">
                <a:solidFill>
                  <a:schemeClr val="accent4">
                    <a:lumMod val="75000"/>
                  </a:schemeClr>
                </a:solidFill>
                <a:latin typeface="Bahnschrift Condensed" panose="020B0502040204020203" pitchFamily="34" charset="0"/>
              </a:rPr>
              <a:t>categoriile</a:t>
            </a:r>
            <a:r>
              <a:rPr lang="en-US" sz="1300" dirty="0">
                <a:solidFill>
                  <a:schemeClr val="accent4">
                    <a:lumMod val="75000"/>
                  </a:schemeClr>
                </a:solidFill>
                <a:latin typeface="Bahnschrift Condensed" panose="020B0502040204020203" pitchFamily="34" charset="0"/>
              </a:rPr>
              <a:t> enumerate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articolul</a:t>
            </a:r>
            <a:r>
              <a:rPr lang="en-US" sz="1300" dirty="0">
                <a:solidFill>
                  <a:schemeClr val="accent4">
                    <a:lumMod val="75000"/>
                  </a:schemeClr>
                </a:solidFill>
                <a:latin typeface="Bahnschrift Condensed" panose="020B0502040204020203" pitchFamily="34" charset="0"/>
              </a:rPr>
              <a:t> 4 a </a:t>
            </a:r>
            <a:r>
              <a:rPr lang="en-US" sz="1300" dirty="0" err="1">
                <a:solidFill>
                  <a:schemeClr val="accent4">
                    <a:lumMod val="75000"/>
                  </a:schemeClr>
                </a:solidFill>
                <a:latin typeface="Bahnschrift Condensed" panose="020B0502040204020203" pitchFamily="34" charset="0"/>
              </a:rPr>
              <a:t>persoanelor</a:t>
            </a:r>
            <a:r>
              <a:rPr lang="en-US" sz="1300" dirty="0">
                <a:solidFill>
                  <a:schemeClr val="accent4">
                    <a:lumMod val="75000"/>
                  </a:schemeClr>
                </a:solidFill>
                <a:latin typeface="Bahnschrift Condensed" panose="020B0502040204020203" pitchFamily="34" charset="0"/>
              </a:rPr>
              <a:t> care au </a:t>
            </a:r>
            <a:r>
              <a:rPr lang="en-US" sz="1300" dirty="0" err="1">
                <a:solidFill>
                  <a:schemeClr val="accent4">
                    <a:lumMod val="75000"/>
                  </a:schemeClr>
                </a:solidFill>
                <a:latin typeface="Bahnschrift Condensed" panose="020B0502040204020203" pitchFamily="34" charset="0"/>
              </a:rPr>
              <a:t>comis</a:t>
            </a:r>
            <a:r>
              <a:rPr lang="en-US" sz="1300" dirty="0">
                <a:solidFill>
                  <a:schemeClr val="accent4">
                    <a:lumMod val="75000"/>
                  </a:schemeClr>
                </a:solidFill>
                <a:latin typeface="Bahnschrift Condensed" panose="020B0502040204020203" pitchFamily="34" charset="0"/>
              </a:rPr>
              <a:t> un act de </a:t>
            </a:r>
            <a:r>
              <a:rPr lang="en-US" sz="1300" dirty="0" err="1">
                <a:solidFill>
                  <a:schemeClr val="accent4">
                    <a:lumMod val="75000"/>
                  </a:schemeClr>
                </a:solidFill>
                <a:latin typeface="Bahnschrift Condensed" panose="020B0502040204020203" pitchFamily="34" charset="0"/>
              </a:rPr>
              <a:t>beligeranţă</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şi</a:t>
            </a:r>
            <a:r>
              <a:rPr lang="en-US" sz="1300" dirty="0">
                <a:solidFill>
                  <a:schemeClr val="accent4">
                    <a:lumMod val="75000"/>
                  </a:schemeClr>
                </a:solidFill>
                <a:latin typeface="Bahnschrift Condensed" panose="020B0502040204020203" pitchFamily="34" charset="0"/>
              </a:rPr>
              <a:t> care au </a:t>
            </a:r>
            <a:r>
              <a:rPr lang="en-US" sz="1300" dirty="0" err="1">
                <a:solidFill>
                  <a:schemeClr val="accent4">
                    <a:lumMod val="75000"/>
                  </a:schemeClr>
                </a:solidFill>
                <a:latin typeface="Bahnschrift Condensed" panose="020B0502040204020203" pitchFamily="34" charset="0"/>
              </a:rPr>
              <a:t>căzut</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mâinile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inamicului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numitele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persoane</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vor</a:t>
            </a:r>
            <a:r>
              <a:rPr lang="en-US" sz="1300" dirty="0">
                <a:solidFill>
                  <a:schemeClr val="accent4">
                    <a:lumMod val="75000"/>
                  </a:schemeClr>
                </a:solidFill>
                <a:latin typeface="Bahnschrift Condensed" panose="020B0502040204020203" pitchFamily="34" charset="0"/>
              </a:rPr>
              <a:t> beneficia de </a:t>
            </a:r>
            <a:r>
              <a:rPr lang="en-US" sz="1300" dirty="0" err="1">
                <a:solidFill>
                  <a:schemeClr val="accent4">
                    <a:lumMod val="75000"/>
                  </a:schemeClr>
                </a:solidFill>
                <a:latin typeface="Bahnschrift Condensed" panose="020B0502040204020203" pitchFamily="34" charset="0"/>
              </a:rPr>
              <a:t>protecţia</a:t>
            </a:r>
            <a:r>
              <a:rPr lang="en-US" sz="1300" dirty="0">
                <a:solidFill>
                  <a:schemeClr val="accent4">
                    <a:lumMod val="75000"/>
                  </a:schemeClr>
                </a:solidFill>
                <a:latin typeface="Bahnschrift Condensed" panose="020B0502040204020203" pitchFamily="34" charset="0"/>
              </a:rPr>
              <a:t> </a:t>
            </a:r>
            <a:r>
              <a:rPr lang="ro-RO" sz="1300" dirty="0">
                <a:solidFill>
                  <a:schemeClr val="accent4">
                    <a:lumMod val="75000"/>
                  </a:schemeClr>
                </a:solidFill>
                <a:latin typeface="Bahnschrift Condensed" panose="020B0502040204020203" pitchFamily="34" charset="0"/>
              </a:rPr>
              <a:t>acelei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convenţii</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în</a:t>
            </a:r>
            <a:r>
              <a:rPr lang="en-US" sz="1300" dirty="0">
                <a:solidFill>
                  <a:schemeClr val="accent4">
                    <a:lumMod val="75000"/>
                  </a:schemeClr>
                </a:solidFill>
                <a:latin typeface="Bahnschrift Condensed" panose="020B0502040204020203" pitchFamily="34" charset="0"/>
              </a:rPr>
              <a:t> </a:t>
            </a:r>
            <a:r>
              <a:rPr lang="en-US" sz="1300" dirty="0" err="1">
                <a:solidFill>
                  <a:schemeClr val="accent4">
                    <a:lumMod val="75000"/>
                  </a:schemeClr>
                </a:solidFill>
                <a:latin typeface="Bahnschrift Condensed" panose="020B0502040204020203" pitchFamily="34" charset="0"/>
              </a:rPr>
              <a:t>aşteptarea</a:t>
            </a:r>
            <a:r>
              <a:rPr lang="en-US" sz="1300" dirty="0">
                <a:solidFill>
                  <a:schemeClr val="accent4">
                    <a:lumMod val="75000"/>
                  </a:schemeClr>
                </a:solidFill>
                <a:latin typeface="Bahnschrift Condensed" panose="020B0502040204020203" pitchFamily="34" charset="0"/>
              </a:rPr>
              <a:t> ca </a:t>
            </a:r>
            <a:r>
              <a:rPr lang="en-US" sz="1300" dirty="0" err="1">
                <a:solidFill>
                  <a:schemeClr val="accent4">
                    <a:lumMod val="75000"/>
                  </a:schemeClr>
                </a:solidFill>
                <a:latin typeface="Bahnschrift Condensed" panose="020B0502040204020203" pitchFamily="34" charset="0"/>
              </a:rPr>
              <a:t>statutul</a:t>
            </a:r>
            <a:r>
              <a:rPr lang="en-US" sz="1300" dirty="0">
                <a:solidFill>
                  <a:schemeClr val="accent4">
                    <a:lumMod val="75000"/>
                  </a:schemeClr>
                </a:solidFill>
                <a:latin typeface="Bahnschrift Condensed" panose="020B0502040204020203" pitchFamily="34" charset="0"/>
              </a:rPr>
              <a:t> lor </a:t>
            </a:r>
            <a:r>
              <a:rPr lang="en-US" sz="1300" dirty="0" err="1">
                <a:solidFill>
                  <a:schemeClr val="accent4">
                    <a:lumMod val="75000"/>
                  </a:schemeClr>
                </a:solidFill>
                <a:latin typeface="Bahnschrift Condensed" panose="020B0502040204020203" pitchFamily="34" charset="0"/>
              </a:rPr>
              <a:t>să</a:t>
            </a:r>
            <a:r>
              <a:rPr lang="en-US" sz="1300" dirty="0">
                <a:solidFill>
                  <a:schemeClr val="accent4">
                    <a:lumMod val="75000"/>
                  </a:schemeClr>
                </a:solidFill>
                <a:latin typeface="Bahnschrift Condensed" panose="020B0502040204020203" pitchFamily="34" charset="0"/>
              </a:rPr>
              <a:t> fie </a:t>
            </a:r>
            <a:r>
              <a:rPr lang="en-US" sz="1300" dirty="0" err="1">
                <a:solidFill>
                  <a:schemeClr val="accent4">
                    <a:lumMod val="75000"/>
                  </a:schemeClr>
                </a:solidFill>
                <a:latin typeface="Bahnschrift Condensed" panose="020B0502040204020203" pitchFamily="34" charset="0"/>
              </a:rPr>
              <a:t>determinat</a:t>
            </a:r>
            <a:r>
              <a:rPr lang="en-US" sz="1300" dirty="0">
                <a:solidFill>
                  <a:schemeClr val="accent4">
                    <a:lumMod val="75000"/>
                  </a:schemeClr>
                </a:solidFill>
                <a:latin typeface="Bahnschrift Condensed" panose="020B0502040204020203" pitchFamily="34" charset="0"/>
              </a:rPr>
              <a:t> de un Camera competent</a:t>
            </a:r>
            <a:r>
              <a:rPr lang="ro-MD" sz="1300" dirty="0">
                <a:solidFill>
                  <a:schemeClr val="accent4">
                    <a:lumMod val="75000"/>
                  </a:schemeClr>
                </a:solidFill>
                <a:latin typeface="Bahnschrift Condensed" panose="020B0502040204020203" pitchFamily="34" charset="0"/>
              </a:rPr>
              <a:t>.</a:t>
            </a:r>
            <a:endParaRPr lang="en-US" sz="1300" dirty="0">
              <a:solidFill>
                <a:schemeClr val="accent4">
                  <a:lumMod val="75000"/>
                </a:schemeClr>
              </a:solidFill>
              <a:latin typeface="Bahnschrift Condensed" panose="020B0502040204020203" pitchFamily="34" charset="0"/>
            </a:endParaRPr>
          </a:p>
        </p:txBody>
      </p:sp>
      <p:grpSp>
        <p:nvGrpSpPr>
          <p:cNvPr id="57" name="Google Shape;1899;p62">
            <a:extLst>
              <a:ext uri="{FF2B5EF4-FFF2-40B4-BE49-F238E27FC236}">
                <a16:creationId xmlns:a16="http://schemas.microsoft.com/office/drawing/2014/main" xmlns="" id="{69A723CB-56C6-48DF-AF4D-48E2CA2924CF}"/>
              </a:ext>
            </a:extLst>
          </p:cNvPr>
          <p:cNvGrpSpPr/>
          <p:nvPr/>
        </p:nvGrpSpPr>
        <p:grpSpPr>
          <a:xfrm>
            <a:off x="7671544" y="78113"/>
            <a:ext cx="640995" cy="566941"/>
            <a:chOff x="238125" y="1291875"/>
            <a:chExt cx="392550" cy="351875"/>
          </a:xfrm>
        </p:grpSpPr>
        <p:sp>
          <p:nvSpPr>
            <p:cNvPr id="58" name="Google Shape;1900;p62">
              <a:extLst>
                <a:ext uri="{FF2B5EF4-FFF2-40B4-BE49-F238E27FC236}">
                  <a16:creationId xmlns:a16="http://schemas.microsoft.com/office/drawing/2014/main" xmlns="" id="{E73F2779-111E-4D48-9E89-1FFC8BA73574}"/>
                </a:ext>
              </a:extLst>
            </p:cNvPr>
            <p:cNvSpPr/>
            <p:nvPr/>
          </p:nvSpPr>
          <p:spPr>
            <a:xfrm>
              <a:off x="238125" y="1291875"/>
              <a:ext cx="392550" cy="351875"/>
            </a:xfrm>
            <a:custGeom>
              <a:avLst/>
              <a:gdLst/>
              <a:ahLst/>
              <a:cxnLst/>
              <a:rect l="l" t="t" r="r" b="b"/>
              <a:pathLst>
                <a:path w="15702" h="14075" extrusionOk="0">
                  <a:moveTo>
                    <a:pt x="7308" y="620"/>
                  </a:moveTo>
                  <a:lnTo>
                    <a:pt x="7308" y="904"/>
                  </a:lnTo>
                  <a:lnTo>
                    <a:pt x="7334" y="1137"/>
                  </a:lnTo>
                  <a:lnTo>
                    <a:pt x="7386" y="1343"/>
                  </a:lnTo>
                  <a:lnTo>
                    <a:pt x="7489" y="1524"/>
                  </a:lnTo>
                  <a:lnTo>
                    <a:pt x="7618" y="1679"/>
                  </a:lnTo>
                  <a:lnTo>
                    <a:pt x="7773" y="1808"/>
                  </a:lnTo>
                  <a:lnTo>
                    <a:pt x="7954" y="1912"/>
                  </a:lnTo>
                  <a:lnTo>
                    <a:pt x="8161" y="1963"/>
                  </a:lnTo>
                  <a:lnTo>
                    <a:pt x="8367" y="1989"/>
                  </a:lnTo>
                  <a:lnTo>
                    <a:pt x="8625" y="1989"/>
                  </a:lnTo>
                  <a:lnTo>
                    <a:pt x="8703" y="2015"/>
                  </a:lnTo>
                  <a:lnTo>
                    <a:pt x="8780" y="2067"/>
                  </a:lnTo>
                  <a:lnTo>
                    <a:pt x="8858" y="2118"/>
                  </a:lnTo>
                  <a:lnTo>
                    <a:pt x="8910" y="2196"/>
                  </a:lnTo>
                  <a:lnTo>
                    <a:pt x="8961" y="2273"/>
                  </a:lnTo>
                  <a:lnTo>
                    <a:pt x="8987" y="2351"/>
                  </a:lnTo>
                  <a:lnTo>
                    <a:pt x="8987" y="2454"/>
                  </a:lnTo>
                  <a:lnTo>
                    <a:pt x="8961" y="2609"/>
                  </a:lnTo>
                  <a:lnTo>
                    <a:pt x="7825" y="2609"/>
                  </a:lnTo>
                  <a:lnTo>
                    <a:pt x="7618" y="2686"/>
                  </a:lnTo>
                  <a:lnTo>
                    <a:pt x="7438" y="2790"/>
                  </a:lnTo>
                  <a:lnTo>
                    <a:pt x="7283" y="2893"/>
                  </a:lnTo>
                  <a:lnTo>
                    <a:pt x="5681" y="2893"/>
                  </a:lnTo>
                  <a:lnTo>
                    <a:pt x="5604" y="2867"/>
                  </a:lnTo>
                  <a:lnTo>
                    <a:pt x="5526" y="2815"/>
                  </a:lnTo>
                  <a:lnTo>
                    <a:pt x="5449" y="2764"/>
                  </a:lnTo>
                  <a:lnTo>
                    <a:pt x="5397" y="2712"/>
                  </a:lnTo>
                  <a:lnTo>
                    <a:pt x="5346" y="2635"/>
                  </a:lnTo>
                  <a:lnTo>
                    <a:pt x="5320" y="2531"/>
                  </a:lnTo>
                  <a:lnTo>
                    <a:pt x="5320" y="2454"/>
                  </a:lnTo>
                  <a:lnTo>
                    <a:pt x="5320" y="1679"/>
                  </a:lnTo>
                  <a:lnTo>
                    <a:pt x="5294" y="1498"/>
                  </a:lnTo>
                  <a:lnTo>
                    <a:pt x="5242" y="1318"/>
                  </a:lnTo>
                  <a:lnTo>
                    <a:pt x="5191" y="1163"/>
                  </a:lnTo>
                  <a:lnTo>
                    <a:pt x="5087" y="1008"/>
                  </a:lnTo>
                  <a:lnTo>
                    <a:pt x="5604" y="827"/>
                  </a:lnTo>
                  <a:lnTo>
                    <a:pt x="6120" y="724"/>
                  </a:lnTo>
                  <a:lnTo>
                    <a:pt x="6663" y="646"/>
                  </a:lnTo>
                  <a:lnTo>
                    <a:pt x="7205" y="620"/>
                  </a:lnTo>
                  <a:close/>
                  <a:moveTo>
                    <a:pt x="8987" y="620"/>
                  </a:moveTo>
                  <a:lnTo>
                    <a:pt x="9478" y="698"/>
                  </a:lnTo>
                  <a:lnTo>
                    <a:pt x="9942" y="801"/>
                  </a:lnTo>
                  <a:lnTo>
                    <a:pt x="10407" y="930"/>
                  </a:lnTo>
                  <a:lnTo>
                    <a:pt x="10846" y="1111"/>
                  </a:lnTo>
                  <a:lnTo>
                    <a:pt x="11260" y="1318"/>
                  </a:lnTo>
                  <a:lnTo>
                    <a:pt x="11673" y="1550"/>
                  </a:lnTo>
                  <a:lnTo>
                    <a:pt x="12060" y="1834"/>
                  </a:lnTo>
                  <a:lnTo>
                    <a:pt x="12396" y="2118"/>
                  </a:lnTo>
                  <a:lnTo>
                    <a:pt x="12732" y="2454"/>
                  </a:lnTo>
                  <a:lnTo>
                    <a:pt x="13041" y="2815"/>
                  </a:lnTo>
                  <a:lnTo>
                    <a:pt x="13326" y="3177"/>
                  </a:lnTo>
                  <a:lnTo>
                    <a:pt x="13558" y="3590"/>
                  </a:lnTo>
                  <a:lnTo>
                    <a:pt x="13790" y="4003"/>
                  </a:lnTo>
                  <a:lnTo>
                    <a:pt x="13971" y="4442"/>
                  </a:lnTo>
                  <a:lnTo>
                    <a:pt x="14100" y="4907"/>
                  </a:lnTo>
                  <a:lnTo>
                    <a:pt x="12912" y="4907"/>
                  </a:lnTo>
                  <a:lnTo>
                    <a:pt x="12835" y="4881"/>
                  </a:lnTo>
                  <a:lnTo>
                    <a:pt x="12757" y="4856"/>
                  </a:lnTo>
                  <a:lnTo>
                    <a:pt x="12680" y="4804"/>
                  </a:lnTo>
                  <a:lnTo>
                    <a:pt x="12602" y="4752"/>
                  </a:lnTo>
                  <a:lnTo>
                    <a:pt x="12551" y="4701"/>
                  </a:lnTo>
                  <a:lnTo>
                    <a:pt x="12499" y="4623"/>
                  </a:lnTo>
                  <a:lnTo>
                    <a:pt x="12473" y="4520"/>
                  </a:lnTo>
                  <a:lnTo>
                    <a:pt x="12473" y="4442"/>
                  </a:lnTo>
                  <a:lnTo>
                    <a:pt x="12473" y="3668"/>
                  </a:lnTo>
                  <a:lnTo>
                    <a:pt x="12447" y="3461"/>
                  </a:lnTo>
                  <a:lnTo>
                    <a:pt x="12370" y="3254"/>
                  </a:lnTo>
                  <a:lnTo>
                    <a:pt x="12293" y="3074"/>
                  </a:lnTo>
                  <a:lnTo>
                    <a:pt x="12138" y="2919"/>
                  </a:lnTo>
                  <a:lnTo>
                    <a:pt x="11983" y="2790"/>
                  </a:lnTo>
                  <a:lnTo>
                    <a:pt x="11802" y="2686"/>
                  </a:lnTo>
                  <a:lnTo>
                    <a:pt x="11621" y="2609"/>
                  </a:lnTo>
                  <a:lnTo>
                    <a:pt x="9581" y="2609"/>
                  </a:lnTo>
                  <a:lnTo>
                    <a:pt x="9607" y="2454"/>
                  </a:lnTo>
                  <a:lnTo>
                    <a:pt x="9581" y="2221"/>
                  </a:lnTo>
                  <a:lnTo>
                    <a:pt x="9503" y="2041"/>
                  </a:lnTo>
                  <a:lnTo>
                    <a:pt x="9426" y="1834"/>
                  </a:lnTo>
                  <a:lnTo>
                    <a:pt x="9297" y="1679"/>
                  </a:lnTo>
                  <a:lnTo>
                    <a:pt x="9116" y="1550"/>
                  </a:lnTo>
                  <a:lnTo>
                    <a:pt x="8935" y="1447"/>
                  </a:lnTo>
                  <a:lnTo>
                    <a:pt x="8755" y="1395"/>
                  </a:lnTo>
                  <a:lnTo>
                    <a:pt x="8522" y="1369"/>
                  </a:lnTo>
                  <a:lnTo>
                    <a:pt x="8290" y="1369"/>
                  </a:lnTo>
                  <a:lnTo>
                    <a:pt x="8186" y="1343"/>
                  </a:lnTo>
                  <a:lnTo>
                    <a:pt x="8109" y="1292"/>
                  </a:lnTo>
                  <a:lnTo>
                    <a:pt x="8057" y="1240"/>
                  </a:lnTo>
                  <a:lnTo>
                    <a:pt x="8006" y="1163"/>
                  </a:lnTo>
                  <a:lnTo>
                    <a:pt x="7954" y="1085"/>
                  </a:lnTo>
                  <a:lnTo>
                    <a:pt x="7928" y="1008"/>
                  </a:lnTo>
                  <a:lnTo>
                    <a:pt x="7902" y="904"/>
                  </a:lnTo>
                  <a:lnTo>
                    <a:pt x="7928" y="620"/>
                  </a:lnTo>
                  <a:close/>
                  <a:moveTo>
                    <a:pt x="3228" y="5191"/>
                  </a:moveTo>
                  <a:lnTo>
                    <a:pt x="3306" y="5217"/>
                  </a:lnTo>
                  <a:lnTo>
                    <a:pt x="3383" y="5243"/>
                  </a:lnTo>
                  <a:lnTo>
                    <a:pt x="3461" y="5269"/>
                  </a:lnTo>
                  <a:lnTo>
                    <a:pt x="3538" y="5346"/>
                  </a:lnTo>
                  <a:lnTo>
                    <a:pt x="3590" y="5398"/>
                  </a:lnTo>
                  <a:lnTo>
                    <a:pt x="3641" y="5475"/>
                  </a:lnTo>
                  <a:lnTo>
                    <a:pt x="3667" y="5579"/>
                  </a:lnTo>
                  <a:lnTo>
                    <a:pt x="3667" y="5656"/>
                  </a:lnTo>
                  <a:lnTo>
                    <a:pt x="3667" y="5759"/>
                  </a:lnTo>
                  <a:lnTo>
                    <a:pt x="3641" y="5837"/>
                  </a:lnTo>
                  <a:lnTo>
                    <a:pt x="3590" y="5914"/>
                  </a:lnTo>
                  <a:lnTo>
                    <a:pt x="3538" y="5992"/>
                  </a:lnTo>
                  <a:lnTo>
                    <a:pt x="3461" y="6043"/>
                  </a:lnTo>
                  <a:lnTo>
                    <a:pt x="3383" y="6095"/>
                  </a:lnTo>
                  <a:lnTo>
                    <a:pt x="3306" y="6121"/>
                  </a:lnTo>
                  <a:lnTo>
                    <a:pt x="3073" y="6121"/>
                  </a:lnTo>
                  <a:lnTo>
                    <a:pt x="2841" y="6147"/>
                  </a:lnTo>
                  <a:lnTo>
                    <a:pt x="2634" y="6198"/>
                  </a:lnTo>
                  <a:lnTo>
                    <a:pt x="2453" y="6302"/>
                  </a:lnTo>
                  <a:lnTo>
                    <a:pt x="2298" y="6431"/>
                  </a:lnTo>
                  <a:lnTo>
                    <a:pt x="2169" y="6586"/>
                  </a:lnTo>
                  <a:lnTo>
                    <a:pt x="2066" y="6767"/>
                  </a:lnTo>
                  <a:lnTo>
                    <a:pt x="2014" y="6973"/>
                  </a:lnTo>
                  <a:lnTo>
                    <a:pt x="1989" y="7180"/>
                  </a:lnTo>
                  <a:lnTo>
                    <a:pt x="1989" y="7283"/>
                  </a:lnTo>
                  <a:lnTo>
                    <a:pt x="1963" y="7361"/>
                  </a:lnTo>
                  <a:lnTo>
                    <a:pt x="1911" y="7438"/>
                  </a:lnTo>
                  <a:lnTo>
                    <a:pt x="1859" y="7515"/>
                  </a:lnTo>
                  <a:lnTo>
                    <a:pt x="1782" y="7567"/>
                  </a:lnTo>
                  <a:lnTo>
                    <a:pt x="1704" y="7619"/>
                  </a:lnTo>
                  <a:lnTo>
                    <a:pt x="1627" y="7645"/>
                  </a:lnTo>
                  <a:lnTo>
                    <a:pt x="1395" y="7645"/>
                  </a:lnTo>
                  <a:lnTo>
                    <a:pt x="1395" y="6431"/>
                  </a:lnTo>
                  <a:lnTo>
                    <a:pt x="1395" y="6121"/>
                  </a:lnTo>
                  <a:lnTo>
                    <a:pt x="1420" y="5811"/>
                  </a:lnTo>
                  <a:lnTo>
                    <a:pt x="1472" y="5501"/>
                  </a:lnTo>
                  <a:lnTo>
                    <a:pt x="1524" y="5191"/>
                  </a:lnTo>
                  <a:close/>
                  <a:moveTo>
                    <a:pt x="5681" y="7490"/>
                  </a:moveTo>
                  <a:lnTo>
                    <a:pt x="5656" y="7722"/>
                  </a:lnTo>
                  <a:lnTo>
                    <a:pt x="5604" y="7955"/>
                  </a:lnTo>
                  <a:lnTo>
                    <a:pt x="5526" y="8187"/>
                  </a:lnTo>
                  <a:lnTo>
                    <a:pt x="5423" y="8394"/>
                  </a:lnTo>
                  <a:lnTo>
                    <a:pt x="5320" y="8600"/>
                  </a:lnTo>
                  <a:lnTo>
                    <a:pt x="5191" y="8807"/>
                  </a:lnTo>
                  <a:lnTo>
                    <a:pt x="5062" y="8987"/>
                  </a:lnTo>
                  <a:lnTo>
                    <a:pt x="4881" y="9168"/>
                  </a:lnTo>
                  <a:lnTo>
                    <a:pt x="4674" y="9349"/>
                  </a:lnTo>
                  <a:lnTo>
                    <a:pt x="4468" y="9504"/>
                  </a:lnTo>
                  <a:lnTo>
                    <a:pt x="4235" y="9659"/>
                  </a:lnTo>
                  <a:lnTo>
                    <a:pt x="3977" y="9762"/>
                  </a:lnTo>
                  <a:lnTo>
                    <a:pt x="3745" y="9866"/>
                  </a:lnTo>
                  <a:lnTo>
                    <a:pt x="3461" y="9917"/>
                  </a:lnTo>
                  <a:lnTo>
                    <a:pt x="3202" y="9969"/>
                  </a:lnTo>
                  <a:lnTo>
                    <a:pt x="1395" y="9969"/>
                  </a:lnTo>
                  <a:lnTo>
                    <a:pt x="1395" y="9194"/>
                  </a:lnTo>
                  <a:lnTo>
                    <a:pt x="3254" y="9194"/>
                  </a:lnTo>
                  <a:lnTo>
                    <a:pt x="3461" y="9168"/>
                  </a:lnTo>
                  <a:lnTo>
                    <a:pt x="3667" y="9091"/>
                  </a:lnTo>
                  <a:lnTo>
                    <a:pt x="3848" y="8987"/>
                  </a:lnTo>
                  <a:lnTo>
                    <a:pt x="4003" y="8858"/>
                  </a:lnTo>
                  <a:lnTo>
                    <a:pt x="4132" y="8703"/>
                  </a:lnTo>
                  <a:lnTo>
                    <a:pt x="4235" y="8523"/>
                  </a:lnTo>
                  <a:lnTo>
                    <a:pt x="4313" y="8316"/>
                  </a:lnTo>
                  <a:lnTo>
                    <a:pt x="4339" y="8109"/>
                  </a:lnTo>
                  <a:lnTo>
                    <a:pt x="4339" y="7955"/>
                  </a:lnTo>
                  <a:lnTo>
                    <a:pt x="4339" y="7877"/>
                  </a:lnTo>
                  <a:lnTo>
                    <a:pt x="4364" y="7774"/>
                  </a:lnTo>
                  <a:lnTo>
                    <a:pt x="4416" y="7696"/>
                  </a:lnTo>
                  <a:lnTo>
                    <a:pt x="4468" y="7645"/>
                  </a:lnTo>
                  <a:lnTo>
                    <a:pt x="4519" y="7567"/>
                  </a:lnTo>
                  <a:lnTo>
                    <a:pt x="4597" y="7541"/>
                  </a:lnTo>
                  <a:lnTo>
                    <a:pt x="4700" y="7515"/>
                  </a:lnTo>
                  <a:lnTo>
                    <a:pt x="4778" y="7490"/>
                  </a:lnTo>
                  <a:close/>
                  <a:moveTo>
                    <a:pt x="11389" y="3203"/>
                  </a:moveTo>
                  <a:lnTo>
                    <a:pt x="11492" y="3229"/>
                  </a:lnTo>
                  <a:lnTo>
                    <a:pt x="11569" y="3254"/>
                  </a:lnTo>
                  <a:lnTo>
                    <a:pt x="11647" y="3280"/>
                  </a:lnTo>
                  <a:lnTo>
                    <a:pt x="11724" y="3358"/>
                  </a:lnTo>
                  <a:lnTo>
                    <a:pt x="11776" y="3409"/>
                  </a:lnTo>
                  <a:lnTo>
                    <a:pt x="11828" y="3487"/>
                  </a:lnTo>
                  <a:lnTo>
                    <a:pt x="11854" y="3590"/>
                  </a:lnTo>
                  <a:lnTo>
                    <a:pt x="11854" y="3668"/>
                  </a:lnTo>
                  <a:lnTo>
                    <a:pt x="11854" y="4442"/>
                  </a:lnTo>
                  <a:lnTo>
                    <a:pt x="11879" y="4649"/>
                  </a:lnTo>
                  <a:lnTo>
                    <a:pt x="11931" y="4856"/>
                  </a:lnTo>
                  <a:lnTo>
                    <a:pt x="12034" y="5036"/>
                  </a:lnTo>
                  <a:lnTo>
                    <a:pt x="12163" y="5191"/>
                  </a:lnTo>
                  <a:lnTo>
                    <a:pt x="12318" y="5320"/>
                  </a:lnTo>
                  <a:lnTo>
                    <a:pt x="12499" y="5424"/>
                  </a:lnTo>
                  <a:lnTo>
                    <a:pt x="12706" y="5475"/>
                  </a:lnTo>
                  <a:lnTo>
                    <a:pt x="12912" y="5501"/>
                  </a:lnTo>
                  <a:lnTo>
                    <a:pt x="14229" y="5501"/>
                  </a:lnTo>
                  <a:lnTo>
                    <a:pt x="14281" y="5811"/>
                  </a:lnTo>
                  <a:lnTo>
                    <a:pt x="14307" y="6121"/>
                  </a:lnTo>
                  <a:lnTo>
                    <a:pt x="13997" y="6121"/>
                  </a:lnTo>
                  <a:lnTo>
                    <a:pt x="13894" y="6147"/>
                  </a:lnTo>
                  <a:lnTo>
                    <a:pt x="13790" y="6198"/>
                  </a:lnTo>
                  <a:lnTo>
                    <a:pt x="13713" y="6302"/>
                  </a:lnTo>
                  <a:lnTo>
                    <a:pt x="13687" y="6431"/>
                  </a:lnTo>
                  <a:lnTo>
                    <a:pt x="13713" y="6534"/>
                  </a:lnTo>
                  <a:lnTo>
                    <a:pt x="13790" y="6637"/>
                  </a:lnTo>
                  <a:lnTo>
                    <a:pt x="13894" y="6715"/>
                  </a:lnTo>
                  <a:lnTo>
                    <a:pt x="13997" y="6741"/>
                  </a:lnTo>
                  <a:lnTo>
                    <a:pt x="14720" y="6741"/>
                  </a:lnTo>
                  <a:lnTo>
                    <a:pt x="14798" y="6767"/>
                  </a:lnTo>
                  <a:lnTo>
                    <a:pt x="14875" y="6818"/>
                  </a:lnTo>
                  <a:lnTo>
                    <a:pt x="14952" y="6870"/>
                  </a:lnTo>
                  <a:lnTo>
                    <a:pt x="15004" y="6947"/>
                  </a:lnTo>
                  <a:lnTo>
                    <a:pt x="15030" y="7025"/>
                  </a:lnTo>
                  <a:lnTo>
                    <a:pt x="15056" y="7102"/>
                  </a:lnTo>
                  <a:lnTo>
                    <a:pt x="15082" y="7180"/>
                  </a:lnTo>
                  <a:lnTo>
                    <a:pt x="15056" y="7283"/>
                  </a:lnTo>
                  <a:lnTo>
                    <a:pt x="15030" y="7361"/>
                  </a:lnTo>
                  <a:lnTo>
                    <a:pt x="15004" y="7438"/>
                  </a:lnTo>
                  <a:lnTo>
                    <a:pt x="14952" y="7515"/>
                  </a:lnTo>
                  <a:lnTo>
                    <a:pt x="14875" y="7567"/>
                  </a:lnTo>
                  <a:lnTo>
                    <a:pt x="14798" y="7619"/>
                  </a:lnTo>
                  <a:lnTo>
                    <a:pt x="14720" y="7645"/>
                  </a:lnTo>
                  <a:lnTo>
                    <a:pt x="7489" y="7645"/>
                  </a:lnTo>
                  <a:lnTo>
                    <a:pt x="7360" y="7670"/>
                  </a:lnTo>
                  <a:lnTo>
                    <a:pt x="7283" y="7722"/>
                  </a:lnTo>
                  <a:lnTo>
                    <a:pt x="7205" y="7800"/>
                  </a:lnTo>
                  <a:lnTo>
                    <a:pt x="7179" y="7903"/>
                  </a:lnTo>
                  <a:lnTo>
                    <a:pt x="7128" y="8161"/>
                  </a:lnTo>
                  <a:lnTo>
                    <a:pt x="7050" y="8419"/>
                  </a:lnTo>
                  <a:lnTo>
                    <a:pt x="6973" y="8678"/>
                  </a:lnTo>
                  <a:lnTo>
                    <a:pt x="6869" y="8936"/>
                  </a:lnTo>
                  <a:lnTo>
                    <a:pt x="6766" y="9168"/>
                  </a:lnTo>
                  <a:lnTo>
                    <a:pt x="6637" y="9401"/>
                  </a:lnTo>
                  <a:lnTo>
                    <a:pt x="6482" y="9633"/>
                  </a:lnTo>
                  <a:lnTo>
                    <a:pt x="6327" y="9840"/>
                  </a:lnTo>
                  <a:lnTo>
                    <a:pt x="6146" y="10046"/>
                  </a:lnTo>
                  <a:lnTo>
                    <a:pt x="5965" y="10253"/>
                  </a:lnTo>
                  <a:lnTo>
                    <a:pt x="5656" y="10537"/>
                  </a:lnTo>
                  <a:lnTo>
                    <a:pt x="5320" y="10769"/>
                  </a:lnTo>
                  <a:lnTo>
                    <a:pt x="4958" y="11002"/>
                  </a:lnTo>
                  <a:lnTo>
                    <a:pt x="4571" y="11183"/>
                  </a:lnTo>
                  <a:lnTo>
                    <a:pt x="4184" y="11312"/>
                  </a:lnTo>
                  <a:lnTo>
                    <a:pt x="3770" y="11415"/>
                  </a:lnTo>
                  <a:lnTo>
                    <a:pt x="3357" y="11492"/>
                  </a:lnTo>
                  <a:lnTo>
                    <a:pt x="981" y="11492"/>
                  </a:lnTo>
                  <a:lnTo>
                    <a:pt x="904" y="11467"/>
                  </a:lnTo>
                  <a:lnTo>
                    <a:pt x="826" y="11415"/>
                  </a:lnTo>
                  <a:lnTo>
                    <a:pt x="749" y="11363"/>
                  </a:lnTo>
                  <a:lnTo>
                    <a:pt x="697" y="11312"/>
                  </a:lnTo>
                  <a:lnTo>
                    <a:pt x="671" y="11234"/>
                  </a:lnTo>
                  <a:lnTo>
                    <a:pt x="646" y="11131"/>
                  </a:lnTo>
                  <a:lnTo>
                    <a:pt x="620" y="11053"/>
                  </a:lnTo>
                  <a:lnTo>
                    <a:pt x="646" y="10950"/>
                  </a:lnTo>
                  <a:lnTo>
                    <a:pt x="671" y="10873"/>
                  </a:lnTo>
                  <a:lnTo>
                    <a:pt x="697" y="10795"/>
                  </a:lnTo>
                  <a:lnTo>
                    <a:pt x="749" y="10718"/>
                  </a:lnTo>
                  <a:lnTo>
                    <a:pt x="826" y="10666"/>
                  </a:lnTo>
                  <a:lnTo>
                    <a:pt x="904" y="10614"/>
                  </a:lnTo>
                  <a:lnTo>
                    <a:pt x="981" y="10589"/>
                  </a:lnTo>
                  <a:lnTo>
                    <a:pt x="2918" y="10589"/>
                  </a:lnTo>
                  <a:lnTo>
                    <a:pt x="3254" y="10563"/>
                  </a:lnTo>
                  <a:lnTo>
                    <a:pt x="3590" y="10511"/>
                  </a:lnTo>
                  <a:lnTo>
                    <a:pt x="3900" y="10434"/>
                  </a:lnTo>
                  <a:lnTo>
                    <a:pt x="4209" y="10330"/>
                  </a:lnTo>
                  <a:lnTo>
                    <a:pt x="4519" y="10175"/>
                  </a:lnTo>
                  <a:lnTo>
                    <a:pt x="4803" y="10020"/>
                  </a:lnTo>
                  <a:lnTo>
                    <a:pt x="5062" y="9814"/>
                  </a:lnTo>
                  <a:lnTo>
                    <a:pt x="5320" y="9581"/>
                  </a:lnTo>
                  <a:lnTo>
                    <a:pt x="5552" y="9349"/>
                  </a:lnTo>
                  <a:lnTo>
                    <a:pt x="5759" y="9065"/>
                  </a:lnTo>
                  <a:lnTo>
                    <a:pt x="5914" y="8781"/>
                  </a:lnTo>
                  <a:lnTo>
                    <a:pt x="6069" y="8497"/>
                  </a:lnTo>
                  <a:lnTo>
                    <a:pt x="6172" y="8187"/>
                  </a:lnTo>
                  <a:lnTo>
                    <a:pt x="6250" y="7851"/>
                  </a:lnTo>
                  <a:lnTo>
                    <a:pt x="6301" y="7541"/>
                  </a:lnTo>
                  <a:lnTo>
                    <a:pt x="6327" y="7180"/>
                  </a:lnTo>
                  <a:lnTo>
                    <a:pt x="6327" y="7102"/>
                  </a:lnTo>
                  <a:lnTo>
                    <a:pt x="6353" y="7025"/>
                  </a:lnTo>
                  <a:lnTo>
                    <a:pt x="6405" y="6947"/>
                  </a:lnTo>
                  <a:lnTo>
                    <a:pt x="6456" y="6870"/>
                  </a:lnTo>
                  <a:lnTo>
                    <a:pt x="6508" y="6818"/>
                  </a:lnTo>
                  <a:lnTo>
                    <a:pt x="6585" y="6767"/>
                  </a:lnTo>
                  <a:lnTo>
                    <a:pt x="6689" y="6741"/>
                  </a:lnTo>
                  <a:lnTo>
                    <a:pt x="11260" y="6741"/>
                  </a:lnTo>
                  <a:lnTo>
                    <a:pt x="11363" y="6715"/>
                  </a:lnTo>
                  <a:lnTo>
                    <a:pt x="11466" y="6637"/>
                  </a:lnTo>
                  <a:lnTo>
                    <a:pt x="11544" y="6534"/>
                  </a:lnTo>
                  <a:lnTo>
                    <a:pt x="11544" y="6431"/>
                  </a:lnTo>
                  <a:lnTo>
                    <a:pt x="11544" y="6302"/>
                  </a:lnTo>
                  <a:lnTo>
                    <a:pt x="11466" y="6198"/>
                  </a:lnTo>
                  <a:lnTo>
                    <a:pt x="11363" y="6147"/>
                  </a:lnTo>
                  <a:lnTo>
                    <a:pt x="11260" y="6121"/>
                  </a:lnTo>
                  <a:lnTo>
                    <a:pt x="10975" y="6121"/>
                  </a:lnTo>
                  <a:lnTo>
                    <a:pt x="10898" y="6095"/>
                  </a:lnTo>
                  <a:lnTo>
                    <a:pt x="10821" y="6043"/>
                  </a:lnTo>
                  <a:lnTo>
                    <a:pt x="10743" y="5992"/>
                  </a:lnTo>
                  <a:lnTo>
                    <a:pt x="10691" y="5914"/>
                  </a:lnTo>
                  <a:lnTo>
                    <a:pt x="10666" y="5837"/>
                  </a:lnTo>
                  <a:lnTo>
                    <a:pt x="10640" y="5759"/>
                  </a:lnTo>
                  <a:lnTo>
                    <a:pt x="10614" y="5656"/>
                  </a:lnTo>
                  <a:lnTo>
                    <a:pt x="10614" y="5191"/>
                  </a:lnTo>
                  <a:lnTo>
                    <a:pt x="10588" y="4985"/>
                  </a:lnTo>
                  <a:lnTo>
                    <a:pt x="10536" y="4778"/>
                  </a:lnTo>
                  <a:lnTo>
                    <a:pt x="10433" y="4597"/>
                  </a:lnTo>
                  <a:lnTo>
                    <a:pt x="10304" y="4442"/>
                  </a:lnTo>
                  <a:lnTo>
                    <a:pt x="10149" y="4313"/>
                  </a:lnTo>
                  <a:lnTo>
                    <a:pt x="9968" y="4210"/>
                  </a:lnTo>
                  <a:lnTo>
                    <a:pt x="9762" y="4158"/>
                  </a:lnTo>
                  <a:lnTo>
                    <a:pt x="9555" y="4132"/>
                  </a:lnTo>
                  <a:lnTo>
                    <a:pt x="7928" y="4132"/>
                  </a:lnTo>
                  <a:lnTo>
                    <a:pt x="7851" y="4081"/>
                  </a:lnTo>
                  <a:lnTo>
                    <a:pt x="7773" y="4055"/>
                  </a:lnTo>
                  <a:lnTo>
                    <a:pt x="7696" y="4003"/>
                  </a:lnTo>
                  <a:lnTo>
                    <a:pt x="7644" y="3926"/>
                  </a:lnTo>
                  <a:lnTo>
                    <a:pt x="7592" y="3848"/>
                  </a:lnTo>
                  <a:lnTo>
                    <a:pt x="7567" y="3771"/>
                  </a:lnTo>
                  <a:lnTo>
                    <a:pt x="7567" y="3668"/>
                  </a:lnTo>
                  <a:lnTo>
                    <a:pt x="7567" y="3590"/>
                  </a:lnTo>
                  <a:lnTo>
                    <a:pt x="7592" y="3487"/>
                  </a:lnTo>
                  <a:lnTo>
                    <a:pt x="7644" y="3409"/>
                  </a:lnTo>
                  <a:lnTo>
                    <a:pt x="7696" y="3358"/>
                  </a:lnTo>
                  <a:lnTo>
                    <a:pt x="7773" y="3280"/>
                  </a:lnTo>
                  <a:lnTo>
                    <a:pt x="7851" y="3254"/>
                  </a:lnTo>
                  <a:lnTo>
                    <a:pt x="7928" y="3229"/>
                  </a:lnTo>
                  <a:lnTo>
                    <a:pt x="8031" y="3203"/>
                  </a:lnTo>
                  <a:close/>
                  <a:moveTo>
                    <a:pt x="7773" y="8264"/>
                  </a:moveTo>
                  <a:lnTo>
                    <a:pt x="7773" y="12241"/>
                  </a:lnTo>
                  <a:lnTo>
                    <a:pt x="6869" y="12241"/>
                  </a:lnTo>
                  <a:lnTo>
                    <a:pt x="6869" y="10150"/>
                  </a:lnTo>
                  <a:lnTo>
                    <a:pt x="7153" y="9711"/>
                  </a:lnTo>
                  <a:lnTo>
                    <a:pt x="7386" y="9246"/>
                  </a:lnTo>
                  <a:lnTo>
                    <a:pt x="7592" y="8755"/>
                  </a:lnTo>
                  <a:lnTo>
                    <a:pt x="7722" y="8264"/>
                  </a:lnTo>
                  <a:close/>
                  <a:moveTo>
                    <a:pt x="7773" y="12861"/>
                  </a:moveTo>
                  <a:lnTo>
                    <a:pt x="7773" y="13481"/>
                  </a:lnTo>
                  <a:lnTo>
                    <a:pt x="6869" y="13481"/>
                  </a:lnTo>
                  <a:lnTo>
                    <a:pt x="6869" y="12861"/>
                  </a:lnTo>
                  <a:close/>
                  <a:moveTo>
                    <a:pt x="6740" y="1"/>
                  </a:moveTo>
                  <a:lnTo>
                    <a:pt x="6301" y="52"/>
                  </a:lnTo>
                  <a:lnTo>
                    <a:pt x="5836" y="130"/>
                  </a:lnTo>
                  <a:lnTo>
                    <a:pt x="5397" y="259"/>
                  </a:lnTo>
                  <a:lnTo>
                    <a:pt x="4984" y="388"/>
                  </a:lnTo>
                  <a:lnTo>
                    <a:pt x="4545" y="569"/>
                  </a:lnTo>
                  <a:lnTo>
                    <a:pt x="4158" y="775"/>
                  </a:lnTo>
                  <a:lnTo>
                    <a:pt x="3745" y="1008"/>
                  </a:lnTo>
                  <a:lnTo>
                    <a:pt x="3667" y="1085"/>
                  </a:lnTo>
                  <a:lnTo>
                    <a:pt x="3615" y="1214"/>
                  </a:lnTo>
                  <a:lnTo>
                    <a:pt x="3615" y="1318"/>
                  </a:lnTo>
                  <a:lnTo>
                    <a:pt x="3667" y="1421"/>
                  </a:lnTo>
                  <a:lnTo>
                    <a:pt x="3745" y="1524"/>
                  </a:lnTo>
                  <a:lnTo>
                    <a:pt x="3848" y="1576"/>
                  </a:lnTo>
                  <a:lnTo>
                    <a:pt x="3977" y="1576"/>
                  </a:lnTo>
                  <a:lnTo>
                    <a:pt x="4080" y="1524"/>
                  </a:lnTo>
                  <a:lnTo>
                    <a:pt x="4493" y="1292"/>
                  </a:lnTo>
                  <a:lnTo>
                    <a:pt x="4571" y="1369"/>
                  </a:lnTo>
                  <a:lnTo>
                    <a:pt x="4648" y="1447"/>
                  </a:lnTo>
                  <a:lnTo>
                    <a:pt x="4674" y="1576"/>
                  </a:lnTo>
                  <a:lnTo>
                    <a:pt x="4700" y="1679"/>
                  </a:lnTo>
                  <a:lnTo>
                    <a:pt x="4700" y="2454"/>
                  </a:lnTo>
                  <a:lnTo>
                    <a:pt x="4726" y="2660"/>
                  </a:lnTo>
                  <a:lnTo>
                    <a:pt x="4778" y="2867"/>
                  </a:lnTo>
                  <a:lnTo>
                    <a:pt x="4881" y="3048"/>
                  </a:lnTo>
                  <a:lnTo>
                    <a:pt x="5010" y="3203"/>
                  </a:lnTo>
                  <a:lnTo>
                    <a:pt x="5165" y="3332"/>
                  </a:lnTo>
                  <a:lnTo>
                    <a:pt x="5346" y="3435"/>
                  </a:lnTo>
                  <a:lnTo>
                    <a:pt x="5552" y="3487"/>
                  </a:lnTo>
                  <a:lnTo>
                    <a:pt x="5759" y="3513"/>
                  </a:lnTo>
                  <a:lnTo>
                    <a:pt x="6973" y="3513"/>
                  </a:lnTo>
                  <a:lnTo>
                    <a:pt x="6947" y="3668"/>
                  </a:lnTo>
                  <a:lnTo>
                    <a:pt x="6973" y="3874"/>
                  </a:lnTo>
                  <a:lnTo>
                    <a:pt x="7050" y="4081"/>
                  </a:lnTo>
                  <a:lnTo>
                    <a:pt x="7128" y="4262"/>
                  </a:lnTo>
                  <a:lnTo>
                    <a:pt x="7257" y="4417"/>
                  </a:lnTo>
                  <a:lnTo>
                    <a:pt x="7438" y="4572"/>
                  </a:lnTo>
                  <a:lnTo>
                    <a:pt x="7618" y="4649"/>
                  </a:lnTo>
                  <a:lnTo>
                    <a:pt x="7799" y="4726"/>
                  </a:lnTo>
                  <a:lnTo>
                    <a:pt x="8031" y="4752"/>
                  </a:lnTo>
                  <a:lnTo>
                    <a:pt x="9633" y="4752"/>
                  </a:lnTo>
                  <a:lnTo>
                    <a:pt x="9736" y="4778"/>
                  </a:lnTo>
                  <a:lnTo>
                    <a:pt x="9813" y="4830"/>
                  </a:lnTo>
                  <a:lnTo>
                    <a:pt x="9865" y="4881"/>
                  </a:lnTo>
                  <a:lnTo>
                    <a:pt x="9942" y="4959"/>
                  </a:lnTo>
                  <a:lnTo>
                    <a:pt x="9968" y="5036"/>
                  </a:lnTo>
                  <a:lnTo>
                    <a:pt x="9994" y="5114"/>
                  </a:lnTo>
                  <a:lnTo>
                    <a:pt x="10020" y="5191"/>
                  </a:lnTo>
                  <a:lnTo>
                    <a:pt x="10020" y="5656"/>
                  </a:lnTo>
                  <a:lnTo>
                    <a:pt x="10046" y="5889"/>
                  </a:lnTo>
                  <a:lnTo>
                    <a:pt x="10123" y="6121"/>
                  </a:lnTo>
                  <a:lnTo>
                    <a:pt x="6766" y="6121"/>
                  </a:lnTo>
                  <a:lnTo>
                    <a:pt x="6585" y="6147"/>
                  </a:lnTo>
                  <a:lnTo>
                    <a:pt x="6430" y="6173"/>
                  </a:lnTo>
                  <a:lnTo>
                    <a:pt x="6275" y="6250"/>
                  </a:lnTo>
                  <a:lnTo>
                    <a:pt x="6120" y="6328"/>
                  </a:lnTo>
                  <a:lnTo>
                    <a:pt x="5991" y="6457"/>
                  </a:lnTo>
                  <a:lnTo>
                    <a:pt x="5888" y="6586"/>
                  </a:lnTo>
                  <a:lnTo>
                    <a:pt x="5811" y="6715"/>
                  </a:lnTo>
                  <a:lnTo>
                    <a:pt x="5759" y="6896"/>
                  </a:lnTo>
                  <a:lnTo>
                    <a:pt x="4571" y="6896"/>
                  </a:lnTo>
                  <a:lnTo>
                    <a:pt x="4364" y="6973"/>
                  </a:lnTo>
                  <a:lnTo>
                    <a:pt x="4184" y="7076"/>
                  </a:lnTo>
                  <a:lnTo>
                    <a:pt x="4029" y="7206"/>
                  </a:lnTo>
                  <a:lnTo>
                    <a:pt x="3900" y="7361"/>
                  </a:lnTo>
                  <a:lnTo>
                    <a:pt x="3796" y="7541"/>
                  </a:lnTo>
                  <a:lnTo>
                    <a:pt x="3745" y="7748"/>
                  </a:lnTo>
                  <a:lnTo>
                    <a:pt x="3719" y="7955"/>
                  </a:lnTo>
                  <a:lnTo>
                    <a:pt x="3719" y="8109"/>
                  </a:lnTo>
                  <a:lnTo>
                    <a:pt x="3693" y="8213"/>
                  </a:lnTo>
                  <a:lnTo>
                    <a:pt x="3667" y="8290"/>
                  </a:lnTo>
                  <a:lnTo>
                    <a:pt x="3641" y="8368"/>
                  </a:lnTo>
                  <a:lnTo>
                    <a:pt x="3590" y="8445"/>
                  </a:lnTo>
                  <a:lnTo>
                    <a:pt x="3512" y="8497"/>
                  </a:lnTo>
                  <a:lnTo>
                    <a:pt x="3435" y="8523"/>
                  </a:lnTo>
                  <a:lnTo>
                    <a:pt x="3357" y="8548"/>
                  </a:lnTo>
                  <a:lnTo>
                    <a:pt x="3254" y="8574"/>
                  </a:lnTo>
                  <a:lnTo>
                    <a:pt x="1395" y="8574"/>
                  </a:lnTo>
                  <a:lnTo>
                    <a:pt x="1395" y="8264"/>
                  </a:lnTo>
                  <a:lnTo>
                    <a:pt x="1524" y="8264"/>
                  </a:lnTo>
                  <a:lnTo>
                    <a:pt x="1756" y="8239"/>
                  </a:lnTo>
                  <a:lnTo>
                    <a:pt x="1937" y="8187"/>
                  </a:lnTo>
                  <a:lnTo>
                    <a:pt x="2143" y="8084"/>
                  </a:lnTo>
                  <a:lnTo>
                    <a:pt x="2298" y="7955"/>
                  </a:lnTo>
                  <a:lnTo>
                    <a:pt x="2428" y="7800"/>
                  </a:lnTo>
                  <a:lnTo>
                    <a:pt x="2531" y="7619"/>
                  </a:lnTo>
                  <a:lnTo>
                    <a:pt x="2582" y="7412"/>
                  </a:lnTo>
                  <a:lnTo>
                    <a:pt x="2608" y="7180"/>
                  </a:lnTo>
                  <a:lnTo>
                    <a:pt x="2608" y="7102"/>
                  </a:lnTo>
                  <a:lnTo>
                    <a:pt x="2634" y="7025"/>
                  </a:lnTo>
                  <a:lnTo>
                    <a:pt x="2686" y="6947"/>
                  </a:lnTo>
                  <a:lnTo>
                    <a:pt x="2737" y="6870"/>
                  </a:lnTo>
                  <a:lnTo>
                    <a:pt x="2815" y="6818"/>
                  </a:lnTo>
                  <a:lnTo>
                    <a:pt x="2892" y="6767"/>
                  </a:lnTo>
                  <a:lnTo>
                    <a:pt x="2970" y="6741"/>
                  </a:lnTo>
                  <a:lnTo>
                    <a:pt x="3228" y="6741"/>
                  </a:lnTo>
                  <a:lnTo>
                    <a:pt x="3435" y="6715"/>
                  </a:lnTo>
                  <a:lnTo>
                    <a:pt x="3641" y="6637"/>
                  </a:lnTo>
                  <a:lnTo>
                    <a:pt x="3822" y="6560"/>
                  </a:lnTo>
                  <a:lnTo>
                    <a:pt x="3977" y="6431"/>
                  </a:lnTo>
                  <a:lnTo>
                    <a:pt x="4106" y="6250"/>
                  </a:lnTo>
                  <a:lnTo>
                    <a:pt x="4209" y="6069"/>
                  </a:lnTo>
                  <a:lnTo>
                    <a:pt x="4261" y="5889"/>
                  </a:lnTo>
                  <a:lnTo>
                    <a:pt x="4287" y="5656"/>
                  </a:lnTo>
                  <a:lnTo>
                    <a:pt x="4261" y="5450"/>
                  </a:lnTo>
                  <a:lnTo>
                    <a:pt x="4209" y="5243"/>
                  </a:lnTo>
                  <a:lnTo>
                    <a:pt x="4106" y="5062"/>
                  </a:lnTo>
                  <a:lnTo>
                    <a:pt x="3977" y="4907"/>
                  </a:lnTo>
                  <a:lnTo>
                    <a:pt x="3822" y="4778"/>
                  </a:lnTo>
                  <a:lnTo>
                    <a:pt x="3641" y="4675"/>
                  </a:lnTo>
                  <a:lnTo>
                    <a:pt x="3435" y="4623"/>
                  </a:lnTo>
                  <a:lnTo>
                    <a:pt x="3228" y="4597"/>
                  </a:lnTo>
                  <a:lnTo>
                    <a:pt x="1679" y="4597"/>
                  </a:lnTo>
                  <a:lnTo>
                    <a:pt x="1808" y="4287"/>
                  </a:lnTo>
                  <a:lnTo>
                    <a:pt x="1937" y="3978"/>
                  </a:lnTo>
                  <a:lnTo>
                    <a:pt x="2092" y="3693"/>
                  </a:lnTo>
                  <a:lnTo>
                    <a:pt x="2247" y="3384"/>
                  </a:lnTo>
                  <a:lnTo>
                    <a:pt x="2298" y="3280"/>
                  </a:lnTo>
                  <a:lnTo>
                    <a:pt x="2298" y="3151"/>
                  </a:lnTo>
                  <a:lnTo>
                    <a:pt x="2247" y="3048"/>
                  </a:lnTo>
                  <a:lnTo>
                    <a:pt x="2143" y="2970"/>
                  </a:lnTo>
                  <a:lnTo>
                    <a:pt x="2040" y="2919"/>
                  </a:lnTo>
                  <a:lnTo>
                    <a:pt x="1911" y="2945"/>
                  </a:lnTo>
                  <a:lnTo>
                    <a:pt x="1808" y="2996"/>
                  </a:lnTo>
                  <a:lnTo>
                    <a:pt x="1730" y="3074"/>
                  </a:lnTo>
                  <a:lnTo>
                    <a:pt x="1498" y="3487"/>
                  </a:lnTo>
                  <a:lnTo>
                    <a:pt x="1291" y="3900"/>
                  </a:lnTo>
                  <a:lnTo>
                    <a:pt x="1136" y="4339"/>
                  </a:lnTo>
                  <a:lnTo>
                    <a:pt x="981" y="4804"/>
                  </a:lnTo>
                  <a:lnTo>
                    <a:pt x="981" y="4830"/>
                  </a:lnTo>
                  <a:lnTo>
                    <a:pt x="878" y="5217"/>
                  </a:lnTo>
                  <a:lnTo>
                    <a:pt x="826" y="5630"/>
                  </a:lnTo>
                  <a:lnTo>
                    <a:pt x="801" y="6018"/>
                  </a:lnTo>
                  <a:lnTo>
                    <a:pt x="775" y="6431"/>
                  </a:lnTo>
                  <a:lnTo>
                    <a:pt x="775" y="10020"/>
                  </a:lnTo>
                  <a:lnTo>
                    <a:pt x="620" y="10072"/>
                  </a:lnTo>
                  <a:lnTo>
                    <a:pt x="465" y="10175"/>
                  </a:lnTo>
                  <a:lnTo>
                    <a:pt x="336" y="10279"/>
                  </a:lnTo>
                  <a:lnTo>
                    <a:pt x="232" y="10408"/>
                  </a:lnTo>
                  <a:lnTo>
                    <a:pt x="129" y="10537"/>
                  </a:lnTo>
                  <a:lnTo>
                    <a:pt x="77" y="10692"/>
                  </a:lnTo>
                  <a:lnTo>
                    <a:pt x="26" y="10873"/>
                  </a:lnTo>
                  <a:lnTo>
                    <a:pt x="0" y="11053"/>
                  </a:lnTo>
                  <a:lnTo>
                    <a:pt x="26" y="11260"/>
                  </a:lnTo>
                  <a:lnTo>
                    <a:pt x="103" y="11467"/>
                  </a:lnTo>
                  <a:lnTo>
                    <a:pt x="207" y="11647"/>
                  </a:lnTo>
                  <a:lnTo>
                    <a:pt x="336" y="11802"/>
                  </a:lnTo>
                  <a:lnTo>
                    <a:pt x="491" y="11931"/>
                  </a:lnTo>
                  <a:lnTo>
                    <a:pt x="671" y="12035"/>
                  </a:lnTo>
                  <a:lnTo>
                    <a:pt x="878" y="12086"/>
                  </a:lnTo>
                  <a:lnTo>
                    <a:pt x="1085" y="12112"/>
                  </a:lnTo>
                  <a:lnTo>
                    <a:pt x="2918" y="12112"/>
                  </a:lnTo>
                  <a:lnTo>
                    <a:pt x="3383" y="12086"/>
                  </a:lnTo>
                  <a:lnTo>
                    <a:pt x="3848" y="12035"/>
                  </a:lnTo>
                  <a:lnTo>
                    <a:pt x="4287" y="11931"/>
                  </a:lnTo>
                  <a:lnTo>
                    <a:pt x="4726" y="11777"/>
                  </a:lnTo>
                  <a:lnTo>
                    <a:pt x="5139" y="11596"/>
                  </a:lnTo>
                  <a:lnTo>
                    <a:pt x="5526" y="11363"/>
                  </a:lnTo>
                  <a:lnTo>
                    <a:pt x="5888" y="11105"/>
                  </a:lnTo>
                  <a:lnTo>
                    <a:pt x="6250" y="10821"/>
                  </a:lnTo>
                  <a:lnTo>
                    <a:pt x="6250" y="12241"/>
                  </a:lnTo>
                  <a:lnTo>
                    <a:pt x="6146" y="12267"/>
                  </a:lnTo>
                  <a:lnTo>
                    <a:pt x="6043" y="12345"/>
                  </a:lnTo>
                  <a:lnTo>
                    <a:pt x="5965" y="12422"/>
                  </a:lnTo>
                  <a:lnTo>
                    <a:pt x="5940" y="12551"/>
                  </a:lnTo>
                  <a:lnTo>
                    <a:pt x="5965" y="12680"/>
                  </a:lnTo>
                  <a:lnTo>
                    <a:pt x="6043" y="12758"/>
                  </a:lnTo>
                  <a:lnTo>
                    <a:pt x="6146" y="12835"/>
                  </a:lnTo>
                  <a:lnTo>
                    <a:pt x="6250" y="12861"/>
                  </a:lnTo>
                  <a:lnTo>
                    <a:pt x="6250" y="13765"/>
                  </a:lnTo>
                  <a:lnTo>
                    <a:pt x="6275" y="13894"/>
                  </a:lnTo>
                  <a:lnTo>
                    <a:pt x="6353" y="13997"/>
                  </a:lnTo>
                  <a:lnTo>
                    <a:pt x="6430" y="14049"/>
                  </a:lnTo>
                  <a:lnTo>
                    <a:pt x="6559" y="14075"/>
                  </a:lnTo>
                  <a:lnTo>
                    <a:pt x="8083" y="14075"/>
                  </a:lnTo>
                  <a:lnTo>
                    <a:pt x="8212" y="14049"/>
                  </a:lnTo>
                  <a:lnTo>
                    <a:pt x="8316" y="13997"/>
                  </a:lnTo>
                  <a:lnTo>
                    <a:pt x="8367" y="13894"/>
                  </a:lnTo>
                  <a:lnTo>
                    <a:pt x="8393" y="13765"/>
                  </a:lnTo>
                  <a:lnTo>
                    <a:pt x="8393" y="12861"/>
                  </a:lnTo>
                  <a:lnTo>
                    <a:pt x="8522" y="12835"/>
                  </a:lnTo>
                  <a:lnTo>
                    <a:pt x="8625" y="12758"/>
                  </a:lnTo>
                  <a:lnTo>
                    <a:pt x="8677" y="12680"/>
                  </a:lnTo>
                  <a:lnTo>
                    <a:pt x="8703" y="12551"/>
                  </a:lnTo>
                  <a:lnTo>
                    <a:pt x="8677" y="12422"/>
                  </a:lnTo>
                  <a:lnTo>
                    <a:pt x="8625" y="12345"/>
                  </a:lnTo>
                  <a:lnTo>
                    <a:pt x="8522" y="12267"/>
                  </a:lnTo>
                  <a:lnTo>
                    <a:pt x="8393" y="12241"/>
                  </a:lnTo>
                  <a:lnTo>
                    <a:pt x="8393" y="8264"/>
                  </a:lnTo>
                  <a:lnTo>
                    <a:pt x="14617" y="8264"/>
                  </a:lnTo>
                  <a:lnTo>
                    <a:pt x="14823" y="8239"/>
                  </a:lnTo>
                  <a:lnTo>
                    <a:pt x="15030" y="8187"/>
                  </a:lnTo>
                  <a:lnTo>
                    <a:pt x="15211" y="8084"/>
                  </a:lnTo>
                  <a:lnTo>
                    <a:pt x="15366" y="7955"/>
                  </a:lnTo>
                  <a:lnTo>
                    <a:pt x="15495" y="7800"/>
                  </a:lnTo>
                  <a:lnTo>
                    <a:pt x="15598" y="7619"/>
                  </a:lnTo>
                  <a:lnTo>
                    <a:pt x="15676" y="7412"/>
                  </a:lnTo>
                  <a:lnTo>
                    <a:pt x="15701" y="7180"/>
                  </a:lnTo>
                  <a:lnTo>
                    <a:pt x="15676" y="7025"/>
                  </a:lnTo>
                  <a:lnTo>
                    <a:pt x="15624" y="6844"/>
                  </a:lnTo>
                  <a:lnTo>
                    <a:pt x="15572" y="6689"/>
                  </a:lnTo>
                  <a:lnTo>
                    <a:pt x="15469" y="6534"/>
                  </a:lnTo>
                  <a:lnTo>
                    <a:pt x="15366" y="6405"/>
                  </a:lnTo>
                  <a:lnTo>
                    <a:pt x="15237" y="6302"/>
                  </a:lnTo>
                  <a:lnTo>
                    <a:pt x="15082" y="6224"/>
                  </a:lnTo>
                  <a:lnTo>
                    <a:pt x="14927" y="6173"/>
                  </a:lnTo>
                  <a:lnTo>
                    <a:pt x="14875" y="5553"/>
                  </a:lnTo>
                  <a:lnTo>
                    <a:pt x="14746" y="4985"/>
                  </a:lnTo>
                  <a:lnTo>
                    <a:pt x="14591" y="4417"/>
                  </a:lnTo>
                  <a:lnTo>
                    <a:pt x="14384" y="3848"/>
                  </a:lnTo>
                  <a:lnTo>
                    <a:pt x="14126" y="3332"/>
                  </a:lnTo>
                  <a:lnTo>
                    <a:pt x="13816" y="2815"/>
                  </a:lnTo>
                  <a:lnTo>
                    <a:pt x="13455" y="2325"/>
                  </a:lnTo>
                  <a:lnTo>
                    <a:pt x="13041" y="1886"/>
                  </a:lnTo>
                  <a:lnTo>
                    <a:pt x="12809" y="1653"/>
                  </a:lnTo>
                  <a:lnTo>
                    <a:pt x="12551" y="1447"/>
                  </a:lnTo>
                  <a:lnTo>
                    <a:pt x="12318" y="1266"/>
                  </a:lnTo>
                  <a:lnTo>
                    <a:pt x="12060" y="1085"/>
                  </a:lnTo>
                  <a:lnTo>
                    <a:pt x="11518" y="749"/>
                  </a:lnTo>
                  <a:lnTo>
                    <a:pt x="10950" y="491"/>
                  </a:lnTo>
                  <a:lnTo>
                    <a:pt x="10356" y="285"/>
                  </a:lnTo>
                  <a:lnTo>
                    <a:pt x="9762" y="130"/>
                  </a:lnTo>
                  <a:lnTo>
                    <a:pt x="9452" y="78"/>
                  </a:lnTo>
                  <a:lnTo>
                    <a:pt x="9142" y="26"/>
                  </a:lnTo>
                  <a:lnTo>
                    <a:pt x="8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01;p62">
              <a:extLst>
                <a:ext uri="{FF2B5EF4-FFF2-40B4-BE49-F238E27FC236}">
                  <a16:creationId xmlns:a16="http://schemas.microsoft.com/office/drawing/2014/main" xmlns="" id="{94CA682C-EA5F-46A9-A726-14CAE7AA6C22}"/>
                </a:ext>
              </a:extLst>
            </p:cNvPr>
            <p:cNvSpPr/>
            <p:nvPr/>
          </p:nvSpPr>
          <p:spPr>
            <a:xfrm>
              <a:off x="301375" y="1337725"/>
              <a:ext cx="15525" cy="15500"/>
            </a:xfrm>
            <a:custGeom>
              <a:avLst/>
              <a:gdLst/>
              <a:ahLst/>
              <a:cxnLst/>
              <a:rect l="l" t="t" r="r" b="b"/>
              <a:pathLst>
                <a:path w="621" h="620" extrusionOk="0">
                  <a:moveTo>
                    <a:pt x="311" y="0"/>
                  </a:moveTo>
                  <a:lnTo>
                    <a:pt x="182" y="26"/>
                  </a:lnTo>
                  <a:lnTo>
                    <a:pt x="78" y="103"/>
                  </a:lnTo>
                  <a:lnTo>
                    <a:pt x="27" y="207"/>
                  </a:lnTo>
                  <a:lnTo>
                    <a:pt x="1" y="310"/>
                  </a:lnTo>
                  <a:lnTo>
                    <a:pt x="27" y="439"/>
                  </a:lnTo>
                  <a:lnTo>
                    <a:pt x="104" y="542"/>
                  </a:lnTo>
                  <a:lnTo>
                    <a:pt x="207" y="594"/>
                  </a:lnTo>
                  <a:lnTo>
                    <a:pt x="311" y="620"/>
                  </a:lnTo>
                  <a:lnTo>
                    <a:pt x="440" y="594"/>
                  </a:lnTo>
                  <a:lnTo>
                    <a:pt x="543" y="517"/>
                  </a:lnTo>
                  <a:lnTo>
                    <a:pt x="595" y="413"/>
                  </a:lnTo>
                  <a:lnTo>
                    <a:pt x="621" y="284"/>
                  </a:lnTo>
                  <a:lnTo>
                    <a:pt x="595" y="181"/>
                  </a:lnTo>
                  <a:lnTo>
                    <a:pt x="517" y="78"/>
                  </a:lnTo>
                  <a:lnTo>
                    <a:pt x="414" y="26"/>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02;p62">
              <a:extLst>
                <a:ext uri="{FF2B5EF4-FFF2-40B4-BE49-F238E27FC236}">
                  <a16:creationId xmlns:a16="http://schemas.microsoft.com/office/drawing/2014/main" xmlns="" id="{E4B2854E-5677-41A1-809C-319A215559F6}"/>
                </a:ext>
              </a:extLst>
            </p:cNvPr>
            <p:cNvSpPr/>
            <p:nvPr/>
          </p:nvSpPr>
          <p:spPr>
            <a:xfrm>
              <a:off x="546075" y="1444875"/>
              <a:ext cx="15525" cy="15525"/>
            </a:xfrm>
            <a:custGeom>
              <a:avLst/>
              <a:gdLst/>
              <a:ahLst/>
              <a:cxnLst/>
              <a:rect l="l" t="t" r="r" b="b"/>
              <a:pathLst>
                <a:path w="621" h="621" extrusionOk="0">
                  <a:moveTo>
                    <a:pt x="310" y="1"/>
                  </a:moveTo>
                  <a:lnTo>
                    <a:pt x="181" y="27"/>
                  </a:lnTo>
                  <a:lnTo>
                    <a:pt x="104" y="78"/>
                  </a:lnTo>
                  <a:lnTo>
                    <a:pt x="26" y="182"/>
                  </a:lnTo>
                  <a:lnTo>
                    <a:pt x="0" y="311"/>
                  </a:lnTo>
                  <a:lnTo>
                    <a:pt x="26" y="414"/>
                  </a:lnTo>
                  <a:lnTo>
                    <a:pt x="104" y="517"/>
                  </a:lnTo>
                  <a:lnTo>
                    <a:pt x="181" y="595"/>
                  </a:lnTo>
                  <a:lnTo>
                    <a:pt x="310" y="621"/>
                  </a:lnTo>
                  <a:lnTo>
                    <a:pt x="439" y="595"/>
                  </a:lnTo>
                  <a:lnTo>
                    <a:pt x="517" y="517"/>
                  </a:lnTo>
                  <a:lnTo>
                    <a:pt x="594" y="414"/>
                  </a:lnTo>
                  <a:lnTo>
                    <a:pt x="620" y="311"/>
                  </a:lnTo>
                  <a:lnTo>
                    <a:pt x="594" y="182"/>
                  </a:lnTo>
                  <a:lnTo>
                    <a:pt x="517" y="78"/>
                  </a:lnTo>
                  <a:lnTo>
                    <a:pt x="439" y="27"/>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73"/>
                                        </p:tgtEl>
                                        <p:attrNameLst>
                                          <p:attrName>style.visibility</p:attrName>
                                        </p:attrNameLst>
                                      </p:cBhvr>
                                      <p:to>
                                        <p:strVal val="visible"/>
                                      </p:to>
                                    </p:set>
                                    <p:animEffect transition="in" filter="fade">
                                      <p:cBhvr>
                                        <p:cTn id="7" dur="1000"/>
                                        <p:tgtEl>
                                          <p:spTgt spid="167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5221</Words>
  <Application>Microsoft Office PowerPoint</Application>
  <PresentationFormat>Экран (16:9)</PresentationFormat>
  <Paragraphs>175</Paragraphs>
  <Slides>31</Slides>
  <Notes>31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31</vt:i4>
      </vt:variant>
    </vt:vector>
  </HeadingPairs>
  <TitlesOfParts>
    <vt:vector size="44" baseType="lpstr">
      <vt:lpstr>Livvic</vt:lpstr>
      <vt:lpstr>Roboto Condensed Light</vt:lpstr>
      <vt:lpstr>Wingdings</vt:lpstr>
      <vt:lpstr>Bahnschrift Condensed</vt:lpstr>
      <vt:lpstr>Rajdhani</vt:lpstr>
      <vt:lpstr>Nunito</vt:lpstr>
      <vt:lpstr>Assistant</vt:lpstr>
      <vt:lpstr>Georgia</vt:lpstr>
      <vt:lpstr>Calibri</vt:lpstr>
      <vt:lpstr>Assistant Medium</vt:lpstr>
      <vt:lpstr>Arial</vt:lpstr>
      <vt:lpstr>Times New Roman</vt:lpstr>
      <vt:lpstr>World War II D-Day Invasion XL by Slidesgo</vt:lpstr>
      <vt:lpstr>Crimele comise contra prizonierilor de război</vt:lpstr>
      <vt:lpstr>Презентация PowerPoint</vt:lpstr>
      <vt:lpstr>Reglementarea statutului de prizonier de război</vt:lpstr>
      <vt:lpstr>Презентация PowerPoint</vt:lpstr>
      <vt:lpstr>Reglementarea statutului de prizonier de război</vt:lpstr>
      <vt:lpstr>Reglementarea statutului de prizonier de război</vt:lpstr>
      <vt:lpstr>Reglementarea statutului de prizonier de război</vt:lpstr>
      <vt:lpstr>Reglementarea statutului de prizonier de război</vt:lpstr>
      <vt:lpstr>Articolul 5 din Convenția supra menționată prevede că acea convenţie se va aplica persoanelor indicate în articolul 4 din momentul în care vor cădea sub puterea inamicului şi până la eliberarea şi repatrierea lor definitivă. Dacă există vreo îndoială în ce priveşte încadrarea în una din categoriile enumerate în articolul 4 a persoanelor care au comis un act de beligeranţă şi care au căzut în mâinile inamicului, numitele persoane vor beneficia de protecţia acelei convenţii, în aşteptarea ca statutul lor să fie determinat de un Camera competent.</vt:lpstr>
      <vt:lpstr>Articolul 13 scoate în evidență faptul că prizonierii de război trebuie să fie trataţi tot timpul cu omenie. Orice act sau misiune ilicită din partea Puterii deţinătoare, care ar cauza moartea sau ar pune în mod grav în pericol sănătatea unui prizonier de război de sub puterea sa, este interzis şi va fi considerat ca o gravă încălcare a prezentei convenţii. În special, nici un prizonier de război nu va putea să fie supus unei mutilări fizice sau unei experienţe medicale sau ştiinţifice, de orice natură ar fi, care nu ar fi justificată de tratamentul medical al prizonierului interresat şi care nu ar fi în interesul său. Prizonierii de război trebuie, de asemenea, să fie protejaţi tot timpul, mai ales contra oricărui act de violenţă sau de intimidare, contra insultelor şi curiozităţii publice. Măsurile de represalii contra lor sunt interzise.</vt:lpstr>
      <vt:lpstr>Презентация PowerPoint</vt:lpstr>
      <vt:lpstr>Презентация PowerPoint</vt:lpstr>
      <vt:lpstr>Презентация PowerPoint</vt:lpstr>
      <vt:lpstr>Презентация PowerPoint</vt:lpstr>
      <vt:lpstr>         Un membru al forţelor armate ale unei părţi la conflict care cade în mâinile unei părţi adverse atunci când se dedă la activităţi de spionaj, nu are dreptul la statutul de prizonier de război şi poate fi tratat ca spion. Un membru al forţelor armate ale unei părţi în conflict care culege sau caută să culeagă, în folosul acestei părţi, informaţii într-un teritoriu controlat de către o parte adversă nu va fi considerat că se dedă unor activităţi de spionaj dacă, făcând aceasta, este îmbrăcat în uniforma forţelor sale armate. Un membru al forţelor armate ale unei părţi la conflict, care este rezident al unui teritoriu ocupat de către o parte adversă şi care culege sau caută să culeagă, în folosul părţii de care depinde, informaţii de interes militar în acest teritoriu, nu va fi considerat ca dedicându-se unor activităţi de spionaj, în cazul în care, făcând aceasta, nu acţionează sub pretexte înşelătoare sau într-un mod deliberat clandestin. În plus, acest rezident nu pierde dreptul la statutul de prizonier de război şi nu poate fi tratat ca spion decât în cazul unic în care este capturat atunci când execută nemijlocit activităţi de spionaj.           </vt:lpstr>
      <vt:lpstr>Презентация PowerPoint</vt:lpstr>
      <vt:lpstr>Презентация PowerPoint</vt:lpstr>
      <vt:lpstr>Презентация PowerPoint</vt:lpstr>
      <vt:lpstr>Презентация PowerPoint</vt:lpstr>
      <vt:lpstr>Презентация PowerPoint</vt:lpstr>
      <vt:lpstr>Trebuie să se ia în considerare faptul că combatanții au un drept legitim de a recurge la violență, până când sunt capturați. Astfel se încearcă să se asigure că capturarea și detenția nu sunt folosite ca prilej de răzbunare, rele tratamente sau tortură a prizonierilor de război pentru a obține informații. Prizonierii de război pot fi interogați; cu toate acestea, nu li se poate aplica tortură fizică sau psihică, nici vreo altă formă de constrângere, pentru a obține informații de orice fel.   Statutul de prizonier de război împiedică, de asemenea, urmărirea penală și condamnarea prizonierilor numai pentru că au luat parte la un conflict. În cazul în care combatanții au încălcat dreptul umanitar - inclusiv comiterea de acte teroriste - aceștia nu pot fi privați de statutul de prizonier de război, dar pot fi urmăriți penal pentru infracțiunile comise în conformitate cu statul de drept și garanțiile judiciare recunoscute de dreptul umanitar.   Infracțiunile pasibile de pedeapsa cu moartea sunt limitate.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Crimele comise contra prizonierilor de război</dc:title>
  <dc:creator>User</dc:creator>
  <cp:lastModifiedBy>User</cp:lastModifiedBy>
  <cp:revision>58</cp:revision>
  <dcterms:modified xsi:type="dcterms:W3CDTF">2025-03-26T17:01:53Z</dcterms:modified>
</cp:coreProperties>
</file>