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6"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Archivo" panose="020B0604020202020204" charset="0"/>
      <p:regular r:id="rId14"/>
      <p:bold r:id="rId15"/>
      <p:italic r:id="rId16"/>
      <p:boldItalic r:id="rId17"/>
    </p:embeddedFont>
    <p:embeddedFont>
      <p:font typeface="Noto Serif Hebrew" panose="020B0604020202020204" charset="-79"/>
      <p:regular r:id="rId18"/>
      <p:bold r:id="rId19"/>
    </p:embeddedFont>
    <p:embeddedFont>
      <p:font typeface="Bebas Neue" panose="020B0604020202020204" charset="0"/>
      <p:regular r:id="rId20"/>
    </p:embeddedFont>
    <p:embeddedFont>
      <p:font typeface="Archivo Medium" panose="020B0604020202020204" charset="0"/>
      <p:regular r:id="rId21"/>
      <p:bold r:id="rId22"/>
      <p:italic r:id="rId23"/>
      <p:boldItalic r:id="rId24"/>
    </p:embeddedFont>
    <p:embeddedFont>
      <p:font typeface="DM Sans" panose="020B060402020202020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font" Target="fonts/font13.fnt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font" Target="fonts/font15.fntdata"/><Relationship Id="rId10" Type="http://schemas.openxmlformats.org/officeDocument/2006/relationships/slide" Target="slides/slide9.xml"/><Relationship Id="rId19" Type="http://schemas.openxmlformats.org/officeDocument/2006/relationships/font" Target="fonts/font6.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font" Target="fonts/font14.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76101634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45783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6"/>
        <p:cNvGrpSpPr/>
        <p:nvPr/>
      </p:nvGrpSpPr>
      <p:grpSpPr>
        <a:xfrm>
          <a:off x="0" y="0"/>
          <a:ext cx="0" cy="0"/>
          <a:chOff x="0" y="0"/>
          <a:chExt cx="0" cy="0"/>
        </a:xfrm>
      </p:grpSpPr>
      <p:sp>
        <p:nvSpPr>
          <p:cNvPr id="1007" name="Google Shape;1007;g1945af8afb6_0_4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8" name="Google Shape;1008;g1945af8afb6_0_4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98212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0"/>
        <p:cNvGrpSpPr/>
        <p:nvPr/>
      </p:nvGrpSpPr>
      <p:grpSpPr>
        <a:xfrm>
          <a:off x="0" y="0"/>
          <a:ext cx="0" cy="0"/>
          <a:chOff x="0" y="0"/>
          <a:chExt cx="0" cy="0"/>
        </a:xfrm>
      </p:grpSpPr>
      <p:sp>
        <p:nvSpPr>
          <p:cNvPr id="1061" name="Google Shape;1061;g19475580099_0_2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2" name="Google Shape;1062;g19475580099_0_2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507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19186edecb2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19186edecb2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51271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19186edecb2_0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2" name="Google Shape;392;g19186edecb2_0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4668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3"/>
        <p:cNvGrpSpPr/>
        <p:nvPr/>
      </p:nvGrpSpPr>
      <p:grpSpPr>
        <a:xfrm>
          <a:off x="0" y="0"/>
          <a:ext cx="0" cy="0"/>
          <a:chOff x="0" y="0"/>
          <a:chExt cx="0" cy="0"/>
        </a:xfrm>
      </p:grpSpPr>
      <p:sp>
        <p:nvSpPr>
          <p:cNvPr id="444" name="Google Shape;444;g1945af8afb6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5" name="Google Shape;445;g1945af8afb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232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0"/>
        <p:cNvGrpSpPr/>
        <p:nvPr/>
      </p:nvGrpSpPr>
      <p:grpSpPr>
        <a:xfrm>
          <a:off x="0" y="0"/>
          <a:ext cx="0" cy="0"/>
          <a:chOff x="0" y="0"/>
          <a:chExt cx="0" cy="0"/>
        </a:xfrm>
      </p:grpSpPr>
      <p:sp>
        <p:nvSpPr>
          <p:cNvPr id="511" name="Google Shape;511;g19186edecb2_0_3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2" name="Google Shape;512;g19186edecb2_0_3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437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g33a1b69ccd5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5" name="Google Shape;585;g33a1b69ccd5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5738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Google Shape;670;g33c91c77638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1" name="Google Shape;671;g33c91c7763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4693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2"/>
        <p:cNvGrpSpPr/>
        <p:nvPr/>
      </p:nvGrpSpPr>
      <p:grpSpPr>
        <a:xfrm>
          <a:off x="0" y="0"/>
          <a:ext cx="0" cy="0"/>
          <a:chOff x="0" y="0"/>
          <a:chExt cx="0" cy="0"/>
        </a:xfrm>
      </p:grpSpPr>
      <p:sp>
        <p:nvSpPr>
          <p:cNvPr id="733" name="Google Shape;733;g19475580099_0_3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4" name="Google Shape;734;g19475580099_0_3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53535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0"/>
        <p:cNvGrpSpPr/>
        <p:nvPr/>
      </p:nvGrpSpPr>
      <p:grpSpPr>
        <a:xfrm>
          <a:off x="0" y="0"/>
          <a:ext cx="0" cy="0"/>
          <a:chOff x="0" y="0"/>
          <a:chExt cx="0" cy="0"/>
        </a:xfrm>
      </p:grpSpPr>
      <p:sp>
        <p:nvSpPr>
          <p:cNvPr id="791" name="Google Shape;791;g19475580099_0_3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2" name="Google Shape;792;g19475580099_0_3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8194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s://bit.ly/3A1uf1Q"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flipH="1">
            <a:off x="3881496" y="611200"/>
            <a:ext cx="4547400" cy="2500800"/>
          </a:xfrm>
          <a:prstGeom prst="rect">
            <a:avLst/>
          </a:prstGeom>
        </p:spPr>
        <p:txBody>
          <a:bodyPr spcFirstLastPara="1" wrap="square" lIns="91425" tIns="91425" rIns="91425" bIns="91425" anchor="t" anchorCtr="0">
            <a:noAutofit/>
          </a:bodyPr>
          <a:lstStyle>
            <a:lvl1pPr lvl="0" algn="r">
              <a:lnSpc>
                <a:spcPct val="80000"/>
              </a:lnSpc>
              <a:spcBef>
                <a:spcPts val="0"/>
              </a:spcBef>
              <a:spcAft>
                <a:spcPts val="0"/>
              </a:spcAft>
              <a:buSzPts val="5200"/>
              <a:buNone/>
              <a:defRPr sz="5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flipH="1">
            <a:off x="4069896" y="3353825"/>
            <a:ext cx="4359000" cy="4095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1" name="Google Shape;11;p2"/>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txBox="1">
            <a:spLocks noGrp="1"/>
          </p:cNvSpPr>
          <p:nvPr>
            <p:ph type="title" hasCustomPrompt="1"/>
          </p:nvPr>
        </p:nvSpPr>
        <p:spPr>
          <a:xfrm>
            <a:off x="715100" y="1315750"/>
            <a:ext cx="4485900" cy="1392000"/>
          </a:xfrm>
          <a:prstGeom prst="rect">
            <a:avLst/>
          </a:prstGeom>
        </p:spPr>
        <p:txBody>
          <a:bodyPr spcFirstLastPara="1" wrap="square" lIns="91425" tIns="91425" rIns="91425" bIns="91425" anchor="b" anchorCtr="0">
            <a:noAutofit/>
          </a:bodyPr>
          <a:lstStyle>
            <a:lvl1pPr lvl="0">
              <a:spcBef>
                <a:spcPts val="0"/>
              </a:spcBef>
              <a:spcAft>
                <a:spcPts val="0"/>
              </a:spcAft>
              <a:buSzPts val="9600"/>
              <a:buNone/>
              <a:defRPr sz="95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57" name="Google Shape;57;p11"/>
          <p:cNvSpPr txBox="1">
            <a:spLocks noGrp="1"/>
          </p:cNvSpPr>
          <p:nvPr>
            <p:ph type="subTitle" idx="1"/>
          </p:nvPr>
        </p:nvSpPr>
        <p:spPr>
          <a:xfrm>
            <a:off x="715100" y="2707675"/>
            <a:ext cx="4180500" cy="713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58" name="Google Shape;58;p11"/>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9"/>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60"/>
        <p:cNvGrpSpPr/>
        <p:nvPr/>
      </p:nvGrpSpPr>
      <p:grpSpPr>
        <a:xfrm>
          <a:off x="0" y="0"/>
          <a:ext cx="0" cy="0"/>
          <a:chOff x="0" y="0"/>
          <a:chExt cx="0" cy="0"/>
        </a:xfrm>
      </p:grpSpPr>
      <p:sp>
        <p:nvSpPr>
          <p:cNvPr id="61" name="Google Shape;61;p13"/>
          <p:cNvSpPr txBox="1">
            <a:spLocks noGrp="1"/>
          </p:cNvSpPr>
          <p:nvPr>
            <p:ph type="subTitle" idx="1"/>
          </p:nvPr>
        </p:nvSpPr>
        <p:spPr>
          <a:xfrm>
            <a:off x="4329165" y="1347271"/>
            <a:ext cx="4099800" cy="3489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Archivo Medium"/>
                <a:ea typeface="Archivo Medium"/>
                <a:cs typeface="Archivo Medium"/>
                <a:sym typeface="Archivo Medium"/>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2" name="Google Shape;62;p13"/>
          <p:cNvSpPr txBox="1">
            <a:spLocks noGrp="1"/>
          </p:cNvSpPr>
          <p:nvPr>
            <p:ph type="subTitle" idx="2"/>
          </p:nvPr>
        </p:nvSpPr>
        <p:spPr>
          <a:xfrm>
            <a:off x="4329165" y="2184339"/>
            <a:ext cx="4099800" cy="3489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Archivo Medium"/>
                <a:ea typeface="Archivo Medium"/>
                <a:cs typeface="Archivo Medium"/>
                <a:sym typeface="Archivo Medium"/>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3" name="Google Shape;63;p13"/>
          <p:cNvSpPr txBox="1">
            <a:spLocks noGrp="1"/>
          </p:cNvSpPr>
          <p:nvPr>
            <p:ph type="subTitle" idx="3"/>
          </p:nvPr>
        </p:nvSpPr>
        <p:spPr>
          <a:xfrm>
            <a:off x="4329165" y="3021407"/>
            <a:ext cx="4099800" cy="3489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Archivo Medium"/>
                <a:ea typeface="Archivo Medium"/>
                <a:cs typeface="Archivo Medium"/>
                <a:sym typeface="Archivo Medium"/>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4" name="Google Shape;64;p13"/>
          <p:cNvSpPr txBox="1">
            <a:spLocks noGrp="1"/>
          </p:cNvSpPr>
          <p:nvPr>
            <p:ph type="subTitle" idx="4"/>
          </p:nvPr>
        </p:nvSpPr>
        <p:spPr>
          <a:xfrm>
            <a:off x="4329165" y="1164606"/>
            <a:ext cx="4099800" cy="3489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DM Sans"/>
              <a:buNone/>
              <a:defRPr sz="2200" b="1">
                <a:latin typeface="DM Sans"/>
                <a:ea typeface="DM Sans"/>
                <a:cs typeface="DM Sans"/>
                <a:sym typeface="DM Sans"/>
              </a:defRPr>
            </a:lvl1pPr>
            <a:lvl2pPr lvl="1"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2pPr>
            <a:lvl3pPr lvl="2"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3pPr>
            <a:lvl4pPr lvl="3"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4pPr>
            <a:lvl5pPr lvl="4"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5pPr>
            <a:lvl6pPr lvl="5"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6pPr>
            <a:lvl7pPr lvl="6"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7pPr>
            <a:lvl8pPr lvl="7"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8pPr>
            <a:lvl9pPr lvl="8"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9pPr>
          </a:lstStyle>
          <a:p>
            <a:endParaRPr/>
          </a:p>
        </p:txBody>
      </p:sp>
      <p:sp>
        <p:nvSpPr>
          <p:cNvPr id="65" name="Google Shape;65;p13"/>
          <p:cNvSpPr txBox="1">
            <a:spLocks noGrp="1"/>
          </p:cNvSpPr>
          <p:nvPr>
            <p:ph type="subTitle" idx="5"/>
          </p:nvPr>
        </p:nvSpPr>
        <p:spPr>
          <a:xfrm>
            <a:off x="4329165" y="2000459"/>
            <a:ext cx="4099800" cy="3489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DM Sans"/>
              <a:buNone/>
              <a:defRPr sz="2200" b="1">
                <a:latin typeface="DM Sans"/>
                <a:ea typeface="DM Sans"/>
                <a:cs typeface="DM Sans"/>
                <a:sym typeface="DM Sans"/>
              </a:defRPr>
            </a:lvl1pPr>
            <a:lvl2pPr lvl="1"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2pPr>
            <a:lvl3pPr lvl="2"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3pPr>
            <a:lvl4pPr lvl="3"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4pPr>
            <a:lvl5pPr lvl="4"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5pPr>
            <a:lvl6pPr lvl="5"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6pPr>
            <a:lvl7pPr lvl="6"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7pPr>
            <a:lvl8pPr lvl="7"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8pPr>
            <a:lvl9pPr lvl="8"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9pPr>
          </a:lstStyle>
          <a:p>
            <a:endParaRPr/>
          </a:p>
        </p:txBody>
      </p:sp>
      <p:sp>
        <p:nvSpPr>
          <p:cNvPr id="66" name="Google Shape;66;p13"/>
          <p:cNvSpPr txBox="1">
            <a:spLocks noGrp="1"/>
          </p:cNvSpPr>
          <p:nvPr>
            <p:ph type="subTitle" idx="6"/>
          </p:nvPr>
        </p:nvSpPr>
        <p:spPr>
          <a:xfrm>
            <a:off x="4329165" y="2836311"/>
            <a:ext cx="4099800" cy="3489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DM Sans"/>
              <a:buNone/>
              <a:defRPr sz="2200" b="1">
                <a:latin typeface="DM Sans"/>
                <a:ea typeface="DM Sans"/>
                <a:cs typeface="DM Sans"/>
                <a:sym typeface="DM Sans"/>
              </a:defRPr>
            </a:lvl1pPr>
            <a:lvl2pPr lvl="1"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2pPr>
            <a:lvl3pPr lvl="2"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3pPr>
            <a:lvl4pPr lvl="3"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4pPr>
            <a:lvl5pPr lvl="4"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5pPr>
            <a:lvl6pPr lvl="5"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6pPr>
            <a:lvl7pPr lvl="6"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7pPr>
            <a:lvl8pPr lvl="7"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8pPr>
            <a:lvl9pPr lvl="8"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9pPr>
          </a:lstStyle>
          <a:p>
            <a:endParaRPr/>
          </a:p>
        </p:txBody>
      </p:sp>
      <p:sp>
        <p:nvSpPr>
          <p:cNvPr id="67" name="Google Shape;67;p13"/>
          <p:cNvSpPr txBox="1">
            <a:spLocks noGrp="1"/>
          </p:cNvSpPr>
          <p:nvPr>
            <p:ph type="subTitle" idx="7"/>
          </p:nvPr>
        </p:nvSpPr>
        <p:spPr>
          <a:xfrm>
            <a:off x="4329075" y="3850825"/>
            <a:ext cx="4099800" cy="3489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Archivo Medium"/>
                <a:ea typeface="Archivo Medium"/>
                <a:cs typeface="Archivo Medium"/>
                <a:sym typeface="Archivo Medium"/>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8" name="Google Shape;68;p13"/>
          <p:cNvSpPr txBox="1">
            <a:spLocks noGrp="1"/>
          </p:cNvSpPr>
          <p:nvPr>
            <p:ph type="subTitle" idx="8"/>
          </p:nvPr>
        </p:nvSpPr>
        <p:spPr>
          <a:xfrm>
            <a:off x="4329075" y="3672164"/>
            <a:ext cx="4099800" cy="3489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SzPts val="1800"/>
              <a:buFont typeface="DM Sans"/>
              <a:buNone/>
              <a:defRPr sz="2200" b="1">
                <a:latin typeface="DM Sans"/>
                <a:ea typeface="DM Sans"/>
                <a:cs typeface="DM Sans"/>
                <a:sym typeface="DM Sans"/>
              </a:defRPr>
            </a:lvl1pPr>
            <a:lvl2pPr lvl="1"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2pPr>
            <a:lvl3pPr lvl="2"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3pPr>
            <a:lvl4pPr lvl="3"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4pPr>
            <a:lvl5pPr lvl="4"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5pPr>
            <a:lvl6pPr lvl="5"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6pPr>
            <a:lvl7pPr lvl="6"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7pPr>
            <a:lvl8pPr lvl="7"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8pPr>
            <a:lvl9pPr lvl="8" rtl="0">
              <a:lnSpc>
                <a:spcPct val="100000"/>
              </a:lnSpc>
              <a:spcBef>
                <a:spcPts val="0"/>
              </a:spcBef>
              <a:spcAft>
                <a:spcPts val="0"/>
              </a:spcAft>
              <a:buSzPts val="2000"/>
              <a:buFont typeface="Noto Serif Hebrew"/>
              <a:buNone/>
              <a:defRPr sz="2000" b="1">
                <a:latin typeface="Noto Serif Hebrew"/>
                <a:ea typeface="Noto Serif Hebrew"/>
                <a:cs typeface="Noto Serif Hebrew"/>
                <a:sym typeface="Noto Serif Hebrew"/>
              </a:defRPr>
            </a:lvl9pPr>
          </a:lstStyle>
          <a:p>
            <a:endParaRPr/>
          </a:p>
        </p:txBody>
      </p:sp>
      <p:sp>
        <p:nvSpPr>
          <p:cNvPr id="69" name="Google Shape;69;p13"/>
          <p:cNvSpPr txBox="1">
            <a:spLocks noGrp="1"/>
          </p:cNvSpPr>
          <p:nvPr>
            <p:ph type="title" hasCustomPrompt="1"/>
          </p:nvPr>
        </p:nvSpPr>
        <p:spPr>
          <a:xfrm>
            <a:off x="3445075" y="3677999"/>
            <a:ext cx="740100" cy="423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Font typeface="DM Sans"/>
              <a:buNone/>
              <a:defRPr sz="3000" b="1">
                <a:latin typeface="DM Sans"/>
                <a:ea typeface="DM Sans"/>
                <a:cs typeface="DM Sans"/>
                <a:sym typeface="DM Sans"/>
              </a:defRPr>
            </a:lvl2pPr>
            <a:lvl3pPr lvl="2" rtl="0">
              <a:spcBef>
                <a:spcPts val="0"/>
              </a:spcBef>
              <a:spcAft>
                <a:spcPts val="0"/>
              </a:spcAft>
              <a:buSzPts val="3000"/>
              <a:buFont typeface="DM Sans"/>
              <a:buNone/>
              <a:defRPr sz="3000" b="1">
                <a:latin typeface="DM Sans"/>
                <a:ea typeface="DM Sans"/>
                <a:cs typeface="DM Sans"/>
                <a:sym typeface="DM Sans"/>
              </a:defRPr>
            </a:lvl3pPr>
            <a:lvl4pPr lvl="3" rtl="0">
              <a:spcBef>
                <a:spcPts val="0"/>
              </a:spcBef>
              <a:spcAft>
                <a:spcPts val="0"/>
              </a:spcAft>
              <a:buSzPts val="3000"/>
              <a:buFont typeface="DM Sans"/>
              <a:buNone/>
              <a:defRPr sz="3000" b="1">
                <a:latin typeface="DM Sans"/>
                <a:ea typeface="DM Sans"/>
                <a:cs typeface="DM Sans"/>
                <a:sym typeface="DM Sans"/>
              </a:defRPr>
            </a:lvl4pPr>
            <a:lvl5pPr lvl="4" rtl="0">
              <a:spcBef>
                <a:spcPts val="0"/>
              </a:spcBef>
              <a:spcAft>
                <a:spcPts val="0"/>
              </a:spcAft>
              <a:buSzPts val="3000"/>
              <a:buFont typeface="DM Sans"/>
              <a:buNone/>
              <a:defRPr sz="3000" b="1">
                <a:latin typeface="DM Sans"/>
                <a:ea typeface="DM Sans"/>
                <a:cs typeface="DM Sans"/>
                <a:sym typeface="DM Sans"/>
              </a:defRPr>
            </a:lvl5pPr>
            <a:lvl6pPr lvl="5" rtl="0">
              <a:spcBef>
                <a:spcPts val="0"/>
              </a:spcBef>
              <a:spcAft>
                <a:spcPts val="0"/>
              </a:spcAft>
              <a:buSzPts val="3000"/>
              <a:buFont typeface="DM Sans"/>
              <a:buNone/>
              <a:defRPr sz="3000" b="1">
                <a:latin typeface="DM Sans"/>
                <a:ea typeface="DM Sans"/>
                <a:cs typeface="DM Sans"/>
                <a:sym typeface="DM Sans"/>
              </a:defRPr>
            </a:lvl6pPr>
            <a:lvl7pPr lvl="6" rtl="0">
              <a:spcBef>
                <a:spcPts val="0"/>
              </a:spcBef>
              <a:spcAft>
                <a:spcPts val="0"/>
              </a:spcAft>
              <a:buSzPts val="3000"/>
              <a:buFont typeface="DM Sans"/>
              <a:buNone/>
              <a:defRPr sz="3000" b="1">
                <a:latin typeface="DM Sans"/>
                <a:ea typeface="DM Sans"/>
                <a:cs typeface="DM Sans"/>
                <a:sym typeface="DM Sans"/>
              </a:defRPr>
            </a:lvl7pPr>
            <a:lvl8pPr lvl="7" rtl="0">
              <a:spcBef>
                <a:spcPts val="0"/>
              </a:spcBef>
              <a:spcAft>
                <a:spcPts val="0"/>
              </a:spcAft>
              <a:buSzPts val="3000"/>
              <a:buFont typeface="DM Sans"/>
              <a:buNone/>
              <a:defRPr sz="3000" b="1">
                <a:latin typeface="DM Sans"/>
                <a:ea typeface="DM Sans"/>
                <a:cs typeface="DM Sans"/>
                <a:sym typeface="DM Sans"/>
              </a:defRPr>
            </a:lvl8pPr>
            <a:lvl9pPr lvl="8" rtl="0">
              <a:spcBef>
                <a:spcPts val="0"/>
              </a:spcBef>
              <a:spcAft>
                <a:spcPts val="0"/>
              </a:spcAft>
              <a:buSzPts val="3000"/>
              <a:buFont typeface="DM Sans"/>
              <a:buNone/>
              <a:defRPr sz="3000" b="1">
                <a:latin typeface="DM Sans"/>
                <a:ea typeface="DM Sans"/>
                <a:cs typeface="DM Sans"/>
                <a:sym typeface="DM Sans"/>
              </a:defRPr>
            </a:lvl9pPr>
          </a:lstStyle>
          <a:p>
            <a:r>
              <a:t>xx%</a:t>
            </a:r>
          </a:p>
        </p:txBody>
      </p:sp>
      <p:sp>
        <p:nvSpPr>
          <p:cNvPr id="70" name="Google Shape;70;p13"/>
          <p:cNvSpPr txBox="1">
            <a:spLocks noGrp="1"/>
          </p:cNvSpPr>
          <p:nvPr>
            <p:ph type="title" idx="9" hasCustomPrompt="1"/>
          </p:nvPr>
        </p:nvSpPr>
        <p:spPr>
          <a:xfrm>
            <a:off x="3445075" y="1166939"/>
            <a:ext cx="740100" cy="423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Font typeface="DM Sans"/>
              <a:buNone/>
              <a:defRPr sz="3000" b="1">
                <a:latin typeface="DM Sans"/>
                <a:ea typeface="DM Sans"/>
                <a:cs typeface="DM Sans"/>
                <a:sym typeface="DM Sans"/>
              </a:defRPr>
            </a:lvl2pPr>
            <a:lvl3pPr lvl="2" rtl="0">
              <a:spcBef>
                <a:spcPts val="0"/>
              </a:spcBef>
              <a:spcAft>
                <a:spcPts val="0"/>
              </a:spcAft>
              <a:buSzPts val="3000"/>
              <a:buFont typeface="DM Sans"/>
              <a:buNone/>
              <a:defRPr sz="3000" b="1">
                <a:latin typeface="DM Sans"/>
                <a:ea typeface="DM Sans"/>
                <a:cs typeface="DM Sans"/>
                <a:sym typeface="DM Sans"/>
              </a:defRPr>
            </a:lvl3pPr>
            <a:lvl4pPr lvl="3" rtl="0">
              <a:spcBef>
                <a:spcPts val="0"/>
              </a:spcBef>
              <a:spcAft>
                <a:spcPts val="0"/>
              </a:spcAft>
              <a:buSzPts val="3000"/>
              <a:buFont typeface="DM Sans"/>
              <a:buNone/>
              <a:defRPr sz="3000" b="1">
                <a:latin typeface="DM Sans"/>
                <a:ea typeface="DM Sans"/>
                <a:cs typeface="DM Sans"/>
                <a:sym typeface="DM Sans"/>
              </a:defRPr>
            </a:lvl4pPr>
            <a:lvl5pPr lvl="4" rtl="0">
              <a:spcBef>
                <a:spcPts val="0"/>
              </a:spcBef>
              <a:spcAft>
                <a:spcPts val="0"/>
              </a:spcAft>
              <a:buSzPts val="3000"/>
              <a:buFont typeface="DM Sans"/>
              <a:buNone/>
              <a:defRPr sz="3000" b="1">
                <a:latin typeface="DM Sans"/>
                <a:ea typeface="DM Sans"/>
                <a:cs typeface="DM Sans"/>
                <a:sym typeface="DM Sans"/>
              </a:defRPr>
            </a:lvl5pPr>
            <a:lvl6pPr lvl="5" rtl="0">
              <a:spcBef>
                <a:spcPts val="0"/>
              </a:spcBef>
              <a:spcAft>
                <a:spcPts val="0"/>
              </a:spcAft>
              <a:buSzPts val="3000"/>
              <a:buFont typeface="DM Sans"/>
              <a:buNone/>
              <a:defRPr sz="3000" b="1">
                <a:latin typeface="DM Sans"/>
                <a:ea typeface="DM Sans"/>
                <a:cs typeface="DM Sans"/>
                <a:sym typeface="DM Sans"/>
              </a:defRPr>
            </a:lvl6pPr>
            <a:lvl7pPr lvl="6" rtl="0">
              <a:spcBef>
                <a:spcPts val="0"/>
              </a:spcBef>
              <a:spcAft>
                <a:spcPts val="0"/>
              </a:spcAft>
              <a:buSzPts val="3000"/>
              <a:buFont typeface="DM Sans"/>
              <a:buNone/>
              <a:defRPr sz="3000" b="1">
                <a:latin typeface="DM Sans"/>
                <a:ea typeface="DM Sans"/>
                <a:cs typeface="DM Sans"/>
                <a:sym typeface="DM Sans"/>
              </a:defRPr>
            </a:lvl7pPr>
            <a:lvl8pPr lvl="7" rtl="0">
              <a:spcBef>
                <a:spcPts val="0"/>
              </a:spcBef>
              <a:spcAft>
                <a:spcPts val="0"/>
              </a:spcAft>
              <a:buSzPts val="3000"/>
              <a:buFont typeface="DM Sans"/>
              <a:buNone/>
              <a:defRPr sz="3000" b="1">
                <a:latin typeface="DM Sans"/>
                <a:ea typeface="DM Sans"/>
                <a:cs typeface="DM Sans"/>
                <a:sym typeface="DM Sans"/>
              </a:defRPr>
            </a:lvl8pPr>
            <a:lvl9pPr lvl="8" rtl="0">
              <a:spcBef>
                <a:spcPts val="0"/>
              </a:spcBef>
              <a:spcAft>
                <a:spcPts val="0"/>
              </a:spcAft>
              <a:buSzPts val="3000"/>
              <a:buFont typeface="DM Sans"/>
              <a:buNone/>
              <a:defRPr sz="3000" b="1">
                <a:latin typeface="DM Sans"/>
                <a:ea typeface="DM Sans"/>
                <a:cs typeface="DM Sans"/>
                <a:sym typeface="DM Sans"/>
              </a:defRPr>
            </a:lvl9pPr>
          </a:lstStyle>
          <a:p>
            <a:r>
              <a:t>xx%</a:t>
            </a:r>
          </a:p>
        </p:txBody>
      </p:sp>
      <p:sp>
        <p:nvSpPr>
          <p:cNvPr id="71" name="Google Shape;71;p13"/>
          <p:cNvSpPr txBox="1">
            <a:spLocks noGrp="1"/>
          </p:cNvSpPr>
          <p:nvPr>
            <p:ph type="title" idx="13" hasCustomPrompt="1"/>
          </p:nvPr>
        </p:nvSpPr>
        <p:spPr>
          <a:xfrm>
            <a:off x="3445075" y="2003959"/>
            <a:ext cx="740100" cy="423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Font typeface="DM Sans"/>
              <a:buNone/>
              <a:defRPr sz="3000" b="1">
                <a:latin typeface="DM Sans"/>
                <a:ea typeface="DM Sans"/>
                <a:cs typeface="DM Sans"/>
                <a:sym typeface="DM Sans"/>
              </a:defRPr>
            </a:lvl2pPr>
            <a:lvl3pPr lvl="2" rtl="0">
              <a:spcBef>
                <a:spcPts val="0"/>
              </a:spcBef>
              <a:spcAft>
                <a:spcPts val="0"/>
              </a:spcAft>
              <a:buSzPts val="3000"/>
              <a:buFont typeface="DM Sans"/>
              <a:buNone/>
              <a:defRPr sz="3000" b="1">
                <a:latin typeface="DM Sans"/>
                <a:ea typeface="DM Sans"/>
                <a:cs typeface="DM Sans"/>
                <a:sym typeface="DM Sans"/>
              </a:defRPr>
            </a:lvl3pPr>
            <a:lvl4pPr lvl="3" rtl="0">
              <a:spcBef>
                <a:spcPts val="0"/>
              </a:spcBef>
              <a:spcAft>
                <a:spcPts val="0"/>
              </a:spcAft>
              <a:buSzPts val="3000"/>
              <a:buFont typeface="DM Sans"/>
              <a:buNone/>
              <a:defRPr sz="3000" b="1">
                <a:latin typeface="DM Sans"/>
                <a:ea typeface="DM Sans"/>
                <a:cs typeface="DM Sans"/>
                <a:sym typeface="DM Sans"/>
              </a:defRPr>
            </a:lvl4pPr>
            <a:lvl5pPr lvl="4" rtl="0">
              <a:spcBef>
                <a:spcPts val="0"/>
              </a:spcBef>
              <a:spcAft>
                <a:spcPts val="0"/>
              </a:spcAft>
              <a:buSzPts val="3000"/>
              <a:buFont typeface="DM Sans"/>
              <a:buNone/>
              <a:defRPr sz="3000" b="1">
                <a:latin typeface="DM Sans"/>
                <a:ea typeface="DM Sans"/>
                <a:cs typeface="DM Sans"/>
                <a:sym typeface="DM Sans"/>
              </a:defRPr>
            </a:lvl5pPr>
            <a:lvl6pPr lvl="5" rtl="0">
              <a:spcBef>
                <a:spcPts val="0"/>
              </a:spcBef>
              <a:spcAft>
                <a:spcPts val="0"/>
              </a:spcAft>
              <a:buSzPts val="3000"/>
              <a:buFont typeface="DM Sans"/>
              <a:buNone/>
              <a:defRPr sz="3000" b="1">
                <a:latin typeface="DM Sans"/>
                <a:ea typeface="DM Sans"/>
                <a:cs typeface="DM Sans"/>
                <a:sym typeface="DM Sans"/>
              </a:defRPr>
            </a:lvl6pPr>
            <a:lvl7pPr lvl="6" rtl="0">
              <a:spcBef>
                <a:spcPts val="0"/>
              </a:spcBef>
              <a:spcAft>
                <a:spcPts val="0"/>
              </a:spcAft>
              <a:buSzPts val="3000"/>
              <a:buFont typeface="DM Sans"/>
              <a:buNone/>
              <a:defRPr sz="3000" b="1">
                <a:latin typeface="DM Sans"/>
                <a:ea typeface="DM Sans"/>
                <a:cs typeface="DM Sans"/>
                <a:sym typeface="DM Sans"/>
              </a:defRPr>
            </a:lvl7pPr>
            <a:lvl8pPr lvl="7" rtl="0">
              <a:spcBef>
                <a:spcPts val="0"/>
              </a:spcBef>
              <a:spcAft>
                <a:spcPts val="0"/>
              </a:spcAft>
              <a:buSzPts val="3000"/>
              <a:buFont typeface="DM Sans"/>
              <a:buNone/>
              <a:defRPr sz="3000" b="1">
                <a:latin typeface="DM Sans"/>
                <a:ea typeface="DM Sans"/>
                <a:cs typeface="DM Sans"/>
                <a:sym typeface="DM Sans"/>
              </a:defRPr>
            </a:lvl8pPr>
            <a:lvl9pPr lvl="8" rtl="0">
              <a:spcBef>
                <a:spcPts val="0"/>
              </a:spcBef>
              <a:spcAft>
                <a:spcPts val="0"/>
              </a:spcAft>
              <a:buSzPts val="3000"/>
              <a:buFont typeface="DM Sans"/>
              <a:buNone/>
              <a:defRPr sz="3000" b="1">
                <a:latin typeface="DM Sans"/>
                <a:ea typeface="DM Sans"/>
                <a:cs typeface="DM Sans"/>
                <a:sym typeface="DM Sans"/>
              </a:defRPr>
            </a:lvl9pPr>
          </a:lstStyle>
          <a:p>
            <a:r>
              <a:t>xx%</a:t>
            </a:r>
          </a:p>
        </p:txBody>
      </p:sp>
      <p:sp>
        <p:nvSpPr>
          <p:cNvPr id="72" name="Google Shape;72;p13"/>
          <p:cNvSpPr txBox="1">
            <a:spLocks noGrp="1"/>
          </p:cNvSpPr>
          <p:nvPr>
            <p:ph type="title" idx="14" hasCustomPrompt="1"/>
          </p:nvPr>
        </p:nvSpPr>
        <p:spPr>
          <a:xfrm>
            <a:off x="3445075" y="2840979"/>
            <a:ext cx="740100" cy="423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Font typeface="DM Sans"/>
              <a:buNone/>
              <a:defRPr sz="3000" b="1">
                <a:latin typeface="DM Sans"/>
                <a:ea typeface="DM Sans"/>
                <a:cs typeface="DM Sans"/>
                <a:sym typeface="DM Sans"/>
              </a:defRPr>
            </a:lvl2pPr>
            <a:lvl3pPr lvl="2" rtl="0">
              <a:spcBef>
                <a:spcPts val="0"/>
              </a:spcBef>
              <a:spcAft>
                <a:spcPts val="0"/>
              </a:spcAft>
              <a:buSzPts val="3000"/>
              <a:buFont typeface="DM Sans"/>
              <a:buNone/>
              <a:defRPr sz="3000" b="1">
                <a:latin typeface="DM Sans"/>
                <a:ea typeface="DM Sans"/>
                <a:cs typeface="DM Sans"/>
                <a:sym typeface="DM Sans"/>
              </a:defRPr>
            </a:lvl3pPr>
            <a:lvl4pPr lvl="3" rtl="0">
              <a:spcBef>
                <a:spcPts val="0"/>
              </a:spcBef>
              <a:spcAft>
                <a:spcPts val="0"/>
              </a:spcAft>
              <a:buSzPts val="3000"/>
              <a:buFont typeface="DM Sans"/>
              <a:buNone/>
              <a:defRPr sz="3000" b="1">
                <a:latin typeface="DM Sans"/>
                <a:ea typeface="DM Sans"/>
                <a:cs typeface="DM Sans"/>
                <a:sym typeface="DM Sans"/>
              </a:defRPr>
            </a:lvl4pPr>
            <a:lvl5pPr lvl="4" rtl="0">
              <a:spcBef>
                <a:spcPts val="0"/>
              </a:spcBef>
              <a:spcAft>
                <a:spcPts val="0"/>
              </a:spcAft>
              <a:buSzPts val="3000"/>
              <a:buFont typeface="DM Sans"/>
              <a:buNone/>
              <a:defRPr sz="3000" b="1">
                <a:latin typeface="DM Sans"/>
                <a:ea typeface="DM Sans"/>
                <a:cs typeface="DM Sans"/>
                <a:sym typeface="DM Sans"/>
              </a:defRPr>
            </a:lvl5pPr>
            <a:lvl6pPr lvl="5" rtl="0">
              <a:spcBef>
                <a:spcPts val="0"/>
              </a:spcBef>
              <a:spcAft>
                <a:spcPts val="0"/>
              </a:spcAft>
              <a:buSzPts val="3000"/>
              <a:buFont typeface="DM Sans"/>
              <a:buNone/>
              <a:defRPr sz="3000" b="1">
                <a:latin typeface="DM Sans"/>
                <a:ea typeface="DM Sans"/>
                <a:cs typeface="DM Sans"/>
                <a:sym typeface="DM Sans"/>
              </a:defRPr>
            </a:lvl6pPr>
            <a:lvl7pPr lvl="6" rtl="0">
              <a:spcBef>
                <a:spcPts val="0"/>
              </a:spcBef>
              <a:spcAft>
                <a:spcPts val="0"/>
              </a:spcAft>
              <a:buSzPts val="3000"/>
              <a:buFont typeface="DM Sans"/>
              <a:buNone/>
              <a:defRPr sz="3000" b="1">
                <a:latin typeface="DM Sans"/>
                <a:ea typeface="DM Sans"/>
                <a:cs typeface="DM Sans"/>
                <a:sym typeface="DM Sans"/>
              </a:defRPr>
            </a:lvl7pPr>
            <a:lvl8pPr lvl="7" rtl="0">
              <a:spcBef>
                <a:spcPts val="0"/>
              </a:spcBef>
              <a:spcAft>
                <a:spcPts val="0"/>
              </a:spcAft>
              <a:buSzPts val="3000"/>
              <a:buFont typeface="DM Sans"/>
              <a:buNone/>
              <a:defRPr sz="3000" b="1">
                <a:latin typeface="DM Sans"/>
                <a:ea typeface="DM Sans"/>
                <a:cs typeface="DM Sans"/>
                <a:sym typeface="DM Sans"/>
              </a:defRPr>
            </a:lvl8pPr>
            <a:lvl9pPr lvl="8" rtl="0">
              <a:spcBef>
                <a:spcPts val="0"/>
              </a:spcBef>
              <a:spcAft>
                <a:spcPts val="0"/>
              </a:spcAft>
              <a:buSzPts val="3000"/>
              <a:buFont typeface="DM Sans"/>
              <a:buNone/>
              <a:defRPr sz="3000" b="1">
                <a:latin typeface="DM Sans"/>
                <a:ea typeface="DM Sans"/>
                <a:cs typeface="DM Sans"/>
                <a:sym typeface="DM Sans"/>
              </a:defRPr>
            </a:lvl9pPr>
          </a:lstStyle>
          <a:p>
            <a:r>
              <a:t>xx%</a:t>
            </a:r>
          </a:p>
        </p:txBody>
      </p:sp>
      <p:sp>
        <p:nvSpPr>
          <p:cNvPr id="73" name="Google Shape;73;p13"/>
          <p:cNvSpPr txBox="1">
            <a:spLocks noGrp="1"/>
          </p:cNvSpPr>
          <p:nvPr>
            <p:ph type="title" idx="15"/>
          </p:nvPr>
        </p:nvSpPr>
        <p:spPr>
          <a:xfrm>
            <a:off x="715100" y="445025"/>
            <a:ext cx="2705400" cy="572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DM Sans"/>
              <a:buNone/>
              <a:defRPr sz="3000" b="1">
                <a:solidFill>
                  <a:schemeClr val="dk1"/>
                </a:solidFill>
                <a:latin typeface="DM Sans"/>
                <a:ea typeface="DM Sans"/>
                <a:cs typeface="DM Sans"/>
                <a:sym typeface="DM Sans"/>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4" name="Google Shape;74;p13"/>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75"/>
        <p:cNvGrpSpPr/>
        <p:nvPr/>
      </p:nvGrpSpPr>
      <p:grpSpPr>
        <a:xfrm>
          <a:off x="0" y="0"/>
          <a:ext cx="0" cy="0"/>
          <a:chOff x="0" y="0"/>
          <a:chExt cx="0" cy="0"/>
        </a:xfrm>
      </p:grpSpPr>
      <p:sp>
        <p:nvSpPr>
          <p:cNvPr id="76" name="Google Shape;76;p14"/>
          <p:cNvSpPr txBox="1">
            <a:spLocks noGrp="1"/>
          </p:cNvSpPr>
          <p:nvPr>
            <p:ph type="title"/>
          </p:nvPr>
        </p:nvSpPr>
        <p:spPr>
          <a:xfrm>
            <a:off x="3865000" y="2699800"/>
            <a:ext cx="4563900" cy="5319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None/>
              <a:defRPr sz="22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77" name="Google Shape;77;p14"/>
          <p:cNvSpPr txBox="1">
            <a:spLocks noGrp="1"/>
          </p:cNvSpPr>
          <p:nvPr>
            <p:ph type="subTitle" idx="1"/>
          </p:nvPr>
        </p:nvSpPr>
        <p:spPr>
          <a:xfrm>
            <a:off x="2201200" y="637775"/>
            <a:ext cx="6227700" cy="1994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500"/>
              <a:buNone/>
              <a:defRPr sz="3000"/>
            </a:lvl1pPr>
            <a:lvl2pPr lvl="1" algn="ctr" rtl="0">
              <a:lnSpc>
                <a:spcPct val="100000"/>
              </a:lnSpc>
              <a:spcBef>
                <a:spcPts val="0"/>
              </a:spcBef>
              <a:spcAft>
                <a:spcPts val="0"/>
              </a:spcAft>
              <a:buSzPts val="2500"/>
              <a:buNone/>
              <a:defRPr sz="2500"/>
            </a:lvl2pPr>
            <a:lvl3pPr lvl="2" algn="ctr" rtl="0">
              <a:lnSpc>
                <a:spcPct val="100000"/>
              </a:lnSpc>
              <a:spcBef>
                <a:spcPts val="0"/>
              </a:spcBef>
              <a:spcAft>
                <a:spcPts val="0"/>
              </a:spcAft>
              <a:buSzPts val="2500"/>
              <a:buNone/>
              <a:defRPr sz="2500"/>
            </a:lvl3pPr>
            <a:lvl4pPr lvl="3" algn="ctr" rtl="0">
              <a:lnSpc>
                <a:spcPct val="100000"/>
              </a:lnSpc>
              <a:spcBef>
                <a:spcPts val="0"/>
              </a:spcBef>
              <a:spcAft>
                <a:spcPts val="0"/>
              </a:spcAft>
              <a:buSzPts val="2500"/>
              <a:buNone/>
              <a:defRPr sz="2500"/>
            </a:lvl4pPr>
            <a:lvl5pPr lvl="4" algn="ctr" rtl="0">
              <a:lnSpc>
                <a:spcPct val="100000"/>
              </a:lnSpc>
              <a:spcBef>
                <a:spcPts val="0"/>
              </a:spcBef>
              <a:spcAft>
                <a:spcPts val="0"/>
              </a:spcAft>
              <a:buSzPts val="2500"/>
              <a:buNone/>
              <a:defRPr sz="2500"/>
            </a:lvl5pPr>
            <a:lvl6pPr lvl="5" algn="ctr" rtl="0">
              <a:lnSpc>
                <a:spcPct val="100000"/>
              </a:lnSpc>
              <a:spcBef>
                <a:spcPts val="0"/>
              </a:spcBef>
              <a:spcAft>
                <a:spcPts val="0"/>
              </a:spcAft>
              <a:buSzPts val="2500"/>
              <a:buNone/>
              <a:defRPr sz="2500"/>
            </a:lvl6pPr>
            <a:lvl7pPr lvl="6" algn="ctr" rtl="0">
              <a:lnSpc>
                <a:spcPct val="100000"/>
              </a:lnSpc>
              <a:spcBef>
                <a:spcPts val="0"/>
              </a:spcBef>
              <a:spcAft>
                <a:spcPts val="0"/>
              </a:spcAft>
              <a:buSzPts val="2500"/>
              <a:buNone/>
              <a:defRPr sz="2500"/>
            </a:lvl7pPr>
            <a:lvl8pPr lvl="7" algn="ctr" rtl="0">
              <a:lnSpc>
                <a:spcPct val="100000"/>
              </a:lnSpc>
              <a:spcBef>
                <a:spcPts val="0"/>
              </a:spcBef>
              <a:spcAft>
                <a:spcPts val="0"/>
              </a:spcAft>
              <a:buSzPts val="2500"/>
              <a:buNone/>
              <a:defRPr sz="2500"/>
            </a:lvl8pPr>
            <a:lvl9pPr lvl="8" algn="ctr" rtl="0">
              <a:lnSpc>
                <a:spcPct val="100000"/>
              </a:lnSpc>
              <a:spcBef>
                <a:spcPts val="0"/>
              </a:spcBef>
              <a:spcAft>
                <a:spcPts val="0"/>
              </a:spcAft>
              <a:buSzPts val="2500"/>
              <a:buNone/>
              <a:defRPr sz="2500"/>
            </a:lvl9pPr>
          </a:lstStyle>
          <a:p>
            <a:endParaRPr/>
          </a:p>
        </p:txBody>
      </p:sp>
      <p:sp>
        <p:nvSpPr>
          <p:cNvPr id="78" name="Google Shape;78;p14"/>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1">
  <p:cSld name="CUSTOM_1">
    <p:spTree>
      <p:nvGrpSpPr>
        <p:cNvPr id="1" name="Shape 79"/>
        <p:cNvGrpSpPr/>
        <p:nvPr/>
      </p:nvGrpSpPr>
      <p:grpSpPr>
        <a:xfrm>
          <a:off x="0" y="0"/>
          <a:ext cx="0" cy="0"/>
          <a:chOff x="0" y="0"/>
          <a:chExt cx="0" cy="0"/>
        </a:xfrm>
      </p:grpSpPr>
      <p:sp>
        <p:nvSpPr>
          <p:cNvPr id="80" name="Google Shape;80;p1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81" name="Google Shape;81;p15"/>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 name="Google Shape;82;p15"/>
          <p:cNvGrpSpPr/>
          <p:nvPr/>
        </p:nvGrpSpPr>
        <p:grpSpPr>
          <a:xfrm rot="6978379">
            <a:off x="8096576" y="2806626"/>
            <a:ext cx="664657" cy="664310"/>
            <a:chOff x="6212418" y="1482331"/>
            <a:chExt cx="627249" cy="626921"/>
          </a:xfrm>
        </p:grpSpPr>
        <p:sp>
          <p:nvSpPr>
            <p:cNvPr id="83" name="Google Shape;83;p15"/>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5"/>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 name="Google Shape;85;p15"/>
          <p:cNvGrpSpPr/>
          <p:nvPr/>
        </p:nvGrpSpPr>
        <p:grpSpPr>
          <a:xfrm rot="-1183323">
            <a:off x="246893" y="1046862"/>
            <a:ext cx="761061" cy="825062"/>
            <a:chOff x="7511392" y="307000"/>
            <a:chExt cx="863570" cy="936192"/>
          </a:xfrm>
        </p:grpSpPr>
        <p:sp>
          <p:nvSpPr>
            <p:cNvPr id="86" name="Google Shape;86;p15"/>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5"/>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2">
  <p:cSld name="CUSTOM_1_2">
    <p:spTree>
      <p:nvGrpSpPr>
        <p:cNvPr id="1" name="Shape 88"/>
        <p:cNvGrpSpPr/>
        <p:nvPr/>
      </p:nvGrpSpPr>
      <p:grpSpPr>
        <a:xfrm>
          <a:off x="0" y="0"/>
          <a:ext cx="0" cy="0"/>
          <a:chOff x="0" y="0"/>
          <a:chExt cx="0" cy="0"/>
        </a:xfrm>
      </p:grpSpPr>
      <p:sp>
        <p:nvSpPr>
          <p:cNvPr id="89" name="Google Shape;89;p1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90" name="Google Shape;90;p16"/>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3">
  <p:cSld name="CUSTOM_1_1">
    <p:spTree>
      <p:nvGrpSpPr>
        <p:cNvPr id="1" name="Shape 91"/>
        <p:cNvGrpSpPr/>
        <p:nvPr/>
      </p:nvGrpSpPr>
      <p:grpSpPr>
        <a:xfrm>
          <a:off x="0" y="0"/>
          <a:ext cx="0" cy="0"/>
          <a:chOff x="0" y="0"/>
          <a:chExt cx="0" cy="0"/>
        </a:xfrm>
      </p:grpSpPr>
      <p:grpSp>
        <p:nvGrpSpPr>
          <p:cNvPr id="92" name="Google Shape;92;p17"/>
          <p:cNvGrpSpPr/>
          <p:nvPr/>
        </p:nvGrpSpPr>
        <p:grpSpPr>
          <a:xfrm rot="-2700000" flipH="1">
            <a:off x="8048343" y="234611"/>
            <a:ext cx="761101" cy="760703"/>
            <a:chOff x="6212418" y="1482331"/>
            <a:chExt cx="627249" cy="626921"/>
          </a:xfrm>
        </p:grpSpPr>
        <p:sp>
          <p:nvSpPr>
            <p:cNvPr id="93" name="Google Shape;93;p17"/>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7"/>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17"/>
          <p:cNvSpPr txBox="1">
            <a:spLocks noGrp="1"/>
          </p:cNvSpPr>
          <p:nvPr>
            <p:ph type="title"/>
          </p:nvPr>
        </p:nvSpPr>
        <p:spPr>
          <a:xfrm>
            <a:off x="715100" y="445025"/>
            <a:ext cx="3742500" cy="572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DM Sans"/>
              <a:buNone/>
              <a:defRPr sz="3000" b="1">
                <a:solidFill>
                  <a:schemeClr val="dk1"/>
                </a:solidFill>
                <a:latin typeface="DM Sans"/>
                <a:ea typeface="DM Sans"/>
                <a:cs typeface="DM Sans"/>
                <a:sym typeface="DM Sans"/>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ext">
  <p:cSld name="CUSTOM">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715100" y="1527875"/>
            <a:ext cx="4164900" cy="18615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rtl="0">
              <a:spcBef>
                <a:spcPts val="0"/>
              </a:spcBef>
              <a:spcAft>
                <a:spcPts val="0"/>
              </a:spcAft>
              <a:buSzPts val="3000"/>
              <a:buFont typeface="Noto Serif Hebrew"/>
              <a:buNone/>
              <a:defRPr sz="3000">
                <a:latin typeface="Noto Serif Hebrew"/>
                <a:ea typeface="Noto Serif Hebrew"/>
                <a:cs typeface="Noto Serif Hebrew"/>
                <a:sym typeface="Noto Serif Hebrew"/>
              </a:defRPr>
            </a:lvl2pPr>
            <a:lvl3pPr lvl="2" rtl="0">
              <a:spcBef>
                <a:spcPts val="0"/>
              </a:spcBef>
              <a:spcAft>
                <a:spcPts val="0"/>
              </a:spcAft>
              <a:buSzPts val="3000"/>
              <a:buFont typeface="Noto Serif Hebrew"/>
              <a:buNone/>
              <a:defRPr sz="3000">
                <a:latin typeface="Noto Serif Hebrew"/>
                <a:ea typeface="Noto Serif Hebrew"/>
                <a:cs typeface="Noto Serif Hebrew"/>
                <a:sym typeface="Noto Serif Hebrew"/>
              </a:defRPr>
            </a:lvl3pPr>
            <a:lvl4pPr lvl="3" rtl="0">
              <a:spcBef>
                <a:spcPts val="0"/>
              </a:spcBef>
              <a:spcAft>
                <a:spcPts val="0"/>
              </a:spcAft>
              <a:buSzPts val="3000"/>
              <a:buFont typeface="Noto Serif Hebrew"/>
              <a:buNone/>
              <a:defRPr sz="3000">
                <a:latin typeface="Noto Serif Hebrew"/>
                <a:ea typeface="Noto Serif Hebrew"/>
                <a:cs typeface="Noto Serif Hebrew"/>
                <a:sym typeface="Noto Serif Hebrew"/>
              </a:defRPr>
            </a:lvl4pPr>
            <a:lvl5pPr lvl="4" rtl="0">
              <a:spcBef>
                <a:spcPts val="0"/>
              </a:spcBef>
              <a:spcAft>
                <a:spcPts val="0"/>
              </a:spcAft>
              <a:buSzPts val="3000"/>
              <a:buFont typeface="Noto Serif Hebrew"/>
              <a:buNone/>
              <a:defRPr sz="3000">
                <a:latin typeface="Noto Serif Hebrew"/>
                <a:ea typeface="Noto Serif Hebrew"/>
                <a:cs typeface="Noto Serif Hebrew"/>
                <a:sym typeface="Noto Serif Hebrew"/>
              </a:defRPr>
            </a:lvl5pPr>
            <a:lvl6pPr lvl="5" rtl="0">
              <a:spcBef>
                <a:spcPts val="0"/>
              </a:spcBef>
              <a:spcAft>
                <a:spcPts val="0"/>
              </a:spcAft>
              <a:buSzPts val="3000"/>
              <a:buFont typeface="Noto Serif Hebrew"/>
              <a:buNone/>
              <a:defRPr sz="3000">
                <a:latin typeface="Noto Serif Hebrew"/>
                <a:ea typeface="Noto Serif Hebrew"/>
                <a:cs typeface="Noto Serif Hebrew"/>
                <a:sym typeface="Noto Serif Hebrew"/>
              </a:defRPr>
            </a:lvl6pPr>
            <a:lvl7pPr lvl="6" rtl="0">
              <a:spcBef>
                <a:spcPts val="0"/>
              </a:spcBef>
              <a:spcAft>
                <a:spcPts val="0"/>
              </a:spcAft>
              <a:buSzPts val="3000"/>
              <a:buFont typeface="Noto Serif Hebrew"/>
              <a:buNone/>
              <a:defRPr sz="3000">
                <a:latin typeface="Noto Serif Hebrew"/>
                <a:ea typeface="Noto Serif Hebrew"/>
                <a:cs typeface="Noto Serif Hebrew"/>
                <a:sym typeface="Noto Serif Hebrew"/>
              </a:defRPr>
            </a:lvl7pPr>
            <a:lvl8pPr lvl="7" rtl="0">
              <a:spcBef>
                <a:spcPts val="0"/>
              </a:spcBef>
              <a:spcAft>
                <a:spcPts val="0"/>
              </a:spcAft>
              <a:buSzPts val="3000"/>
              <a:buFont typeface="Noto Serif Hebrew"/>
              <a:buNone/>
              <a:defRPr sz="3000">
                <a:latin typeface="Noto Serif Hebrew"/>
                <a:ea typeface="Noto Serif Hebrew"/>
                <a:cs typeface="Noto Serif Hebrew"/>
                <a:sym typeface="Noto Serif Hebrew"/>
              </a:defRPr>
            </a:lvl8pPr>
            <a:lvl9pPr lvl="8" rtl="0">
              <a:spcBef>
                <a:spcPts val="0"/>
              </a:spcBef>
              <a:spcAft>
                <a:spcPts val="0"/>
              </a:spcAft>
              <a:buSzPts val="3000"/>
              <a:buFont typeface="Noto Serif Hebrew"/>
              <a:buNone/>
              <a:defRPr sz="3000">
                <a:latin typeface="Noto Serif Hebrew"/>
                <a:ea typeface="Noto Serif Hebrew"/>
                <a:cs typeface="Noto Serif Hebrew"/>
                <a:sym typeface="Noto Serif Hebrew"/>
              </a:defRPr>
            </a:lvl9pPr>
          </a:lstStyle>
          <a:p>
            <a:endParaRPr/>
          </a:p>
        </p:txBody>
      </p:sp>
      <p:sp>
        <p:nvSpPr>
          <p:cNvPr id="98" name="Google Shape;98;p18"/>
          <p:cNvSpPr txBox="1">
            <a:spLocks noGrp="1"/>
          </p:cNvSpPr>
          <p:nvPr>
            <p:ph type="subTitle" idx="1"/>
          </p:nvPr>
        </p:nvSpPr>
        <p:spPr>
          <a:xfrm>
            <a:off x="715200" y="3313175"/>
            <a:ext cx="2734500" cy="999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800"/>
              <a:buNone/>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
        <p:nvSpPr>
          <p:cNvPr id="99" name="Google Shape;99;p18"/>
          <p:cNvSpPr>
            <a:spLocks noGrp="1"/>
          </p:cNvSpPr>
          <p:nvPr>
            <p:ph type="pic" idx="2"/>
          </p:nvPr>
        </p:nvSpPr>
        <p:spPr>
          <a:xfrm>
            <a:off x="4746150" y="378425"/>
            <a:ext cx="4164900" cy="4160400"/>
          </a:xfrm>
          <a:prstGeom prst="ellipse">
            <a:avLst/>
          </a:prstGeom>
          <a:noFill/>
          <a:ln>
            <a:noFill/>
          </a:ln>
        </p:spPr>
      </p:sp>
      <p:sp>
        <p:nvSpPr>
          <p:cNvPr id="100" name="Google Shape;100;p18"/>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ext 1">
  <p:cSld name="CUSTOM_2">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5619548" y="2296650"/>
            <a:ext cx="2566500" cy="562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000"/>
              <a:buNone/>
              <a:defRPr/>
            </a:lvl1pPr>
            <a:lvl2pPr lvl="1" algn="r" rtl="0">
              <a:spcBef>
                <a:spcPts val="0"/>
              </a:spcBef>
              <a:spcAft>
                <a:spcPts val="0"/>
              </a:spcAft>
              <a:buSzPts val="3000"/>
              <a:buFont typeface="Noto Serif Hebrew"/>
              <a:buNone/>
              <a:defRPr sz="3000">
                <a:latin typeface="Noto Serif Hebrew"/>
                <a:ea typeface="Noto Serif Hebrew"/>
                <a:cs typeface="Noto Serif Hebrew"/>
                <a:sym typeface="Noto Serif Hebrew"/>
              </a:defRPr>
            </a:lvl2pPr>
            <a:lvl3pPr lvl="2" algn="r" rtl="0">
              <a:spcBef>
                <a:spcPts val="0"/>
              </a:spcBef>
              <a:spcAft>
                <a:spcPts val="0"/>
              </a:spcAft>
              <a:buSzPts val="3000"/>
              <a:buFont typeface="Noto Serif Hebrew"/>
              <a:buNone/>
              <a:defRPr sz="3000">
                <a:latin typeface="Noto Serif Hebrew"/>
                <a:ea typeface="Noto Serif Hebrew"/>
                <a:cs typeface="Noto Serif Hebrew"/>
                <a:sym typeface="Noto Serif Hebrew"/>
              </a:defRPr>
            </a:lvl3pPr>
            <a:lvl4pPr lvl="3" algn="r" rtl="0">
              <a:spcBef>
                <a:spcPts val="0"/>
              </a:spcBef>
              <a:spcAft>
                <a:spcPts val="0"/>
              </a:spcAft>
              <a:buSzPts val="3000"/>
              <a:buFont typeface="Noto Serif Hebrew"/>
              <a:buNone/>
              <a:defRPr sz="3000">
                <a:latin typeface="Noto Serif Hebrew"/>
                <a:ea typeface="Noto Serif Hebrew"/>
                <a:cs typeface="Noto Serif Hebrew"/>
                <a:sym typeface="Noto Serif Hebrew"/>
              </a:defRPr>
            </a:lvl4pPr>
            <a:lvl5pPr lvl="4" algn="r" rtl="0">
              <a:spcBef>
                <a:spcPts val="0"/>
              </a:spcBef>
              <a:spcAft>
                <a:spcPts val="0"/>
              </a:spcAft>
              <a:buSzPts val="3000"/>
              <a:buFont typeface="Noto Serif Hebrew"/>
              <a:buNone/>
              <a:defRPr sz="3000">
                <a:latin typeface="Noto Serif Hebrew"/>
                <a:ea typeface="Noto Serif Hebrew"/>
                <a:cs typeface="Noto Serif Hebrew"/>
                <a:sym typeface="Noto Serif Hebrew"/>
              </a:defRPr>
            </a:lvl5pPr>
            <a:lvl6pPr lvl="5" algn="r" rtl="0">
              <a:spcBef>
                <a:spcPts val="0"/>
              </a:spcBef>
              <a:spcAft>
                <a:spcPts val="0"/>
              </a:spcAft>
              <a:buSzPts val="3000"/>
              <a:buFont typeface="Noto Serif Hebrew"/>
              <a:buNone/>
              <a:defRPr sz="3000">
                <a:latin typeface="Noto Serif Hebrew"/>
                <a:ea typeface="Noto Serif Hebrew"/>
                <a:cs typeface="Noto Serif Hebrew"/>
                <a:sym typeface="Noto Serif Hebrew"/>
              </a:defRPr>
            </a:lvl6pPr>
            <a:lvl7pPr lvl="6" algn="r" rtl="0">
              <a:spcBef>
                <a:spcPts val="0"/>
              </a:spcBef>
              <a:spcAft>
                <a:spcPts val="0"/>
              </a:spcAft>
              <a:buSzPts val="3000"/>
              <a:buFont typeface="Noto Serif Hebrew"/>
              <a:buNone/>
              <a:defRPr sz="3000">
                <a:latin typeface="Noto Serif Hebrew"/>
                <a:ea typeface="Noto Serif Hebrew"/>
                <a:cs typeface="Noto Serif Hebrew"/>
                <a:sym typeface="Noto Serif Hebrew"/>
              </a:defRPr>
            </a:lvl7pPr>
            <a:lvl8pPr lvl="7" algn="r" rtl="0">
              <a:spcBef>
                <a:spcPts val="0"/>
              </a:spcBef>
              <a:spcAft>
                <a:spcPts val="0"/>
              </a:spcAft>
              <a:buSzPts val="3000"/>
              <a:buFont typeface="Noto Serif Hebrew"/>
              <a:buNone/>
              <a:defRPr sz="3000">
                <a:latin typeface="Noto Serif Hebrew"/>
                <a:ea typeface="Noto Serif Hebrew"/>
                <a:cs typeface="Noto Serif Hebrew"/>
                <a:sym typeface="Noto Serif Hebrew"/>
              </a:defRPr>
            </a:lvl8pPr>
            <a:lvl9pPr lvl="8" algn="r" rtl="0">
              <a:spcBef>
                <a:spcPts val="0"/>
              </a:spcBef>
              <a:spcAft>
                <a:spcPts val="0"/>
              </a:spcAft>
              <a:buSzPts val="3000"/>
              <a:buFont typeface="Noto Serif Hebrew"/>
              <a:buNone/>
              <a:defRPr sz="3000">
                <a:latin typeface="Noto Serif Hebrew"/>
                <a:ea typeface="Noto Serif Hebrew"/>
                <a:cs typeface="Noto Serif Hebrew"/>
                <a:sym typeface="Noto Serif Hebrew"/>
              </a:defRPr>
            </a:lvl9pPr>
          </a:lstStyle>
          <a:p>
            <a:endParaRPr/>
          </a:p>
        </p:txBody>
      </p:sp>
      <p:sp>
        <p:nvSpPr>
          <p:cNvPr id="103" name="Google Shape;103;p19"/>
          <p:cNvSpPr txBox="1">
            <a:spLocks noGrp="1"/>
          </p:cNvSpPr>
          <p:nvPr>
            <p:ph type="subTitle" idx="1"/>
          </p:nvPr>
        </p:nvSpPr>
        <p:spPr>
          <a:xfrm>
            <a:off x="5619602" y="2783075"/>
            <a:ext cx="2566500" cy="1295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a:lvl1pPr>
            <a:lvl2pPr lvl="1" algn="r" rtl="0">
              <a:lnSpc>
                <a:spcPct val="100000"/>
              </a:lnSpc>
              <a:spcBef>
                <a:spcPts val="0"/>
              </a:spcBef>
              <a:spcAft>
                <a:spcPts val="0"/>
              </a:spcAft>
              <a:buSzPts val="2800"/>
              <a:buNone/>
              <a:defRPr sz="2800"/>
            </a:lvl2pPr>
            <a:lvl3pPr lvl="2" algn="r" rtl="0">
              <a:lnSpc>
                <a:spcPct val="100000"/>
              </a:lnSpc>
              <a:spcBef>
                <a:spcPts val="0"/>
              </a:spcBef>
              <a:spcAft>
                <a:spcPts val="0"/>
              </a:spcAft>
              <a:buSzPts val="2800"/>
              <a:buNone/>
              <a:defRPr sz="2800"/>
            </a:lvl3pPr>
            <a:lvl4pPr lvl="3" algn="r" rtl="0">
              <a:lnSpc>
                <a:spcPct val="100000"/>
              </a:lnSpc>
              <a:spcBef>
                <a:spcPts val="0"/>
              </a:spcBef>
              <a:spcAft>
                <a:spcPts val="0"/>
              </a:spcAft>
              <a:buSzPts val="2800"/>
              <a:buNone/>
              <a:defRPr sz="2800"/>
            </a:lvl4pPr>
            <a:lvl5pPr lvl="4" algn="r" rtl="0">
              <a:lnSpc>
                <a:spcPct val="100000"/>
              </a:lnSpc>
              <a:spcBef>
                <a:spcPts val="0"/>
              </a:spcBef>
              <a:spcAft>
                <a:spcPts val="0"/>
              </a:spcAft>
              <a:buSzPts val="2800"/>
              <a:buNone/>
              <a:defRPr sz="2800"/>
            </a:lvl5pPr>
            <a:lvl6pPr lvl="5" algn="r" rtl="0">
              <a:lnSpc>
                <a:spcPct val="100000"/>
              </a:lnSpc>
              <a:spcBef>
                <a:spcPts val="0"/>
              </a:spcBef>
              <a:spcAft>
                <a:spcPts val="0"/>
              </a:spcAft>
              <a:buSzPts val="2800"/>
              <a:buNone/>
              <a:defRPr sz="2800"/>
            </a:lvl6pPr>
            <a:lvl7pPr lvl="6" algn="r" rtl="0">
              <a:lnSpc>
                <a:spcPct val="100000"/>
              </a:lnSpc>
              <a:spcBef>
                <a:spcPts val="0"/>
              </a:spcBef>
              <a:spcAft>
                <a:spcPts val="0"/>
              </a:spcAft>
              <a:buSzPts val="2800"/>
              <a:buNone/>
              <a:defRPr sz="2800"/>
            </a:lvl7pPr>
            <a:lvl8pPr lvl="7" algn="r" rtl="0">
              <a:lnSpc>
                <a:spcPct val="100000"/>
              </a:lnSpc>
              <a:spcBef>
                <a:spcPts val="0"/>
              </a:spcBef>
              <a:spcAft>
                <a:spcPts val="0"/>
              </a:spcAft>
              <a:buSzPts val="2800"/>
              <a:buNone/>
              <a:defRPr sz="2800"/>
            </a:lvl8pPr>
            <a:lvl9pPr lvl="8" algn="r" rtl="0">
              <a:lnSpc>
                <a:spcPct val="100000"/>
              </a:lnSpc>
              <a:spcBef>
                <a:spcPts val="0"/>
              </a:spcBef>
              <a:spcAft>
                <a:spcPts val="0"/>
              </a:spcAft>
              <a:buSzPts val="2800"/>
              <a:buNone/>
              <a:defRPr sz="2800"/>
            </a:lvl9pPr>
          </a:lstStyle>
          <a:p>
            <a:endParaRPr/>
          </a:p>
        </p:txBody>
      </p:sp>
      <p:sp>
        <p:nvSpPr>
          <p:cNvPr id="104" name="Google Shape;104;p19"/>
          <p:cNvSpPr/>
          <p:nvPr/>
        </p:nvSpPr>
        <p:spPr>
          <a:xfrm>
            <a:off x="0" y="-731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5" name="Google Shape;105;p19"/>
          <p:cNvGrpSpPr/>
          <p:nvPr/>
        </p:nvGrpSpPr>
        <p:grpSpPr>
          <a:xfrm>
            <a:off x="252102" y="146789"/>
            <a:ext cx="905124" cy="4848336"/>
            <a:chOff x="252102" y="146789"/>
            <a:chExt cx="905124" cy="4848336"/>
          </a:xfrm>
        </p:grpSpPr>
        <p:grpSp>
          <p:nvGrpSpPr>
            <p:cNvPr id="106" name="Google Shape;106;p19"/>
            <p:cNvGrpSpPr/>
            <p:nvPr/>
          </p:nvGrpSpPr>
          <p:grpSpPr>
            <a:xfrm>
              <a:off x="292335" y="146789"/>
              <a:ext cx="845519" cy="916623"/>
              <a:chOff x="140098" y="893514"/>
              <a:chExt cx="845519" cy="916623"/>
            </a:xfrm>
          </p:grpSpPr>
          <p:sp>
            <p:nvSpPr>
              <p:cNvPr id="107" name="Google Shape;107;p19"/>
              <p:cNvSpPr/>
              <p:nvPr/>
            </p:nvSpPr>
            <p:spPr>
              <a:xfrm>
                <a:off x="547467" y="1413813"/>
                <a:ext cx="438150" cy="396324"/>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9"/>
              <p:cNvSpPr/>
              <p:nvPr/>
            </p:nvSpPr>
            <p:spPr>
              <a:xfrm>
                <a:off x="140098" y="893514"/>
                <a:ext cx="770708" cy="863910"/>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 name="Google Shape;109;p19"/>
            <p:cNvGrpSpPr/>
            <p:nvPr/>
          </p:nvGrpSpPr>
          <p:grpSpPr>
            <a:xfrm>
              <a:off x="252102" y="4107775"/>
              <a:ext cx="905124" cy="887350"/>
              <a:chOff x="252102" y="4107775"/>
              <a:chExt cx="905124" cy="887350"/>
            </a:xfrm>
          </p:grpSpPr>
          <p:sp>
            <p:nvSpPr>
              <p:cNvPr id="110" name="Google Shape;110;p19"/>
              <p:cNvSpPr/>
              <p:nvPr/>
            </p:nvSpPr>
            <p:spPr>
              <a:xfrm rot="6978333">
                <a:off x="382771" y="4222537"/>
                <a:ext cx="664659" cy="657826"/>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9"/>
              <p:cNvSpPr/>
              <p:nvPr/>
            </p:nvSpPr>
            <p:spPr>
              <a:xfrm rot="6978333">
                <a:off x="220720" y="4425421"/>
                <a:ext cx="501697" cy="2416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ext 2">
  <p:cSld name="CUSTOM_2_1">
    <p:spTree>
      <p:nvGrpSpPr>
        <p:cNvPr id="1" name="Shape 112"/>
        <p:cNvGrpSpPr/>
        <p:nvPr/>
      </p:nvGrpSpPr>
      <p:grpSpPr>
        <a:xfrm>
          <a:off x="0" y="0"/>
          <a:ext cx="0" cy="0"/>
          <a:chOff x="0" y="0"/>
          <a:chExt cx="0" cy="0"/>
        </a:xfrm>
      </p:grpSpPr>
      <p:sp>
        <p:nvSpPr>
          <p:cNvPr id="113" name="Google Shape;113;p20"/>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0"/>
          <p:cNvSpPr/>
          <p:nvPr/>
        </p:nvSpPr>
        <p:spPr>
          <a:xfrm>
            <a:off x="0" y="-731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 name="Google Shape;115;p20"/>
          <p:cNvGrpSpPr/>
          <p:nvPr/>
        </p:nvGrpSpPr>
        <p:grpSpPr>
          <a:xfrm>
            <a:off x="7976339" y="147582"/>
            <a:ext cx="905124" cy="4848336"/>
            <a:chOff x="252102" y="146789"/>
            <a:chExt cx="905124" cy="4848336"/>
          </a:xfrm>
        </p:grpSpPr>
        <p:grpSp>
          <p:nvGrpSpPr>
            <p:cNvPr id="116" name="Google Shape;116;p20"/>
            <p:cNvGrpSpPr/>
            <p:nvPr/>
          </p:nvGrpSpPr>
          <p:grpSpPr>
            <a:xfrm>
              <a:off x="292335" y="146789"/>
              <a:ext cx="845519" cy="916623"/>
              <a:chOff x="140098" y="893514"/>
              <a:chExt cx="845519" cy="916623"/>
            </a:xfrm>
          </p:grpSpPr>
          <p:sp>
            <p:nvSpPr>
              <p:cNvPr id="117" name="Google Shape;117;p20"/>
              <p:cNvSpPr/>
              <p:nvPr/>
            </p:nvSpPr>
            <p:spPr>
              <a:xfrm>
                <a:off x="547467" y="1413813"/>
                <a:ext cx="438150" cy="396324"/>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0"/>
              <p:cNvSpPr/>
              <p:nvPr/>
            </p:nvSpPr>
            <p:spPr>
              <a:xfrm>
                <a:off x="140098" y="893514"/>
                <a:ext cx="770708" cy="863910"/>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20"/>
            <p:cNvGrpSpPr/>
            <p:nvPr/>
          </p:nvGrpSpPr>
          <p:grpSpPr>
            <a:xfrm>
              <a:off x="252102" y="4107775"/>
              <a:ext cx="905124" cy="887350"/>
              <a:chOff x="252102" y="4107775"/>
              <a:chExt cx="905124" cy="887350"/>
            </a:xfrm>
          </p:grpSpPr>
          <p:sp>
            <p:nvSpPr>
              <p:cNvPr id="120" name="Google Shape;120;p20"/>
              <p:cNvSpPr/>
              <p:nvPr/>
            </p:nvSpPr>
            <p:spPr>
              <a:xfrm rot="6978333">
                <a:off x="382771" y="4222537"/>
                <a:ext cx="664659" cy="657826"/>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0"/>
              <p:cNvSpPr/>
              <p:nvPr/>
            </p:nvSpPr>
            <p:spPr>
              <a:xfrm rot="6978333">
                <a:off x="220720" y="4425421"/>
                <a:ext cx="501697" cy="2416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2" name="Google Shape;122;p2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23" name="Google Shape;123;p20"/>
          <p:cNvSpPr txBox="1">
            <a:spLocks noGrp="1"/>
          </p:cNvSpPr>
          <p:nvPr>
            <p:ph type="body" idx="1"/>
          </p:nvPr>
        </p:nvSpPr>
        <p:spPr>
          <a:xfrm>
            <a:off x="720000" y="1152475"/>
            <a:ext cx="5325000" cy="34560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Char char="■"/>
              <a:defRPr sz="1400"/>
            </a:lvl1pPr>
            <a:lvl2pPr marL="914400" lvl="1" indent="-317500" rtl="0">
              <a:lnSpc>
                <a:spcPct val="100000"/>
              </a:lnSpc>
              <a:spcBef>
                <a:spcPts val="0"/>
              </a:spcBef>
              <a:spcAft>
                <a:spcPts val="0"/>
              </a:spcAft>
              <a:buSzPts val="1400"/>
              <a:buChar char="○"/>
              <a:defRPr/>
            </a:lvl2pPr>
            <a:lvl3pPr marL="1371600" lvl="2" indent="-317500" rtl="0">
              <a:lnSpc>
                <a:spcPct val="100000"/>
              </a:lnSpc>
              <a:spcBef>
                <a:spcPts val="0"/>
              </a:spcBef>
              <a:spcAft>
                <a:spcPts val="0"/>
              </a:spcAft>
              <a:buSzPts val="1400"/>
              <a:buChar char="■"/>
              <a:defRPr/>
            </a:lvl3pPr>
            <a:lvl4pPr marL="1828800" lvl="3" indent="-317500" rtl="0">
              <a:lnSpc>
                <a:spcPct val="100000"/>
              </a:lnSpc>
              <a:spcBef>
                <a:spcPts val="0"/>
              </a:spcBef>
              <a:spcAft>
                <a:spcPts val="0"/>
              </a:spcAft>
              <a:buSzPts val="1400"/>
              <a:buChar char="●"/>
              <a:defRPr/>
            </a:lvl4pPr>
            <a:lvl5pPr marL="2286000" lvl="4" indent="-317500" rtl="0">
              <a:lnSpc>
                <a:spcPct val="100000"/>
              </a:lnSpc>
              <a:spcBef>
                <a:spcPts val="0"/>
              </a:spcBef>
              <a:spcAft>
                <a:spcPts val="0"/>
              </a:spcAft>
              <a:buSzPts val="1400"/>
              <a:buChar char="○"/>
              <a:defRPr/>
            </a:lvl5pPr>
            <a:lvl6pPr marL="2743200" lvl="5" indent="-317500" rtl="0">
              <a:lnSpc>
                <a:spcPct val="100000"/>
              </a:lnSpc>
              <a:spcBef>
                <a:spcPts val="0"/>
              </a:spcBef>
              <a:spcAft>
                <a:spcPts val="0"/>
              </a:spcAft>
              <a:buSzPts val="1400"/>
              <a:buChar char="■"/>
              <a:defRPr/>
            </a:lvl6pPr>
            <a:lvl7pPr marL="3200400" lvl="6" indent="-317500" rtl="0">
              <a:lnSpc>
                <a:spcPct val="100000"/>
              </a:lnSpc>
              <a:spcBef>
                <a:spcPts val="0"/>
              </a:spcBef>
              <a:spcAft>
                <a:spcPts val="0"/>
              </a:spcAft>
              <a:buSzPts val="1400"/>
              <a:buChar char="●"/>
              <a:defRPr/>
            </a:lvl7pPr>
            <a:lvl8pPr marL="3657600" lvl="7" indent="-317500" rtl="0">
              <a:lnSpc>
                <a:spcPct val="100000"/>
              </a:lnSpc>
              <a:spcBef>
                <a:spcPts val="0"/>
              </a:spcBef>
              <a:spcAft>
                <a:spcPts val="0"/>
              </a:spcAft>
              <a:buSzPts val="1400"/>
              <a:buChar char="○"/>
              <a:defRPr/>
            </a:lvl8pPr>
            <a:lvl9pPr marL="4114800" lvl="8" indent="-317500" rtl="0">
              <a:lnSpc>
                <a:spcPct val="100000"/>
              </a:lnSpc>
              <a:spcBef>
                <a:spcPts val="0"/>
              </a:spcBef>
              <a:spcAft>
                <a:spcPts val="0"/>
              </a:spcAft>
              <a:buSzPts val="14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3"/>
          <p:cNvSpPr txBox="1">
            <a:spLocks noGrp="1"/>
          </p:cNvSpPr>
          <p:nvPr>
            <p:ph type="title"/>
          </p:nvPr>
        </p:nvSpPr>
        <p:spPr>
          <a:xfrm>
            <a:off x="2419050" y="2028000"/>
            <a:ext cx="4305900" cy="1628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5000"/>
            </a:lvl1pPr>
            <a:lvl2pPr lvl="1" algn="ctr" rtl="0">
              <a:spcBef>
                <a:spcPts val="0"/>
              </a:spcBef>
              <a:spcAft>
                <a:spcPts val="0"/>
              </a:spcAft>
              <a:buSzPts val="3600"/>
              <a:buFont typeface="DM Sans"/>
              <a:buNone/>
              <a:defRPr sz="3600" b="1">
                <a:latin typeface="DM Sans"/>
                <a:ea typeface="DM Sans"/>
                <a:cs typeface="DM Sans"/>
                <a:sym typeface="DM Sans"/>
              </a:defRPr>
            </a:lvl2pPr>
            <a:lvl3pPr lvl="2" algn="ctr" rtl="0">
              <a:spcBef>
                <a:spcPts val="0"/>
              </a:spcBef>
              <a:spcAft>
                <a:spcPts val="0"/>
              </a:spcAft>
              <a:buSzPts val="3600"/>
              <a:buFont typeface="DM Sans"/>
              <a:buNone/>
              <a:defRPr sz="3600" b="1">
                <a:latin typeface="DM Sans"/>
                <a:ea typeface="DM Sans"/>
                <a:cs typeface="DM Sans"/>
                <a:sym typeface="DM Sans"/>
              </a:defRPr>
            </a:lvl3pPr>
            <a:lvl4pPr lvl="3" algn="ctr" rtl="0">
              <a:spcBef>
                <a:spcPts val="0"/>
              </a:spcBef>
              <a:spcAft>
                <a:spcPts val="0"/>
              </a:spcAft>
              <a:buSzPts val="3600"/>
              <a:buFont typeface="DM Sans"/>
              <a:buNone/>
              <a:defRPr sz="3600" b="1">
                <a:latin typeface="DM Sans"/>
                <a:ea typeface="DM Sans"/>
                <a:cs typeface="DM Sans"/>
                <a:sym typeface="DM Sans"/>
              </a:defRPr>
            </a:lvl4pPr>
            <a:lvl5pPr lvl="4" algn="ctr" rtl="0">
              <a:spcBef>
                <a:spcPts val="0"/>
              </a:spcBef>
              <a:spcAft>
                <a:spcPts val="0"/>
              </a:spcAft>
              <a:buSzPts val="3600"/>
              <a:buFont typeface="DM Sans"/>
              <a:buNone/>
              <a:defRPr sz="3600" b="1">
                <a:latin typeface="DM Sans"/>
                <a:ea typeface="DM Sans"/>
                <a:cs typeface="DM Sans"/>
                <a:sym typeface="DM Sans"/>
              </a:defRPr>
            </a:lvl5pPr>
            <a:lvl6pPr lvl="5" algn="ctr" rtl="0">
              <a:spcBef>
                <a:spcPts val="0"/>
              </a:spcBef>
              <a:spcAft>
                <a:spcPts val="0"/>
              </a:spcAft>
              <a:buSzPts val="3600"/>
              <a:buFont typeface="DM Sans"/>
              <a:buNone/>
              <a:defRPr sz="3600" b="1">
                <a:latin typeface="DM Sans"/>
                <a:ea typeface="DM Sans"/>
                <a:cs typeface="DM Sans"/>
                <a:sym typeface="DM Sans"/>
              </a:defRPr>
            </a:lvl6pPr>
            <a:lvl7pPr lvl="6" algn="ctr" rtl="0">
              <a:spcBef>
                <a:spcPts val="0"/>
              </a:spcBef>
              <a:spcAft>
                <a:spcPts val="0"/>
              </a:spcAft>
              <a:buSzPts val="3600"/>
              <a:buFont typeface="DM Sans"/>
              <a:buNone/>
              <a:defRPr sz="3600" b="1">
                <a:latin typeface="DM Sans"/>
                <a:ea typeface="DM Sans"/>
                <a:cs typeface="DM Sans"/>
                <a:sym typeface="DM Sans"/>
              </a:defRPr>
            </a:lvl7pPr>
            <a:lvl8pPr lvl="7" algn="ctr" rtl="0">
              <a:spcBef>
                <a:spcPts val="0"/>
              </a:spcBef>
              <a:spcAft>
                <a:spcPts val="0"/>
              </a:spcAft>
              <a:buSzPts val="3600"/>
              <a:buFont typeface="DM Sans"/>
              <a:buNone/>
              <a:defRPr sz="3600" b="1">
                <a:latin typeface="DM Sans"/>
                <a:ea typeface="DM Sans"/>
                <a:cs typeface="DM Sans"/>
                <a:sym typeface="DM Sans"/>
              </a:defRPr>
            </a:lvl8pPr>
            <a:lvl9pPr lvl="8" algn="ctr" rtl="0">
              <a:spcBef>
                <a:spcPts val="0"/>
              </a:spcBef>
              <a:spcAft>
                <a:spcPts val="0"/>
              </a:spcAft>
              <a:buSzPts val="3600"/>
              <a:buFont typeface="DM Sans"/>
              <a:buNone/>
              <a:defRPr sz="3600" b="1">
                <a:latin typeface="DM Sans"/>
                <a:ea typeface="DM Sans"/>
                <a:cs typeface="DM Sans"/>
                <a:sym typeface="DM Sans"/>
              </a:defRPr>
            </a:lvl9pPr>
          </a:lstStyle>
          <a:p>
            <a:endParaRPr/>
          </a:p>
        </p:txBody>
      </p:sp>
      <p:sp>
        <p:nvSpPr>
          <p:cNvPr id="14" name="Google Shape;14;p3"/>
          <p:cNvSpPr txBox="1">
            <a:spLocks noGrp="1"/>
          </p:cNvSpPr>
          <p:nvPr>
            <p:ph type="title" idx="2" hasCustomPrompt="1"/>
          </p:nvPr>
        </p:nvSpPr>
        <p:spPr>
          <a:xfrm>
            <a:off x="3927300" y="992200"/>
            <a:ext cx="12894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2000"/>
              <a:buNone/>
              <a:defRPr sz="6000"/>
            </a:lvl1pPr>
            <a:lvl2pPr lvl="1" algn="ctr" rtl="0">
              <a:spcBef>
                <a:spcPts val="0"/>
              </a:spcBef>
              <a:spcAft>
                <a:spcPts val="0"/>
              </a:spcAft>
              <a:buSzPts val="12000"/>
              <a:buFont typeface="DM Sans"/>
              <a:buNone/>
              <a:defRPr sz="12000" b="1">
                <a:latin typeface="DM Sans"/>
                <a:ea typeface="DM Sans"/>
                <a:cs typeface="DM Sans"/>
                <a:sym typeface="DM Sans"/>
              </a:defRPr>
            </a:lvl2pPr>
            <a:lvl3pPr lvl="2" algn="ctr" rtl="0">
              <a:spcBef>
                <a:spcPts val="0"/>
              </a:spcBef>
              <a:spcAft>
                <a:spcPts val="0"/>
              </a:spcAft>
              <a:buSzPts val="12000"/>
              <a:buFont typeface="DM Sans"/>
              <a:buNone/>
              <a:defRPr sz="12000" b="1">
                <a:latin typeface="DM Sans"/>
                <a:ea typeface="DM Sans"/>
                <a:cs typeface="DM Sans"/>
                <a:sym typeface="DM Sans"/>
              </a:defRPr>
            </a:lvl3pPr>
            <a:lvl4pPr lvl="3" algn="ctr" rtl="0">
              <a:spcBef>
                <a:spcPts val="0"/>
              </a:spcBef>
              <a:spcAft>
                <a:spcPts val="0"/>
              </a:spcAft>
              <a:buSzPts val="12000"/>
              <a:buFont typeface="DM Sans"/>
              <a:buNone/>
              <a:defRPr sz="12000" b="1">
                <a:latin typeface="DM Sans"/>
                <a:ea typeface="DM Sans"/>
                <a:cs typeface="DM Sans"/>
                <a:sym typeface="DM Sans"/>
              </a:defRPr>
            </a:lvl4pPr>
            <a:lvl5pPr lvl="4" algn="ctr" rtl="0">
              <a:spcBef>
                <a:spcPts val="0"/>
              </a:spcBef>
              <a:spcAft>
                <a:spcPts val="0"/>
              </a:spcAft>
              <a:buSzPts val="12000"/>
              <a:buFont typeface="DM Sans"/>
              <a:buNone/>
              <a:defRPr sz="12000" b="1">
                <a:latin typeface="DM Sans"/>
                <a:ea typeface="DM Sans"/>
                <a:cs typeface="DM Sans"/>
                <a:sym typeface="DM Sans"/>
              </a:defRPr>
            </a:lvl5pPr>
            <a:lvl6pPr lvl="5" algn="ctr" rtl="0">
              <a:spcBef>
                <a:spcPts val="0"/>
              </a:spcBef>
              <a:spcAft>
                <a:spcPts val="0"/>
              </a:spcAft>
              <a:buSzPts val="12000"/>
              <a:buFont typeface="DM Sans"/>
              <a:buNone/>
              <a:defRPr sz="12000" b="1">
                <a:latin typeface="DM Sans"/>
                <a:ea typeface="DM Sans"/>
                <a:cs typeface="DM Sans"/>
                <a:sym typeface="DM Sans"/>
              </a:defRPr>
            </a:lvl6pPr>
            <a:lvl7pPr lvl="6" algn="ctr" rtl="0">
              <a:spcBef>
                <a:spcPts val="0"/>
              </a:spcBef>
              <a:spcAft>
                <a:spcPts val="0"/>
              </a:spcAft>
              <a:buSzPts val="12000"/>
              <a:buFont typeface="DM Sans"/>
              <a:buNone/>
              <a:defRPr sz="12000" b="1">
                <a:latin typeface="DM Sans"/>
                <a:ea typeface="DM Sans"/>
                <a:cs typeface="DM Sans"/>
                <a:sym typeface="DM Sans"/>
              </a:defRPr>
            </a:lvl7pPr>
            <a:lvl8pPr lvl="7" algn="ctr" rtl="0">
              <a:spcBef>
                <a:spcPts val="0"/>
              </a:spcBef>
              <a:spcAft>
                <a:spcPts val="0"/>
              </a:spcAft>
              <a:buSzPts val="12000"/>
              <a:buFont typeface="DM Sans"/>
              <a:buNone/>
              <a:defRPr sz="12000" b="1">
                <a:latin typeface="DM Sans"/>
                <a:ea typeface="DM Sans"/>
                <a:cs typeface="DM Sans"/>
                <a:sym typeface="DM Sans"/>
              </a:defRPr>
            </a:lvl8pPr>
            <a:lvl9pPr lvl="8" algn="ctr" rtl="0">
              <a:spcBef>
                <a:spcPts val="0"/>
              </a:spcBef>
              <a:spcAft>
                <a:spcPts val="0"/>
              </a:spcAft>
              <a:buSzPts val="12000"/>
              <a:buFont typeface="DM Sans"/>
              <a:buNone/>
              <a:defRPr sz="12000" b="1">
                <a:latin typeface="DM Sans"/>
                <a:ea typeface="DM Sans"/>
                <a:cs typeface="DM Sans"/>
                <a:sym typeface="DM Sans"/>
              </a:defRPr>
            </a:lvl9pPr>
          </a:lstStyle>
          <a:p>
            <a:r>
              <a:t>xx%</a:t>
            </a:r>
          </a:p>
        </p:txBody>
      </p:sp>
      <p:sp>
        <p:nvSpPr>
          <p:cNvPr id="15" name="Google Shape;15;p3"/>
          <p:cNvSpPr txBox="1">
            <a:spLocks noGrp="1"/>
          </p:cNvSpPr>
          <p:nvPr>
            <p:ph type="subTitle" idx="1"/>
          </p:nvPr>
        </p:nvSpPr>
        <p:spPr>
          <a:xfrm>
            <a:off x="2856450" y="3755325"/>
            <a:ext cx="3431100" cy="619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6" name="Google Shape;16;p3"/>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 name="Google Shape;17;p3"/>
          <p:cNvGrpSpPr/>
          <p:nvPr/>
        </p:nvGrpSpPr>
        <p:grpSpPr>
          <a:xfrm>
            <a:off x="2685398" y="76689"/>
            <a:ext cx="845522" cy="916625"/>
            <a:chOff x="7511392" y="307000"/>
            <a:chExt cx="863570" cy="936192"/>
          </a:xfrm>
        </p:grpSpPr>
        <p:sp>
          <p:nvSpPr>
            <p:cNvPr id="18" name="Google Shape;18;p3"/>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3"/>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124"/>
        <p:cNvGrpSpPr/>
        <p:nvPr/>
      </p:nvGrpSpPr>
      <p:grpSpPr>
        <a:xfrm>
          <a:off x="0" y="0"/>
          <a:ext cx="0" cy="0"/>
          <a:chOff x="0" y="0"/>
          <a:chExt cx="0" cy="0"/>
        </a:xfrm>
      </p:grpSpPr>
      <p:sp>
        <p:nvSpPr>
          <p:cNvPr id="125" name="Google Shape;125;p21"/>
          <p:cNvSpPr txBox="1">
            <a:spLocks noGrp="1"/>
          </p:cNvSpPr>
          <p:nvPr>
            <p:ph type="subTitle" idx="1"/>
          </p:nvPr>
        </p:nvSpPr>
        <p:spPr>
          <a:xfrm>
            <a:off x="1290763" y="3322825"/>
            <a:ext cx="2907600" cy="482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26" name="Google Shape;126;p21"/>
          <p:cNvSpPr txBox="1">
            <a:spLocks noGrp="1"/>
          </p:cNvSpPr>
          <p:nvPr>
            <p:ph type="subTitle" idx="2"/>
          </p:nvPr>
        </p:nvSpPr>
        <p:spPr>
          <a:xfrm>
            <a:off x="4945638" y="3322825"/>
            <a:ext cx="2907600" cy="482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27" name="Google Shape;127;p21"/>
          <p:cNvSpPr txBox="1">
            <a:spLocks noGrp="1"/>
          </p:cNvSpPr>
          <p:nvPr>
            <p:ph type="subTitle" idx="3"/>
          </p:nvPr>
        </p:nvSpPr>
        <p:spPr>
          <a:xfrm>
            <a:off x="1290763" y="3705650"/>
            <a:ext cx="2907600" cy="64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8" name="Google Shape;128;p21"/>
          <p:cNvSpPr txBox="1">
            <a:spLocks noGrp="1"/>
          </p:cNvSpPr>
          <p:nvPr>
            <p:ph type="subTitle" idx="4"/>
          </p:nvPr>
        </p:nvSpPr>
        <p:spPr>
          <a:xfrm>
            <a:off x="4945638" y="3705650"/>
            <a:ext cx="2907600" cy="640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9" name="Google Shape;129;p2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30" name="Google Shape;130;p21"/>
          <p:cNvGrpSpPr/>
          <p:nvPr/>
        </p:nvGrpSpPr>
        <p:grpSpPr>
          <a:xfrm rot="1385308">
            <a:off x="7961115" y="2965756"/>
            <a:ext cx="761057" cy="825057"/>
            <a:chOff x="7511392" y="307000"/>
            <a:chExt cx="863570" cy="936192"/>
          </a:xfrm>
        </p:grpSpPr>
        <p:sp>
          <p:nvSpPr>
            <p:cNvPr id="131" name="Google Shape;131;p21"/>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1"/>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 name="Google Shape;133;p21"/>
          <p:cNvGrpSpPr/>
          <p:nvPr/>
        </p:nvGrpSpPr>
        <p:grpSpPr>
          <a:xfrm rot="-6851816" flipH="1">
            <a:off x="409945" y="246328"/>
            <a:ext cx="664629" cy="664282"/>
            <a:chOff x="6212418" y="1482331"/>
            <a:chExt cx="627249" cy="626921"/>
          </a:xfrm>
        </p:grpSpPr>
        <p:sp>
          <p:nvSpPr>
            <p:cNvPr id="134" name="Google Shape;134;p21"/>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1"/>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 name="Google Shape;136;p21"/>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1" name="Shape 137"/>
        <p:cNvGrpSpPr/>
        <p:nvPr/>
      </p:nvGrpSpPr>
      <p:grpSpPr>
        <a:xfrm>
          <a:off x="0" y="0"/>
          <a:ext cx="0" cy="0"/>
          <a:chOff x="0" y="0"/>
          <a:chExt cx="0" cy="0"/>
        </a:xfrm>
      </p:grpSpPr>
      <p:sp>
        <p:nvSpPr>
          <p:cNvPr id="138" name="Google Shape;138;p22"/>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2"/>
          <p:cNvSpPr txBox="1">
            <a:spLocks noGrp="1"/>
          </p:cNvSpPr>
          <p:nvPr>
            <p:ph type="subTitle" idx="1"/>
          </p:nvPr>
        </p:nvSpPr>
        <p:spPr>
          <a:xfrm>
            <a:off x="872400" y="2896888"/>
            <a:ext cx="2336400" cy="4518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40" name="Google Shape;140;p22"/>
          <p:cNvSpPr txBox="1">
            <a:spLocks noGrp="1"/>
          </p:cNvSpPr>
          <p:nvPr>
            <p:ph type="subTitle" idx="2"/>
          </p:nvPr>
        </p:nvSpPr>
        <p:spPr>
          <a:xfrm>
            <a:off x="872400" y="3238459"/>
            <a:ext cx="2336400" cy="83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1" name="Google Shape;141;p22"/>
          <p:cNvSpPr txBox="1">
            <a:spLocks noGrp="1"/>
          </p:cNvSpPr>
          <p:nvPr>
            <p:ph type="subTitle" idx="3"/>
          </p:nvPr>
        </p:nvSpPr>
        <p:spPr>
          <a:xfrm>
            <a:off x="3403800" y="3238459"/>
            <a:ext cx="2336400" cy="83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2" name="Google Shape;142;p22"/>
          <p:cNvSpPr txBox="1">
            <a:spLocks noGrp="1"/>
          </p:cNvSpPr>
          <p:nvPr>
            <p:ph type="subTitle" idx="4"/>
          </p:nvPr>
        </p:nvSpPr>
        <p:spPr>
          <a:xfrm>
            <a:off x="5935200" y="3238459"/>
            <a:ext cx="2336400" cy="83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3" name="Google Shape;143;p2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44" name="Google Shape;144;p22"/>
          <p:cNvSpPr txBox="1">
            <a:spLocks noGrp="1"/>
          </p:cNvSpPr>
          <p:nvPr>
            <p:ph type="subTitle" idx="5"/>
          </p:nvPr>
        </p:nvSpPr>
        <p:spPr>
          <a:xfrm>
            <a:off x="3403800" y="2896888"/>
            <a:ext cx="2336400" cy="4518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45" name="Google Shape;145;p22"/>
          <p:cNvSpPr txBox="1">
            <a:spLocks noGrp="1"/>
          </p:cNvSpPr>
          <p:nvPr>
            <p:ph type="subTitle" idx="6"/>
          </p:nvPr>
        </p:nvSpPr>
        <p:spPr>
          <a:xfrm>
            <a:off x="5935200" y="2896888"/>
            <a:ext cx="2336400" cy="4518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grpSp>
        <p:nvGrpSpPr>
          <p:cNvPr id="146" name="Google Shape;146;p22"/>
          <p:cNvGrpSpPr/>
          <p:nvPr/>
        </p:nvGrpSpPr>
        <p:grpSpPr>
          <a:xfrm flipH="1">
            <a:off x="8096586" y="515605"/>
            <a:ext cx="664633" cy="664286"/>
            <a:chOff x="6212418" y="1482331"/>
            <a:chExt cx="627249" cy="626921"/>
          </a:xfrm>
        </p:grpSpPr>
        <p:sp>
          <p:nvSpPr>
            <p:cNvPr id="147" name="Google Shape;147;p22"/>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2"/>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 name="Google Shape;149;p22"/>
          <p:cNvGrpSpPr/>
          <p:nvPr/>
        </p:nvGrpSpPr>
        <p:grpSpPr>
          <a:xfrm rot="10800000">
            <a:off x="292209" y="4149819"/>
            <a:ext cx="845522" cy="916625"/>
            <a:chOff x="7511392" y="307000"/>
            <a:chExt cx="863570" cy="936192"/>
          </a:xfrm>
        </p:grpSpPr>
        <p:sp>
          <p:nvSpPr>
            <p:cNvPr id="150" name="Google Shape;150;p22"/>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2"/>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hree columns 1">
  <p:cSld name="BLANK_1_1_1_2_1">
    <p:spTree>
      <p:nvGrpSpPr>
        <p:cNvPr id="1" name="Shape 152"/>
        <p:cNvGrpSpPr/>
        <p:nvPr/>
      </p:nvGrpSpPr>
      <p:grpSpPr>
        <a:xfrm>
          <a:off x="0" y="0"/>
          <a:ext cx="0" cy="0"/>
          <a:chOff x="0" y="0"/>
          <a:chExt cx="0" cy="0"/>
        </a:xfrm>
      </p:grpSpPr>
      <p:sp>
        <p:nvSpPr>
          <p:cNvPr id="153" name="Google Shape;153;p2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54" name="Google Shape;154;p23"/>
          <p:cNvSpPr txBox="1">
            <a:spLocks noGrp="1"/>
          </p:cNvSpPr>
          <p:nvPr>
            <p:ph type="subTitle" idx="1"/>
          </p:nvPr>
        </p:nvSpPr>
        <p:spPr>
          <a:xfrm>
            <a:off x="2601575" y="1380300"/>
            <a:ext cx="3807900" cy="4179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55" name="Google Shape;155;p23"/>
          <p:cNvSpPr txBox="1">
            <a:spLocks noGrp="1"/>
          </p:cNvSpPr>
          <p:nvPr>
            <p:ph type="subTitle" idx="2"/>
          </p:nvPr>
        </p:nvSpPr>
        <p:spPr>
          <a:xfrm>
            <a:off x="2601575" y="1616527"/>
            <a:ext cx="3807900" cy="570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6" name="Google Shape;156;p23"/>
          <p:cNvSpPr txBox="1">
            <a:spLocks noGrp="1"/>
          </p:cNvSpPr>
          <p:nvPr>
            <p:ph type="subTitle" idx="3"/>
          </p:nvPr>
        </p:nvSpPr>
        <p:spPr>
          <a:xfrm>
            <a:off x="2601575" y="2696426"/>
            <a:ext cx="3807900" cy="570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7" name="Google Shape;157;p23"/>
          <p:cNvSpPr txBox="1">
            <a:spLocks noGrp="1"/>
          </p:cNvSpPr>
          <p:nvPr>
            <p:ph type="subTitle" idx="4"/>
          </p:nvPr>
        </p:nvSpPr>
        <p:spPr>
          <a:xfrm>
            <a:off x="2601575" y="3776325"/>
            <a:ext cx="3807900" cy="570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8" name="Google Shape;158;p23"/>
          <p:cNvSpPr txBox="1">
            <a:spLocks noGrp="1"/>
          </p:cNvSpPr>
          <p:nvPr>
            <p:ph type="subTitle" idx="5"/>
          </p:nvPr>
        </p:nvSpPr>
        <p:spPr>
          <a:xfrm>
            <a:off x="2601575" y="2460202"/>
            <a:ext cx="3807900" cy="4179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59" name="Google Shape;159;p23"/>
          <p:cNvSpPr txBox="1">
            <a:spLocks noGrp="1"/>
          </p:cNvSpPr>
          <p:nvPr>
            <p:ph type="subTitle" idx="6"/>
          </p:nvPr>
        </p:nvSpPr>
        <p:spPr>
          <a:xfrm>
            <a:off x="2601575" y="3540104"/>
            <a:ext cx="3807900" cy="4179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60" name="Google Shape;160;p23"/>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 name="Google Shape;161;p23"/>
          <p:cNvGrpSpPr/>
          <p:nvPr/>
        </p:nvGrpSpPr>
        <p:grpSpPr>
          <a:xfrm>
            <a:off x="8006140" y="76679"/>
            <a:ext cx="845522" cy="1570477"/>
            <a:chOff x="8006140" y="76679"/>
            <a:chExt cx="845522" cy="1570477"/>
          </a:xfrm>
        </p:grpSpPr>
        <p:grpSp>
          <p:nvGrpSpPr>
            <p:cNvPr id="162" name="Google Shape;162;p23"/>
            <p:cNvGrpSpPr/>
            <p:nvPr/>
          </p:nvGrpSpPr>
          <p:grpSpPr>
            <a:xfrm flipH="1">
              <a:off x="8006140" y="76679"/>
              <a:ext cx="845522" cy="916625"/>
              <a:chOff x="7511392" y="307000"/>
              <a:chExt cx="863570" cy="936192"/>
            </a:xfrm>
          </p:grpSpPr>
          <p:sp>
            <p:nvSpPr>
              <p:cNvPr id="163" name="Google Shape;163;p23"/>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3"/>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 name="Google Shape;165;p23"/>
            <p:cNvGrpSpPr/>
            <p:nvPr/>
          </p:nvGrpSpPr>
          <p:grpSpPr>
            <a:xfrm rot="-4814457">
              <a:off x="8230739" y="1116990"/>
              <a:ext cx="396310" cy="572684"/>
              <a:chOff x="1943179" y="1609600"/>
              <a:chExt cx="396322" cy="572701"/>
            </a:xfrm>
          </p:grpSpPr>
          <p:sp>
            <p:nvSpPr>
              <p:cNvPr id="166" name="Google Shape;166;p23"/>
              <p:cNvSpPr/>
              <p:nvPr/>
            </p:nvSpPr>
            <p:spPr>
              <a:xfrm>
                <a:off x="1963142" y="1609600"/>
                <a:ext cx="376358" cy="529154"/>
              </a:xfrm>
              <a:custGeom>
                <a:avLst/>
                <a:gdLst/>
                <a:ahLst/>
                <a:cxnLst/>
                <a:rect l="l" t="t" r="r" b="b"/>
                <a:pathLst>
                  <a:path w="6749" h="9489" extrusionOk="0">
                    <a:moveTo>
                      <a:pt x="6312" y="1"/>
                    </a:moveTo>
                    <a:cubicBezTo>
                      <a:pt x="6191" y="1"/>
                      <a:pt x="6072" y="59"/>
                      <a:pt x="5998" y="170"/>
                    </a:cubicBezTo>
                    <a:lnTo>
                      <a:pt x="0" y="9053"/>
                    </a:lnTo>
                    <a:lnTo>
                      <a:pt x="632" y="9488"/>
                    </a:lnTo>
                    <a:lnTo>
                      <a:pt x="6630" y="593"/>
                    </a:lnTo>
                    <a:cubicBezTo>
                      <a:pt x="6749" y="426"/>
                      <a:pt x="6707" y="187"/>
                      <a:pt x="6528" y="68"/>
                    </a:cubicBezTo>
                    <a:cubicBezTo>
                      <a:pt x="6462" y="23"/>
                      <a:pt x="6387" y="1"/>
                      <a:pt x="63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3"/>
              <p:cNvSpPr/>
              <p:nvPr/>
            </p:nvSpPr>
            <p:spPr>
              <a:xfrm>
                <a:off x="1943179" y="2114379"/>
                <a:ext cx="55263" cy="67922"/>
              </a:xfrm>
              <a:custGeom>
                <a:avLst/>
                <a:gdLst/>
                <a:ahLst/>
                <a:cxnLst/>
                <a:rect l="l" t="t" r="r" b="b"/>
                <a:pathLst>
                  <a:path w="991" h="1218" extrusionOk="0">
                    <a:moveTo>
                      <a:pt x="358" y="1"/>
                    </a:moveTo>
                    <a:lnTo>
                      <a:pt x="0" y="1217"/>
                    </a:lnTo>
                    <a:lnTo>
                      <a:pt x="0" y="1217"/>
                    </a:lnTo>
                    <a:lnTo>
                      <a:pt x="990" y="436"/>
                    </a:lnTo>
                    <a:lnTo>
                      <a:pt x="35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3"/>
              <p:cNvSpPr/>
              <p:nvPr/>
            </p:nvSpPr>
            <p:spPr>
              <a:xfrm>
                <a:off x="2270962" y="1642278"/>
                <a:ext cx="46620" cy="40653"/>
              </a:xfrm>
              <a:custGeom>
                <a:avLst/>
                <a:gdLst/>
                <a:ahLst/>
                <a:cxnLst/>
                <a:rect l="l" t="t" r="r" b="b"/>
                <a:pathLst>
                  <a:path w="836" h="729" extrusionOk="0">
                    <a:moveTo>
                      <a:pt x="198" y="1"/>
                    </a:moveTo>
                    <a:lnTo>
                      <a:pt x="1" y="293"/>
                    </a:lnTo>
                    <a:lnTo>
                      <a:pt x="633" y="728"/>
                    </a:lnTo>
                    <a:lnTo>
                      <a:pt x="835" y="430"/>
                    </a:lnTo>
                    <a:lnTo>
                      <a:pt x="19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3"/>
              <p:cNvSpPr/>
              <p:nvPr/>
            </p:nvSpPr>
            <p:spPr>
              <a:xfrm>
                <a:off x="2074504" y="1933201"/>
                <a:ext cx="46564" cy="40262"/>
              </a:xfrm>
              <a:custGeom>
                <a:avLst/>
                <a:gdLst/>
                <a:ahLst/>
                <a:cxnLst/>
                <a:rect l="l" t="t" r="r" b="b"/>
                <a:pathLst>
                  <a:path w="835" h="722" extrusionOk="0">
                    <a:moveTo>
                      <a:pt x="203" y="1"/>
                    </a:moveTo>
                    <a:lnTo>
                      <a:pt x="0" y="293"/>
                    </a:lnTo>
                    <a:lnTo>
                      <a:pt x="638" y="722"/>
                    </a:lnTo>
                    <a:lnTo>
                      <a:pt x="835" y="430"/>
                    </a:lnTo>
                    <a:lnTo>
                      <a:pt x="20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3"/>
              <p:cNvSpPr/>
              <p:nvPr/>
            </p:nvSpPr>
            <p:spPr>
              <a:xfrm>
                <a:off x="2068481" y="1953833"/>
                <a:ext cx="38645" cy="28607"/>
              </a:xfrm>
              <a:custGeom>
                <a:avLst/>
                <a:gdLst/>
                <a:ahLst/>
                <a:cxnLst/>
                <a:rect l="l" t="t" r="r" b="b"/>
                <a:pathLst>
                  <a:path w="693" h="513" extrusionOk="0">
                    <a:moveTo>
                      <a:pt x="55" y="0"/>
                    </a:moveTo>
                    <a:lnTo>
                      <a:pt x="1" y="84"/>
                    </a:lnTo>
                    <a:lnTo>
                      <a:pt x="639" y="513"/>
                    </a:lnTo>
                    <a:lnTo>
                      <a:pt x="693" y="429"/>
                    </a:lnTo>
                    <a:lnTo>
                      <a:pt x="5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3"/>
              <p:cNvSpPr/>
              <p:nvPr/>
            </p:nvSpPr>
            <p:spPr>
              <a:xfrm>
                <a:off x="2088780" y="1923888"/>
                <a:ext cx="38645" cy="28663"/>
              </a:xfrm>
              <a:custGeom>
                <a:avLst/>
                <a:gdLst/>
                <a:ahLst/>
                <a:cxnLst/>
                <a:rect l="l" t="t" r="r" b="b"/>
                <a:pathLst>
                  <a:path w="693" h="514" extrusionOk="0">
                    <a:moveTo>
                      <a:pt x="54" y="1"/>
                    </a:moveTo>
                    <a:lnTo>
                      <a:pt x="1" y="84"/>
                    </a:lnTo>
                    <a:lnTo>
                      <a:pt x="639" y="513"/>
                    </a:lnTo>
                    <a:lnTo>
                      <a:pt x="692" y="430"/>
                    </a:lnTo>
                    <a:lnTo>
                      <a:pt x="5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3"/>
              <p:cNvSpPr/>
              <p:nvPr/>
            </p:nvSpPr>
            <p:spPr>
              <a:xfrm>
                <a:off x="2302246" y="1663580"/>
                <a:ext cx="28273" cy="25931"/>
              </a:xfrm>
              <a:custGeom>
                <a:avLst/>
                <a:gdLst/>
                <a:ahLst/>
                <a:cxnLst/>
                <a:rect l="l" t="t" r="r" b="b"/>
                <a:pathLst>
                  <a:path w="507" h="465" extrusionOk="0">
                    <a:moveTo>
                      <a:pt x="197" y="0"/>
                    </a:moveTo>
                    <a:lnTo>
                      <a:pt x="0" y="298"/>
                    </a:lnTo>
                    <a:lnTo>
                      <a:pt x="197" y="430"/>
                    </a:lnTo>
                    <a:cubicBezTo>
                      <a:pt x="230" y="453"/>
                      <a:pt x="267" y="464"/>
                      <a:pt x="303" y="464"/>
                    </a:cubicBezTo>
                    <a:cubicBezTo>
                      <a:pt x="360" y="464"/>
                      <a:pt x="415" y="436"/>
                      <a:pt x="447" y="382"/>
                    </a:cubicBezTo>
                    <a:cubicBezTo>
                      <a:pt x="507" y="298"/>
                      <a:pt x="483" y="185"/>
                      <a:pt x="400" y="132"/>
                    </a:cubicBezTo>
                    <a:lnTo>
                      <a:pt x="19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3"/>
              <p:cNvSpPr/>
              <p:nvPr/>
            </p:nvSpPr>
            <p:spPr>
              <a:xfrm>
                <a:off x="2201814" y="1676852"/>
                <a:ext cx="124412" cy="181961"/>
              </a:xfrm>
              <a:custGeom>
                <a:avLst/>
                <a:gdLst/>
                <a:ahLst/>
                <a:cxnLst/>
                <a:rect l="l" t="t" r="r" b="b"/>
                <a:pathLst>
                  <a:path w="2231" h="3263" extrusionOk="0">
                    <a:moveTo>
                      <a:pt x="2129" y="1"/>
                    </a:moveTo>
                    <a:lnTo>
                      <a:pt x="42" y="3095"/>
                    </a:lnTo>
                    <a:cubicBezTo>
                      <a:pt x="1" y="3143"/>
                      <a:pt x="19" y="3226"/>
                      <a:pt x="78" y="3262"/>
                    </a:cubicBezTo>
                    <a:lnTo>
                      <a:pt x="2230" y="66"/>
                    </a:lnTo>
                    <a:lnTo>
                      <a:pt x="212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3"/>
              <p:cNvSpPr/>
              <p:nvPr/>
            </p:nvSpPr>
            <p:spPr>
              <a:xfrm>
                <a:off x="2208115" y="1754643"/>
                <a:ext cx="68591" cy="96641"/>
              </a:xfrm>
              <a:custGeom>
                <a:avLst/>
                <a:gdLst/>
                <a:ahLst/>
                <a:cxnLst/>
                <a:rect l="l" t="t" r="r" b="b"/>
                <a:pathLst>
                  <a:path w="1230" h="1733" extrusionOk="0">
                    <a:moveTo>
                      <a:pt x="1158" y="1"/>
                    </a:moveTo>
                    <a:lnTo>
                      <a:pt x="1" y="1712"/>
                    </a:lnTo>
                    <a:cubicBezTo>
                      <a:pt x="24" y="1726"/>
                      <a:pt x="50" y="1732"/>
                      <a:pt x="76" y="1732"/>
                    </a:cubicBezTo>
                    <a:cubicBezTo>
                      <a:pt x="118" y="1732"/>
                      <a:pt x="158" y="1715"/>
                      <a:pt x="180" y="1682"/>
                    </a:cubicBezTo>
                    <a:lnTo>
                      <a:pt x="1193" y="186"/>
                    </a:lnTo>
                    <a:cubicBezTo>
                      <a:pt x="1229" y="120"/>
                      <a:pt x="1217" y="37"/>
                      <a:pt x="11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four columns">
  <p:cSld name="BLANK_1_1_1_1">
    <p:spTree>
      <p:nvGrpSpPr>
        <p:cNvPr id="1" name="Shape 175"/>
        <p:cNvGrpSpPr/>
        <p:nvPr/>
      </p:nvGrpSpPr>
      <p:grpSpPr>
        <a:xfrm>
          <a:off x="0" y="0"/>
          <a:ext cx="0" cy="0"/>
          <a:chOff x="0" y="0"/>
          <a:chExt cx="0" cy="0"/>
        </a:xfrm>
      </p:grpSpPr>
      <p:sp>
        <p:nvSpPr>
          <p:cNvPr id="176" name="Google Shape;176;p24"/>
          <p:cNvSpPr txBox="1">
            <a:spLocks noGrp="1"/>
          </p:cNvSpPr>
          <p:nvPr>
            <p:ph type="subTitle" idx="1"/>
          </p:nvPr>
        </p:nvSpPr>
        <p:spPr>
          <a:xfrm>
            <a:off x="1600336" y="1498825"/>
            <a:ext cx="2424900" cy="484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77" name="Google Shape;177;p24"/>
          <p:cNvSpPr txBox="1">
            <a:spLocks noGrp="1"/>
          </p:cNvSpPr>
          <p:nvPr>
            <p:ph type="subTitle" idx="2"/>
          </p:nvPr>
        </p:nvSpPr>
        <p:spPr>
          <a:xfrm>
            <a:off x="1600325" y="1831225"/>
            <a:ext cx="2424900" cy="761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8" name="Google Shape;178;p24"/>
          <p:cNvSpPr txBox="1">
            <a:spLocks noGrp="1"/>
          </p:cNvSpPr>
          <p:nvPr>
            <p:ph type="subTitle" idx="3"/>
          </p:nvPr>
        </p:nvSpPr>
        <p:spPr>
          <a:xfrm>
            <a:off x="5290600" y="1831225"/>
            <a:ext cx="2424900" cy="761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9" name="Google Shape;179;p24"/>
          <p:cNvSpPr txBox="1">
            <a:spLocks noGrp="1"/>
          </p:cNvSpPr>
          <p:nvPr>
            <p:ph type="subTitle" idx="4"/>
          </p:nvPr>
        </p:nvSpPr>
        <p:spPr>
          <a:xfrm>
            <a:off x="1600325" y="3221150"/>
            <a:ext cx="2424900" cy="761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0" name="Google Shape;180;p24"/>
          <p:cNvSpPr txBox="1">
            <a:spLocks noGrp="1"/>
          </p:cNvSpPr>
          <p:nvPr>
            <p:ph type="subTitle" idx="5"/>
          </p:nvPr>
        </p:nvSpPr>
        <p:spPr>
          <a:xfrm>
            <a:off x="5290600" y="3221150"/>
            <a:ext cx="2424900" cy="761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1" name="Google Shape;181;p2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82" name="Google Shape;182;p24"/>
          <p:cNvSpPr txBox="1">
            <a:spLocks noGrp="1"/>
          </p:cNvSpPr>
          <p:nvPr>
            <p:ph type="subTitle" idx="6"/>
          </p:nvPr>
        </p:nvSpPr>
        <p:spPr>
          <a:xfrm>
            <a:off x="1600336" y="2888750"/>
            <a:ext cx="2424900" cy="484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83" name="Google Shape;183;p24"/>
          <p:cNvSpPr txBox="1">
            <a:spLocks noGrp="1"/>
          </p:cNvSpPr>
          <p:nvPr>
            <p:ph type="subTitle" idx="7"/>
          </p:nvPr>
        </p:nvSpPr>
        <p:spPr>
          <a:xfrm>
            <a:off x="5290606" y="1498825"/>
            <a:ext cx="2424900" cy="484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84" name="Google Shape;184;p24"/>
          <p:cNvSpPr txBox="1">
            <a:spLocks noGrp="1"/>
          </p:cNvSpPr>
          <p:nvPr>
            <p:ph type="subTitle" idx="8"/>
          </p:nvPr>
        </p:nvSpPr>
        <p:spPr>
          <a:xfrm>
            <a:off x="5290606" y="2888750"/>
            <a:ext cx="2424900" cy="484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85" name="Google Shape;185;p24"/>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6" name="Google Shape;186;p24"/>
          <p:cNvGrpSpPr/>
          <p:nvPr/>
        </p:nvGrpSpPr>
        <p:grpSpPr>
          <a:xfrm>
            <a:off x="8019179" y="146800"/>
            <a:ext cx="819438" cy="1928633"/>
            <a:chOff x="8019179" y="146800"/>
            <a:chExt cx="819438" cy="1928633"/>
          </a:xfrm>
        </p:grpSpPr>
        <p:grpSp>
          <p:nvGrpSpPr>
            <p:cNvPr id="187" name="Google Shape;187;p24"/>
            <p:cNvGrpSpPr/>
            <p:nvPr/>
          </p:nvGrpSpPr>
          <p:grpSpPr>
            <a:xfrm flipH="1">
              <a:off x="8019179" y="146800"/>
              <a:ext cx="819438" cy="819010"/>
              <a:chOff x="6212418" y="1482331"/>
              <a:chExt cx="627249" cy="626921"/>
            </a:xfrm>
          </p:grpSpPr>
          <p:sp>
            <p:nvSpPr>
              <p:cNvPr id="188" name="Google Shape;188;p24"/>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4"/>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 name="Google Shape;190;p24"/>
            <p:cNvGrpSpPr/>
            <p:nvPr/>
          </p:nvGrpSpPr>
          <p:grpSpPr>
            <a:xfrm flipH="1">
              <a:off x="8096550" y="1354846"/>
              <a:ext cx="664690" cy="720587"/>
              <a:chOff x="7511392" y="307000"/>
              <a:chExt cx="863570" cy="936192"/>
            </a:xfrm>
          </p:grpSpPr>
          <p:sp>
            <p:nvSpPr>
              <p:cNvPr id="191" name="Google Shape;191;p24"/>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4"/>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six columns">
  <p:cSld name="BLANK_1_1_1_1_1">
    <p:spTree>
      <p:nvGrpSpPr>
        <p:cNvPr id="1" name="Shape 193"/>
        <p:cNvGrpSpPr/>
        <p:nvPr/>
      </p:nvGrpSpPr>
      <p:grpSpPr>
        <a:xfrm>
          <a:off x="0" y="0"/>
          <a:ext cx="0" cy="0"/>
          <a:chOff x="0" y="0"/>
          <a:chExt cx="0" cy="0"/>
        </a:xfrm>
      </p:grpSpPr>
      <p:sp>
        <p:nvSpPr>
          <p:cNvPr id="194" name="Google Shape;194;p2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95" name="Google Shape;195;p25"/>
          <p:cNvSpPr txBox="1">
            <a:spLocks noGrp="1"/>
          </p:cNvSpPr>
          <p:nvPr>
            <p:ph type="subTitle" idx="1"/>
          </p:nvPr>
        </p:nvSpPr>
        <p:spPr>
          <a:xfrm>
            <a:off x="1600325" y="1209663"/>
            <a:ext cx="2126100" cy="387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200"/>
              <a:buFont typeface="DM Sans"/>
              <a:buNone/>
              <a:defRPr sz="2200" b="1">
                <a:latin typeface="DM Sans"/>
                <a:ea typeface="DM Sans"/>
                <a:cs typeface="DM Sans"/>
                <a:sym typeface="DM Sans"/>
              </a:defRPr>
            </a:lvl1pPr>
            <a:lvl2pPr lvl="1" rtl="0">
              <a:lnSpc>
                <a:spcPct val="100000"/>
              </a:lnSpc>
              <a:spcBef>
                <a:spcPts val="0"/>
              </a:spcBef>
              <a:spcAft>
                <a:spcPts val="0"/>
              </a:spcAft>
              <a:buSzPts val="2200"/>
              <a:buFont typeface="DM Sans"/>
              <a:buNone/>
              <a:defRPr sz="2200" b="1">
                <a:latin typeface="DM Sans"/>
                <a:ea typeface="DM Sans"/>
                <a:cs typeface="DM Sans"/>
                <a:sym typeface="DM Sans"/>
              </a:defRPr>
            </a:lvl2pPr>
            <a:lvl3pPr lvl="2" rtl="0">
              <a:lnSpc>
                <a:spcPct val="100000"/>
              </a:lnSpc>
              <a:spcBef>
                <a:spcPts val="0"/>
              </a:spcBef>
              <a:spcAft>
                <a:spcPts val="0"/>
              </a:spcAft>
              <a:buSzPts val="2200"/>
              <a:buFont typeface="DM Sans"/>
              <a:buNone/>
              <a:defRPr sz="2200" b="1">
                <a:latin typeface="DM Sans"/>
                <a:ea typeface="DM Sans"/>
                <a:cs typeface="DM Sans"/>
                <a:sym typeface="DM Sans"/>
              </a:defRPr>
            </a:lvl3pPr>
            <a:lvl4pPr lvl="3" rtl="0">
              <a:lnSpc>
                <a:spcPct val="100000"/>
              </a:lnSpc>
              <a:spcBef>
                <a:spcPts val="0"/>
              </a:spcBef>
              <a:spcAft>
                <a:spcPts val="0"/>
              </a:spcAft>
              <a:buSzPts val="2200"/>
              <a:buFont typeface="DM Sans"/>
              <a:buNone/>
              <a:defRPr sz="2200" b="1">
                <a:latin typeface="DM Sans"/>
                <a:ea typeface="DM Sans"/>
                <a:cs typeface="DM Sans"/>
                <a:sym typeface="DM Sans"/>
              </a:defRPr>
            </a:lvl4pPr>
            <a:lvl5pPr lvl="4" rtl="0">
              <a:lnSpc>
                <a:spcPct val="100000"/>
              </a:lnSpc>
              <a:spcBef>
                <a:spcPts val="0"/>
              </a:spcBef>
              <a:spcAft>
                <a:spcPts val="0"/>
              </a:spcAft>
              <a:buSzPts val="2200"/>
              <a:buFont typeface="DM Sans"/>
              <a:buNone/>
              <a:defRPr sz="2200" b="1">
                <a:latin typeface="DM Sans"/>
                <a:ea typeface="DM Sans"/>
                <a:cs typeface="DM Sans"/>
                <a:sym typeface="DM Sans"/>
              </a:defRPr>
            </a:lvl5pPr>
            <a:lvl6pPr lvl="5" rtl="0">
              <a:lnSpc>
                <a:spcPct val="100000"/>
              </a:lnSpc>
              <a:spcBef>
                <a:spcPts val="0"/>
              </a:spcBef>
              <a:spcAft>
                <a:spcPts val="0"/>
              </a:spcAft>
              <a:buSzPts val="2200"/>
              <a:buFont typeface="DM Sans"/>
              <a:buNone/>
              <a:defRPr sz="2200" b="1">
                <a:latin typeface="DM Sans"/>
                <a:ea typeface="DM Sans"/>
                <a:cs typeface="DM Sans"/>
                <a:sym typeface="DM Sans"/>
              </a:defRPr>
            </a:lvl6pPr>
            <a:lvl7pPr lvl="6" rtl="0">
              <a:lnSpc>
                <a:spcPct val="100000"/>
              </a:lnSpc>
              <a:spcBef>
                <a:spcPts val="0"/>
              </a:spcBef>
              <a:spcAft>
                <a:spcPts val="0"/>
              </a:spcAft>
              <a:buSzPts val="2200"/>
              <a:buFont typeface="DM Sans"/>
              <a:buNone/>
              <a:defRPr sz="2200" b="1">
                <a:latin typeface="DM Sans"/>
                <a:ea typeface="DM Sans"/>
                <a:cs typeface="DM Sans"/>
                <a:sym typeface="DM Sans"/>
              </a:defRPr>
            </a:lvl7pPr>
            <a:lvl8pPr lvl="7" rtl="0">
              <a:lnSpc>
                <a:spcPct val="100000"/>
              </a:lnSpc>
              <a:spcBef>
                <a:spcPts val="0"/>
              </a:spcBef>
              <a:spcAft>
                <a:spcPts val="0"/>
              </a:spcAft>
              <a:buSzPts val="2200"/>
              <a:buFont typeface="DM Sans"/>
              <a:buNone/>
              <a:defRPr sz="2200" b="1">
                <a:latin typeface="DM Sans"/>
                <a:ea typeface="DM Sans"/>
                <a:cs typeface="DM Sans"/>
                <a:sym typeface="DM Sans"/>
              </a:defRPr>
            </a:lvl8pPr>
            <a:lvl9pPr lvl="8" rtl="0">
              <a:lnSpc>
                <a:spcPct val="100000"/>
              </a:lnSpc>
              <a:spcBef>
                <a:spcPts val="0"/>
              </a:spcBef>
              <a:spcAft>
                <a:spcPts val="0"/>
              </a:spcAft>
              <a:buSzPts val="2200"/>
              <a:buFont typeface="DM Sans"/>
              <a:buNone/>
              <a:defRPr sz="2200" b="1">
                <a:latin typeface="DM Sans"/>
                <a:ea typeface="DM Sans"/>
                <a:cs typeface="DM Sans"/>
                <a:sym typeface="DM Sans"/>
              </a:defRPr>
            </a:lvl9pPr>
          </a:lstStyle>
          <a:p>
            <a:endParaRPr/>
          </a:p>
        </p:txBody>
      </p:sp>
      <p:sp>
        <p:nvSpPr>
          <p:cNvPr id="196" name="Google Shape;196;p25"/>
          <p:cNvSpPr txBox="1">
            <a:spLocks noGrp="1"/>
          </p:cNvSpPr>
          <p:nvPr>
            <p:ph type="subTitle" idx="2"/>
          </p:nvPr>
        </p:nvSpPr>
        <p:spPr>
          <a:xfrm>
            <a:off x="1600325" y="1570463"/>
            <a:ext cx="2126100" cy="478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97" name="Google Shape;197;p25"/>
          <p:cNvSpPr txBox="1">
            <a:spLocks noGrp="1"/>
          </p:cNvSpPr>
          <p:nvPr>
            <p:ph type="subTitle" idx="3"/>
          </p:nvPr>
        </p:nvSpPr>
        <p:spPr>
          <a:xfrm>
            <a:off x="1600325" y="3418688"/>
            <a:ext cx="2126100" cy="387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200"/>
              <a:buFont typeface="DM Sans"/>
              <a:buNone/>
              <a:defRPr sz="2200" b="1">
                <a:latin typeface="DM Sans"/>
                <a:ea typeface="DM Sans"/>
                <a:cs typeface="DM Sans"/>
                <a:sym typeface="DM Sans"/>
              </a:defRPr>
            </a:lvl1pPr>
            <a:lvl2pPr lvl="1" rtl="0">
              <a:lnSpc>
                <a:spcPct val="100000"/>
              </a:lnSpc>
              <a:spcBef>
                <a:spcPts val="0"/>
              </a:spcBef>
              <a:spcAft>
                <a:spcPts val="0"/>
              </a:spcAft>
              <a:buSzPts val="2200"/>
              <a:buFont typeface="DM Sans"/>
              <a:buNone/>
              <a:defRPr sz="2200" b="1">
                <a:latin typeface="DM Sans"/>
                <a:ea typeface="DM Sans"/>
                <a:cs typeface="DM Sans"/>
                <a:sym typeface="DM Sans"/>
              </a:defRPr>
            </a:lvl2pPr>
            <a:lvl3pPr lvl="2" rtl="0">
              <a:lnSpc>
                <a:spcPct val="100000"/>
              </a:lnSpc>
              <a:spcBef>
                <a:spcPts val="0"/>
              </a:spcBef>
              <a:spcAft>
                <a:spcPts val="0"/>
              </a:spcAft>
              <a:buSzPts val="2200"/>
              <a:buFont typeface="DM Sans"/>
              <a:buNone/>
              <a:defRPr sz="2200" b="1">
                <a:latin typeface="DM Sans"/>
                <a:ea typeface="DM Sans"/>
                <a:cs typeface="DM Sans"/>
                <a:sym typeface="DM Sans"/>
              </a:defRPr>
            </a:lvl3pPr>
            <a:lvl4pPr lvl="3" rtl="0">
              <a:lnSpc>
                <a:spcPct val="100000"/>
              </a:lnSpc>
              <a:spcBef>
                <a:spcPts val="0"/>
              </a:spcBef>
              <a:spcAft>
                <a:spcPts val="0"/>
              </a:spcAft>
              <a:buSzPts val="2200"/>
              <a:buFont typeface="DM Sans"/>
              <a:buNone/>
              <a:defRPr sz="2200" b="1">
                <a:latin typeface="DM Sans"/>
                <a:ea typeface="DM Sans"/>
                <a:cs typeface="DM Sans"/>
                <a:sym typeface="DM Sans"/>
              </a:defRPr>
            </a:lvl4pPr>
            <a:lvl5pPr lvl="4" rtl="0">
              <a:lnSpc>
                <a:spcPct val="100000"/>
              </a:lnSpc>
              <a:spcBef>
                <a:spcPts val="0"/>
              </a:spcBef>
              <a:spcAft>
                <a:spcPts val="0"/>
              </a:spcAft>
              <a:buSzPts val="2200"/>
              <a:buFont typeface="DM Sans"/>
              <a:buNone/>
              <a:defRPr sz="2200" b="1">
                <a:latin typeface="DM Sans"/>
                <a:ea typeface="DM Sans"/>
                <a:cs typeface="DM Sans"/>
                <a:sym typeface="DM Sans"/>
              </a:defRPr>
            </a:lvl5pPr>
            <a:lvl6pPr lvl="5" rtl="0">
              <a:lnSpc>
                <a:spcPct val="100000"/>
              </a:lnSpc>
              <a:spcBef>
                <a:spcPts val="0"/>
              </a:spcBef>
              <a:spcAft>
                <a:spcPts val="0"/>
              </a:spcAft>
              <a:buSzPts val="2200"/>
              <a:buFont typeface="DM Sans"/>
              <a:buNone/>
              <a:defRPr sz="2200" b="1">
                <a:latin typeface="DM Sans"/>
                <a:ea typeface="DM Sans"/>
                <a:cs typeface="DM Sans"/>
                <a:sym typeface="DM Sans"/>
              </a:defRPr>
            </a:lvl6pPr>
            <a:lvl7pPr lvl="6" rtl="0">
              <a:lnSpc>
                <a:spcPct val="100000"/>
              </a:lnSpc>
              <a:spcBef>
                <a:spcPts val="0"/>
              </a:spcBef>
              <a:spcAft>
                <a:spcPts val="0"/>
              </a:spcAft>
              <a:buSzPts val="2200"/>
              <a:buFont typeface="DM Sans"/>
              <a:buNone/>
              <a:defRPr sz="2200" b="1">
                <a:latin typeface="DM Sans"/>
                <a:ea typeface="DM Sans"/>
                <a:cs typeface="DM Sans"/>
                <a:sym typeface="DM Sans"/>
              </a:defRPr>
            </a:lvl7pPr>
            <a:lvl8pPr lvl="7" rtl="0">
              <a:lnSpc>
                <a:spcPct val="100000"/>
              </a:lnSpc>
              <a:spcBef>
                <a:spcPts val="0"/>
              </a:spcBef>
              <a:spcAft>
                <a:spcPts val="0"/>
              </a:spcAft>
              <a:buSzPts val="2200"/>
              <a:buFont typeface="DM Sans"/>
              <a:buNone/>
              <a:defRPr sz="2200" b="1">
                <a:latin typeface="DM Sans"/>
                <a:ea typeface="DM Sans"/>
                <a:cs typeface="DM Sans"/>
                <a:sym typeface="DM Sans"/>
              </a:defRPr>
            </a:lvl8pPr>
            <a:lvl9pPr lvl="8" rtl="0">
              <a:lnSpc>
                <a:spcPct val="100000"/>
              </a:lnSpc>
              <a:spcBef>
                <a:spcPts val="0"/>
              </a:spcBef>
              <a:spcAft>
                <a:spcPts val="0"/>
              </a:spcAft>
              <a:buSzPts val="2200"/>
              <a:buFont typeface="DM Sans"/>
              <a:buNone/>
              <a:defRPr sz="2200" b="1">
                <a:latin typeface="DM Sans"/>
                <a:ea typeface="DM Sans"/>
                <a:cs typeface="DM Sans"/>
                <a:sym typeface="DM Sans"/>
              </a:defRPr>
            </a:lvl9pPr>
          </a:lstStyle>
          <a:p>
            <a:endParaRPr/>
          </a:p>
        </p:txBody>
      </p:sp>
      <p:sp>
        <p:nvSpPr>
          <p:cNvPr id="198" name="Google Shape;198;p25"/>
          <p:cNvSpPr txBox="1">
            <a:spLocks noGrp="1"/>
          </p:cNvSpPr>
          <p:nvPr>
            <p:ph type="subTitle" idx="4"/>
          </p:nvPr>
        </p:nvSpPr>
        <p:spPr>
          <a:xfrm>
            <a:off x="1600325" y="3779488"/>
            <a:ext cx="2126100" cy="478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99" name="Google Shape;199;p25"/>
          <p:cNvSpPr txBox="1">
            <a:spLocks noGrp="1"/>
          </p:cNvSpPr>
          <p:nvPr>
            <p:ph type="subTitle" idx="5"/>
          </p:nvPr>
        </p:nvSpPr>
        <p:spPr>
          <a:xfrm>
            <a:off x="1600325" y="2314192"/>
            <a:ext cx="2126100" cy="387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200"/>
              <a:buFont typeface="DM Sans"/>
              <a:buNone/>
              <a:defRPr sz="2200" b="1">
                <a:latin typeface="DM Sans"/>
                <a:ea typeface="DM Sans"/>
                <a:cs typeface="DM Sans"/>
                <a:sym typeface="DM Sans"/>
              </a:defRPr>
            </a:lvl1pPr>
            <a:lvl2pPr lvl="1" rtl="0">
              <a:lnSpc>
                <a:spcPct val="100000"/>
              </a:lnSpc>
              <a:spcBef>
                <a:spcPts val="0"/>
              </a:spcBef>
              <a:spcAft>
                <a:spcPts val="0"/>
              </a:spcAft>
              <a:buSzPts val="2200"/>
              <a:buFont typeface="DM Sans"/>
              <a:buNone/>
              <a:defRPr sz="2200" b="1">
                <a:latin typeface="DM Sans"/>
                <a:ea typeface="DM Sans"/>
                <a:cs typeface="DM Sans"/>
                <a:sym typeface="DM Sans"/>
              </a:defRPr>
            </a:lvl2pPr>
            <a:lvl3pPr lvl="2" rtl="0">
              <a:lnSpc>
                <a:spcPct val="100000"/>
              </a:lnSpc>
              <a:spcBef>
                <a:spcPts val="0"/>
              </a:spcBef>
              <a:spcAft>
                <a:spcPts val="0"/>
              </a:spcAft>
              <a:buSzPts val="2200"/>
              <a:buFont typeface="DM Sans"/>
              <a:buNone/>
              <a:defRPr sz="2200" b="1">
                <a:latin typeface="DM Sans"/>
                <a:ea typeface="DM Sans"/>
                <a:cs typeface="DM Sans"/>
                <a:sym typeface="DM Sans"/>
              </a:defRPr>
            </a:lvl3pPr>
            <a:lvl4pPr lvl="3" rtl="0">
              <a:lnSpc>
                <a:spcPct val="100000"/>
              </a:lnSpc>
              <a:spcBef>
                <a:spcPts val="0"/>
              </a:spcBef>
              <a:spcAft>
                <a:spcPts val="0"/>
              </a:spcAft>
              <a:buSzPts val="2200"/>
              <a:buFont typeface="DM Sans"/>
              <a:buNone/>
              <a:defRPr sz="2200" b="1">
                <a:latin typeface="DM Sans"/>
                <a:ea typeface="DM Sans"/>
                <a:cs typeface="DM Sans"/>
                <a:sym typeface="DM Sans"/>
              </a:defRPr>
            </a:lvl4pPr>
            <a:lvl5pPr lvl="4" rtl="0">
              <a:lnSpc>
                <a:spcPct val="100000"/>
              </a:lnSpc>
              <a:spcBef>
                <a:spcPts val="0"/>
              </a:spcBef>
              <a:spcAft>
                <a:spcPts val="0"/>
              </a:spcAft>
              <a:buSzPts val="2200"/>
              <a:buFont typeface="DM Sans"/>
              <a:buNone/>
              <a:defRPr sz="2200" b="1">
                <a:latin typeface="DM Sans"/>
                <a:ea typeface="DM Sans"/>
                <a:cs typeface="DM Sans"/>
                <a:sym typeface="DM Sans"/>
              </a:defRPr>
            </a:lvl5pPr>
            <a:lvl6pPr lvl="5" rtl="0">
              <a:lnSpc>
                <a:spcPct val="100000"/>
              </a:lnSpc>
              <a:spcBef>
                <a:spcPts val="0"/>
              </a:spcBef>
              <a:spcAft>
                <a:spcPts val="0"/>
              </a:spcAft>
              <a:buSzPts val="2200"/>
              <a:buFont typeface="DM Sans"/>
              <a:buNone/>
              <a:defRPr sz="2200" b="1">
                <a:latin typeface="DM Sans"/>
                <a:ea typeface="DM Sans"/>
                <a:cs typeface="DM Sans"/>
                <a:sym typeface="DM Sans"/>
              </a:defRPr>
            </a:lvl6pPr>
            <a:lvl7pPr lvl="6" rtl="0">
              <a:lnSpc>
                <a:spcPct val="100000"/>
              </a:lnSpc>
              <a:spcBef>
                <a:spcPts val="0"/>
              </a:spcBef>
              <a:spcAft>
                <a:spcPts val="0"/>
              </a:spcAft>
              <a:buSzPts val="2200"/>
              <a:buFont typeface="DM Sans"/>
              <a:buNone/>
              <a:defRPr sz="2200" b="1">
                <a:latin typeface="DM Sans"/>
                <a:ea typeface="DM Sans"/>
                <a:cs typeface="DM Sans"/>
                <a:sym typeface="DM Sans"/>
              </a:defRPr>
            </a:lvl7pPr>
            <a:lvl8pPr lvl="7" rtl="0">
              <a:lnSpc>
                <a:spcPct val="100000"/>
              </a:lnSpc>
              <a:spcBef>
                <a:spcPts val="0"/>
              </a:spcBef>
              <a:spcAft>
                <a:spcPts val="0"/>
              </a:spcAft>
              <a:buSzPts val="2200"/>
              <a:buFont typeface="DM Sans"/>
              <a:buNone/>
              <a:defRPr sz="2200" b="1">
                <a:latin typeface="DM Sans"/>
                <a:ea typeface="DM Sans"/>
                <a:cs typeface="DM Sans"/>
                <a:sym typeface="DM Sans"/>
              </a:defRPr>
            </a:lvl8pPr>
            <a:lvl9pPr lvl="8" rtl="0">
              <a:lnSpc>
                <a:spcPct val="100000"/>
              </a:lnSpc>
              <a:spcBef>
                <a:spcPts val="0"/>
              </a:spcBef>
              <a:spcAft>
                <a:spcPts val="0"/>
              </a:spcAft>
              <a:buSzPts val="2200"/>
              <a:buFont typeface="DM Sans"/>
              <a:buNone/>
              <a:defRPr sz="2200" b="1">
                <a:latin typeface="DM Sans"/>
                <a:ea typeface="DM Sans"/>
                <a:cs typeface="DM Sans"/>
                <a:sym typeface="DM Sans"/>
              </a:defRPr>
            </a:lvl9pPr>
          </a:lstStyle>
          <a:p>
            <a:endParaRPr/>
          </a:p>
        </p:txBody>
      </p:sp>
      <p:sp>
        <p:nvSpPr>
          <p:cNvPr id="200" name="Google Shape;200;p25"/>
          <p:cNvSpPr txBox="1">
            <a:spLocks noGrp="1"/>
          </p:cNvSpPr>
          <p:nvPr>
            <p:ph type="subTitle" idx="6"/>
          </p:nvPr>
        </p:nvSpPr>
        <p:spPr>
          <a:xfrm>
            <a:off x="1600325" y="2674975"/>
            <a:ext cx="2126100" cy="478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01" name="Google Shape;201;p25"/>
          <p:cNvSpPr txBox="1">
            <a:spLocks noGrp="1"/>
          </p:cNvSpPr>
          <p:nvPr>
            <p:ph type="subTitle" idx="7"/>
          </p:nvPr>
        </p:nvSpPr>
        <p:spPr>
          <a:xfrm>
            <a:off x="5380625" y="1209663"/>
            <a:ext cx="2126100" cy="387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200"/>
              <a:buFont typeface="DM Sans"/>
              <a:buNone/>
              <a:defRPr sz="2200" b="1">
                <a:latin typeface="DM Sans"/>
                <a:ea typeface="DM Sans"/>
                <a:cs typeface="DM Sans"/>
                <a:sym typeface="DM Sans"/>
              </a:defRPr>
            </a:lvl1pPr>
            <a:lvl2pPr lvl="1" rtl="0">
              <a:lnSpc>
                <a:spcPct val="100000"/>
              </a:lnSpc>
              <a:spcBef>
                <a:spcPts val="0"/>
              </a:spcBef>
              <a:spcAft>
                <a:spcPts val="0"/>
              </a:spcAft>
              <a:buSzPts val="2200"/>
              <a:buFont typeface="DM Sans"/>
              <a:buNone/>
              <a:defRPr sz="2200" b="1">
                <a:latin typeface="DM Sans"/>
                <a:ea typeface="DM Sans"/>
                <a:cs typeface="DM Sans"/>
                <a:sym typeface="DM Sans"/>
              </a:defRPr>
            </a:lvl2pPr>
            <a:lvl3pPr lvl="2" rtl="0">
              <a:lnSpc>
                <a:spcPct val="100000"/>
              </a:lnSpc>
              <a:spcBef>
                <a:spcPts val="0"/>
              </a:spcBef>
              <a:spcAft>
                <a:spcPts val="0"/>
              </a:spcAft>
              <a:buSzPts val="2200"/>
              <a:buFont typeface="DM Sans"/>
              <a:buNone/>
              <a:defRPr sz="2200" b="1">
                <a:latin typeface="DM Sans"/>
                <a:ea typeface="DM Sans"/>
                <a:cs typeface="DM Sans"/>
                <a:sym typeface="DM Sans"/>
              </a:defRPr>
            </a:lvl3pPr>
            <a:lvl4pPr lvl="3" rtl="0">
              <a:lnSpc>
                <a:spcPct val="100000"/>
              </a:lnSpc>
              <a:spcBef>
                <a:spcPts val="0"/>
              </a:spcBef>
              <a:spcAft>
                <a:spcPts val="0"/>
              </a:spcAft>
              <a:buSzPts val="2200"/>
              <a:buFont typeface="DM Sans"/>
              <a:buNone/>
              <a:defRPr sz="2200" b="1">
                <a:latin typeface="DM Sans"/>
                <a:ea typeface="DM Sans"/>
                <a:cs typeface="DM Sans"/>
                <a:sym typeface="DM Sans"/>
              </a:defRPr>
            </a:lvl4pPr>
            <a:lvl5pPr lvl="4" rtl="0">
              <a:lnSpc>
                <a:spcPct val="100000"/>
              </a:lnSpc>
              <a:spcBef>
                <a:spcPts val="0"/>
              </a:spcBef>
              <a:spcAft>
                <a:spcPts val="0"/>
              </a:spcAft>
              <a:buSzPts val="2200"/>
              <a:buFont typeface="DM Sans"/>
              <a:buNone/>
              <a:defRPr sz="2200" b="1">
                <a:latin typeface="DM Sans"/>
                <a:ea typeface="DM Sans"/>
                <a:cs typeface="DM Sans"/>
                <a:sym typeface="DM Sans"/>
              </a:defRPr>
            </a:lvl5pPr>
            <a:lvl6pPr lvl="5" rtl="0">
              <a:lnSpc>
                <a:spcPct val="100000"/>
              </a:lnSpc>
              <a:spcBef>
                <a:spcPts val="0"/>
              </a:spcBef>
              <a:spcAft>
                <a:spcPts val="0"/>
              </a:spcAft>
              <a:buSzPts val="2200"/>
              <a:buFont typeface="DM Sans"/>
              <a:buNone/>
              <a:defRPr sz="2200" b="1">
                <a:latin typeface="DM Sans"/>
                <a:ea typeface="DM Sans"/>
                <a:cs typeface="DM Sans"/>
                <a:sym typeface="DM Sans"/>
              </a:defRPr>
            </a:lvl6pPr>
            <a:lvl7pPr lvl="6" rtl="0">
              <a:lnSpc>
                <a:spcPct val="100000"/>
              </a:lnSpc>
              <a:spcBef>
                <a:spcPts val="0"/>
              </a:spcBef>
              <a:spcAft>
                <a:spcPts val="0"/>
              </a:spcAft>
              <a:buSzPts val="2200"/>
              <a:buFont typeface="DM Sans"/>
              <a:buNone/>
              <a:defRPr sz="2200" b="1">
                <a:latin typeface="DM Sans"/>
                <a:ea typeface="DM Sans"/>
                <a:cs typeface="DM Sans"/>
                <a:sym typeface="DM Sans"/>
              </a:defRPr>
            </a:lvl7pPr>
            <a:lvl8pPr lvl="7" rtl="0">
              <a:lnSpc>
                <a:spcPct val="100000"/>
              </a:lnSpc>
              <a:spcBef>
                <a:spcPts val="0"/>
              </a:spcBef>
              <a:spcAft>
                <a:spcPts val="0"/>
              </a:spcAft>
              <a:buSzPts val="2200"/>
              <a:buFont typeface="DM Sans"/>
              <a:buNone/>
              <a:defRPr sz="2200" b="1">
                <a:latin typeface="DM Sans"/>
                <a:ea typeface="DM Sans"/>
                <a:cs typeface="DM Sans"/>
                <a:sym typeface="DM Sans"/>
              </a:defRPr>
            </a:lvl8pPr>
            <a:lvl9pPr lvl="8" rtl="0">
              <a:lnSpc>
                <a:spcPct val="100000"/>
              </a:lnSpc>
              <a:spcBef>
                <a:spcPts val="0"/>
              </a:spcBef>
              <a:spcAft>
                <a:spcPts val="0"/>
              </a:spcAft>
              <a:buSzPts val="2200"/>
              <a:buFont typeface="DM Sans"/>
              <a:buNone/>
              <a:defRPr sz="2200" b="1">
                <a:latin typeface="DM Sans"/>
                <a:ea typeface="DM Sans"/>
                <a:cs typeface="DM Sans"/>
                <a:sym typeface="DM Sans"/>
              </a:defRPr>
            </a:lvl9pPr>
          </a:lstStyle>
          <a:p>
            <a:endParaRPr/>
          </a:p>
        </p:txBody>
      </p:sp>
      <p:sp>
        <p:nvSpPr>
          <p:cNvPr id="202" name="Google Shape;202;p25"/>
          <p:cNvSpPr txBox="1">
            <a:spLocks noGrp="1"/>
          </p:cNvSpPr>
          <p:nvPr>
            <p:ph type="subTitle" idx="8"/>
          </p:nvPr>
        </p:nvSpPr>
        <p:spPr>
          <a:xfrm>
            <a:off x="5380625" y="1570463"/>
            <a:ext cx="2126100" cy="478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03" name="Google Shape;203;p25"/>
          <p:cNvSpPr txBox="1">
            <a:spLocks noGrp="1"/>
          </p:cNvSpPr>
          <p:nvPr>
            <p:ph type="subTitle" idx="9"/>
          </p:nvPr>
        </p:nvSpPr>
        <p:spPr>
          <a:xfrm>
            <a:off x="5380625" y="3418688"/>
            <a:ext cx="2126100" cy="387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200"/>
              <a:buFont typeface="DM Sans"/>
              <a:buNone/>
              <a:defRPr sz="2200" b="1">
                <a:latin typeface="DM Sans"/>
                <a:ea typeface="DM Sans"/>
                <a:cs typeface="DM Sans"/>
                <a:sym typeface="DM Sans"/>
              </a:defRPr>
            </a:lvl1pPr>
            <a:lvl2pPr lvl="1" rtl="0">
              <a:lnSpc>
                <a:spcPct val="100000"/>
              </a:lnSpc>
              <a:spcBef>
                <a:spcPts val="0"/>
              </a:spcBef>
              <a:spcAft>
                <a:spcPts val="0"/>
              </a:spcAft>
              <a:buSzPts val="2200"/>
              <a:buFont typeface="DM Sans"/>
              <a:buNone/>
              <a:defRPr sz="2200" b="1">
                <a:latin typeface="DM Sans"/>
                <a:ea typeface="DM Sans"/>
                <a:cs typeface="DM Sans"/>
                <a:sym typeface="DM Sans"/>
              </a:defRPr>
            </a:lvl2pPr>
            <a:lvl3pPr lvl="2" rtl="0">
              <a:lnSpc>
                <a:spcPct val="100000"/>
              </a:lnSpc>
              <a:spcBef>
                <a:spcPts val="0"/>
              </a:spcBef>
              <a:spcAft>
                <a:spcPts val="0"/>
              </a:spcAft>
              <a:buSzPts val="2200"/>
              <a:buFont typeface="DM Sans"/>
              <a:buNone/>
              <a:defRPr sz="2200" b="1">
                <a:latin typeface="DM Sans"/>
                <a:ea typeface="DM Sans"/>
                <a:cs typeface="DM Sans"/>
                <a:sym typeface="DM Sans"/>
              </a:defRPr>
            </a:lvl3pPr>
            <a:lvl4pPr lvl="3" rtl="0">
              <a:lnSpc>
                <a:spcPct val="100000"/>
              </a:lnSpc>
              <a:spcBef>
                <a:spcPts val="0"/>
              </a:spcBef>
              <a:spcAft>
                <a:spcPts val="0"/>
              </a:spcAft>
              <a:buSzPts val="2200"/>
              <a:buFont typeface="DM Sans"/>
              <a:buNone/>
              <a:defRPr sz="2200" b="1">
                <a:latin typeface="DM Sans"/>
                <a:ea typeface="DM Sans"/>
                <a:cs typeface="DM Sans"/>
                <a:sym typeface="DM Sans"/>
              </a:defRPr>
            </a:lvl4pPr>
            <a:lvl5pPr lvl="4" rtl="0">
              <a:lnSpc>
                <a:spcPct val="100000"/>
              </a:lnSpc>
              <a:spcBef>
                <a:spcPts val="0"/>
              </a:spcBef>
              <a:spcAft>
                <a:spcPts val="0"/>
              </a:spcAft>
              <a:buSzPts val="2200"/>
              <a:buFont typeface="DM Sans"/>
              <a:buNone/>
              <a:defRPr sz="2200" b="1">
                <a:latin typeface="DM Sans"/>
                <a:ea typeface="DM Sans"/>
                <a:cs typeface="DM Sans"/>
                <a:sym typeface="DM Sans"/>
              </a:defRPr>
            </a:lvl5pPr>
            <a:lvl6pPr lvl="5" rtl="0">
              <a:lnSpc>
                <a:spcPct val="100000"/>
              </a:lnSpc>
              <a:spcBef>
                <a:spcPts val="0"/>
              </a:spcBef>
              <a:spcAft>
                <a:spcPts val="0"/>
              </a:spcAft>
              <a:buSzPts val="2200"/>
              <a:buFont typeface="DM Sans"/>
              <a:buNone/>
              <a:defRPr sz="2200" b="1">
                <a:latin typeface="DM Sans"/>
                <a:ea typeface="DM Sans"/>
                <a:cs typeface="DM Sans"/>
                <a:sym typeface="DM Sans"/>
              </a:defRPr>
            </a:lvl6pPr>
            <a:lvl7pPr lvl="6" rtl="0">
              <a:lnSpc>
                <a:spcPct val="100000"/>
              </a:lnSpc>
              <a:spcBef>
                <a:spcPts val="0"/>
              </a:spcBef>
              <a:spcAft>
                <a:spcPts val="0"/>
              </a:spcAft>
              <a:buSzPts val="2200"/>
              <a:buFont typeface="DM Sans"/>
              <a:buNone/>
              <a:defRPr sz="2200" b="1">
                <a:latin typeface="DM Sans"/>
                <a:ea typeface="DM Sans"/>
                <a:cs typeface="DM Sans"/>
                <a:sym typeface="DM Sans"/>
              </a:defRPr>
            </a:lvl7pPr>
            <a:lvl8pPr lvl="7" rtl="0">
              <a:lnSpc>
                <a:spcPct val="100000"/>
              </a:lnSpc>
              <a:spcBef>
                <a:spcPts val="0"/>
              </a:spcBef>
              <a:spcAft>
                <a:spcPts val="0"/>
              </a:spcAft>
              <a:buSzPts val="2200"/>
              <a:buFont typeface="DM Sans"/>
              <a:buNone/>
              <a:defRPr sz="2200" b="1">
                <a:latin typeface="DM Sans"/>
                <a:ea typeface="DM Sans"/>
                <a:cs typeface="DM Sans"/>
                <a:sym typeface="DM Sans"/>
              </a:defRPr>
            </a:lvl8pPr>
            <a:lvl9pPr lvl="8" rtl="0">
              <a:lnSpc>
                <a:spcPct val="100000"/>
              </a:lnSpc>
              <a:spcBef>
                <a:spcPts val="0"/>
              </a:spcBef>
              <a:spcAft>
                <a:spcPts val="0"/>
              </a:spcAft>
              <a:buSzPts val="2200"/>
              <a:buFont typeface="DM Sans"/>
              <a:buNone/>
              <a:defRPr sz="2200" b="1">
                <a:latin typeface="DM Sans"/>
                <a:ea typeface="DM Sans"/>
                <a:cs typeface="DM Sans"/>
                <a:sym typeface="DM Sans"/>
              </a:defRPr>
            </a:lvl9pPr>
          </a:lstStyle>
          <a:p>
            <a:endParaRPr/>
          </a:p>
        </p:txBody>
      </p:sp>
      <p:sp>
        <p:nvSpPr>
          <p:cNvPr id="204" name="Google Shape;204;p25"/>
          <p:cNvSpPr txBox="1">
            <a:spLocks noGrp="1"/>
          </p:cNvSpPr>
          <p:nvPr>
            <p:ph type="subTitle" idx="13"/>
          </p:nvPr>
        </p:nvSpPr>
        <p:spPr>
          <a:xfrm>
            <a:off x="5380625" y="3779488"/>
            <a:ext cx="2126100" cy="478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05" name="Google Shape;205;p25"/>
          <p:cNvSpPr txBox="1">
            <a:spLocks noGrp="1"/>
          </p:cNvSpPr>
          <p:nvPr>
            <p:ph type="subTitle" idx="14"/>
          </p:nvPr>
        </p:nvSpPr>
        <p:spPr>
          <a:xfrm>
            <a:off x="5380625" y="2314192"/>
            <a:ext cx="2126100" cy="387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200"/>
              <a:buFont typeface="DM Sans"/>
              <a:buNone/>
              <a:defRPr sz="2200" b="1">
                <a:latin typeface="DM Sans"/>
                <a:ea typeface="DM Sans"/>
                <a:cs typeface="DM Sans"/>
                <a:sym typeface="DM Sans"/>
              </a:defRPr>
            </a:lvl1pPr>
            <a:lvl2pPr lvl="1" rtl="0">
              <a:lnSpc>
                <a:spcPct val="100000"/>
              </a:lnSpc>
              <a:spcBef>
                <a:spcPts val="0"/>
              </a:spcBef>
              <a:spcAft>
                <a:spcPts val="0"/>
              </a:spcAft>
              <a:buSzPts val="2200"/>
              <a:buFont typeface="DM Sans"/>
              <a:buNone/>
              <a:defRPr sz="2200" b="1">
                <a:latin typeface="DM Sans"/>
                <a:ea typeface="DM Sans"/>
                <a:cs typeface="DM Sans"/>
                <a:sym typeface="DM Sans"/>
              </a:defRPr>
            </a:lvl2pPr>
            <a:lvl3pPr lvl="2" rtl="0">
              <a:lnSpc>
                <a:spcPct val="100000"/>
              </a:lnSpc>
              <a:spcBef>
                <a:spcPts val="0"/>
              </a:spcBef>
              <a:spcAft>
                <a:spcPts val="0"/>
              </a:spcAft>
              <a:buSzPts val="2200"/>
              <a:buFont typeface="DM Sans"/>
              <a:buNone/>
              <a:defRPr sz="2200" b="1">
                <a:latin typeface="DM Sans"/>
                <a:ea typeface="DM Sans"/>
                <a:cs typeface="DM Sans"/>
                <a:sym typeface="DM Sans"/>
              </a:defRPr>
            </a:lvl3pPr>
            <a:lvl4pPr lvl="3" rtl="0">
              <a:lnSpc>
                <a:spcPct val="100000"/>
              </a:lnSpc>
              <a:spcBef>
                <a:spcPts val="0"/>
              </a:spcBef>
              <a:spcAft>
                <a:spcPts val="0"/>
              </a:spcAft>
              <a:buSzPts val="2200"/>
              <a:buFont typeface="DM Sans"/>
              <a:buNone/>
              <a:defRPr sz="2200" b="1">
                <a:latin typeface="DM Sans"/>
                <a:ea typeface="DM Sans"/>
                <a:cs typeface="DM Sans"/>
                <a:sym typeface="DM Sans"/>
              </a:defRPr>
            </a:lvl4pPr>
            <a:lvl5pPr lvl="4" rtl="0">
              <a:lnSpc>
                <a:spcPct val="100000"/>
              </a:lnSpc>
              <a:spcBef>
                <a:spcPts val="0"/>
              </a:spcBef>
              <a:spcAft>
                <a:spcPts val="0"/>
              </a:spcAft>
              <a:buSzPts val="2200"/>
              <a:buFont typeface="DM Sans"/>
              <a:buNone/>
              <a:defRPr sz="2200" b="1">
                <a:latin typeface="DM Sans"/>
                <a:ea typeface="DM Sans"/>
                <a:cs typeface="DM Sans"/>
                <a:sym typeface="DM Sans"/>
              </a:defRPr>
            </a:lvl5pPr>
            <a:lvl6pPr lvl="5" rtl="0">
              <a:lnSpc>
                <a:spcPct val="100000"/>
              </a:lnSpc>
              <a:spcBef>
                <a:spcPts val="0"/>
              </a:spcBef>
              <a:spcAft>
                <a:spcPts val="0"/>
              </a:spcAft>
              <a:buSzPts val="2200"/>
              <a:buFont typeface="DM Sans"/>
              <a:buNone/>
              <a:defRPr sz="2200" b="1">
                <a:latin typeface="DM Sans"/>
                <a:ea typeface="DM Sans"/>
                <a:cs typeface="DM Sans"/>
                <a:sym typeface="DM Sans"/>
              </a:defRPr>
            </a:lvl6pPr>
            <a:lvl7pPr lvl="6" rtl="0">
              <a:lnSpc>
                <a:spcPct val="100000"/>
              </a:lnSpc>
              <a:spcBef>
                <a:spcPts val="0"/>
              </a:spcBef>
              <a:spcAft>
                <a:spcPts val="0"/>
              </a:spcAft>
              <a:buSzPts val="2200"/>
              <a:buFont typeface="DM Sans"/>
              <a:buNone/>
              <a:defRPr sz="2200" b="1">
                <a:latin typeface="DM Sans"/>
                <a:ea typeface="DM Sans"/>
                <a:cs typeface="DM Sans"/>
                <a:sym typeface="DM Sans"/>
              </a:defRPr>
            </a:lvl7pPr>
            <a:lvl8pPr lvl="7" rtl="0">
              <a:lnSpc>
                <a:spcPct val="100000"/>
              </a:lnSpc>
              <a:spcBef>
                <a:spcPts val="0"/>
              </a:spcBef>
              <a:spcAft>
                <a:spcPts val="0"/>
              </a:spcAft>
              <a:buSzPts val="2200"/>
              <a:buFont typeface="DM Sans"/>
              <a:buNone/>
              <a:defRPr sz="2200" b="1">
                <a:latin typeface="DM Sans"/>
                <a:ea typeface="DM Sans"/>
                <a:cs typeface="DM Sans"/>
                <a:sym typeface="DM Sans"/>
              </a:defRPr>
            </a:lvl8pPr>
            <a:lvl9pPr lvl="8" rtl="0">
              <a:lnSpc>
                <a:spcPct val="100000"/>
              </a:lnSpc>
              <a:spcBef>
                <a:spcPts val="0"/>
              </a:spcBef>
              <a:spcAft>
                <a:spcPts val="0"/>
              </a:spcAft>
              <a:buSzPts val="2200"/>
              <a:buFont typeface="DM Sans"/>
              <a:buNone/>
              <a:defRPr sz="2200" b="1">
                <a:latin typeface="DM Sans"/>
                <a:ea typeface="DM Sans"/>
                <a:cs typeface="DM Sans"/>
                <a:sym typeface="DM Sans"/>
              </a:defRPr>
            </a:lvl9pPr>
          </a:lstStyle>
          <a:p>
            <a:endParaRPr/>
          </a:p>
        </p:txBody>
      </p:sp>
      <p:sp>
        <p:nvSpPr>
          <p:cNvPr id="206" name="Google Shape;206;p25"/>
          <p:cNvSpPr txBox="1">
            <a:spLocks noGrp="1"/>
          </p:cNvSpPr>
          <p:nvPr>
            <p:ph type="subTitle" idx="15"/>
          </p:nvPr>
        </p:nvSpPr>
        <p:spPr>
          <a:xfrm>
            <a:off x="5380625" y="2674975"/>
            <a:ext cx="2126100" cy="478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07" name="Google Shape;207;p25"/>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 name="Google Shape;208;p25"/>
          <p:cNvGrpSpPr/>
          <p:nvPr/>
        </p:nvGrpSpPr>
        <p:grpSpPr>
          <a:xfrm>
            <a:off x="8006140" y="76679"/>
            <a:ext cx="882211" cy="4914919"/>
            <a:chOff x="8006140" y="76679"/>
            <a:chExt cx="882211" cy="4914919"/>
          </a:xfrm>
        </p:grpSpPr>
        <p:grpSp>
          <p:nvGrpSpPr>
            <p:cNvPr id="209" name="Google Shape;209;p25"/>
            <p:cNvGrpSpPr/>
            <p:nvPr/>
          </p:nvGrpSpPr>
          <p:grpSpPr>
            <a:xfrm rot="-6851816" flipH="1">
              <a:off x="8116870" y="4220203"/>
              <a:ext cx="664629" cy="664282"/>
              <a:chOff x="6212418" y="1482331"/>
              <a:chExt cx="627249" cy="626921"/>
            </a:xfrm>
          </p:grpSpPr>
          <p:sp>
            <p:nvSpPr>
              <p:cNvPr id="210" name="Google Shape;210;p25"/>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5"/>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2" name="Google Shape;212;p25"/>
            <p:cNvGrpSpPr/>
            <p:nvPr/>
          </p:nvGrpSpPr>
          <p:grpSpPr>
            <a:xfrm flipH="1">
              <a:off x="8006140" y="76679"/>
              <a:ext cx="845522" cy="916625"/>
              <a:chOff x="7511392" y="307000"/>
              <a:chExt cx="863570" cy="936192"/>
            </a:xfrm>
          </p:grpSpPr>
          <p:sp>
            <p:nvSpPr>
              <p:cNvPr id="213" name="Google Shape;213;p25"/>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5"/>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5" name="Google Shape;215;p25"/>
            <p:cNvGrpSpPr/>
            <p:nvPr/>
          </p:nvGrpSpPr>
          <p:grpSpPr>
            <a:xfrm rot="-4814457">
              <a:off x="8230739" y="1116990"/>
              <a:ext cx="396310" cy="572684"/>
              <a:chOff x="1943179" y="1609600"/>
              <a:chExt cx="396322" cy="572701"/>
            </a:xfrm>
          </p:grpSpPr>
          <p:sp>
            <p:nvSpPr>
              <p:cNvPr id="216" name="Google Shape;216;p25"/>
              <p:cNvSpPr/>
              <p:nvPr/>
            </p:nvSpPr>
            <p:spPr>
              <a:xfrm>
                <a:off x="1963142" y="1609600"/>
                <a:ext cx="376358" cy="529154"/>
              </a:xfrm>
              <a:custGeom>
                <a:avLst/>
                <a:gdLst/>
                <a:ahLst/>
                <a:cxnLst/>
                <a:rect l="l" t="t" r="r" b="b"/>
                <a:pathLst>
                  <a:path w="6749" h="9489" extrusionOk="0">
                    <a:moveTo>
                      <a:pt x="6312" y="1"/>
                    </a:moveTo>
                    <a:cubicBezTo>
                      <a:pt x="6191" y="1"/>
                      <a:pt x="6072" y="59"/>
                      <a:pt x="5998" y="170"/>
                    </a:cubicBezTo>
                    <a:lnTo>
                      <a:pt x="0" y="9053"/>
                    </a:lnTo>
                    <a:lnTo>
                      <a:pt x="632" y="9488"/>
                    </a:lnTo>
                    <a:lnTo>
                      <a:pt x="6630" y="593"/>
                    </a:lnTo>
                    <a:cubicBezTo>
                      <a:pt x="6749" y="426"/>
                      <a:pt x="6707" y="187"/>
                      <a:pt x="6528" y="68"/>
                    </a:cubicBezTo>
                    <a:cubicBezTo>
                      <a:pt x="6462" y="23"/>
                      <a:pt x="6387" y="1"/>
                      <a:pt x="63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5"/>
              <p:cNvSpPr/>
              <p:nvPr/>
            </p:nvSpPr>
            <p:spPr>
              <a:xfrm>
                <a:off x="1943179" y="2114379"/>
                <a:ext cx="55263" cy="67922"/>
              </a:xfrm>
              <a:custGeom>
                <a:avLst/>
                <a:gdLst/>
                <a:ahLst/>
                <a:cxnLst/>
                <a:rect l="l" t="t" r="r" b="b"/>
                <a:pathLst>
                  <a:path w="991" h="1218" extrusionOk="0">
                    <a:moveTo>
                      <a:pt x="358" y="1"/>
                    </a:moveTo>
                    <a:lnTo>
                      <a:pt x="0" y="1217"/>
                    </a:lnTo>
                    <a:lnTo>
                      <a:pt x="0" y="1217"/>
                    </a:lnTo>
                    <a:lnTo>
                      <a:pt x="990" y="436"/>
                    </a:lnTo>
                    <a:lnTo>
                      <a:pt x="35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5"/>
              <p:cNvSpPr/>
              <p:nvPr/>
            </p:nvSpPr>
            <p:spPr>
              <a:xfrm>
                <a:off x="2270962" y="1642278"/>
                <a:ext cx="46620" cy="40653"/>
              </a:xfrm>
              <a:custGeom>
                <a:avLst/>
                <a:gdLst/>
                <a:ahLst/>
                <a:cxnLst/>
                <a:rect l="l" t="t" r="r" b="b"/>
                <a:pathLst>
                  <a:path w="836" h="729" extrusionOk="0">
                    <a:moveTo>
                      <a:pt x="198" y="1"/>
                    </a:moveTo>
                    <a:lnTo>
                      <a:pt x="1" y="293"/>
                    </a:lnTo>
                    <a:lnTo>
                      <a:pt x="633" y="728"/>
                    </a:lnTo>
                    <a:lnTo>
                      <a:pt x="835" y="430"/>
                    </a:lnTo>
                    <a:lnTo>
                      <a:pt x="19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5"/>
              <p:cNvSpPr/>
              <p:nvPr/>
            </p:nvSpPr>
            <p:spPr>
              <a:xfrm>
                <a:off x="2074504" y="1933201"/>
                <a:ext cx="46564" cy="40262"/>
              </a:xfrm>
              <a:custGeom>
                <a:avLst/>
                <a:gdLst/>
                <a:ahLst/>
                <a:cxnLst/>
                <a:rect l="l" t="t" r="r" b="b"/>
                <a:pathLst>
                  <a:path w="835" h="722" extrusionOk="0">
                    <a:moveTo>
                      <a:pt x="203" y="1"/>
                    </a:moveTo>
                    <a:lnTo>
                      <a:pt x="0" y="293"/>
                    </a:lnTo>
                    <a:lnTo>
                      <a:pt x="638" y="722"/>
                    </a:lnTo>
                    <a:lnTo>
                      <a:pt x="835" y="430"/>
                    </a:lnTo>
                    <a:lnTo>
                      <a:pt x="20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5"/>
              <p:cNvSpPr/>
              <p:nvPr/>
            </p:nvSpPr>
            <p:spPr>
              <a:xfrm>
                <a:off x="2068481" y="1953833"/>
                <a:ext cx="38645" cy="28607"/>
              </a:xfrm>
              <a:custGeom>
                <a:avLst/>
                <a:gdLst/>
                <a:ahLst/>
                <a:cxnLst/>
                <a:rect l="l" t="t" r="r" b="b"/>
                <a:pathLst>
                  <a:path w="693" h="513" extrusionOk="0">
                    <a:moveTo>
                      <a:pt x="55" y="0"/>
                    </a:moveTo>
                    <a:lnTo>
                      <a:pt x="1" y="84"/>
                    </a:lnTo>
                    <a:lnTo>
                      <a:pt x="639" y="513"/>
                    </a:lnTo>
                    <a:lnTo>
                      <a:pt x="693" y="429"/>
                    </a:lnTo>
                    <a:lnTo>
                      <a:pt x="5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5"/>
              <p:cNvSpPr/>
              <p:nvPr/>
            </p:nvSpPr>
            <p:spPr>
              <a:xfrm>
                <a:off x="2088780" y="1923888"/>
                <a:ext cx="38645" cy="28663"/>
              </a:xfrm>
              <a:custGeom>
                <a:avLst/>
                <a:gdLst/>
                <a:ahLst/>
                <a:cxnLst/>
                <a:rect l="l" t="t" r="r" b="b"/>
                <a:pathLst>
                  <a:path w="693" h="514" extrusionOk="0">
                    <a:moveTo>
                      <a:pt x="54" y="1"/>
                    </a:moveTo>
                    <a:lnTo>
                      <a:pt x="1" y="84"/>
                    </a:lnTo>
                    <a:lnTo>
                      <a:pt x="639" y="513"/>
                    </a:lnTo>
                    <a:lnTo>
                      <a:pt x="692" y="430"/>
                    </a:lnTo>
                    <a:lnTo>
                      <a:pt x="5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5"/>
              <p:cNvSpPr/>
              <p:nvPr/>
            </p:nvSpPr>
            <p:spPr>
              <a:xfrm>
                <a:off x="2302246" y="1663580"/>
                <a:ext cx="28273" cy="25931"/>
              </a:xfrm>
              <a:custGeom>
                <a:avLst/>
                <a:gdLst/>
                <a:ahLst/>
                <a:cxnLst/>
                <a:rect l="l" t="t" r="r" b="b"/>
                <a:pathLst>
                  <a:path w="507" h="465" extrusionOk="0">
                    <a:moveTo>
                      <a:pt x="197" y="0"/>
                    </a:moveTo>
                    <a:lnTo>
                      <a:pt x="0" y="298"/>
                    </a:lnTo>
                    <a:lnTo>
                      <a:pt x="197" y="430"/>
                    </a:lnTo>
                    <a:cubicBezTo>
                      <a:pt x="230" y="453"/>
                      <a:pt x="267" y="464"/>
                      <a:pt x="303" y="464"/>
                    </a:cubicBezTo>
                    <a:cubicBezTo>
                      <a:pt x="360" y="464"/>
                      <a:pt x="415" y="436"/>
                      <a:pt x="447" y="382"/>
                    </a:cubicBezTo>
                    <a:cubicBezTo>
                      <a:pt x="507" y="298"/>
                      <a:pt x="483" y="185"/>
                      <a:pt x="400" y="132"/>
                    </a:cubicBezTo>
                    <a:lnTo>
                      <a:pt x="19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5"/>
              <p:cNvSpPr/>
              <p:nvPr/>
            </p:nvSpPr>
            <p:spPr>
              <a:xfrm>
                <a:off x="2201814" y="1676852"/>
                <a:ext cx="124412" cy="181961"/>
              </a:xfrm>
              <a:custGeom>
                <a:avLst/>
                <a:gdLst/>
                <a:ahLst/>
                <a:cxnLst/>
                <a:rect l="l" t="t" r="r" b="b"/>
                <a:pathLst>
                  <a:path w="2231" h="3263" extrusionOk="0">
                    <a:moveTo>
                      <a:pt x="2129" y="1"/>
                    </a:moveTo>
                    <a:lnTo>
                      <a:pt x="42" y="3095"/>
                    </a:lnTo>
                    <a:cubicBezTo>
                      <a:pt x="1" y="3143"/>
                      <a:pt x="19" y="3226"/>
                      <a:pt x="78" y="3262"/>
                    </a:cubicBezTo>
                    <a:lnTo>
                      <a:pt x="2230" y="66"/>
                    </a:lnTo>
                    <a:lnTo>
                      <a:pt x="212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5"/>
              <p:cNvSpPr/>
              <p:nvPr/>
            </p:nvSpPr>
            <p:spPr>
              <a:xfrm>
                <a:off x="2208115" y="1754643"/>
                <a:ext cx="68591" cy="96641"/>
              </a:xfrm>
              <a:custGeom>
                <a:avLst/>
                <a:gdLst/>
                <a:ahLst/>
                <a:cxnLst/>
                <a:rect l="l" t="t" r="r" b="b"/>
                <a:pathLst>
                  <a:path w="1230" h="1733" extrusionOk="0">
                    <a:moveTo>
                      <a:pt x="1158" y="1"/>
                    </a:moveTo>
                    <a:lnTo>
                      <a:pt x="1" y="1712"/>
                    </a:lnTo>
                    <a:cubicBezTo>
                      <a:pt x="24" y="1726"/>
                      <a:pt x="50" y="1732"/>
                      <a:pt x="76" y="1732"/>
                    </a:cubicBezTo>
                    <a:cubicBezTo>
                      <a:pt x="118" y="1732"/>
                      <a:pt x="158" y="1715"/>
                      <a:pt x="180" y="1682"/>
                    </a:cubicBezTo>
                    <a:lnTo>
                      <a:pt x="1193" y="186"/>
                    </a:lnTo>
                    <a:cubicBezTo>
                      <a:pt x="1229" y="120"/>
                      <a:pt x="1217" y="37"/>
                      <a:pt x="11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Numbers and text">
  <p:cSld name="BLANK_1_1_1_1_1_1">
    <p:spTree>
      <p:nvGrpSpPr>
        <p:cNvPr id="1" name="Shape 225"/>
        <p:cNvGrpSpPr/>
        <p:nvPr/>
      </p:nvGrpSpPr>
      <p:grpSpPr>
        <a:xfrm>
          <a:off x="0" y="0"/>
          <a:ext cx="0" cy="0"/>
          <a:chOff x="0" y="0"/>
          <a:chExt cx="0" cy="0"/>
        </a:xfrm>
      </p:grpSpPr>
      <p:sp>
        <p:nvSpPr>
          <p:cNvPr id="226" name="Google Shape;226;p26"/>
          <p:cNvSpPr txBox="1">
            <a:spLocks noGrp="1"/>
          </p:cNvSpPr>
          <p:nvPr>
            <p:ph type="title" hasCustomPrompt="1"/>
          </p:nvPr>
        </p:nvSpPr>
        <p:spPr>
          <a:xfrm>
            <a:off x="720000" y="2616550"/>
            <a:ext cx="2336400" cy="45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5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27" name="Google Shape;227;p26"/>
          <p:cNvSpPr txBox="1">
            <a:spLocks noGrp="1"/>
          </p:cNvSpPr>
          <p:nvPr>
            <p:ph type="subTitle" idx="1"/>
          </p:nvPr>
        </p:nvSpPr>
        <p:spPr>
          <a:xfrm>
            <a:off x="720000" y="3106438"/>
            <a:ext cx="2336400" cy="4518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228" name="Google Shape;228;p26"/>
          <p:cNvSpPr txBox="1">
            <a:spLocks noGrp="1"/>
          </p:cNvSpPr>
          <p:nvPr>
            <p:ph type="subTitle" idx="2"/>
          </p:nvPr>
        </p:nvSpPr>
        <p:spPr>
          <a:xfrm>
            <a:off x="720000" y="3448003"/>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29" name="Google Shape;229;p26"/>
          <p:cNvSpPr txBox="1">
            <a:spLocks noGrp="1"/>
          </p:cNvSpPr>
          <p:nvPr>
            <p:ph type="title" idx="3"/>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30" name="Google Shape;230;p26"/>
          <p:cNvSpPr txBox="1">
            <a:spLocks noGrp="1"/>
          </p:cNvSpPr>
          <p:nvPr>
            <p:ph type="title" idx="4" hasCustomPrompt="1"/>
          </p:nvPr>
        </p:nvSpPr>
        <p:spPr>
          <a:xfrm>
            <a:off x="3403800" y="2616550"/>
            <a:ext cx="2336400" cy="45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5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31" name="Google Shape;231;p26"/>
          <p:cNvSpPr txBox="1">
            <a:spLocks noGrp="1"/>
          </p:cNvSpPr>
          <p:nvPr>
            <p:ph type="subTitle" idx="5"/>
          </p:nvPr>
        </p:nvSpPr>
        <p:spPr>
          <a:xfrm>
            <a:off x="3403800" y="3106438"/>
            <a:ext cx="2336400" cy="4518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232" name="Google Shape;232;p26"/>
          <p:cNvSpPr txBox="1">
            <a:spLocks noGrp="1"/>
          </p:cNvSpPr>
          <p:nvPr>
            <p:ph type="subTitle" idx="6"/>
          </p:nvPr>
        </p:nvSpPr>
        <p:spPr>
          <a:xfrm>
            <a:off x="3403800" y="3448003"/>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3" name="Google Shape;233;p26"/>
          <p:cNvSpPr txBox="1">
            <a:spLocks noGrp="1"/>
          </p:cNvSpPr>
          <p:nvPr>
            <p:ph type="title" idx="7" hasCustomPrompt="1"/>
          </p:nvPr>
        </p:nvSpPr>
        <p:spPr>
          <a:xfrm>
            <a:off x="6087600" y="2616550"/>
            <a:ext cx="2336400" cy="45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5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34" name="Google Shape;234;p26"/>
          <p:cNvSpPr txBox="1">
            <a:spLocks noGrp="1"/>
          </p:cNvSpPr>
          <p:nvPr>
            <p:ph type="subTitle" idx="8"/>
          </p:nvPr>
        </p:nvSpPr>
        <p:spPr>
          <a:xfrm>
            <a:off x="6087600" y="3106438"/>
            <a:ext cx="2336400" cy="4518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235" name="Google Shape;235;p26"/>
          <p:cNvSpPr txBox="1">
            <a:spLocks noGrp="1"/>
          </p:cNvSpPr>
          <p:nvPr>
            <p:ph type="subTitle" idx="9"/>
          </p:nvPr>
        </p:nvSpPr>
        <p:spPr>
          <a:xfrm>
            <a:off x="6087600" y="3448003"/>
            <a:ext cx="23364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6" name="Google Shape;236;p26"/>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hanks">
  <p:cSld name="BLANK_1_1_1_1_1_1_2">
    <p:spTree>
      <p:nvGrpSpPr>
        <p:cNvPr id="1" name="Shape 237"/>
        <p:cNvGrpSpPr/>
        <p:nvPr/>
      </p:nvGrpSpPr>
      <p:grpSpPr>
        <a:xfrm>
          <a:off x="0" y="0"/>
          <a:ext cx="0" cy="0"/>
          <a:chOff x="0" y="0"/>
          <a:chExt cx="0" cy="0"/>
        </a:xfrm>
      </p:grpSpPr>
      <p:sp>
        <p:nvSpPr>
          <p:cNvPr id="238" name="Google Shape;238;p27"/>
          <p:cNvSpPr txBox="1">
            <a:spLocks noGrp="1"/>
          </p:cNvSpPr>
          <p:nvPr>
            <p:ph type="ctrTitle"/>
          </p:nvPr>
        </p:nvSpPr>
        <p:spPr>
          <a:xfrm>
            <a:off x="4542018" y="535000"/>
            <a:ext cx="3882600" cy="997800"/>
          </a:xfrm>
          <a:prstGeom prst="rect">
            <a:avLst/>
          </a:prstGeom>
        </p:spPr>
        <p:txBody>
          <a:bodyPr spcFirstLastPara="1" wrap="square" lIns="91425" tIns="91425" rIns="91425" bIns="91425" anchor="t" anchorCtr="0">
            <a:noAutofit/>
          </a:bodyPr>
          <a:lstStyle>
            <a:lvl1pPr lvl="0" algn="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239" name="Google Shape;239;p27"/>
          <p:cNvSpPr txBox="1">
            <a:spLocks noGrp="1"/>
          </p:cNvSpPr>
          <p:nvPr>
            <p:ph type="subTitle" idx="1"/>
          </p:nvPr>
        </p:nvSpPr>
        <p:spPr>
          <a:xfrm>
            <a:off x="4537600" y="1402625"/>
            <a:ext cx="3891300" cy="1179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240" name="Google Shape;240;p27"/>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7"/>
          <p:cNvSpPr txBox="1"/>
          <p:nvPr/>
        </p:nvSpPr>
        <p:spPr>
          <a:xfrm>
            <a:off x="4713575" y="3704000"/>
            <a:ext cx="3711000" cy="632400"/>
          </a:xfrm>
          <a:prstGeom prst="rect">
            <a:avLst/>
          </a:prstGeom>
          <a:noFill/>
          <a:ln>
            <a:noFill/>
          </a:ln>
        </p:spPr>
        <p:txBody>
          <a:bodyPr spcFirstLastPara="1" wrap="square" lIns="91425" tIns="91425" rIns="91425" bIns="91425" anchor="b" anchorCtr="0">
            <a:noAutofit/>
          </a:bodyPr>
          <a:lstStyle/>
          <a:p>
            <a:pPr marL="0" lvl="0" indent="0" algn="r" rtl="0">
              <a:lnSpc>
                <a:spcPct val="100000"/>
              </a:lnSpc>
              <a:spcBef>
                <a:spcPts val="300"/>
              </a:spcBef>
              <a:spcAft>
                <a:spcPts val="0"/>
              </a:spcAft>
              <a:buNone/>
            </a:pPr>
            <a:r>
              <a:rPr lang="en" sz="1000">
                <a:solidFill>
                  <a:schemeClr val="dk1"/>
                </a:solidFill>
                <a:latin typeface="Archivo"/>
                <a:ea typeface="Archivo"/>
                <a:cs typeface="Archivo"/>
                <a:sym typeface="Archivo"/>
              </a:rPr>
              <a:t>CRÉDITOS: Esta plantilla para presentaciones es una creación de </a:t>
            </a:r>
            <a:r>
              <a:rPr lang="en" sz="1000" b="1">
                <a:solidFill>
                  <a:schemeClr val="dk1"/>
                </a:solidFill>
                <a:uFill>
                  <a:noFill/>
                </a:uFill>
                <a:latin typeface="Archivo"/>
                <a:ea typeface="Archivo"/>
                <a:cs typeface="Archivo"/>
                <a:sym typeface="Archivo"/>
                <a:hlinkClick r:id="rId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a:t>
            </a:r>
            <a:r>
              <a:rPr lang="en" sz="1000">
                <a:solidFill>
                  <a:schemeClr val="dk1"/>
                </a:solidFill>
                <a:latin typeface="Archivo"/>
                <a:ea typeface="Archivo"/>
                <a:cs typeface="Archivo"/>
                <a:sym typeface="Archivo"/>
              </a:rPr>
              <a:t>, e incluye iconos de </a:t>
            </a:r>
            <a:r>
              <a:rPr lang="en" sz="1000" b="1">
                <a:solidFill>
                  <a:schemeClr val="dk1"/>
                </a:solidFill>
                <a:uFill>
                  <a:noFill/>
                </a:uFill>
                <a:latin typeface="Archivo"/>
                <a:ea typeface="Archivo"/>
                <a:cs typeface="Archivo"/>
                <a:sym typeface="Archivo"/>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Flaticon</a:t>
            </a:r>
            <a:r>
              <a:rPr lang="en" sz="1000">
                <a:solidFill>
                  <a:schemeClr val="dk1"/>
                </a:solidFill>
                <a:latin typeface="Archivo"/>
                <a:ea typeface="Archivo"/>
                <a:cs typeface="Archivo"/>
                <a:sym typeface="Archivo"/>
              </a:rPr>
              <a:t>, infografías e imágenes de </a:t>
            </a:r>
            <a:r>
              <a:rPr lang="en" sz="1000" b="1">
                <a:solidFill>
                  <a:schemeClr val="dk1"/>
                </a:solidFill>
                <a:uFill>
                  <a:noFill/>
                </a:uFill>
                <a:latin typeface="Archivo"/>
                <a:ea typeface="Archivo"/>
                <a:cs typeface="Archivo"/>
                <a:sym typeface="Archivo"/>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Freepik</a:t>
            </a:r>
            <a:endParaRPr sz="1000" b="1">
              <a:solidFill>
                <a:schemeClr val="dk1"/>
              </a:solidFill>
              <a:latin typeface="Archivo"/>
              <a:ea typeface="Archivo"/>
              <a:cs typeface="Archivo"/>
              <a:sym typeface="Archivo"/>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242"/>
        <p:cNvGrpSpPr/>
        <p:nvPr/>
      </p:nvGrpSpPr>
      <p:grpSpPr>
        <a:xfrm>
          <a:off x="0" y="0"/>
          <a:ext cx="0" cy="0"/>
          <a:chOff x="0" y="0"/>
          <a:chExt cx="0" cy="0"/>
        </a:xfrm>
      </p:grpSpPr>
      <p:sp>
        <p:nvSpPr>
          <p:cNvPr id="243" name="Google Shape;243;p28"/>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4" name="Google Shape;244;p28"/>
          <p:cNvGrpSpPr/>
          <p:nvPr/>
        </p:nvGrpSpPr>
        <p:grpSpPr>
          <a:xfrm>
            <a:off x="8006140" y="76679"/>
            <a:ext cx="882211" cy="4914919"/>
            <a:chOff x="8006140" y="76679"/>
            <a:chExt cx="882211" cy="4914919"/>
          </a:xfrm>
        </p:grpSpPr>
        <p:grpSp>
          <p:nvGrpSpPr>
            <p:cNvPr id="245" name="Google Shape;245;p28"/>
            <p:cNvGrpSpPr/>
            <p:nvPr/>
          </p:nvGrpSpPr>
          <p:grpSpPr>
            <a:xfrm rot="-6851816" flipH="1">
              <a:off x="8116870" y="4220203"/>
              <a:ext cx="664629" cy="664282"/>
              <a:chOff x="6212418" y="1482331"/>
              <a:chExt cx="627249" cy="626921"/>
            </a:xfrm>
          </p:grpSpPr>
          <p:sp>
            <p:nvSpPr>
              <p:cNvPr id="246" name="Google Shape;246;p28"/>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8"/>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8" name="Google Shape;248;p28"/>
            <p:cNvGrpSpPr/>
            <p:nvPr/>
          </p:nvGrpSpPr>
          <p:grpSpPr>
            <a:xfrm flipH="1">
              <a:off x="8006140" y="76679"/>
              <a:ext cx="845522" cy="916625"/>
              <a:chOff x="7511392" y="307000"/>
              <a:chExt cx="863570" cy="936192"/>
            </a:xfrm>
          </p:grpSpPr>
          <p:sp>
            <p:nvSpPr>
              <p:cNvPr id="249" name="Google Shape;249;p28"/>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1" name="Google Shape;251;p28"/>
            <p:cNvGrpSpPr/>
            <p:nvPr/>
          </p:nvGrpSpPr>
          <p:grpSpPr>
            <a:xfrm rot="-4814457">
              <a:off x="8230739" y="1116990"/>
              <a:ext cx="396310" cy="572684"/>
              <a:chOff x="1943179" y="1609600"/>
              <a:chExt cx="396322" cy="572701"/>
            </a:xfrm>
          </p:grpSpPr>
          <p:sp>
            <p:nvSpPr>
              <p:cNvPr id="252" name="Google Shape;252;p28"/>
              <p:cNvSpPr/>
              <p:nvPr/>
            </p:nvSpPr>
            <p:spPr>
              <a:xfrm>
                <a:off x="1963142" y="1609600"/>
                <a:ext cx="376358" cy="529154"/>
              </a:xfrm>
              <a:custGeom>
                <a:avLst/>
                <a:gdLst/>
                <a:ahLst/>
                <a:cxnLst/>
                <a:rect l="l" t="t" r="r" b="b"/>
                <a:pathLst>
                  <a:path w="6749" h="9489" extrusionOk="0">
                    <a:moveTo>
                      <a:pt x="6312" y="1"/>
                    </a:moveTo>
                    <a:cubicBezTo>
                      <a:pt x="6191" y="1"/>
                      <a:pt x="6072" y="59"/>
                      <a:pt x="5998" y="170"/>
                    </a:cubicBezTo>
                    <a:lnTo>
                      <a:pt x="0" y="9053"/>
                    </a:lnTo>
                    <a:lnTo>
                      <a:pt x="632" y="9488"/>
                    </a:lnTo>
                    <a:lnTo>
                      <a:pt x="6630" y="593"/>
                    </a:lnTo>
                    <a:cubicBezTo>
                      <a:pt x="6749" y="426"/>
                      <a:pt x="6707" y="187"/>
                      <a:pt x="6528" y="68"/>
                    </a:cubicBezTo>
                    <a:cubicBezTo>
                      <a:pt x="6462" y="23"/>
                      <a:pt x="6387" y="1"/>
                      <a:pt x="63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8"/>
              <p:cNvSpPr/>
              <p:nvPr/>
            </p:nvSpPr>
            <p:spPr>
              <a:xfrm>
                <a:off x="1943179" y="2114379"/>
                <a:ext cx="55263" cy="67922"/>
              </a:xfrm>
              <a:custGeom>
                <a:avLst/>
                <a:gdLst/>
                <a:ahLst/>
                <a:cxnLst/>
                <a:rect l="l" t="t" r="r" b="b"/>
                <a:pathLst>
                  <a:path w="991" h="1218" extrusionOk="0">
                    <a:moveTo>
                      <a:pt x="358" y="1"/>
                    </a:moveTo>
                    <a:lnTo>
                      <a:pt x="0" y="1217"/>
                    </a:lnTo>
                    <a:lnTo>
                      <a:pt x="0" y="1217"/>
                    </a:lnTo>
                    <a:lnTo>
                      <a:pt x="990" y="436"/>
                    </a:lnTo>
                    <a:lnTo>
                      <a:pt x="35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8"/>
              <p:cNvSpPr/>
              <p:nvPr/>
            </p:nvSpPr>
            <p:spPr>
              <a:xfrm>
                <a:off x="2270962" y="1642278"/>
                <a:ext cx="46620" cy="40653"/>
              </a:xfrm>
              <a:custGeom>
                <a:avLst/>
                <a:gdLst/>
                <a:ahLst/>
                <a:cxnLst/>
                <a:rect l="l" t="t" r="r" b="b"/>
                <a:pathLst>
                  <a:path w="836" h="729" extrusionOk="0">
                    <a:moveTo>
                      <a:pt x="198" y="1"/>
                    </a:moveTo>
                    <a:lnTo>
                      <a:pt x="1" y="293"/>
                    </a:lnTo>
                    <a:lnTo>
                      <a:pt x="633" y="728"/>
                    </a:lnTo>
                    <a:lnTo>
                      <a:pt x="835" y="430"/>
                    </a:lnTo>
                    <a:lnTo>
                      <a:pt x="19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a:off x="2074504" y="1933201"/>
                <a:ext cx="46564" cy="40262"/>
              </a:xfrm>
              <a:custGeom>
                <a:avLst/>
                <a:gdLst/>
                <a:ahLst/>
                <a:cxnLst/>
                <a:rect l="l" t="t" r="r" b="b"/>
                <a:pathLst>
                  <a:path w="835" h="722" extrusionOk="0">
                    <a:moveTo>
                      <a:pt x="203" y="1"/>
                    </a:moveTo>
                    <a:lnTo>
                      <a:pt x="0" y="293"/>
                    </a:lnTo>
                    <a:lnTo>
                      <a:pt x="638" y="722"/>
                    </a:lnTo>
                    <a:lnTo>
                      <a:pt x="835" y="430"/>
                    </a:lnTo>
                    <a:lnTo>
                      <a:pt x="20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a:off x="2068481" y="1953833"/>
                <a:ext cx="38645" cy="28607"/>
              </a:xfrm>
              <a:custGeom>
                <a:avLst/>
                <a:gdLst/>
                <a:ahLst/>
                <a:cxnLst/>
                <a:rect l="l" t="t" r="r" b="b"/>
                <a:pathLst>
                  <a:path w="693" h="513" extrusionOk="0">
                    <a:moveTo>
                      <a:pt x="55" y="0"/>
                    </a:moveTo>
                    <a:lnTo>
                      <a:pt x="1" y="84"/>
                    </a:lnTo>
                    <a:lnTo>
                      <a:pt x="639" y="513"/>
                    </a:lnTo>
                    <a:lnTo>
                      <a:pt x="693" y="429"/>
                    </a:lnTo>
                    <a:lnTo>
                      <a:pt x="5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a:off x="2088780" y="1923888"/>
                <a:ext cx="38645" cy="28663"/>
              </a:xfrm>
              <a:custGeom>
                <a:avLst/>
                <a:gdLst/>
                <a:ahLst/>
                <a:cxnLst/>
                <a:rect l="l" t="t" r="r" b="b"/>
                <a:pathLst>
                  <a:path w="693" h="514" extrusionOk="0">
                    <a:moveTo>
                      <a:pt x="54" y="1"/>
                    </a:moveTo>
                    <a:lnTo>
                      <a:pt x="1" y="84"/>
                    </a:lnTo>
                    <a:lnTo>
                      <a:pt x="639" y="513"/>
                    </a:lnTo>
                    <a:lnTo>
                      <a:pt x="692" y="430"/>
                    </a:lnTo>
                    <a:lnTo>
                      <a:pt x="5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a:off x="2302246" y="1663580"/>
                <a:ext cx="28273" cy="25931"/>
              </a:xfrm>
              <a:custGeom>
                <a:avLst/>
                <a:gdLst/>
                <a:ahLst/>
                <a:cxnLst/>
                <a:rect l="l" t="t" r="r" b="b"/>
                <a:pathLst>
                  <a:path w="507" h="465" extrusionOk="0">
                    <a:moveTo>
                      <a:pt x="197" y="0"/>
                    </a:moveTo>
                    <a:lnTo>
                      <a:pt x="0" y="298"/>
                    </a:lnTo>
                    <a:lnTo>
                      <a:pt x="197" y="430"/>
                    </a:lnTo>
                    <a:cubicBezTo>
                      <a:pt x="230" y="453"/>
                      <a:pt x="267" y="464"/>
                      <a:pt x="303" y="464"/>
                    </a:cubicBezTo>
                    <a:cubicBezTo>
                      <a:pt x="360" y="464"/>
                      <a:pt x="415" y="436"/>
                      <a:pt x="447" y="382"/>
                    </a:cubicBezTo>
                    <a:cubicBezTo>
                      <a:pt x="507" y="298"/>
                      <a:pt x="483" y="185"/>
                      <a:pt x="400" y="132"/>
                    </a:cubicBezTo>
                    <a:lnTo>
                      <a:pt x="19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a:off x="2201814" y="1676852"/>
                <a:ext cx="124412" cy="181961"/>
              </a:xfrm>
              <a:custGeom>
                <a:avLst/>
                <a:gdLst/>
                <a:ahLst/>
                <a:cxnLst/>
                <a:rect l="l" t="t" r="r" b="b"/>
                <a:pathLst>
                  <a:path w="2231" h="3263" extrusionOk="0">
                    <a:moveTo>
                      <a:pt x="2129" y="1"/>
                    </a:moveTo>
                    <a:lnTo>
                      <a:pt x="42" y="3095"/>
                    </a:lnTo>
                    <a:cubicBezTo>
                      <a:pt x="1" y="3143"/>
                      <a:pt x="19" y="3226"/>
                      <a:pt x="78" y="3262"/>
                    </a:cubicBezTo>
                    <a:lnTo>
                      <a:pt x="2230" y="66"/>
                    </a:lnTo>
                    <a:lnTo>
                      <a:pt x="212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a:off x="2208115" y="1754643"/>
                <a:ext cx="68591" cy="96641"/>
              </a:xfrm>
              <a:custGeom>
                <a:avLst/>
                <a:gdLst/>
                <a:ahLst/>
                <a:cxnLst/>
                <a:rect l="l" t="t" r="r" b="b"/>
                <a:pathLst>
                  <a:path w="1230" h="1733" extrusionOk="0">
                    <a:moveTo>
                      <a:pt x="1158" y="1"/>
                    </a:moveTo>
                    <a:lnTo>
                      <a:pt x="1" y="1712"/>
                    </a:lnTo>
                    <a:cubicBezTo>
                      <a:pt x="24" y="1726"/>
                      <a:pt x="50" y="1732"/>
                      <a:pt x="76" y="1732"/>
                    </a:cubicBezTo>
                    <a:cubicBezTo>
                      <a:pt x="118" y="1732"/>
                      <a:pt x="158" y="1715"/>
                      <a:pt x="180" y="1682"/>
                    </a:cubicBezTo>
                    <a:lnTo>
                      <a:pt x="1193" y="186"/>
                    </a:lnTo>
                    <a:cubicBezTo>
                      <a:pt x="1229" y="120"/>
                      <a:pt x="1217" y="37"/>
                      <a:pt x="11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261"/>
        <p:cNvGrpSpPr/>
        <p:nvPr/>
      </p:nvGrpSpPr>
      <p:grpSpPr>
        <a:xfrm>
          <a:off x="0" y="0"/>
          <a:ext cx="0" cy="0"/>
          <a:chOff x="0" y="0"/>
          <a:chExt cx="0" cy="0"/>
        </a:xfrm>
      </p:grpSpPr>
      <p:sp>
        <p:nvSpPr>
          <p:cNvPr id="262" name="Google Shape;262;p29"/>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3" name="Google Shape;263;p29"/>
          <p:cNvGrpSpPr/>
          <p:nvPr/>
        </p:nvGrpSpPr>
        <p:grpSpPr>
          <a:xfrm>
            <a:off x="252102" y="146789"/>
            <a:ext cx="905124" cy="4848336"/>
            <a:chOff x="252102" y="146789"/>
            <a:chExt cx="905124" cy="4848336"/>
          </a:xfrm>
        </p:grpSpPr>
        <p:grpSp>
          <p:nvGrpSpPr>
            <p:cNvPr id="264" name="Google Shape;264;p29"/>
            <p:cNvGrpSpPr/>
            <p:nvPr/>
          </p:nvGrpSpPr>
          <p:grpSpPr>
            <a:xfrm>
              <a:off x="292335" y="146789"/>
              <a:ext cx="845519" cy="916623"/>
              <a:chOff x="140098" y="893514"/>
              <a:chExt cx="845519" cy="916623"/>
            </a:xfrm>
          </p:grpSpPr>
          <p:sp>
            <p:nvSpPr>
              <p:cNvPr id="265" name="Google Shape;265;p29"/>
              <p:cNvSpPr/>
              <p:nvPr/>
            </p:nvSpPr>
            <p:spPr>
              <a:xfrm>
                <a:off x="547467" y="1413813"/>
                <a:ext cx="438150" cy="396324"/>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9"/>
              <p:cNvSpPr/>
              <p:nvPr/>
            </p:nvSpPr>
            <p:spPr>
              <a:xfrm>
                <a:off x="140098" y="893514"/>
                <a:ext cx="770708" cy="863910"/>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7" name="Google Shape;267;p29"/>
            <p:cNvGrpSpPr/>
            <p:nvPr/>
          </p:nvGrpSpPr>
          <p:grpSpPr>
            <a:xfrm>
              <a:off x="252102" y="4107775"/>
              <a:ext cx="905124" cy="887350"/>
              <a:chOff x="252102" y="4107775"/>
              <a:chExt cx="905124" cy="887350"/>
            </a:xfrm>
          </p:grpSpPr>
          <p:sp>
            <p:nvSpPr>
              <p:cNvPr id="268" name="Google Shape;268;p29"/>
              <p:cNvSpPr/>
              <p:nvPr/>
            </p:nvSpPr>
            <p:spPr>
              <a:xfrm rot="6978333">
                <a:off x="382771" y="4222537"/>
                <a:ext cx="664659" cy="657826"/>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9"/>
              <p:cNvSpPr/>
              <p:nvPr/>
            </p:nvSpPr>
            <p:spPr>
              <a:xfrm rot="6978333">
                <a:off x="220720" y="4425421"/>
                <a:ext cx="501697" cy="2416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2" name="Google Shape;22;p4"/>
          <p:cNvSpPr txBox="1">
            <a:spLocks noGrp="1"/>
          </p:cNvSpPr>
          <p:nvPr>
            <p:ph type="body" idx="1"/>
          </p:nvPr>
        </p:nvSpPr>
        <p:spPr>
          <a:xfrm>
            <a:off x="720000" y="1152475"/>
            <a:ext cx="4473300" cy="21615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Char char="■"/>
              <a:defRPr sz="1400">
                <a:solidFill>
                  <a:srgbClr val="434343"/>
                </a:solidFill>
              </a:defRPr>
            </a:lvl1pPr>
            <a:lvl2pPr marL="914400" lvl="1" indent="-317500" rtl="0">
              <a:lnSpc>
                <a:spcPct val="100000"/>
              </a:lnSpc>
              <a:spcBef>
                <a:spcPts val="0"/>
              </a:spcBef>
              <a:spcAft>
                <a:spcPts val="0"/>
              </a:spcAft>
              <a:buClr>
                <a:srgbClr val="F3F3F3"/>
              </a:buClr>
              <a:buSzPts val="1400"/>
              <a:buFont typeface="Prompt"/>
              <a:buChar char="○"/>
              <a:defRPr>
                <a:solidFill>
                  <a:srgbClr val="434343"/>
                </a:solidFill>
              </a:defRPr>
            </a:lvl2pPr>
            <a:lvl3pPr marL="1371600" lvl="2" indent="-317500" rtl="0">
              <a:lnSpc>
                <a:spcPct val="100000"/>
              </a:lnSpc>
              <a:spcBef>
                <a:spcPts val="0"/>
              </a:spcBef>
              <a:spcAft>
                <a:spcPts val="0"/>
              </a:spcAft>
              <a:buClr>
                <a:srgbClr val="F3F3F3"/>
              </a:buClr>
              <a:buSzPts val="1400"/>
              <a:buFont typeface="Prompt"/>
              <a:buChar char="■"/>
              <a:defRPr>
                <a:solidFill>
                  <a:srgbClr val="434343"/>
                </a:solidFill>
              </a:defRPr>
            </a:lvl3pPr>
            <a:lvl4pPr marL="1828800" lvl="3" indent="-317500" rtl="0">
              <a:lnSpc>
                <a:spcPct val="100000"/>
              </a:lnSpc>
              <a:spcBef>
                <a:spcPts val="0"/>
              </a:spcBef>
              <a:spcAft>
                <a:spcPts val="0"/>
              </a:spcAft>
              <a:buClr>
                <a:srgbClr val="F3F3F3"/>
              </a:buClr>
              <a:buSzPts val="1400"/>
              <a:buFont typeface="Prompt"/>
              <a:buChar char="●"/>
              <a:defRPr>
                <a:solidFill>
                  <a:srgbClr val="434343"/>
                </a:solidFill>
              </a:defRPr>
            </a:lvl4pPr>
            <a:lvl5pPr marL="2286000" lvl="4" indent="-317500" rtl="0">
              <a:lnSpc>
                <a:spcPct val="100000"/>
              </a:lnSpc>
              <a:spcBef>
                <a:spcPts val="0"/>
              </a:spcBef>
              <a:spcAft>
                <a:spcPts val="0"/>
              </a:spcAft>
              <a:buClr>
                <a:srgbClr val="F3F3F3"/>
              </a:buClr>
              <a:buSzPts val="1400"/>
              <a:buFont typeface="Prompt"/>
              <a:buChar char="○"/>
              <a:defRPr>
                <a:solidFill>
                  <a:srgbClr val="434343"/>
                </a:solidFill>
              </a:defRPr>
            </a:lvl5pPr>
            <a:lvl6pPr marL="2743200" lvl="5" indent="-317500" rtl="0">
              <a:lnSpc>
                <a:spcPct val="100000"/>
              </a:lnSpc>
              <a:spcBef>
                <a:spcPts val="0"/>
              </a:spcBef>
              <a:spcAft>
                <a:spcPts val="0"/>
              </a:spcAft>
              <a:buClr>
                <a:srgbClr val="F3F3F3"/>
              </a:buClr>
              <a:buSzPts val="1400"/>
              <a:buFont typeface="Prompt"/>
              <a:buChar char="■"/>
              <a:defRPr>
                <a:solidFill>
                  <a:srgbClr val="434343"/>
                </a:solidFill>
              </a:defRPr>
            </a:lvl6pPr>
            <a:lvl7pPr marL="3200400" lvl="6" indent="-317500" rtl="0">
              <a:lnSpc>
                <a:spcPct val="100000"/>
              </a:lnSpc>
              <a:spcBef>
                <a:spcPts val="0"/>
              </a:spcBef>
              <a:spcAft>
                <a:spcPts val="0"/>
              </a:spcAft>
              <a:buClr>
                <a:srgbClr val="F3F3F3"/>
              </a:buClr>
              <a:buSzPts val="1400"/>
              <a:buFont typeface="Prompt"/>
              <a:buChar char="●"/>
              <a:defRPr>
                <a:solidFill>
                  <a:srgbClr val="434343"/>
                </a:solidFill>
              </a:defRPr>
            </a:lvl7pPr>
            <a:lvl8pPr marL="3657600" lvl="7" indent="-317500" rtl="0">
              <a:lnSpc>
                <a:spcPct val="100000"/>
              </a:lnSpc>
              <a:spcBef>
                <a:spcPts val="0"/>
              </a:spcBef>
              <a:spcAft>
                <a:spcPts val="0"/>
              </a:spcAft>
              <a:buClr>
                <a:srgbClr val="F3F3F3"/>
              </a:buClr>
              <a:buSzPts val="1400"/>
              <a:buFont typeface="Prompt"/>
              <a:buChar char="○"/>
              <a:defRPr>
                <a:solidFill>
                  <a:srgbClr val="434343"/>
                </a:solidFill>
              </a:defRPr>
            </a:lvl8pPr>
            <a:lvl9pPr marL="4114800" lvl="8" indent="-317500" rtl="0">
              <a:lnSpc>
                <a:spcPct val="100000"/>
              </a:lnSpc>
              <a:spcBef>
                <a:spcPts val="0"/>
              </a:spcBef>
              <a:spcAft>
                <a:spcPts val="0"/>
              </a:spcAft>
              <a:buClr>
                <a:srgbClr val="F3F3F3"/>
              </a:buClr>
              <a:buSzPts val="1400"/>
              <a:buFont typeface="Prompt"/>
              <a:buChar char="■"/>
              <a:defRPr>
                <a:solidFill>
                  <a:srgbClr val="434343"/>
                </a:solidFill>
              </a:defRPr>
            </a:lvl9pPr>
          </a:lstStyle>
          <a:p>
            <a:endParaRPr/>
          </a:p>
        </p:txBody>
      </p:sp>
      <p:sp>
        <p:nvSpPr>
          <p:cNvPr id="23" name="Google Shape;23;p4"/>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subTitle" idx="1"/>
          </p:nvPr>
        </p:nvSpPr>
        <p:spPr>
          <a:xfrm>
            <a:off x="790413" y="2607500"/>
            <a:ext cx="2634300" cy="4851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26" name="Google Shape;26;p5"/>
          <p:cNvSpPr txBox="1">
            <a:spLocks noGrp="1"/>
          </p:cNvSpPr>
          <p:nvPr>
            <p:ph type="subTitle" idx="2"/>
          </p:nvPr>
        </p:nvSpPr>
        <p:spPr>
          <a:xfrm>
            <a:off x="5719288" y="2607500"/>
            <a:ext cx="2634300" cy="485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200" b="1">
                <a:solidFill>
                  <a:schemeClr val="dk1"/>
                </a:solidFill>
                <a:latin typeface="DM Sans"/>
                <a:ea typeface="DM Sans"/>
                <a:cs typeface="DM Sans"/>
                <a:sym typeface="DM Sans"/>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27" name="Google Shape;27;p5"/>
          <p:cNvSpPr txBox="1">
            <a:spLocks noGrp="1"/>
          </p:cNvSpPr>
          <p:nvPr>
            <p:ph type="subTitle" idx="3"/>
          </p:nvPr>
        </p:nvSpPr>
        <p:spPr>
          <a:xfrm>
            <a:off x="790413" y="2972556"/>
            <a:ext cx="2634300" cy="1073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8" name="Google Shape;28;p5"/>
          <p:cNvSpPr txBox="1">
            <a:spLocks noGrp="1"/>
          </p:cNvSpPr>
          <p:nvPr>
            <p:ph type="subTitle" idx="4"/>
          </p:nvPr>
        </p:nvSpPr>
        <p:spPr>
          <a:xfrm>
            <a:off x="5719288" y="2972556"/>
            <a:ext cx="2634300" cy="1073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9" name="Google Shape;29;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0" name="Google Shape;30;p5"/>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 name="Google Shape;31;p5"/>
          <p:cNvGrpSpPr/>
          <p:nvPr/>
        </p:nvGrpSpPr>
        <p:grpSpPr>
          <a:xfrm rot="-3054913" flipH="1">
            <a:off x="8030241" y="111354"/>
            <a:ext cx="845531" cy="916636"/>
            <a:chOff x="7511392" y="307000"/>
            <a:chExt cx="863570" cy="936192"/>
          </a:xfrm>
        </p:grpSpPr>
        <p:sp>
          <p:nvSpPr>
            <p:cNvPr id="32" name="Google Shape;32;p5"/>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5"/>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36" name="Google Shape;36;p6"/>
          <p:cNvGrpSpPr/>
          <p:nvPr/>
        </p:nvGrpSpPr>
        <p:grpSpPr>
          <a:xfrm rot="-2180972">
            <a:off x="334801" y="4227881"/>
            <a:ext cx="761110" cy="760713"/>
            <a:chOff x="6212418" y="1482331"/>
            <a:chExt cx="627249" cy="626921"/>
          </a:xfrm>
        </p:grpSpPr>
        <p:sp>
          <p:nvSpPr>
            <p:cNvPr id="37" name="Google Shape;37;p6"/>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6"/>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39;p6"/>
          <p:cNvGrpSpPr/>
          <p:nvPr/>
        </p:nvGrpSpPr>
        <p:grpSpPr>
          <a:xfrm flipH="1">
            <a:off x="8096586" y="1057217"/>
            <a:ext cx="664633" cy="664286"/>
            <a:chOff x="6212418" y="1482331"/>
            <a:chExt cx="627249" cy="626921"/>
          </a:xfrm>
        </p:grpSpPr>
        <p:sp>
          <p:nvSpPr>
            <p:cNvPr id="40" name="Google Shape;40;p6"/>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6"/>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4" name="Google Shape;44;p7"/>
          <p:cNvSpPr txBox="1">
            <a:spLocks noGrp="1"/>
          </p:cNvSpPr>
          <p:nvPr>
            <p:ph type="body" idx="1"/>
          </p:nvPr>
        </p:nvSpPr>
        <p:spPr>
          <a:xfrm>
            <a:off x="720000" y="1914475"/>
            <a:ext cx="4858200" cy="14523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Char char="■"/>
              <a:defRPr sz="1400"/>
            </a:lvl1pPr>
            <a:lvl2pPr marL="914400" lvl="1" indent="-279400" rtl="0">
              <a:lnSpc>
                <a:spcPct val="100000"/>
              </a:lnSpc>
              <a:spcBef>
                <a:spcPts val="0"/>
              </a:spcBef>
              <a:spcAft>
                <a:spcPts val="0"/>
              </a:spcAft>
              <a:buSzPts val="800"/>
              <a:buChar char="○"/>
              <a:defRPr/>
            </a:lvl2pPr>
            <a:lvl3pPr marL="1371600" lvl="2" indent="-279400" rtl="0">
              <a:lnSpc>
                <a:spcPct val="100000"/>
              </a:lnSpc>
              <a:spcBef>
                <a:spcPts val="0"/>
              </a:spcBef>
              <a:spcAft>
                <a:spcPts val="0"/>
              </a:spcAft>
              <a:buSzPts val="800"/>
              <a:buChar char="■"/>
              <a:defRPr/>
            </a:lvl3pPr>
            <a:lvl4pPr marL="1828800" lvl="3" indent="-279400" rtl="0">
              <a:lnSpc>
                <a:spcPct val="100000"/>
              </a:lnSpc>
              <a:spcBef>
                <a:spcPts val="0"/>
              </a:spcBef>
              <a:spcAft>
                <a:spcPts val="0"/>
              </a:spcAft>
              <a:buSzPts val="800"/>
              <a:buChar char="●"/>
              <a:defRPr/>
            </a:lvl4pPr>
            <a:lvl5pPr marL="2286000" lvl="4" indent="-304800" rtl="0">
              <a:lnSpc>
                <a:spcPct val="100000"/>
              </a:lnSpc>
              <a:spcBef>
                <a:spcPts val="0"/>
              </a:spcBef>
              <a:spcAft>
                <a:spcPts val="0"/>
              </a:spcAft>
              <a:buSzPts val="1200"/>
              <a:buChar char="○"/>
              <a:defRPr/>
            </a:lvl5pPr>
            <a:lvl6pPr marL="2743200" lvl="5" indent="-304800" rtl="0">
              <a:lnSpc>
                <a:spcPct val="100000"/>
              </a:lnSpc>
              <a:spcBef>
                <a:spcPts val="0"/>
              </a:spcBef>
              <a:spcAft>
                <a:spcPts val="0"/>
              </a:spcAft>
              <a:buSzPts val="1200"/>
              <a:buChar char="■"/>
              <a:defRPr/>
            </a:lvl6pPr>
            <a:lvl7pPr marL="3200400" lvl="6" indent="-273050" rtl="0">
              <a:lnSpc>
                <a:spcPct val="100000"/>
              </a:lnSpc>
              <a:spcBef>
                <a:spcPts val="0"/>
              </a:spcBef>
              <a:spcAft>
                <a:spcPts val="0"/>
              </a:spcAft>
              <a:buSzPts val="700"/>
              <a:buChar char="●"/>
              <a:defRPr/>
            </a:lvl7pPr>
            <a:lvl8pPr marL="3657600" lvl="7" indent="-273050" rtl="0">
              <a:lnSpc>
                <a:spcPct val="100000"/>
              </a:lnSpc>
              <a:spcBef>
                <a:spcPts val="0"/>
              </a:spcBef>
              <a:spcAft>
                <a:spcPts val="0"/>
              </a:spcAft>
              <a:buSzPts val="700"/>
              <a:buChar char="○"/>
              <a:defRPr/>
            </a:lvl8pPr>
            <a:lvl9pPr marL="4114800" lvl="8" indent="-266700" rtl="0">
              <a:lnSpc>
                <a:spcPct val="100000"/>
              </a:lnSpc>
              <a:spcBef>
                <a:spcPts val="0"/>
              </a:spcBef>
              <a:spcAft>
                <a:spcPts val="0"/>
              </a:spcAft>
              <a:buSzPts val="600"/>
              <a:buChar char="■"/>
              <a:defRPr/>
            </a:lvl9pPr>
          </a:lstStyle>
          <a:p>
            <a:endParaRPr/>
          </a:p>
        </p:txBody>
      </p:sp>
      <p:sp>
        <p:nvSpPr>
          <p:cNvPr id="45" name="Google Shape;45;p7"/>
          <p:cNvSpPr/>
          <p:nvPr/>
        </p:nvSpPr>
        <p:spPr>
          <a:xfrm>
            <a:off x="0" y="460850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2061100" y="1507700"/>
            <a:ext cx="6367800" cy="2529300"/>
          </a:xfrm>
          <a:prstGeom prst="rect">
            <a:avLst/>
          </a:prstGeom>
        </p:spPr>
        <p:txBody>
          <a:bodyPr spcFirstLastPara="1" wrap="square" lIns="91425" tIns="91425" rIns="91425" bIns="91425" anchor="ctr" anchorCtr="0">
            <a:noAutofit/>
          </a:bodyPr>
          <a:lstStyle>
            <a:lvl1pPr lvl="0" algn="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48" name="Google Shape;48;p8"/>
          <p:cNvSpPr/>
          <p:nvPr/>
        </p:nvSpPr>
        <p:spPr>
          <a:xfrm>
            <a:off x="0" y="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9"/>
        <p:cNvGrpSpPr/>
        <p:nvPr/>
      </p:nvGrpSpPr>
      <p:grpSpPr>
        <a:xfrm>
          <a:off x="0" y="0"/>
          <a:ext cx="0" cy="0"/>
          <a:chOff x="0" y="0"/>
          <a:chExt cx="0" cy="0"/>
        </a:xfrm>
      </p:grpSpPr>
      <p:sp>
        <p:nvSpPr>
          <p:cNvPr id="50" name="Google Shape;50;p9"/>
          <p:cNvSpPr txBox="1">
            <a:spLocks noGrp="1"/>
          </p:cNvSpPr>
          <p:nvPr>
            <p:ph type="title"/>
          </p:nvPr>
        </p:nvSpPr>
        <p:spPr>
          <a:xfrm>
            <a:off x="715100" y="2111850"/>
            <a:ext cx="5141700" cy="8544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5000"/>
            </a:lvl1pPr>
            <a:lvl2pPr lvl="1" rtl="0">
              <a:spcBef>
                <a:spcPts val="0"/>
              </a:spcBef>
              <a:spcAft>
                <a:spcPts val="0"/>
              </a:spcAft>
              <a:buSzPts val="3000"/>
              <a:buFont typeface="Noto Serif Hebrew"/>
              <a:buNone/>
              <a:defRPr sz="3000">
                <a:latin typeface="Noto Serif Hebrew"/>
                <a:ea typeface="Noto Serif Hebrew"/>
                <a:cs typeface="Noto Serif Hebrew"/>
                <a:sym typeface="Noto Serif Hebrew"/>
              </a:defRPr>
            </a:lvl2pPr>
            <a:lvl3pPr lvl="2" rtl="0">
              <a:spcBef>
                <a:spcPts val="0"/>
              </a:spcBef>
              <a:spcAft>
                <a:spcPts val="0"/>
              </a:spcAft>
              <a:buSzPts val="3000"/>
              <a:buFont typeface="Noto Serif Hebrew"/>
              <a:buNone/>
              <a:defRPr sz="3000">
                <a:latin typeface="Noto Serif Hebrew"/>
                <a:ea typeface="Noto Serif Hebrew"/>
                <a:cs typeface="Noto Serif Hebrew"/>
                <a:sym typeface="Noto Serif Hebrew"/>
              </a:defRPr>
            </a:lvl3pPr>
            <a:lvl4pPr lvl="3" rtl="0">
              <a:spcBef>
                <a:spcPts val="0"/>
              </a:spcBef>
              <a:spcAft>
                <a:spcPts val="0"/>
              </a:spcAft>
              <a:buSzPts val="3000"/>
              <a:buFont typeface="Noto Serif Hebrew"/>
              <a:buNone/>
              <a:defRPr sz="3000">
                <a:latin typeface="Noto Serif Hebrew"/>
                <a:ea typeface="Noto Serif Hebrew"/>
                <a:cs typeface="Noto Serif Hebrew"/>
                <a:sym typeface="Noto Serif Hebrew"/>
              </a:defRPr>
            </a:lvl4pPr>
            <a:lvl5pPr lvl="4" rtl="0">
              <a:spcBef>
                <a:spcPts val="0"/>
              </a:spcBef>
              <a:spcAft>
                <a:spcPts val="0"/>
              </a:spcAft>
              <a:buSzPts val="3000"/>
              <a:buFont typeface="Noto Serif Hebrew"/>
              <a:buNone/>
              <a:defRPr sz="3000">
                <a:latin typeface="Noto Serif Hebrew"/>
                <a:ea typeface="Noto Serif Hebrew"/>
                <a:cs typeface="Noto Serif Hebrew"/>
                <a:sym typeface="Noto Serif Hebrew"/>
              </a:defRPr>
            </a:lvl5pPr>
            <a:lvl6pPr lvl="5" rtl="0">
              <a:spcBef>
                <a:spcPts val="0"/>
              </a:spcBef>
              <a:spcAft>
                <a:spcPts val="0"/>
              </a:spcAft>
              <a:buSzPts val="3000"/>
              <a:buFont typeface="Noto Serif Hebrew"/>
              <a:buNone/>
              <a:defRPr sz="3000">
                <a:latin typeface="Noto Serif Hebrew"/>
                <a:ea typeface="Noto Serif Hebrew"/>
                <a:cs typeface="Noto Serif Hebrew"/>
                <a:sym typeface="Noto Serif Hebrew"/>
              </a:defRPr>
            </a:lvl6pPr>
            <a:lvl7pPr lvl="6" rtl="0">
              <a:spcBef>
                <a:spcPts val="0"/>
              </a:spcBef>
              <a:spcAft>
                <a:spcPts val="0"/>
              </a:spcAft>
              <a:buSzPts val="3000"/>
              <a:buFont typeface="Noto Serif Hebrew"/>
              <a:buNone/>
              <a:defRPr sz="3000">
                <a:latin typeface="Noto Serif Hebrew"/>
                <a:ea typeface="Noto Serif Hebrew"/>
                <a:cs typeface="Noto Serif Hebrew"/>
                <a:sym typeface="Noto Serif Hebrew"/>
              </a:defRPr>
            </a:lvl7pPr>
            <a:lvl8pPr lvl="7" rtl="0">
              <a:spcBef>
                <a:spcPts val="0"/>
              </a:spcBef>
              <a:spcAft>
                <a:spcPts val="0"/>
              </a:spcAft>
              <a:buSzPts val="3000"/>
              <a:buFont typeface="Noto Serif Hebrew"/>
              <a:buNone/>
              <a:defRPr sz="3000">
                <a:latin typeface="Noto Serif Hebrew"/>
                <a:ea typeface="Noto Serif Hebrew"/>
                <a:cs typeface="Noto Serif Hebrew"/>
                <a:sym typeface="Noto Serif Hebrew"/>
              </a:defRPr>
            </a:lvl8pPr>
            <a:lvl9pPr lvl="8" rtl="0">
              <a:spcBef>
                <a:spcPts val="0"/>
              </a:spcBef>
              <a:spcAft>
                <a:spcPts val="0"/>
              </a:spcAft>
              <a:buSzPts val="3000"/>
              <a:buFont typeface="Noto Serif Hebrew"/>
              <a:buNone/>
              <a:defRPr sz="3000">
                <a:latin typeface="Noto Serif Hebrew"/>
                <a:ea typeface="Noto Serif Hebrew"/>
                <a:cs typeface="Noto Serif Hebrew"/>
                <a:sym typeface="Noto Serif Hebrew"/>
              </a:defRPr>
            </a:lvl9pPr>
          </a:lstStyle>
          <a:p>
            <a:endParaRPr/>
          </a:p>
        </p:txBody>
      </p:sp>
      <p:sp>
        <p:nvSpPr>
          <p:cNvPr id="51" name="Google Shape;51;p9"/>
          <p:cNvSpPr txBox="1">
            <a:spLocks noGrp="1"/>
          </p:cNvSpPr>
          <p:nvPr>
            <p:ph type="subTitle" idx="1"/>
          </p:nvPr>
        </p:nvSpPr>
        <p:spPr>
          <a:xfrm>
            <a:off x="715209" y="3236985"/>
            <a:ext cx="4262400" cy="1155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800"/>
              <a:buNone/>
              <a:defRPr sz="1600"/>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
        <p:nvSpPr>
          <p:cNvPr id="52" name="Google Shape;52;p9"/>
          <p:cNvSpPr/>
          <p:nvPr/>
        </p:nvSpPr>
        <p:spPr>
          <a:xfrm>
            <a:off x="0" y="0"/>
            <a:ext cx="9144000" cy="60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1747950" y="3320600"/>
            <a:ext cx="5648100" cy="1135500"/>
          </a:xfrm>
          <a:prstGeom prst="rect">
            <a:avLst/>
          </a:prstGeom>
          <a:solidFill>
            <a:schemeClr val="lt1"/>
          </a:solidFill>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100" y="445025"/>
            <a:ext cx="77139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DM Sans"/>
              <a:buNone/>
              <a:defRPr sz="3000" b="1">
                <a:solidFill>
                  <a:schemeClr val="dk1"/>
                </a:solidFill>
                <a:latin typeface="DM Sans"/>
                <a:ea typeface="DM Sans"/>
                <a:cs typeface="DM Sans"/>
                <a:sym typeface="DM Sans"/>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5100" y="1152475"/>
            <a:ext cx="77139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Archivo"/>
              <a:buChar char="●"/>
              <a:defRPr>
                <a:solidFill>
                  <a:schemeClr val="dk1"/>
                </a:solidFill>
                <a:latin typeface="Archivo"/>
                <a:ea typeface="Archivo"/>
                <a:cs typeface="Archivo"/>
                <a:sym typeface="Archivo"/>
              </a:defRPr>
            </a:lvl1pPr>
            <a:lvl2pPr marL="914400" lvl="1" indent="-317500">
              <a:lnSpc>
                <a:spcPct val="100000"/>
              </a:lnSpc>
              <a:spcBef>
                <a:spcPts val="0"/>
              </a:spcBef>
              <a:spcAft>
                <a:spcPts val="0"/>
              </a:spcAft>
              <a:buClr>
                <a:schemeClr val="dk1"/>
              </a:buClr>
              <a:buSzPts val="1400"/>
              <a:buFont typeface="Archivo"/>
              <a:buChar char="○"/>
              <a:defRPr>
                <a:solidFill>
                  <a:schemeClr val="dk1"/>
                </a:solidFill>
                <a:latin typeface="Archivo"/>
                <a:ea typeface="Archivo"/>
                <a:cs typeface="Archivo"/>
                <a:sym typeface="Archivo"/>
              </a:defRPr>
            </a:lvl2pPr>
            <a:lvl3pPr marL="1371600" lvl="2" indent="-317500">
              <a:lnSpc>
                <a:spcPct val="100000"/>
              </a:lnSpc>
              <a:spcBef>
                <a:spcPts val="0"/>
              </a:spcBef>
              <a:spcAft>
                <a:spcPts val="0"/>
              </a:spcAft>
              <a:buClr>
                <a:schemeClr val="dk1"/>
              </a:buClr>
              <a:buSzPts val="1400"/>
              <a:buFont typeface="Archivo"/>
              <a:buChar char="■"/>
              <a:defRPr>
                <a:solidFill>
                  <a:schemeClr val="dk1"/>
                </a:solidFill>
                <a:latin typeface="Archivo"/>
                <a:ea typeface="Archivo"/>
                <a:cs typeface="Archivo"/>
                <a:sym typeface="Archivo"/>
              </a:defRPr>
            </a:lvl3pPr>
            <a:lvl4pPr marL="1828800" lvl="3" indent="-317500">
              <a:lnSpc>
                <a:spcPct val="100000"/>
              </a:lnSpc>
              <a:spcBef>
                <a:spcPts val="0"/>
              </a:spcBef>
              <a:spcAft>
                <a:spcPts val="0"/>
              </a:spcAft>
              <a:buClr>
                <a:schemeClr val="dk1"/>
              </a:buClr>
              <a:buSzPts val="1400"/>
              <a:buFont typeface="Archivo"/>
              <a:buChar char="●"/>
              <a:defRPr>
                <a:solidFill>
                  <a:schemeClr val="dk1"/>
                </a:solidFill>
                <a:latin typeface="Archivo"/>
                <a:ea typeface="Archivo"/>
                <a:cs typeface="Archivo"/>
                <a:sym typeface="Archivo"/>
              </a:defRPr>
            </a:lvl4pPr>
            <a:lvl5pPr marL="2286000" lvl="4" indent="-317500">
              <a:lnSpc>
                <a:spcPct val="100000"/>
              </a:lnSpc>
              <a:spcBef>
                <a:spcPts val="0"/>
              </a:spcBef>
              <a:spcAft>
                <a:spcPts val="0"/>
              </a:spcAft>
              <a:buClr>
                <a:schemeClr val="dk1"/>
              </a:buClr>
              <a:buSzPts val="1400"/>
              <a:buFont typeface="Archivo"/>
              <a:buChar char="○"/>
              <a:defRPr>
                <a:solidFill>
                  <a:schemeClr val="dk1"/>
                </a:solidFill>
                <a:latin typeface="Archivo"/>
                <a:ea typeface="Archivo"/>
                <a:cs typeface="Archivo"/>
                <a:sym typeface="Archivo"/>
              </a:defRPr>
            </a:lvl5pPr>
            <a:lvl6pPr marL="2743200" lvl="5" indent="-317500">
              <a:lnSpc>
                <a:spcPct val="100000"/>
              </a:lnSpc>
              <a:spcBef>
                <a:spcPts val="0"/>
              </a:spcBef>
              <a:spcAft>
                <a:spcPts val="0"/>
              </a:spcAft>
              <a:buClr>
                <a:schemeClr val="dk1"/>
              </a:buClr>
              <a:buSzPts val="1400"/>
              <a:buFont typeface="Archivo"/>
              <a:buChar char="■"/>
              <a:defRPr>
                <a:solidFill>
                  <a:schemeClr val="dk1"/>
                </a:solidFill>
                <a:latin typeface="Archivo"/>
                <a:ea typeface="Archivo"/>
                <a:cs typeface="Archivo"/>
                <a:sym typeface="Archivo"/>
              </a:defRPr>
            </a:lvl6pPr>
            <a:lvl7pPr marL="3200400" lvl="6" indent="-317500">
              <a:lnSpc>
                <a:spcPct val="100000"/>
              </a:lnSpc>
              <a:spcBef>
                <a:spcPts val="0"/>
              </a:spcBef>
              <a:spcAft>
                <a:spcPts val="0"/>
              </a:spcAft>
              <a:buClr>
                <a:schemeClr val="dk1"/>
              </a:buClr>
              <a:buSzPts val="1400"/>
              <a:buFont typeface="Archivo"/>
              <a:buChar char="●"/>
              <a:defRPr>
                <a:solidFill>
                  <a:schemeClr val="dk1"/>
                </a:solidFill>
                <a:latin typeface="Archivo"/>
                <a:ea typeface="Archivo"/>
                <a:cs typeface="Archivo"/>
                <a:sym typeface="Archivo"/>
              </a:defRPr>
            </a:lvl7pPr>
            <a:lvl8pPr marL="3657600" lvl="7" indent="-317500">
              <a:lnSpc>
                <a:spcPct val="100000"/>
              </a:lnSpc>
              <a:spcBef>
                <a:spcPts val="0"/>
              </a:spcBef>
              <a:spcAft>
                <a:spcPts val="0"/>
              </a:spcAft>
              <a:buClr>
                <a:schemeClr val="dk1"/>
              </a:buClr>
              <a:buSzPts val="1400"/>
              <a:buFont typeface="Archivo"/>
              <a:buChar char="○"/>
              <a:defRPr>
                <a:solidFill>
                  <a:schemeClr val="dk1"/>
                </a:solidFill>
                <a:latin typeface="Archivo"/>
                <a:ea typeface="Archivo"/>
                <a:cs typeface="Archivo"/>
                <a:sym typeface="Archivo"/>
              </a:defRPr>
            </a:lvl8pPr>
            <a:lvl9pPr marL="4114800" lvl="8" indent="-317500">
              <a:lnSpc>
                <a:spcPct val="100000"/>
              </a:lnSpc>
              <a:spcBef>
                <a:spcPts val="0"/>
              </a:spcBef>
              <a:spcAft>
                <a:spcPts val="0"/>
              </a:spcAft>
              <a:buClr>
                <a:schemeClr val="dk1"/>
              </a:buClr>
              <a:buSzPts val="1400"/>
              <a:buFont typeface="Archivo"/>
              <a:buChar char="■"/>
              <a:defRPr>
                <a:solidFill>
                  <a:schemeClr val="dk1"/>
                </a:solidFill>
                <a:latin typeface="Archivo"/>
                <a:ea typeface="Archivo"/>
                <a:cs typeface="Archivo"/>
                <a:sym typeface="Archiv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3"/>
        <p:cNvGrpSpPr/>
        <p:nvPr/>
      </p:nvGrpSpPr>
      <p:grpSpPr>
        <a:xfrm>
          <a:off x="0" y="0"/>
          <a:ext cx="0" cy="0"/>
          <a:chOff x="0" y="0"/>
          <a:chExt cx="0" cy="0"/>
        </a:xfrm>
      </p:grpSpPr>
      <p:sp>
        <p:nvSpPr>
          <p:cNvPr id="274" name="Google Shape;274;p30"/>
          <p:cNvSpPr txBox="1">
            <a:spLocks noGrp="1"/>
          </p:cNvSpPr>
          <p:nvPr>
            <p:ph type="ctrTitle"/>
          </p:nvPr>
        </p:nvSpPr>
        <p:spPr>
          <a:xfrm flipH="1">
            <a:off x="4547275" y="1675625"/>
            <a:ext cx="4167900" cy="22272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3000"/>
              <a:t>Distincția dintre:  </a:t>
            </a:r>
            <a:endParaRPr sz="3000"/>
          </a:p>
          <a:p>
            <a:pPr marL="0" lvl="0" indent="0" algn="just" rtl="0">
              <a:spcBef>
                <a:spcPts val="0"/>
              </a:spcBef>
              <a:spcAft>
                <a:spcPts val="0"/>
              </a:spcAft>
              <a:buNone/>
            </a:pPr>
            <a:r>
              <a:rPr lang="en" sz="3000"/>
              <a:t>Dreptul Internațional Penal și Dreptul penal Internațional</a:t>
            </a:r>
            <a:endParaRPr sz="3000" b="1">
              <a:latin typeface="DM Sans"/>
              <a:ea typeface="DM Sans"/>
              <a:cs typeface="DM Sans"/>
              <a:sym typeface="DM Sans"/>
            </a:endParaRPr>
          </a:p>
        </p:txBody>
      </p:sp>
      <p:sp>
        <p:nvSpPr>
          <p:cNvPr id="275" name="Google Shape;275;p30"/>
          <p:cNvSpPr txBox="1">
            <a:spLocks noGrp="1"/>
          </p:cNvSpPr>
          <p:nvPr>
            <p:ph type="subTitle" idx="1"/>
          </p:nvPr>
        </p:nvSpPr>
        <p:spPr>
          <a:xfrm flipH="1">
            <a:off x="4069896" y="3353825"/>
            <a:ext cx="4359000" cy="4095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sz="1200"/>
              <a:t>Realizat de: Railean Delia-Andreea, masterand </a:t>
            </a:r>
            <a:endParaRPr sz="1200"/>
          </a:p>
        </p:txBody>
      </p:sp>
      <p:cxnSp>
        <p:nvCxnSpPr>
          <p:cNvPr id="276" name="Google Shape;276;p30"/>
          <p:cNvCxnSpPr/>
          <p:nvPr/>
        </p:nvCxnSpPr>
        <p:spPr>
          <a:xfrm rot="10800000">
            <a:off x="4685794" y="3285818"/>
            <a:ext cx="3743100" cy="0"/>
          </a:xfrm>
          <a:prstGeom prst="straightConnector1">
            <a:avLst/>
          </a:prstGeom>
          <a:noFill/>
          <a:ln w="9525" cap="rnd" cmpd="sng">
            <a:solidFill>
              <a:schemeClr val="dk1"/>
            </a:solidFill>
            <a:prstDash val="solid"/>
            <a:round/>
            <a:headEnd type="none" w="med" len="med"/>
            <a:tailEnd type="none" w="med" len="med"/>
          </a:ln>
        </p:spPr>
      </p:cxnSp>
      <p:grpSp>
        <p:nvGrpSpPr>
          <p:cNvPr id="277" name="Google Shape;277;p30"/>
          <p:cNvGrpSpPr/>
          <p:nvPr/>
        </p:nvGrpSpPr>
        <p:grpSpPr>
          <a:xfrm>
            <a:off x="524550" y="611191"/>
            <a:ext cx="3980294" cy="4166809"/>
            <a:chOff x="524550" y="611191"/>
            <a:chExt cx="3980294" cy="4166809"/>
          </a:xfrm>
        </p:grpSpPr>
        <p:grpSp>
          <p:nvGrpSpPr>
            <p:cNvPr id="278" name="Google Shape;278;p30"/>
            <p:cNvGrpSpPr/>
            <p:nvPr/>
          </p:nvGrpSpPr>
          <p:grpSpPr>
            <a:xfrm flipH="1">
              <a:off x="3840211" y="2972930"/>
              <a:ext cx="664633" cy="664286"/>
              <a:chOff x="6212418" y="1482331"/>
              <a:chExt cx="627249" cy="626921"/>
            </a:xfrm>
          </p:grpSpPr>
          <p:sp>
            <p:nvSpPr>
              <p:cNvPr id="279" name="Google Shape;279;p30"/>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0"/>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1" name="Google Shape;281;p30"/>
            <p:cNvGrpSpPr/>
            <p:nvPr/>
          </p:nvGrpSpPr>
          <p:grpSpPr>
            <a:xfrm flipH="1">
              <a:off x="998552" y="611191"/>
              <a:ext cx="845522" cy="916625"/>
              <a:chOff x="7511392" y="307000"/>
              <a:chExt cx="863570" cy="936192"/>
            </a:xfrm>
          </p:grpSpPr>
          <p:sp>
            <p:nvSpPr>
              <p:cNvPr id="282" name="Google Shape;282;p30"/>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0"/>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4" name="Google Shape;284;p30"/>
            <p:cNvSpPr/>
            <p:nvPr/>
          </p:nvSpPr>
          <p:spPr>
            <a:xfrm>
              <a:off x="524550" y="4609128"/>
              <a:ext cx="3273253" cy="168873"/>
            </a:xfrm>
            <a:custGeom>
              <a:avLst/>
              <a:gdLst/>
              <a:ahLst/>
              <a:cxnLst/>
              <a:rect l="l" t="t" r="r" b="b"/>
              <a:pathLst>
                <a:path w="17929" h="925" extrusionOk="0">
                  <a:moveTo>
                    <a:pt x="8961" y="1"/>
                  </a:moveTo>
                  <a:cubicBezTo>
                    <a:pt x="4013" y="1"/>
                    <a:pt x="1" y="209"/>
                    <a:pt x="1" y="466"/>
                  </a:cubicBezTo>
                  <a:cubicBezTo>
                    <a:pt x="1" y="722"/>
                    <a:pt x="4013" y="925"/>
                    <a:pt x="8961" y="925"/>
                  </a:cubicBezTo>
                  <a:cubicBezTo>
                    <a:pt x="13916" y="925"/>
                    <a:pt x="17928" y="722"/>
                    <a:pt x="17928" y="466"/>
                  </a:cubicBezTo>
                  <a:cubicBezTo>
                    <a:pt x="17928" y="209"/>
                    <a:pt x="13916" y="1"/>
                    <a:pt x="8961"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5" name="Google Shape;285;p30"/>
            <p:cNvGrpSpPr/>
            <p:nvPr/>
          </p:nvGrpSpPr>
          <p:grpSpPr>
            <a:xfrm>
              <a:off x="813848" y="4145244"/>
              <a:ext cx="2655916" cy="566303"/>
              <a:chOff x="6098010" y="4127346"/>
              <a:chExt cx="2020169" cy="430747"/>
            </a:xfrm>
          </p:grpSpPr>
          <p:sp>
            <p:nvSpPr>
              <p:cNvPr id="286" name="Google Shape;286;p30"/>
              <p:cNvSpPr/>
              <p:nvPr/>
            </p:nvSpPr>
            <p:spPr>
              <a:xfrm>
                <a:off x="6098010" y="4127346"/>
                <a:ext cx="1162557" cy="430744"/>
              </a:xfrm>
              <a:custGeom>
                <a:avLst/>
                <a:gdLst/>
                <a:ahLst/>
                <a:cxnLst/>
                <a:rect l="l" t="t" r="r" b="b"/>
                <a:pathLst>
                  <a:path w="8372" h="3102" extrusionOk="0">
                    <a:moveTo>
                      <a:pt x="358" y="1"/>
                    </a:moveTo>
                    <a:cubicBezTo>
                      <a:pt x="1" y="1038"/>
                      <a:pt x="1" y="2064"/>
                      <a:pt x="358" y="3101"/>
                    </a:cubicBezTo>
                    <a:lnTo>
                      <a:pt x="8371" y="3101"/>
                    </a:lnTo>
                    <a:lnTo>
                      <a:pt x="837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0"/>
              <p:cNvSpPr/>
              <p:nvPr/>
            </p:nvSpPr>
            <p:spPr>
              <a:xfrm>
                <a:off x="6098010" y="4127346"/>
                <a:ext cx="114423" cy="430744"/>
              </a:xfrm>
              <a:custGeom>
                <a:avLst/>
                <a:gdLst/>
                <a:ahLst/>
                <a:cxnLst/>
                <a:rect l="l" t="t" r="r" b="b"/>
                <a:pathLst>
                  <a:path w="824" h="3102" extrusionOk="0">
                    <a:moveTo>
                      <a:pt x="358" y="1"/>
                    </a:moveTo>
                    <a:cubicBezTo>
                      <a:pt x="1" y="1038"/>
                      <a:pt x="1" y="2064"/>
                      <a:pt x="358" y="3101"/>
                    </a:cubicBezTo>
                    <a:lnTo>
                      <a:pt x="794" y="3101"/>
                    </a:lnTo>
                    <a:cubicBezTo>
                      <a:pt x="472" y="2064"/>
                      <a:pt x="484" y="1038"/>
                      <a:pt x="8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0"/>
              <p:cNvSpPr/>
              <p:nvPr/>
            </p:nvSpPr>
            <p:spPr>
              <a:xfrm>
                <a:off x="6190770" y="4127346"/>
                <a:ext cx="67209" cy="430744"/>
              </a:xfrm>
              <a:custGeom>
                <a:avLst/>
                <a:gdLst/>
                <a:ahLst/>
                <a:cxnLst/>
                <a:rect l="l" t="t" r="r" b="b"/>
                <a:pathLst>
                  <a:path w="484" h="3102" extrusionOk="0">
                    <a:moveTo>
                      <a:pt x="364" y="1"/>
                    </a:moveTo>
                    <a:cubicBezTo>
                      <a:pt x="0" y="1038"/>
                      <a:pt x="0" y="2064"/>
                      <a:pt x="364" y="3101"/>
                    </a:cubicBezTo>
                    <a:lnTo>
                      <a:pt x="483" y="3101"/>
                    </a:lnTo>
                    <a:cubicBezTo>
                      <a:pt x="131" y="2064"/>
                      <a:pt x="131" y="1038"/>
                      <a:pt x="4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0"/>
              <p:cNvSpPr/>
              <p:nvPr/>
            </p:nvSpPr>
            <p:spPr>
              <a:xfrm>
                <a:off x="7027692" y="4127346"/>
                <a:ext cx="66376" cy="430744"/>
              </a:xfrm>
              <a:custGeom>
                <a:avLst/>
                <a:gdLst/>
                <a:ahLst/>
                <a:cxnLst/>
                <a:rect l="l" t="t" r="r" b="b"/>
                <a:pathLst>
                  <a:path w="478" h="3102" extrusionOk="0">
                    <a:moveTo>
                      <a:pt x="359" y="1"/>
                    </a:moveTo>
                    <a:cubicBezTo>
                      <a:pt x="1" y="1038"/>
                      <a:pt x="1" y="2064"/>
                      <a:pt x="359" y="3101"/>
                    </a:cubicBezTo>
                    <a:lnTo>
                      <a:pt x="478" y="3101"/>
                    </a:lnTo>
                    <a:cubicBezTo>
                      <a:pt x="126" y="2064"/>
                      <a:pt x="126" y="1038"/>
                      <a:pt x="4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0"/>
              <p:cNvSpPr/>
              <p:nvPr/>
            </p:nvSpPr>
            <p:spPr>
              <a:xfrm>
                <a:off x="7185856" y="4127346"/>
                <a:ext cx="932323" cy="46518"/>
              </a:xfrm>
              <a:custGeom>
                <a:avLst/>
                <a:gdLst/>
                <a:ahLst/>
                <a:cxnLst/>
                <a:rect l="l" t="t" r="r" b="b"/>
                <a:pathLst>
                  <a:path w="6714" h="335" extrusionOk="0">
                    <a:moveTo>
                      <a:pt x="1" y="1"/>
                    </a:moveTo>
                    <a:lnTo>
                      <a:pt x="1" y="335"/>
                    </a:lnTo>
                    <a:lnTo>
                      <a:pt x="6714" y="335"/>
                    </a:lnTo>
                    <a:lnTo>
                      <a:pt x="6714" y="1"/>
                    </a:lnTo>
                    <a:close/>
                  </a:path>
                </a:pathLst>
              </a:custGeom>
              <a:solidFill>
                <a:srgbClr val="C4BD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0"/>
              <p:cNvSpPr/>
              <p:nvPr/>
            </p:nvSpPr>
            <p:spPr>
              <a:xfrm>
                <a:off x="7185856" y="4511575"/>
                <a:ext cx="932323" cy="46518"/>
              </a:xfrm>
              <a:custGeom>
                <a:avLst/>
                <a:gdLst/>
                <a:ahLst/>
                <a:cxnLst/>
                <a:rect l="l" t="t" r="r" b="b"/>
                <a:pathLst>
                  <a:path w="6714" h="335" extrusionOk="0">
                    <a:moveTo>
                      <a:pt x="1" y="0"/>
                    </a:moveTo>
                    <a:lnTo>
                      <a:pt x="1" y="334"/>
                    </a:lnTo>
                    <a:lnTo>
                      <a:pt x="6714" y="334"/>
                    </a:lnTo>
                    <a:lnTo>
                      <a:pt x="6714" y="0"/>
                    </a:lnTo>
                    <a:close/>
                  </a:path>
                </a:pathLst>
              </a:custGeom>
              <a:solidFill>
                <a:srgbClr val="C4BD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0"/>
              <p:cNvSpPr/>
              <p:nvPr/>
            </p:nvSpPr>
            <p:spPr>
              <a:xfrm>
                <a:off x="7199881" y="4175392"/>
                <a:ext cx="887748" cy="336319"/>
              </a:xfrm>
              <a:custGeom>
                <a:avLst/>
                <a:gdLst/>
                <a:ahLst/>
                <a:cxnLst/>
                <a:rect l="l" t="t" r="r" b="b"/>
                <a:pathLst>
                  <a:path w="6393" h="2422" extrusionOk="0">
                    <a:moveTo>
                      <a:pt x="281" y="1"/>
                    </a:moveTo>
                    <a:cubicBezTo>
                      <a:pt x="1" y="806"/>
                      <a:pt x="1" y="1616"/>
                      <a:pt x="281" y="2421"/>
                    </a:cubicBezTo>
                    <a:lnTo>
                      <a:pt x="6392" y="2421"/>
                    </a:lnTo>
                    <a:cubicBezTo>
                      <a:pt x="6344" y="2296"/>
                      <a:pt x="6303" y="2159"/>
                      <a:pt x="6273" y="2034"/>
                    </a:cubicBezTo>
                    <a:cubicBezTo>
                      <a:pt x="6261" y="2016"/>
                      <a:pt x="6261" y="2004"/>
                      <a:pt x="6261" y="1992"/>
                    </a:cubicBezTo>
                    <a:cubicBezTo>
                      <a:pt x="6231" y="1873"/>
                      <a:pt x="6213" y="1754"/>
                      <a:pt x="6195" y="1634"/>
                    </a:cubicBezTo>
                    <a:cubicBezTo>
                      <a:pt x="6189" y="1622"/>
                      <a:pt x="6189" y="1605"/>
                      <a:pt x="6189" y="1593"/>
                    </a:cubicBezTo>
                    <a:cubicBezTo>
                      <a:pt x="6171" y="1473"/>
                      <a:pt x="6166" y="1354"/>
                      <a:pt x="6166" y="1235"/>
                    </a:cubicBezTo>
                    <a:lnTo>
                      <a:pt x="6166" y="1187"/>
                    </a:lnTo>
                    <a:cubicBezTo>
                      <a:pt x="6166" y="1068"/>
                      <a:pt x="6171" y="949"/>
                      <a:pt x="6189" y="829"/>
                    </a:cubicBezTo>
                    <a:cubicBezTo>
                      <a:pt x="6195" y="818"/>
                      <a:pt x="6195" y="806"/>
                      <a:pt x="6195" y="788"/>
                    </a:cubicBezTo>
                    <a:cubicBezTo>
                      <a:pt x="6213" y="669"/>
                      <a:pt x="6231" y="549"/>
                      <a:pt x="6261" y="430"/>
                    </a:cubicBezTo>
                    <a:cubicBezTo>
                      <a:pt x="6261" y="418"/>
                      <a:pt x="6273" y="400"/>
                      <a:pt x="6273" y="388"/>
                    </a:cubicBezTo>
                    <a:cubicBezTo>
                      <a:pt x="6303" y="257"/>
                      <a:pt x="6344" y="126"/>
                      <a:pt x="63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0"/>
              <p:cNvSpPr/>
              <p:nvPr/>
            </p:nvSpPr>
            <p:spPr>
              <a:xfrm>
                <a:off x="7308332" y="4227604"/>
                <a:ext cx="762633" cy="6804"/>
              </a:xfrm>
              <a:custGeom>
                <a:avLst/>
                <a:gdLst/>
                <a:ahLst/>
                <a:cxnLst/>
                <a:rect l="l" t="t" r="r" b="b"/>
                <a:pathLst>
                  <a:path w="5492" h="49" extrusionOk="0">
                    <a:moveTo>
                      <a:pt x="25" y="0"/>
                    </a:moveTo>
                    <a:cubicBezTo>
                      <a:pt x="13" y="0"/>
                      <a:pt x="1" y="12"/>
                      <a:pt x="1" y="24"/>
                    </a:cubicBezTo>
                    <a:cubicBezTo>
                      <a:pt x="1" y="42"/>
                      <a:pt x="13" y="48"/>
                      <a:pt x="25" y="48"/>
                    </a:cubicBezTo>
                    <a:lnTo>
                      <a:pt x="5480" y="48"/>
                    </a:lnTo>
                    <a:cubicBezTo>
                      <a:pt x="5480" y="30"/>
                      <a:pt x="5492" y="18"/>
                      <a:pt x="54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0"/>
              <p:cNvSpPr/>
              <p:nvPr/>
            </p:nvSpPr>
            <p:spPr>
              <a:xfrm>
                <a:off x="7363877" y="4283843"/>
                <a:ext cx="695562" cy="5971"/>
              </a:xfrm>
              <a:custGeom>
                <a:avLst/>
                <a:gdLst/>
                <a:ahLst/>
                <a:cxnLst/>
                <a:rect l="l" t="t" r="r" b="b"/>
                <a:pathLst>
                  <a:path w="5009" h="43" extrusionOk="0">
                    <a:moveTo>
                      <a:pt x="24" y="1"/>
                    </a:moveTo>
                    <a:cubicBezTo>
                      <a:pt x="6" y="1"/>
                      <a:pt x="0" y="7"/>
                      <a:pt x="0" y="25"/>
                    </a:cubicBezTo>
                    <a:cubicBezTo>
                      <a:pt x="0" y="37"/>
                      <a:pt x="6" y="43"/>
                      <a:pt x="24" y="43"/>
                    </a:cubicBezTo>
                    <a:lnTo>
                      <a:pt x="4996" y="43"/>
                    </a:lnTo>
                    <a:cubicBezTo>
                      <a:pt x="5008" y="31"/>
                      <a:pt x="5008" y="13"/>
                      <a:pt x="50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0"/>
              <p:cNvSpPr/>
              <p:nvPr/>
            </p:nvSpPr>
            <p:spPr>
              <a:xfrm>
                <a:off x="7288475" y="4339387"/>
                <a:ext cx="767632" cy="6665"/>
              </a:xfrm>
              <a:custGeom>
                <a:avLst/>
                <a:gdLst/>
                <a:ahLst/>
                <a:cxnLst/>
                <a:rect l="l" t="t" r="r" b="b"/>
                <a:pathLst>
                  <a:path w="5528" h="48" extrusionOk="0">
                    <a:moveTo>
                      <a:pt x="19" y="0"/>
                    </a:moveTo>
                    <a:cubicBezTo>
                      <a:pt x="7" y="0"/>
                      <a:pt x="1" y="12"/>
                      <a:pt x="1" y="24"/>
                    </a:cubicBezTo>
                    <a:cubicBezTo>
                      <a:pt x="1" y="42"/>
                      <a:pt x="7" y="48"/>
                      <a:pt x="19" y="48"/>
                    </a:cubicBezTo>
                    <a:lnTo>
                      <a:pt x="5528" y="48"/>
                    </a:lnTo>
                    <a:lnTo>
                      <a:pt x="55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0"/>
              <p:cNvSpPr/>
              <p:nvPr/>
            </p:nvSpPr>
            <p:spPr>
              <a:xfrm>
                <a:off x="7344020" y="4395626"/>
                <a:ext cx="715420" cy="5971"/>
              </a:xfrm>
              <a:custGeom>
                <a:avLst/>
                <a:gdLst/>
                <a:ahLst/>
                <a:cxnLst/>
                <a:rect l="l" t="t" r="r" b="b"/>
                <a:pathLst>
                  <a:path w="5152" h="43" extrusionOk="0">
                    <a:moveTo>
                      <a:pt x="24" y="1"/>
                    </a:moveTo>
                    <a:cubicBezTo>
                      <a:pt x="6" y="1"/>
                      <a:pt x="0" y="7"/>
                      <a:pt x="0" y="25"/>
                    </a:cubicBezTo>
                    <a:cubicBezTo>
                      <a:pt x="0" y="36"/>
                      <a:pt x="6" y="42"/>
                      <a:pt x="24" y="42"/>
                    </a:cubicBezTo>
                    <a:lnTo>
                      <a:pt x="5151" y="42"/>
                    </a:lnTo>
                    <a:lnTo>
                      <a:pt x="515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0"/>
              <p:cNvSpPr/>
              <p:nvPr/>
            </p:nvSpPr>
            <p:spPr>
              <a:xfrm>
                <a:off x="7308332" y="4451170"/>
                <a:ext cx="762633" cy="6665"/>
              </a:xfrm>
              <a:custGeom>
                <a:avLst/>
                <a:gdLst/>
                <a:ahLst/>
                <a:cxnLst/>
                <a:rect l="l" t="t" r="r" b="b"/>
                <a:pathLst>
                  <a:path w="5492" h="48" extrusionOk="0">
                    <a:moveTo>
                      <a:pt x="25" y="0"/>
                    </a:moveTo>
                    <a:cubicBezTo>
                      <a:pt x="13" y="0"/>
                      <a:pt x="1" y="12"/>
                      <a:pt x="1" y="24"/>
                    </a:cubicBezTo>
                    <a:cubicBezTo>
                      <a:pt x="1" y="42"/>
                      <a:pt x="13" y="48"/>
                      <a:pt x="25" y="48"/>
                    </a:cubicBezTo>
                    <a:lnTo>
                      <a:pt x="5492" y="48"/>
                    </a:lnTo>
                    <a:cubicBezTo>
                      <a:pt x="5480" y="30"/>
                      <a:pt x="5480" y="18"/>
                      <a:pt x="54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0"/>
              <p:cNvSpPr/>
              <p:nvPr/>
            </p:nvSpPr>
            <p:spPr>
              <a:xfrm>
                <a:off x="7237235" y="4175392"/>
                <a:ext cx="850394" cy="336319"/>
              </a:xfrm>
              <a:custGeom>
                <a:avLst/>
                <a:gdLst/>
                <a:ahLst/>
                <a:cxnLst/>
                <a:rect l="l" t="t" r="r" b="b"/>
                <a:pathLst>
                  <a:path w="6124" h="2422" extrusionOk="0">
                    <a:moveTo>
                      <a:pt x="0" y="1"/>
                    </a:moveTo>
                    <a:cubicBezTo>
                      <a:pt x="0" y="1"/>
                      <a:pt x="3440" y="806"/>
                      <a:pt x="5169" y="2421"/>
                    </a:cubicBezTo>
                    <a:lnTo>
                      <a:pt x="6123" y="2421"/>
                    </a:lnTo>
                    <a:cubicBezTo>
                      <a:pt x="6075" y="2296"/>
                      <a:pt x="6034" y="2159"/>
                      <a:pt x="6004" y="2034"/>
                    </a:cubicBezTo>
                    <a:cubicBezTo>
                      <a:pt x="5992" y="2016"/>
                      <a:pt x="5992" y="2004"/>
                      <a:pt x="5986" y="1992"/>
                    </a:cubicBezTo>
                    <a:cubicBezTo>
                      <a:pt x="5956" y="1873"/>
                      <a:pt x="5932" y="1754"/>
                      <a:pt x="5920" y="1634"/>
                    </a:cubicBezTo>
                    <a:cubicBezTo>
                      <a:pt x="5908" y="1622"/>
                      <a:pt x="5908" y="1605"/>
                      <a:pt x="5908" y="1593"/>
                    </a:cubicBezTo>
                    <a:cubicBezTo>
                      <a:pt x="5897" y="1473"/>
                      <a:pt x="5891" y="1354"/>
                      <a:pt x="5891" y="1235"/>
                    </a:cubicBezTo>
                    <a:lnTo>
                      <a:pt x="5891" y="1187"/>
                    </a:lnTo>
                    <a:cubicBezTo>
                      <a:pt x="5891" y="1068"/>
                      <a:pt x="5897" y="949"/>
                      <a:pt x="5908" y="829"/>
                    </a:cubicBezTo>
                    <a:cubicBezTo>
                      <a:pt x="5920" y="818"/>
                      <a:pt x="5920" y="806"/>
                      <a:pt x="5920" y="788"/>
                    </a:cubicBezTo>
                    <a:cubicBezTo>
                      <a:pt x="5932" y="669"/>
                      <a:pt x="5956" y="549"/>
                      <a:pt x="5986" y="430"/>
                    </a:cubicBezTo>
                    <a:cubicBezTo>
                      <a:pt x="5986" y="418"/>
                      <a:pt x="5992" y="400"/>
                      <a:pt x="5992" y="388"/>
                    </a:cubicBezTo>
                    <a:cubicBezTo>
                      <a:pt x="6022" y="257"/>
                      <a:pt x="6069" y="126"/>
                      <a:pt x="6111"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0"/>
              <p:cNvSpPr/>
              <p:nvPr/>
            </p:nvSpPr>
            <p:spPr>
              <a:xfrm>
                <a:off x="7129617" y="4127346"/>
                <a:ext cx="987729" cy="430744"/>
              </a:xfrm>
              <a:custGeom>
                <a:avLst/>
                <a:gdLst/>
                <a:ahLst/>
                <a:cxnLst/>
                <a:rect l="l" t="t" r="r" b="b"/>
                <a:pathLst>
                  <a:path w="7113" h="3102" extrusionOk="0">
                    <a:moveTo>
                      <a:pt x="471" y="1"/>
                    </a:moveTo>
                    <a:cubicBezTo>
                      <a:pt x="471" y="1"/>
                      <a:pt x="60" y="561"/>
                      <a:pt x="30" y="1509"/>
                    </a:cubicBezTo>
                    <a:cubicBezTo>
                      <a:pt x="0" y="2451"/>
                      <a:pt x="268" y="3101"/>
                      <a:pt x="268" y="3101"/>
                    </a:cubicBezTo>
                    <a:lnTo>
                      <a:pt x="7113" y="3101"/>
                    </a:lnTo>
                    <a:lnTo>
                      <a:pt x="7113" y="2767"/>
                    </a:lnTo>
                    <a:lnTo>
                      <a:pt x="775" y="2767"/>
                    </a:lnTo>
                    <a:cubicBezTo>
                      <a:pt x="775" y="2767"/>
                      <a:pt x="549" y="2058"/>
                      <a:pt x="567" y="1497"/>
                    </a:cubicBezTo>
                    <a:cubicBezTo>
                      <a:pt x="590" y="943"/>
                      <a:pt x="698" y="454"/>
                      <a:pt x="775" y="335"/>
                    </a:cubicBezTo>
                    <a:lnTo>
                      <a:pt x="7113" y="335"/>
                    </a:lnTo>
                    <a:lnTo>
                      <a:pt x="711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0"/>
              <p:cNvSpPr/>
              <p:nvPr/>
            </p:nvSpPr>
            <p:spPr>
              <a:xfrm>
                <a:off x="7080737" y="4127346"/>
                <a:ext cx="114423" cy="430744"/>
              </a:xfrm>
              <a:custGeom>
                <a:avLst/>
                <a:gdLst/>
                <a:ahLst/>
                <a:cxnLst/>
                <a:rect l="l" t="t" r="r" b="b"/>
                <a:pathLst>
                  <a:path w="824" h="3102" extrusionOk="0">
                    <a:moveTo>
                      <a:pt x="364" y="1"/>
                    </a:moveTo>
                    <a:cubicBezTo>
                      <a:pt x="0" y="1038"/>
                      <a:pt x="0" y="2064"/>
                      <a:pt x="364" y="3101"/>
                    </a:cubicBezTo>
                    <a:lnTo>
                      <a:pt x="793" y="3101"/>
                    </a:lnTo>
                    <a:cubicBezTo>
                      <a:pt x="471" y="2064"/>
                      <a:pt x="489" y="1038"/>
                      <a:pt x="8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1" name="Google Shape;301;p30"/>
            <p:cNvGrpSpPr/>
            <p:nvPr/>
          </p:nvGrpSpPr>
          <p:grpSpPr>
            <a:xfrm>
              <a:off x="1139576" y="1451653"/>
              <a:ext cx="2741920" cy="2134502"/>
              <a:chOff x="6328726" y="268400"/>
              <a:chExt cx="1863097" cy="1450168"/>
            </a:xfrm>
          </p:grpSpPr>
          <p:sp>
            <p:nvSpPr>
              <p:cNvPr id="302" name="Google Shape;302;p30"/>
              <p:cNvSpPr/>
              <p:nvPr/>
            </p:nvSpPr>
            <p:spPr>
              <a:xfrm>
                <a:off x="7246326" y="450597"/>
                <a:ext cx="869827" cy="133412"/>
              </a:xfrm>
              <a:custGeom>
                <a:avLst/>
                <a:gdLst/>
                <a:ahLst/>
                <a:cxnLst/>
                <a:rect l="l" t="t" r="r" b="b"/>
                <a:pathLst>
                  <a:path w="11162" h="1712" extrusionOk="0">
                    <a:moveTo>
                      <a:pt x="3126" y="1"/>
                    </a:moveTo>
                    <a:cubicBezTo>
                      <a:pt x="2077" y="1"/>
                      <a:pt x="1062" y="103"/>
                      <a:pt x="0" y="262"/>
                    </a:cubicBezTo>
                    <a:lnTo>
                      <a:pt x="167" y="1711"/>
                    </a:lnTo>
                    <a:cubicBezTo>
                      <a:pt x="167" y="1711"/>
                      <a:pt x="1049" y="1086"/>
                      <a:pt x="3184" y="1086"/>
                    </a:cubicBezTo>
                    <a:cubicBezTo>
                      <a:pt x="3507" y="1086"/>
                      <a:pt x="3858" y="1100"/>
                      <a:pt x="4239" y="1133"/>
                    </a:cubicBezTo>
                    <a:cubicBezTo>
                      <a:pt x="5184" y="1217"/>
                      <a:pt x="6318" y="1285"/>
                      <a:pt x="7379" y="1285"/>
                    </a:cubicBezTo>
                    <a:cubicBezTo>
                      <a:pt x="9403" y="1285"/>
                      <a:pt x="11162" y="1038"/>
                      <a:pt x="10833" y="185"/>
                    </a:cubicBezTo>
                    <a:cubicBezTo>
                      <a:pt x="10809" y="124"/>
                      <a:pt x="10754" y="90"/>
                      <a:pt x="10698" y="90"/>
                    </a:cubicBezTo>
                    <a:cubicBezTo>
                      <a:pt x="10655" y="90"/>
                      <a:pt x="10611" y="111"/>
                      <a:pt x="10583" y="155"/>
                    </a:cubicBezTo>
                    <a:cubicBezTo>
                      <a:pt x="10404" y="425"/>
                      <a:pt x="9965" y="857"/>
                      <a:pt x="8984" y="857"/>
                    </a:cubicBezTo>
                    <a:cubicBezTo>
                      <a:pt x="8622" y="857"/>
                      <a:pt x="8186" y="798"/>
                      <a:pt x="7661" y="650"/>
                    </a:cubicBezTo>
                    <a:cubicBezTo>
                      <a:pt x="5966" y="181"/>
                      <a:pt x="4516" y="1"/>
                      <a:pt x="31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0"/>
              <p:cNvSpPr/>
              <p:nvPr/>
            </p:nvSpPr>
            <p:spPr>
              <a:xfrm>
                <a:off x="6414836" y="471014"/>
                <a:ext cx="844578" cy="222093"/>
              </a:xfrm>
              <a:custGeom>
                <a:avLst/>
                <a:gdLst/>
                <a:ahLst/>
                <a:cxnLst/>
                <a:rect l="l" t="t" r="r" b="b"/>
                <a:pathLst>
                  <a:path w="10838" h="2850" extrusionOk="0">
                    <a:moveTo>
                      <a:pt x="10688" y="0"/>
                    </a:moveTo>
                    <a:cubicBezTo>
                      <a:pt x="8196" y="149"/>
                      <a:pt x="6014" y="537"/>
                      <a:pt x="3277" y="1968"/>
                    </a:cubicBezTo>
                    <a:cubicBezTo>
                      <a:pt x="2509" y="2368"/>
                      <a:pt x="1914" y="2505"/>
                      <a:pt x="1459" y="2505"/>
                    </a:cubicBezTo>
                    <a:cubicBezTo>
                      <a:pt x="859" y="2505"/>
                      <a:pt x="503" y="2267"/>
                      <a:pt x="320" y="2087"/>
                    </a:cubicBezTo>
                    <a:cubicBezTo>
                      <a:pt x="292" y="2059"/>
                      <a:pt x="257" y="2046"/>
                      <a:pt x="223" y="2046"/>
                    </a:cubicBezTo>
                    <a:cubicBezTo>
                      <a:pt x="155" y="2046"/>
                      <a:pt x="90" y="2095"/>
                      <a:pt x="82" y="2170"/>
                    </a:cubicBezTo>
                    <a:cubicBezTo>
                      <a:pt x="1" y="2663"/>
                      <a:pt x="490" y="2850"/>
                      <a:pt x="1272" y="2850"/>
                    </a:cubicBezTo>
                    <a:cubicBezTo>
                      <a:pt x="2678" y="2850"/>
                      <a:pt x="5032" y="2246"/>
                      <a:pt x="6729" y="1729"/>
                    </a:cubicBezTo>
                    <a:cubicBezTo>
                      <a:pt x="7925" y="1367"/>
                      <a:pt x="8850" y="1264"/>
                      <a:pt x="9516" y="1264"/>
                    </a:cubicBezTo>
                    <a:cubicBezTo>
                      <a:pt x="10407" y="1264"/>
                      <a:pt x="10837" y="1449"/>
                      <a:pt x="10837" y="1449"/>
                    </a:cubicBezTo>
                    <a:lnTo>
                      <a:pt x="1068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0"/>
              <p:cNvSpPr/>
              <p:nvPr/>
            </p:nvSpPr>
            <p:spPr>
              <a:xfrm>
                <a:off x="7204011" y="473741"/>
                <a:ext cx="17300" cy="99513"/>
              </a:xfrm>
              <a:custGeom>
                <a:avLst/>
                <a:gdLst/>
                <a:ahLst/>
                <a:cxnLst/>
                <a:rect l="l" t="t" r="r" b="b"/>
                <a:pathLst>
                  <a:path w="222" h="1277" extrusionOk="0">
                    <a:moveTo>
                      <a:pt x="62" y="0"/>
                    </a:moveTo>
                    <a:cubicBezTo>
                      <a:pt x="53" y="0"/>
                      <a:pt x="45" y="2"/>
                      <a:pt x="36" y="7"/>
                    </a:cubicBezTo>
                    <a:lnTo>
                      <a:pt x="1" y="1259"/>
                    </a:lnTo>
                    <a:lnTo>
                      <a:pt x="173" y="1277"/>
                    </a:lnTo>
                    <a:lnTo>
                      <a:pt x="221" y="174"/>
                    </a:lnTo>
                    <a:cubicBezTo>
                      <a:pt x="221" y="174"/>
                      <a:pt x="139" y="0"/>
                      <a:pt x="62"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0"/>
              <p:cNvSpPr/>
              <p:nvPr/>
            </p:nvSpPr>
            <p:spPr>
              <a:xfrm>
                <a:off x="7286303" y="462909"/>
                <a:ext cx="26028" cy="102942"/>
              </a:xfrm>
              <a:custGeom>
                <a:avLst/>
                <a:gdLst/>
                <a:ahLst/>
                <a:cxnLst/>
                <a:rect l="l" t="t" r="r" b="b"/>
                <a:pathLst>
                  <a:path w="334" h="1321" extrusionOk="0">
                    <a:moveTo>
                      <a:pt x="192" y="0"/>
                    </a:moveTo>
                    <a:cubicBezTo>
                      <a:pt x="105" y="0"/>
                      <a:pt x="0" y="212"/>
                      <a:pt x="6" y="218"/>
                    </a:cubicBezTo>
                    <a:lnTo>
                      <a:pt x="143" y="1321"/>
                    </a:lnTo>
                    <a:lnTo>
                      <a:pt x="334" y="1255"/>
                    </a:lnTo>
                    <a:lnTo>
                      <a:pt x="209" y="3"/>
                    </a:lnTo>
                    <a:cubicBezTo>
                      <a:pt x="203" y="1"/>
                      <a:pt x="198" y="0"/>
                      <a:pt x="192"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0"/>
              <p:cNvSpPr/>
              <p:nvPr/>
            </p:nvSpPr>
            <p:spPr>
              <a:xfrm>
                <a:off x="7168710" y="436180"/>
                <a:ext cx="167778" cy="1184342"/>
              </a:xfrm>
              <a:custGeom>
                <a:avLst/>
                <a:gdLst/>
                <a:ahLst/>
                <a:cxnLst/>
                <a:rect l="l" t="t" r="r" b="b"/>
                <a:pathLst>
                  <a:path w="2153" h="15198" extrusionOk="0">
                    <a:moveTo>
                      <a:pt x="1139" y="0"/>
                    </a:moveTo>
                    <a:cubicBezTo>
                      <a:pt x="877" y="0"/>
                      <a:pt x="668" y="203"/>
                      <a:pt x="650" y="465"/>
                    </a:cubicBezTo>
                    <a:lnTo>
                      <a:pt x="644" y="644"/>
                    </a:lnTo>
                    <a:lnTo>
                      <a:pt x="638" y="871"/>
                    </a:lnTo>
                    <a:lnTo>
                      <a:pt x="591" y="1926"/>
                    </a:lnTo>
                    <a:lnTo>
                      <a:pt x="203" y="10392"/>
                    </a:lnTo>
                    <a:lnTo>
                      <a:pt x="197" y="10499"/>
                    </a:lnTo>
                    <a:lnTo>
                      <a:pt x="191" y="10666"/>
                    </a:lnTo>
                    <a:lnTo>
                      <a:pt x="179" y="10982"/>
                    </a:lnTo>
                    <a:lnTo>
                      <a:pt x="167" y="11143"/>
                    </a:lnTo>
                    <a:lnTo>
                      <a:pt x="161" y="11256"/>
                    </a:lnTo>
                    <a:lnTo>
                      <a:pt x="30" y="14094"/>
                    </a:lnTo>
                    <a:cubicBezTo>
                      <a:pt x="0" y="14696"/>
                      <a:pt x="477" y="15197"/>
                      <a:pt x="1080" y="15197"/>
                    </a:cubicBezTo>
                    <a:cubicBezTo>
                      <a:pt x="1676" y="15197"/>
                      <a:pt x="2153" y="14696"/>
                      <a:pt x="2141" y="14100"/>
                    </a:cubicBezTo>
                    <a:lnTo>
                      <a:pt x="2039" y="11244"/>
                    </a:lnTo>
                    <a:lnTo>
                      <a:pt x="2033" y="11137"/>
                    </a:lnTo>
                    <a:lnTo>
                      <a:pt x="2022" y="10970"/>
                    </a:lnTo>
                    <a:lnTo>
                      <a:pt x="2010" y="10660"/>
                    </a:lnTo>
                    <a:lnTo>
                      <a:pt x="2004" y="10493"/>
                    </a:lnTo>
                    <a:lnTo>
                      <a:pt x="1992" y="10380"/>
                    </a:lnTo>
                    <a:lnTo>
                      <a:pt x="1676" y="1908"/>
                    </a:lnTo>
                    <a:lnTo>
                      <a:pt x="1634" y="841"/>
                    </a:lnTo>
                    <a:lnTo>
                      <a:pt x="1628" y="632"/>
                    </a:lnTo>
                    <a:lnTo>
                      <a:pt x="1622" y="465"/>
                    </a:lnTo>
                    <a:cubicBezTo>
                      <a:pt x="1616" y="334"/>
                      <a:pt x="1562" y="215"/>
                      <a:pt x="1473" y="137"/>
                    </a:cubicBezTo>
                    <a:cubicBezTo>
                      <a:pt x="1384" y="54"/>
                      <a:pt x="1270" y="0"/>
                      <a:pt x="11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0"/>
              <p:cNvSpPr/>
              <p:nvPr/>
            </p:nvSpPr>
            <p:spPr>
              <a:xfrm>
                <a:off x="7191932" y="268400"/>
                <a:ext cx="129671" cy="118138"/>
              </a:xfrm>
              <a:custGeom>
                <a:avLst/>
                <a:gdLst/>
                <a:ahLst/>
                <a:cxnLst/>
                <a:rect l="l" t="t" r="r" b="b"/>
                <a:pathLst>
                  <a:path w="1664" h="1516" extrusionOk="0">
                    <a:moveTo>
                      <a:pt x="829" y="1"/>
                    </a:moveTo>
                    <a:cubicBezTo>
                      <a:pt x="829" y="1"/>
                      <a:pt x="1" y="1515"/>
                      <a:pt x="829" y="1515"/>
                    </a:cubicBezTo>
                    <a:cubicBezTo>
                      <a:pt x="1664" y="1515"/>
                      <a:pt x="829" y="1"/>
                      <a:pt x="8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0"/>
              <p:cNvSpPr/>
              <p:nvPr/>
            </p:nvSpPr>
            <p:spPr>
              <a:xfrm>
                <a:off x="7214220" y="297701"/>
                <a:ext cx="85097" cy="76759"/>
              </a:xfrm>
              <a:custGeom>
                <a:avLst/>
                <a:gdLst/>
                <a:ahLst/>
                <a:cxnLst/>
                <a:rect l="l" t="t" r="r" b="b"/>
                <a:pathLst>
                  <a:path w="1092" h="985" extrusionOk="0">
                    <a:moveTo>
                      <a:pt x="543" y="1"/>
                    </a:moveTo>
                    <a:cubicBezTo>
                      <a:pt x="543" y="1"/>
                      <a:pt x="1" y="984"/>
                      <a:pt x="543" y="984"/>
                    </a:cubicBezTo>
                    <a:cubicBezTo>
                      <a:pt x="1092" y="984"/>
                      <a:pt x="543" y="1"/>
                      <a:pt x="5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0"/>
              <p:cNvSpPr/>
              <p:nvPr/>
            </p:nvSpPr>
            <p:spPr>
              <a:xfrm>
                <a:off x="7217493" y="436647"/>
                <a:ext cx="78161" cy="79954"/>
              </a:xfrm>
              <a:custGeom>
                <a:avLst/>
                <a:gdLst/>
                <a:ahLst/>
                <a:cxnLst/>
                <a:rect l="l" t="t" r="r" b="b"/>
                <a:pathLst>
                  <a:path w="1003" h="1026" extrusionOk="0">
                    <a:moveTo>
                      <a:pt x="507" y="0"/>
                    </a:moveTo>
                    <a:cubicBezTo>
                      <a:pt x="245" y="0"/>
                      <a:pt x="36" y="203"/>
                      <a:pt x="18" y="465"/>
                    </a:cubicBezTo>
                    <a:lnTo>
                      <a:pt x="0" y="877"/>
                    </a:lnTo>
                    <a:cubicBezTo>
                      <a:pt x="138" y="972"/>
                      <a:pt x="305" y="1026"/>
                      <a:pt x="483" y="1026"/>
                    </a:cubicBezTo>
                    <a:cubicBezTo>
                      <a:pt x="686" y="1026"/>
                      <a:pt x="865" y="960"/>
                      <a:pt x="1002" y="847"/>
                    </a:cubicBezTo>
                    <a:lnTo>
                      <a:pt x="990" y="465"/>
                    </a:lnTo>
                    <a:cubicBezTo>
                      <a:pt x="984" y="340"/>
                      <a:pt x="931" y="221"/>
                      <a:pt x="841" y="137"/>
                    </a:cubicBezTo>
                    <a:cubicBezTo>
                      <a:pt x="752" y="54"/>
                      <a:pt x="638" y="0"/>
                      <a:pt x="507"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0"/>
              <p:cNvSpPr/>
              <p:nvPr/>
            </p:nvSpPr>
            <p:spPr>
              <a:xfrm>
                <a:off x="7182815" y="370175"/>
                <a:ext cx="144244" cy="132165"/>
              </a:xfrm>
              <a:custGeom>
                <a:avLst/>
                <a:gdLst/>
                <a:ahLst/>
                <a:cxnLst/>
                <a:rect l="l" t="t" r="r" b="b"/>
                <a:pathLst>
                  <a:path w="1851" h="1696" extrusionOk="0">
                    <a:moveTo>
                      <a:pt x="923" y="1"/>
                    </a:moveTo>
                    <a:cubicBezTo>
                      <a:pt x="413" y="1"/>
                      <a:pt x="1" y="460"/>
                      <a:pt x="94" y="990"/>
                    </a:cubicBezTo>
                    <a:cubicBezTo>
                      <a:pt x="153" y="1342"/>
                      <a:pt x="434" y="1622"/>
                      <a:pt x="785" y="1682"/>
                    </a:cubicBezTo>
                    <a:cubicBezTo>
                      <a:pt x="836" y="1691"/>
                      <a:pt x="886" y="1695"/>
                      <a:pt x="935" y="1695"/>
                    </a:cubicBezTo>
                    <a:cubicBezTo>
                      <a:pt x="1441" y="1695"/>
                      <a:pt x="1850" y="1237"/>
                      <a:pt x="1763" y="710"/>
                    </a:cubicBezTo>
                    <a:cubicBezTo>
                      <a:pt x="1709" y="358"/>
                      <a:pt x="1429" y="72"/>
                      <a:pt x="1066" y="13"/>
                    </a:cubicBezTo>
                    <a:cubicBezTo>
                      <a:pt x="1018" y="5"/>
                      <a:pt x="970" y="1"/>
                      <a:pt x="9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30"/>
              <p:cNvSpPr/>
              <p:nvPr/>
            </p:nvSpPr>
            <p:spPr>
              <a:xfrm>
                <a:off x="7217025" y="398541"/>
                <a:ext cx="75823" cy="75823"/>
              </a:xfrm>
              <a:custGeom>
                <a:avLst/>
                <a:gdLst/>
                <a:ahLst/>
                <a:cxnLst/>
                <a:rect l="l" t="t" r="r" b="b"/>
                <a:pathLst>
                  <a:path w="973" h="973" extrusionOk="0">
                    <a:moveTo>
                      <a:pt x="489" y="0"/>
                    </a:moveTo>
                    <a:cubicBezTo>
                      <a:pt x="221" y="0"/>
                      <a:pt x="1" y="215"/>
                      <a:pt x="1" y="483"/>
                    </a:cubicBezTo>
                    <a:cubicBezTo>
                      <a:pt x="1" y="751"/>
                      <a:pt x="221" y="972"/>
                      <a:pt x="489" y="972"/>
                    </a:cubicBezTo>
                    <a:cubicBezTo>
                      <a:pt x="758" y="972"/>
                      <a:pt x="972" y="751"/>
                      <a:pt x="972" y="483"/>
                    </a:cubicBezTo>
                    <a:cubicBezTo>
                      <a:pt x="972" y="215"/>
                      <a:pt x="758"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0"/>
              <p:cNvSpPr/>
              <p:nvPr/>
            </p:nvSpPr>
            <p:spPr>
              <a:xfrm>
                <a:off x="7919934" y="538344"/>
                <a:ext cx="66550" cy="66550"/>
              </a:xfrm>
              <a:custGeom>
                <a:avLst/>
                <a:gdLst/>
                <a:ahLst/>
                <a:cxnLst/>
                <a:rect l="l" t="t" r="r" b="b"/>
                <a:pathLst>
                  <a:path w="854" h="854" extrusionOk="0">
                    <a:moveTo>
                      <a:pt x="424" y="102"/>
                    </a:moveTo>
                    <a:cubicBezTo>
                      <a:pt x="603" y="102"/>
                      <a:pt x="752" y="251"/>
                      <a:pt x="752" y="430"/>
                    </a:cubicBezTo>
                    <a:cubicBezTo>
                      <a:pt x="752" y="603"/>
                      <a:pt x="603" y="752"/>
                      <a:pt x="424" y="752"/>
                    </a:cubicBezTo>
                    <a:cubicBezTo>
                      <a:pt x="245" y="752"/>
                      <a:pt x="96" y="603"/>
                      <a:pt x="96" y="430"/>
                    </a:cubicBezTo>
                    <a:cubicBezTo>
                      <a:pt x="96" y="251"/>
                      <a:pt x="245" y="102"/>
                      <a:pt x="424" y="102"/>
                    </a:cubicBezTo>
                    <a:close/>
                    <a:moveTo>
                      <a:pt x="424" y="1"/>
                    </a:moveTo>
                    <a:cubicBezTo>
                      <a:pt x="186" y="1"/>
                      <a:pt x="1" y="198"/>
                      <a:pt x="1" y="430"/>
                    </a:cubicBezTo>
                    <a:cubicBezTo>
                      <a:pt x="1" y="669"/>
                      <a:pt x="198" y="853"/>
                      <a:pt x="424" y="853"/>
                    </a:cubicBezTo>
                    <a:cubicBezTo>
                      <a:pt x="657" y="853"/>
                      <a:pt x="853" y="669"/>
                      <a:pt x="847" y="430"/>
                    </a:cubicBezTo>
                    <a:cubicBezTo>
                      <a:pt x="847" y="186"/>
                      <a:pt x="657" y="1"/>
                      <a:pt x="4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0"/>
              <p:cNvSpPr/>
              <p:nvPr/>
            </p:nvSpPr>
            <p:spPr>
              <a:xfrm>
                <a:off x="7758780" y="593517"/>
                <a:ext cx="183597" cy="563805"/>
              </a:xfrm>
              <a:custGeom>
                <a:avLst/>
                <a:gdLst/>
                <a:ahLst/>
                <a:cxnLst/>
                <a:rect l="l" t="t" r="r" b="b"/>
                <a:pathLst>
                  <a:path w="2356" h="7235" extrusionOk="0">
                    <a:moveTo>
                      <a:pt x="2303" y="1"/>
                    </a:moveTo>
                    <a:cubicBezTo>
                      <a:pt x="2286" y="1"/>
                      <a:pt x="2264" y="12"/>
                      <a:pt x="2254" y="32"/>
                    </a:cubicBezTo>
                    <a:lnTo>
                      <a:pt x="6" y="7175"/>
                    </a:lnTo>
                    <a:cubicBezTo>
                      <a:pt x="0" y="7192"/>
                      <a:pt x="12" y="7222"/>
                      <a:pt x="36" y="7234"/>
                    </a:cubicBezTo>
                    <a:lnTo>
                      <a:pt x="48" y="7234"/>
                    </a:lnTo>
                    <a:cubicBezTo>
                      <a:pt x="72" y="7234"/>
                      <a:pt x="90" y="7216"/>
                      <a:pt x="96" y="7204"/>
                    </a:cubicBezTo>
                    <a:lnTo>
                      <a:pt x="2343" y="62"/>
                    </a:lnTo>
                    <a:cubicBezTo>
                      <a:pt x="2355" y="38"/>
                      <a:pt x="2337" y="8"/>
                      <a:pt x="2313" y="2"/>
                    </a:cubicBezTo>
                    <a:cubicBezTo>
                      <a:pt x="2310" y="1"/>
                      <a:pt x="2307" y="1"/>
                      <a:pt x="23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0"/>
              <p:cNvSpPr/>
              <p:nvPr/>
            </p:nvSpPr>
            <p:spPr>
              <a:xfrm>
                <a:off x="7961782" y="595388"/>
                <a:ext cx="183597" cy="563338"/>
              </a:xfrm>
              <a:custGeom>
                <a:avLst/>
                <a:gdLst/>
                <a:ahLst/>
                <a:cxnLst/>
                <a:rect l="l" t="t" r="r" b="b"/>
                <a:pathLst>
                  <a:path w="2356" h="7229" extrusionOk="0">
                    <a:moveTo>
                      <a:pt x="49" y="1"/>
                    </a:moveTo>
                    <a:cubicBezTo>
                      <a:pt x="45" y="1"/>
                      <a:pt x="40" y="1"/>
                      <a:pt x="36" y="2"/>
                    </a:cubicBezTo>
                    <a:cubicBezTo>
                      <a:pt x="18" y="8"/>
                      <a:pt x="0" y="38"/>
                      <a:pt x="6" y="62"/>
                    </a:cubicBezTo>
                    <a:lnTo>
                      <a:pt x="2260" y="7198"/>
                    </a:lnTo>
                    <a:cubicBezTo>
                      <a:pt x="2266" y="7216"/>
                      <a:pt x="2278" y="7228"/>
                      <a:pt x="2302" y="7228"/>
                    </a:cubicBezTo>
                    <a:lnTo>
                      <a:pt x="2320" y="7228"/>
                    </a:lnTo>
                    <a:cubicBezTo>
                      <a:pt x="2344" y="7222"/>
                      <a:pt x="2355" y="7192"/>
                      <a:pt x="2349" y="7168"/>
                    </a:cubicBezTo>
                    <a:lnTo>
                      <a:pt x="96" y="32"/>
                    </a:lnTo>
                    <a:cubicBezTo>
                      <a:pt x="91" y="12"/>
                      <a:pt x="70"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0"/>
              <p:cNvSpPr/>
              <p:nvPr/>
            </p:nvSpPr>
            <p:spPr>
              <a:xfrm>
                <a:off x="7949703" y="597803"/>
                <a:ext cx="7013" cy="559519"/>
              </a:xfrm>
              <a:custGeom>
                <a:avLst/>
                <a:gdLst/>
                <a:ahLst/>
                <a:cxnLst/>
                <a:rect l="l" t="t" r="r" b="b"/>
                <a:pathLst>
                  <a:path w="90" h="7180" extrusionOk="0">
                    <a:moveTo>
                      <a:pt x="42" y="1"/>
                    </a:moveTo>
                    <a:cubicBezTo>
                      <a:pt x="24" y="1"/>
                      <a:pt x="0" y="25"/>
                      <a:pt x="0" y="43"/>
                    </a:cubicBezTo>
                    <a:lnTo>
                      <a:pt x="0" y="7131"/>
                    </a:lnTo>
                    <a:cubicBezTo>
                      <a:pt x="0" y="7155"/>
                      <a:pt x="18" y="7179"/>
                      <a:pt x="42" y="7179"/>
                    </a:cubicBezTo>
                    <a:cubicBezTo>
                      <a:pt x="66" y="7179"/>
                      <a:pt x="90" y="7155"/>
                      <a:pt x="90" y="7131"/>
                    </a:cubicBezTo>
                    <a:lnTo>
                      <a:pt x="90" y="43"/>
                    </a:lnTo>
                    <a:cubicBezTo>
                      <a:pt x="90" y="19"/>
                      <a:pt x="66" y="1"/>
                      <a:pt x="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0"/>
              <p:cNvSpPr/>
              <p:nvPr/>
            </p:nvSpPr>
            <p:spPr>
              <a:xfrm>
                <a:off x="7714595" y="1132626"/>
                <a:ext cx="477228" cy="196144"/>
              </a:xfrm>
              <a:custGeom>
                <a:avLst/>
                <a:gdLst/>
                <a:ahLst/>
                <a:cxnLst/>
                <a:rect l="l" t="t" r="r" b="b"/>
                <a:pathLst>
                  <a:path w="6124" h="2517" extrusionOk="0">
                    <a:moveTo>
                      <a:pt x="1" y="0"/>
                    </a:moveTo>
                    <a:cubicBezTo>
                      <a:pt x="281" y="1437"/>
                      <a:pt x="1539" y="2516"/>
                      <a:pt x="3059" y="2516"/>
                    </a:cubicBezTo>
                    <a:cubicBezTo>
                      <a:pt x="4579" y="2516"/>
                      <a:pt x="5849" y="1437"/>
                      <a:pt x="61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0"/>
              <p:cNvSpPr/>
              <p:nvPr/>
            </p:nvSpPr>
            <p:spPr>
              <a:xfrm>
                <a:off x="7714595" y="1132626"/>
                <a:ext cx="477228" cy="196144"/>
              </a:xfrm>
              <a:custGeom>
                <a:avLst/>
                <a:gdLst/>
                <a:ahLst/>
                <a:cxnLst/>
                <a:rect l="l" t="t" r="r" b="b"/>
                <a:pathLst>
                  <a:path w="6124" h="2517" extrusionOk="0">
                    <a:moveTo>
                      <a:pt x="5295" y="0"/>
                    </a:moveTo>
                    <a:cubicBezTo>
                      <a:pt x="4484" y="823"/>
                      <a:pt x="3626" y="1097"/>
                      <a:pt x="2841" y="1097"/>
                    </a:cubicBezTo>
                    <a:cubicBezTo>
                      <a:pt x="1273" y="1097"/>
                      <a:pt x="1" y="0"/>
                      <a:pt x="1" y="0"/>
                    </a:cubicBezTo>
                    <a:lnTo>
                      <a:pt x="1" y="0"/>
                    </a:lnTo>
                    <a:cubicBezTo>
                      <a:pt x="281" y="1437"/>
                      <a:pt x="1539" y="2516"/>
                      <a:pt x="3059" y="2516"/>
                    </a:cubicBezTo>
                    <a:cubicBezTo>
                      <a:pt x="4579" y="2516"/>
                      <a:pt x="5849" y="1437"/>
                      <a:pt x="6124"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0"/>
              <p:cNvSpPr/>
              <p:nvPr/>
            </p:nvSpPr>
            <p:spPr>
              <a:xfrm>
                <a:off x="6534533" y="678225"/>
                <a:ext cx="66083" cy="66472"/>
              </a:xfrm>
              <a:custGeom>
                <a:avLst/>
                <a:gdLst/>
                <a:ahLst/>
                <a:cxnLst/>
                <a:rect l="l" t="t" r="r" b="b"/>
                <a:pathLst>
                  <a:path w="848" h="853" extrusionOk="0">
                    <a:moveTo>
                      <a:pt x="424" y="96"/>
                    </a:moveTo>
                    <a:cubicBezTo>
                      <a:pt x="603" y="96"/>
                      <a:pt x="752" y="245"/>
                      <a:pt x="752" y="424"/>
                    </a:cubicBezTo>
                    <a:cubicBezTo>
                      <a:pt x="752" y="597"/>
                      <a:pt x="603" y="746"/>
                      <a:pt x="424" y="746"/>
                    </a:cubicBezTo>
                    <a:cubicBezTo>
                      <a:pt x="245" y="746"/>
                      <a:pt x="96" y="597"/>
                      <a:pt x="96" y="424"/>
                    </a:cubicBezTo>
                    <a:cubicBezTo>
                      <a:pt x="96" y="245"/>
                      <a:pt x="245" y="96"/>
                      <a:pt x="424" y="96"/>
                    </a:cubicBezTo>
                    <a:close/>
                    <a:moveTo>
                      <a:pt x="424" y="0"/>
                    </a:moveTo>
                    <a:cubicBezTo>
                      <a:pt x="185" y="0"/>
                      <a:pt x="0" y="197"/>
                      <a:pt x="0" y="430"/>
                    </a:cubicBezTo>
                    <a:cubicBezTo>
                      <a:pt x="0" y="668"/>
                      <a:pt x="191" y="853"/>
                      <a:pt x="424" y="853"/>
                    </a:cubicBezTo>
                    <a:cubicBezTo>
                      <a:pt x="656" y="853"/>
                      <a:pt x="847" y="662"/>
                      <a:pt x="847" y="430"/>
                    </a:cubicBezTo>
                    <a:cubicBezTo>
                      <a:pt x="847" y="191"/>
                      <a:pt x="656" y="0"/>
                      <a:pt x="4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0"/>
              <p:cNvSpPr/>
              <p:nvPr/>
            </p:nvSpPr>
            <p:spPr>
              <a:xfrm>
                <a:off x="6372833" y="732931"/>
                <a:ext cx="183597" cy="563728"/>
              </a:xfrm>
              <a:custGeom>
                <a:avLst/>
                <a:gdLst/>
                <a:ahLst/>
                <a:cxnLst/>
                <a:rect l="l" t="t" r="r" b="b"/>
                <a:pathLst>
                  <a:path w="2356" h="7234" extrusionOk="0">
                    <a:moveTo>
                      <a:pt x="2307" y="0"/>
                    </a:moveTo>
                    <a:cubicBezTo>
                      <a:pt x="2287" y="0"/>
                      <a:pt x="2265" y="12"/>
                      <a:pt x="2260" y="32"/>
                    </a:cubicBezTo>
                    <a:lnTo>
                      <a:pt x="7" y="7174"/>
                    </a:lnTo>
                    <a:cubicBezTo>
                      <a:pt x="1" y="7192"/>
                      <a:pt x="13" y="7222"/>
                      <a:pt x="36" y="7234"/>
                    </a:cubicBezTo>
                    <a:lnTo>
                      <a:pt x="54" y="7234"/>
                    </a:lnTo>
                    <a:cubicBezTo>
                      <a:pt x="78" y="7234"/>
                      <a:pt x="90" y="7222"/>
                      <a:pt x="96" y="7204"/>
                    </a:cubicBezTo>
                    <a:lnTo>
                      <a:pt x="2350" y="61"/>
                    </a:lnTo>
                    <a:cubicBezTo>
                      <a:pt x="2356" y="38"/>
                      <a:pt x="2344" y="8"/>
                      <a:pt x="2320" y="2"/>
                    </a:cubicBezTo>
                    <a:cubicBezTo>
                      <a:pt x="2316" y="1"/>
                      <a:pt x="2312" y="0"/>
                      <a:pt x="23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0"/>
              <p:cNvSpPr/>
              <p:nvPr/>
            </p:nvSpPr>
            <p:spPr>
              <a:xfrm>
                <a:off x="6576380" y="735269"/>
                <a:ext cx="183519" cy="563728"/>
              </a:xfrm>
              <a:custGeom>
                <a:avLst/>
                <a:gdLst/>
                <a:ahLst/>
                <a:cxnLst/>
                <a:rect l="l" t="t" r="r" b="b"/>
                <a:pathLst>
                  <a:path w="2355" h="7234" extrusionOk="0">
                    <a:moveTo>
                      <a:pt x="48" y="0"/>
                    </a:moveTo>
                    <a:cubicBezTo>
                      <a:pt x="44" y="0"/>
                      <a:pt x="40" y="1"/>
                      <a:pt x="36" y="2"/>
                    </a:cubicBezTo>
                    <a:cubicBezTo>
                      <a:pt x="12" y="8"/>
                      <a:pt x="0" y="37"/>
                      <a:pt x="6" y="61"/>
                    </a:cubicBezTo>
                    <a:lnTo>
                      <a:pt x="2254" y="7204"/>
                    </a:lnTo>
                    <a:cubicBezTo>
                      <a:pt x="2266" y="7216"/>
                      <a:pt x="2277" y="7234"/>
                      <a:pt x="2301" y="7234"/>
                    </a:cubicBezTo>
                    <a:lnTo>
                      <a:pt x="2313" y="7234"/>
                    </a:lnTo>
                    <a:cubicBezTo>
                      <a:pt x="2337" y="7222"/>
                      <a:pt x="2355" y="7192"/>
                      <a:pt x="2343" y="7174"/>
                    </a:cubicBezTo>
                    <a:lnTo>
                      <a:pt x="95" y="31"/>
                    </a:lnTo>
                    <a:cubicBezTo>
                      <a:pt x="90" y="12"/>
                      <a:pt x="69" y="0"/>
                      <a:pt x="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0"/>
              <p:cNvSpPr/>
              <p:nvPr/>
            </p:nvSpPr>
            <p:spPr>
              <a:xfrm>
                <a:off x="6563834" y="737217"/>
                <a:ext cx="7013" cy="559442"/>
              </a:xfrm>
              <a:custGeom>
                <a:avLst/>
                <a:gdLst/>
                <a:ahLst/>
                <a:cxnLst/>
                <a:rect l="l" t="t" r="r" b="b"/>
                <a:pathLst>
                  <a:path w="90" h="7179" extrusionOk="0">
                    <a:moveTo>
                      <a:pt x="48" y="1"/>
                    </a:moveTo>
                    <a:cubicBezTo>
                      <a:pt x="24" y="1"/>
                      <a:pt x="0" y="24"/>
                      <a:pt x="0" y="42"/>
                    </a:cubicBezTo>
                    <a:lnTo>
                      <a:pt x="0" y="7131"/>
                    </a:lnTo>
                    <a:cubicBezTo>
                      <a:pt x="0" y="7155"/>
                      <a:pt x="24" y="7179"/>
                      <a:pt x="48" y="7179"/>
                    </a:cubicBezTo>
                    <a:cubicBezTo>
                      <a:pt x="72" y="7179"/>
                      <a:pt x="89" y="7161"/>
                      <a:pt x="89" y="7131"/>
                    </a:cubicBezTo>
                    <a:lnTo>
                      <a:pt x="89" y="42"/>
                    </a:lnTo>
                    <a:cubicBezTo>
                      <a:pt x="89" y="18"/>
                      <a:pt x="66" y="1"/>
                      <a:pt x="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0"/>
              <p:cNvSpPr/>
              <p:nvPr/>
            </p:nvSpPr>
            <p:spPr>
              <a:xfrm>
                <a:off x="6328726" y="1272429"/>
                <a:ext cx="477696" cy="196611"/>
              </a:xfrm>
              <a:custGeom>
                <a:avLst/>
                <a:gdLst/>
                <a:ahLst/>
                <a:cxnLst/>
                <a:rect l="l" t="t" r="r" b="b"/>
                <a:pathLst>
                  <a:path w="6130" h="2523" extrusionOk="0">
                    <a:moveTo>
                      <a:pt x="0" y="1"/>
                    </a:moveTo>
                    <a:cubicBezTo>
                      <a:pt x="281" y="1443"/>
                      <a:pt x="1544" y="2523"/>
                      <a:pt x="3065" y="2523"/>
                    </a:cubicBezTo>
                    <a:cubicBezTo>
                      <a:pt x="4585" y="2523"/>
                      <a:pt x="5849" y="1443"/>
                      <a:pt x="61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0"/>
              <p:cNvSpPr/>
              <p:nvPr/>
            </p:nvSpPr>
            <p:spPr>
              <a:xfrm>
                <a:off x="6328726" y="1272429"/>
                <a:ext cx="477696" cy="196611"/>
              </a:xfrm>
              <a:custGeom>
                <a:avLst/>
                <a:gdLst/>
                <a:ahLst/>
                <a:cxnLst/>
                <a:rect l="l" t="t" r="r" b="b"/>
                <a:pathLst>
                  <a:path w="6130" h="2523" extrusionOk="0">
                    <a:moveTo>
                      <a:pt x="5300" y="1"/>
                    </a:moveTo>
                    <a:cubicBezTo>
                      <a:pt x="4488" y="823"/>
                      <a:pt x="3628" y="1098"/>
                      <a:pt x="2843" y="1098"/>
                    </a:cubicBezTo>
                    <a:cubicBezTo>
                      <a:pt x="1272" y="1098"/>
                      <a:pt x="1" y="1"/>
                      <a:pt x="0" y="1"/>
                    </a:cubicBezTo>
                    <a:lnTo>
                      <a:pt x="0" y="1"/>
                    </a:lnTo>
                    <a:cubicBezTo>
                      <a:pt x="281" y="1443"/>
                      <a:pt x="1544" y="2523"/>
                      <a:pt x="3065" y="2523"/>
                    </a:cubicBezTo>
                    <a:cubicBezTo>
                      <a:pt x="4585" y="2523"/>
                      <a:pt x="5849" y="1443"/>
                      <a:pt x="6129"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0"/>
              <p:cNvSpPr/>
              <p:nvPr/>
            </p:nvSpPr>
            <p:spPr>
              <a:xfrm>
                <a:off x="7181256" y="1267364"/>
                <a:ext cx="144088" cy="24703"/>
              </a:xfrm>
              <a:custGeom>
                <a:avLst/>
                <a:gdLst/>
                <a:ahLst/>
                <a:cxnLst/>
                <a:rect l="l" t="t" r="r" b="b"/>
                <a:pathLst>
                  <a:path w="1849" h="317" extrusionOk="0">
                    <a:moveTo>
                      <a:pt x="18" y="0"/>
                    </a:moveTo>
                    <a:lnTo>
                      <a:pt x="0" y="316"/>
                    </a:lnTo>
                    <a:lnTo>
                      <a:pt x="1849" y="316"/>
                    </a:lnTo>
                    <a:lnTo>
                      <a:pt x="18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0"/>
              <p:cNvSpPr/>
              <p:nvPr/>
            </p:nvSpPr>
            <p:spPr>
              <a:xfrm>
                <a:off x="7183127" y="1245933"/>
                <a:ext cx="141283" cy="8962"/>
              </a:xfrm>
              <a:custGeom>
                <a:avLst/>
                <a:gdLst/>
                <a:ahLst/>
                <a:cxnLst/>
                <a:rect l="l" t="t" r="r" b="b"/>
                <a:pathLst>
                  <a:path w="1813" h="115" extrusionOk="0">
                    <a:moveTo>
                      <a:pt x="6" y="1"/>
                    </a:moveTo>
                    <a:lnTo>
                      <a:pt x="0" y="114"/>
                    </a:lnTo>
                    <a:lnTo>
                      <a:pt x="1813" y="114"/>
                    </a:lnTo>
                    <a:lnTo>
                      <a:pt x="180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0"/>
              <p:cNvSpPr/>
              <p:nvPr/>
            </p:nvSpPr>
            <p:spPr>
              <a:xfrm>
                <a:off x="7180789" y="1304536"/>
                <a:ext cx="145491" cy="8416"/>
              </a:xfrm>
              <a:custGeom>
                <a:avLst/>
                <a:gdLst/>
                <a:ahLst/>
                <a:cxnLst/>
                <a:rect l="l" t="t" r="r" b="b"/>
                <a:pathLst>
                  <a:path w="1867" h="108" extrusionOk="0">
                    <a:moveTo>
                      <a:pt x="0" y="0"/>
                    </a:moveTo>
                    <a:lnTo>
                      <a:pt x="0" y="107"/>
                    </a:lnTo>
                    <a:lnTo>
                      <a:pt x="1867" y="107"/>
                    </a:lnTo>
                    <a:lnTo>
                      <a:pt x="186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0"/>
              <p:cNvSpPr/>
              <p:nvPr/>
            </p:nvSpPr>
            <p:spPr>
              <a:xfrm>
                <a:off x="6751952" y="1534035"/>
                <a:ext cx="1009161" cy="127334"/>
              </a:xfrm>
              <a:custGeom>
                <a:avLst/>
                <a:gdLst/>
                <a:ahLst/>
                <a:cxnLst/>
                <a:rect l="l" t="t" r="r" b="b"/>
                <a:pathLst>
                  <a:path w="12950" h="1634" extrusionOk="0">
                    <a:moveTo>
                      <a:pt x="1634" y="0"/>
                    </a:moveTo>
                    <a:cubicBezTo>
                      <a:pt x="1181" y="0"/>
                      <a:pt x="776" y="179"/>
                      <a:pt x="478" y="477"/>
                    </a:cubicBezTo>
                    <a:cubicBezTo>
                      <a:pt x="239" y="716"/>
                      <a:pt x="78" y="1020"/>
                      <a:pt x="24" y="1371"/>
                    </a:cubicBezTo>
                    <a:cubicBezTo>
                      <a:pt x="13" y="1461"/>
                      <a:pt x="1" y="1538"/>
                      <a:pt x="1" y="1634"/>
                    </a:cubicBezTo>
                    <a:lnTo>
                      <a:pt x="12950" y="1634"/>
                    </a:lnTo>
                    <a:cubicBezTo>
                      <a:pt x="12950" y="1544"/>
                      <a:pt x="12938" y="1455"/>
                      <a:pt x="12932" y="1371"/>
                    </a:cubicBezTo>
                    <a:cubicBezTo>
                      <a:pt x="12813" y="596"/>
                      <a:pt x="12133" y="0"/>
                      <a:pt x="113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0"/>
              <p:cNvSpPr/>
              <p:nvPr/>
            </p:nvSpPr>
            <p:spPr>
              <a:xfrm>
                <a:off x="6700364" y="1660356"/>
                <a:ext cx="1110467" cy="58212"/>
              </a:xfrm>
              <a:custGeom>
                <a:avLst/>
                <a:gdLst/>
                <a:ahLst/>
                <a:cxnLst/>
                <a:rect l="l" t="t" r="r" b="b"/>
                <a:pathLst>
                  <a:path w="14250" h="747" extrusionOk="0">
                    <a:moveTo>
                      <a:pt x="376" y="1"/>
                    </a:moveTo>
                    <a:cubicBezTo>
                      <a:pt x="168" y="1"/>
                      <a:pt x="1" y="168"/>
                      <a:pt x="1" y="376"/>
                    </a:cubicBezTo>
                    <a:cubicBezTo>
                      <a:pt x="1" y="585"/>
                      <a:pt x="168" y="746"/>
                      <a:pt x="376" y="746"/>
                    </a:cubicBezTo>
                    <a:lnTo>
                      <a:pt x="13880" y="746"/>
                    </a:lnTo>
                    <a:cubicBezTo>
                      <a:pt x="14089" y="746"/>
                      <a:pt x="14250" y="585"/>
                      <a:pt x="14250" y="376"/>
                    </a:cubicBezTo>
                    <a:cubicBezTo>
                      <a:pt x="14250" y="168"/>
                      <a:pt x="14089" y="1"/>
                      <a:pt x="138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0"/>
              <p:cNvSpPr/>
              <p:nvPr/>
            </p:nvSpPr>
            <p:spPr>
              <a:xfrm>
                <a:off x="6752887" y="1640874"/>
                <a:ext cx="1008694" cy="20495"/>
              </a:xfrm>
              <a:custGeom>
                <a:avLst/>
                <a:gdLst/>
                <a:ahLst/>
                <a:cxnLst/>
                <a:rect l="l" t="t" r="r" b="b"/>
                <a:pathLst>
                  <a:path w="12944" h="263" extrusionOk="0">
                    <a:moveTo>
                      <a:pt x="12" y="0"/>
                    </a:moveTo>
                    <a:lnTo>
                      <a:pt x="1" y="263"/>
                    </a:lnTo>
                    <a:lnTo>
                      <a:pt x="12944" y="263"/>
                    </a:lnTo>
                    <a:cubicBezTo>
                      <a:pt x="12944" y="167"/>
                      <a:pt x="12932" y="84"/>
                      <a:pt x="129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0" name="Google Shape;330;p30"/>
            <p:cNvGrpSpPr/>
            <p:nvPr/>
          </p:nvGrpSpPr>
          <p:grpSpPr>
            <a:xfrm>
              <a:off x="1079546" y="3579305"/>
              <a:ext cx="2655916" cy="567212"/>
              <a:chOff x="6348934" y="3696877"/>
              <a:chExt cx="2020169" cy="431438"/>
            </a:xfrm>
          </p:grpSpPr>
          <p:sp>
            <p:nvSpPr>
              <p:cNvPr id="331" name="Google Shape;331;p30"/>
              <p:cNvSpPr/>
              <p:nvPr/>
            </p:nvSpPr>
            <p:spPr>
              <a:xfrm>
                <a:off x="6348934" y="3696877"/>
                <a:ext cx="1161585" cy="430605"/>
              </a:xfrm>
              <a:custGeom>
                <a:avLst/>
                <a:gdLst/>
                <a:ahLst/>
                <a:cxnLst/>
                <a:rect l="l" t="t" r="r" b="b"/>
                <a:pathLst>
                  <a:path w="8365" h="3101" extrusionOk="0">
                    <a:moveTo>
                      <a:pt x="358" y="1"/>
                    </a:moveTo>
                    <a:cubicBezTo>
                      <a:pt x="0" y="1038"/>
                      <a:pt x="0" y="2064"/>
                      <a:pt x="358" y="3101"/>
                    </a:cubicBezTo>
                    <a:lnTo>
                      <a:pt x="8365" y="3101"/>
                    </a:lnTo>
                    <a:lnTo>
                      <a:pt x="836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0"/>
              <p:cNvSpPr/>
              <p:nvPr/>
            </p:nvSpPr>
            <p:spPr>
              <a:xfrm>
                <a:off x="6348934" y="3697710"/>
                <a:ext cx="113451" cy="430605"/>
              </a:xfrm>
              <a:custGeom>
                <a:avLst/>
                <a:gdLst/>
                <a:ahLst/>
                <a:cxnLst/>
                <a:rect l="l" t="t" r="r" b="b"/>
                <a:pathLst>
                  <a:path w="817" h="3101" extrusionOk="0">
                    <a:moveTo>
                      <a:pt x="358" y="1"/>
                    </a:moveTo>
                    <a:cubicBezTo>
                      <a:pt x="0" y="1038"/>
                      <a:pt x="0" y="2070"/>
                      <a:pt x="358" y="3101"/>
                    </a:cubicBezTo>
                    <a:lnTo>
                      <a:pt x="787" y="3101"/>
                    </a:lnTo>
                    <a:cubicBezTo>
                      <a:pt x="465" y="2070"/>
                      <a:pt x="483" y="1032"/>
                      <a:pt x="8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0"/>
              <p:cNvSpPr/>
              <p:nvPr/>
            </p:nvSpPr>
            <p:spPr>
              <a:xfrm>
                <a:off x="7435947" y="3697710"/>
                <a:ext cx="933156" cy="46518"/>
              </a:xfrm>
              <a:custGeom>
                <a:avLst/>
                <a:gdLst/>
                <a:ahLst/>
                <a:cxnLst/>
                <a:rect l="l" t="t" r="r" b="b"/>
                <a:pathLst>
                  <a:path w="6720" h="335" extrusionOk="0">
                    <a:moveTo>
                      <a:pt x="0" y="1"/>
                    </a:moveTo>
                    <a:lnTo>
                      <a:pt x="0" y="335"/>
                    </a:lnTo>
                    <a:lnTo>
                      <a:pt x="6719" y="335"/>
                    </a:lnTo>
                    <a:lnTo>
                      <a:pt x="6719" y="1"/>
                    </a:lnTo>
                    <a:close/>
                  </a:path>
                </a:pathLst>
              </a:custGeom>
              <a:solidFill>
                <a:srgbClr val="9999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0"/>
              <p:cNvSpPr/>
              <p:nvPr/>
            </p:nvSpPr>
            <p:spPr>
              <a:xfrm>
                <a:off x="7435947" y="4081105"/>
                <a:ext cx="933156" cy="46379"/>
              </a:xfrm>
              <a:custGeom>
                <a:avLst/>
                <a:gdLst/>
                <a:ahLst/>
                <a:cxnLst/>
                <a:rect l="l" t="t" r="r" b="b"/>
                <a:pathLst>
                  <a:path w="6720" h="334" extrusionOk="0">
                    <a:moveTo>
                      <a:pt x="0" y="0"/>
                    </a:moveTo>
                    <a:lnTo>
                      <a:pt x="0" y="334"/>
                    </a:lnTo>
                    <a:lnTo>
                      <a:pt x="6719" y="334"/>
                    </a:lnTo>
                    <a:lnTo>
                      <a:pt x="6719" y="0"/>
                    </a:lnTo>
                    <a:close/>
                  </a:path>
                </a:pathLst>
              </a:custGeom>
              <a:solidFill>
                <a:srgbClr val="9999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0"/>
              <p:cNvSpPr/>
              <p:nvPr/>
            </p:nvSpPr>
            <p:spPr>
              <a:xfrm>
                <a:off x="7450805" y="3744923"/>
                <a:ext cx="886776" cy="336319"/>
              </a:xfrm>
              <a:custGeom>
                <a:avLst/>
                <a:gdLst/>
                <a:ahLst/>
                <a:cxnLst/>
                <a:rect l="l" t="t" r="r" b="b"/>
                <a:pathLst>
                  <a:path w="6386" h="2422" extrusionOk="0">
                    <a:moveTo>
                      <a:pt x="275" y="1"/>
                    </a:moveTo>
                    <a:cubicBezTo>
                      <a:pt x="0" y="805"/>
                      <a:pt x="0" y="1616"/>
                      <a:pt x="275" y="2421"/>
                    </a:cubicBezTo>
                    <a:lnTo>
                      <a:pt x="6386" y="2421"/>
                    </a:lnTo>
                    <a:cubicBezTo>
                      <a:pt x="6344" y="2296"/>
                      <a:pt x="6296" y="2159"/>
                      <a:pt x="6266" y="2034"/>
                    </a:cubicBezTo>
                    <a:cubicBezTo>
                      <a:pt x="6260" y="2016"/>
                      <a:pt x="6260" y="2010"/>
                      <a:pt x="6260" y="1992"/>
                    </a:cubicBezTo>
                    <a:cubicBezTo>
                      <a:pt x="6231" y="1873"/>
                      <a:pt x="6207" y="1753"/>
                      <a:pt x="6195" y="1634"/>
                    </a:cubicBezTo>
                    <a:cubicBezTo>
                      <a:pt x="6183" y="1622"/>
                      <a:pt x="6183" y="1604"/>
                      <a:pt x="6183" y="1592"/>
                    </a:cubicBezTo>
                    <a:cubicBezTo>
                      <a:pt x="6171" y="1473"/>
                      <a:pt x="6159" y="1354"/>
                      <a:pt x="6159" y="1235"/>
                    </a:cubicBezTo>
                    <a:lnTo>
                      <a:pt x="6159" y="1187"/>
                    </a:lnTo>
                    <a:cubicBezTo>
                      <a:pt x="6159" y="1074"/>
                      <a:pt x="6171" y="949"/>
                      <a:pt x="6183" y="835"/>
                    </a:cubicBezTo>
                    <a:cubicBezTo>
                      <a:pt x="6195" y="817"/>
                      <a:pt x="6195" y="805"/>
                      <a:pt x="6195" y="788"/>
                    </a:cubicBezTo>
                    <a:cubicBezTo>
                      <a:pt x="6207" y="668"/>
                      <a:pt x="6231" y="549"/>
                      <a:pt x="6260" y="430"/>
                    </a:cubicBezTo>
                    <a:cubicBezTo>
                      <a:pt x="6260" y="418"/>
                      <a:pt x="6266" y="400"/>
                      <a:pt x="6266" y="388"/>
                    </a:cubicBezTo>
                    <a:cubicBezTo>
                      <a:pt x="6296" y="257"/>
                      <a:pt x="6344" y="126"/>
                      <a:pt x="63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0"/>
              <p:cNvSpPr/>
              <p:nvPr/>
            </p:nvSpPr>
            <p:spPr>
              <a:xfrm>
                <a:off x="7559256" y="3798801"/>
                <a:ext cx="761800" cy="5832"/>
              </a:xfrm>
              <a:custGeom>
                <a:avLst/>
                <a:gdLst/>
                <a:ahLst/>
                <a:cxnLst/>
                <a:rect l="l" t="t" r="r" b="b"/>
                <a:pathLst>
                  <a:path w="5486" h="42" extrusionOk="0">
                    <a:moveTo>
                      <a:pt x="24" y="0"/>
                    </a:moveTo>
                    <a:cubicBezTo>
                      <a:pt x="6" y="0"/>
                      <a:pt x="0" y="6"/>
                      <a:pt x="0" y="18"/>
                    </a:cubicBezTo>
                    <a:cubicBezTo>
                      <a:pt x="0" y="36"/>
                      <a:pt x="6" y="42"/>
                      <a:pt x="24" y="42"/>
                    </a:cubicBezTo>
                    <a:lnTo>
                      <a:pt x="5479" y="42"/>
                    </a:lnTo>
                    <a:cubicBezTo>
                      <a:pt x="5479" y="30"/>
                      <a:pt x="5485" y="12"/>
                      <a:pt x="54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0"/>
              <p:cNvSpPr/>
              <p:nvPr/>
            </p:nvSpPr>
            <p:spPr>
              <a:xfrm>
                <a:off x="7613829" y="3854206"/>
                <a:ext cx="695562" cy="6804"/>
              </a:xfrm>
              <a:custGeom>
                <a:avLst/>
                <a:gdLst/>
                <a:ahLst/>
                <a:cxnLst/>
                <a:rect l="l" t="t" r="r" b="b"/>
                <a:pathLst>
                  <a:path w="5009" h="49" extrusionOk="0">
                    <a:moveTo>
                      <a:pt x="25" y="1"/>
                    </a:moveTo>
                    <a:cubicBezTo>
                      <a:pt x="13" y="1"/>
                      <a:pt x="1" y="7"/>
                      <a:pt x="1" y="24"/>
                    </a:cubicBezTo>
                    <a:cubicBezTo>
                      <a:pt x="1" y="36"/>
                      <a:pt x="13" y="48"/>
                      <a:pt x="25" y="48"/>
                    </a:cubicBezTo>
                    <a:lnTo>
                      <a:pt x="5003" y="48"/>
                    </a:lnTo>
                    <a:cubicBezTo>
                      <a:pt x="5009" y="30"/>
                      <a:pt x="5009" y="18"/>
                      <a:pt x="50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0"/>
              <p:cNvSpPr/>
              <p:nvPr/>
            </p:nvSpPr>
            <p:spPr>
              <a:xfrm>
                <a:off x="7538566" y="3910445"/>
                <a:ext cx="768326" cy="5971"/>
              </a:xfrm>
              <a:custGeom>
                <a:avLst/>
                <a:gdLst/>
                <a:ahLst/>
                <a:cxnLst/>
                <a:rect l="l" t="t" r="r" b="b"/>
                <a:pathLst>
                  <a:path w="5533" h="43" extrusionOk="0">
                    <a:moveTo>
                      <a:pt x="24" y="1"/>
                    </a:moveTo>
                    <a:cubicBezTo>
                      <a:pt x="6" y="1"/>
                      <a:pt x="0" y="7"/>
                      <a:pt x="0" y="19"/>
                    </a:cubicBezTo>
                    <a:cubicBezTo>
                      <a:pt x="0" y="37"/>
                      <a:pt x="6" y="43"/>
                      <a:pt x="24" y="43"/>
                    </a:cubicBezTo>
                    <a:lnTo>
                      <a:pt x="5533" y="43"/>
                    </a:lnTo>
                    <a:lnTo>
                      <a:pt x="553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0"/>
              <p:cNvSpPr/>
              <p:nvPr/>
            </p:nvSpPr>
            <p:spPr>
              <a:xfrm>
                <a:off x="7594805" y="3965156"/>
                <a:ext cx="714586" cy="5971"/>
              </a:xfrm>
              <a:custGeom>
                <a:avLst/>
                <a:gdLst/>
                <a:ahLst/>
                <a:cxnLst/>
                <a:rect l="l" t="t" r="r" b="b"/>
                <a:pathLst>
                  <a:path w="5146" h="43" extrusionOk="0">
                    <a:moveTo>
                      <a:pt x="19" y="0"/>
                    </a:moveTo>
                    <a:cubicBezTo>
                      <a:pt x="7" y="0"/>
                      <a:pt x="1" y="6"/>
                      <a:pt x="1" y="24"/>
                    </a:cubicBezTo>
                    <a:cubicBezTo>
                      <a:pt x="1" y="36"/>
                      <a:pt x="7" y="42"/>
                      <a:pt x="19" y="42"/>
                    </a:cubicBezTo>
                    <a:lnTo>
                      <a:pt x="5146" y="42"/>
                    </a:lnTo>
                    <a:lnTo>
                      <a:pt x="514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0"/>
              <p:cNvSpPr/>
              <p:nvPr/>
            </p:nvSpPr>
            <p:spPr>
              <a:xfrm>
                <a:off x="7559256" y="4020562"/>
                <a:ext cx="761800" cy="6804"/>
              </a:xfrm>
              <a:custGeom>
                <a:avLst/>
                <a:gdLst/>
                <a:ahLst/>
                <a:cxnLst/>
                <a:rect l="l" t="t" r="r" b="b"/>
                <a:pathLst>
                  <a:path w="5486" h="49" extrusionOk="0">
                    <a:moveTo>
                      <a:pt x="24" y="1"/>
                    </a:moveTo>
                    <a:cubicBezTo>
                      <a:pt x="6" y="1"/>
                      <a:pt x="0" y="13"/>
                      <a:pt x="0" y="25"/>
                    </a:cubicBezTo>
                    <a:cubicBezTo>
                      <a:pt x="0" y="43"/>
                      <a:pt x="6" y="49"/>
                      <a:pt x="24" y="49"/>
                    </a:cubicBezTo>
                    <a:lnTo>
                      <a:pt x="5485" y="49"/>
                    </a:lnTo>
                    <a:cubicBezTo>
                      <a:pt x="5479" y="31"/>
                      <a:pt x="5479" y="25"/>
                      <a:pt x="54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0"/>
              <p:cNvSpPr/>
              <p:nvPr/>
            </p:nvSpPr>
            <p:spPr>
              <a:xfrm>
                <a:off x="7488020" y="3744923"/>
                <a:ext cx="849561" cy="336319"/>
              </a:xfrm>
              <a:custGeom>
                <a:avLst/>
                <a:gdLst/>
                <a:ahLst/>
                <a:cxnLst/>
                <a:rect l="l" t="t" r="r" b="b"/>
                <a:pathLst>
                  <a:path w="6118" h="2422" extrusionOk="0">
                    <a:moveTo>
                      <a:pt x="1" y="1"/>
                    </a:moveTo>
                    <a:cubicBezTo>
                      <a:pt x="1" y="1"/>
                      <a:pt x="3435" y="805"/>
                      <a:pt x="5164" y="2421"/>
                    </a:cubicBezTo>
                    <a:lnTo>
                      <a:pt x="6118" y="2421"/>
                    </a:lnTo>
                    <a:cubicBezTo>
                      <a:pt x="6076" y="2296"/>
                      <a:pt x="6028" y="2159"/>
                      <a:pt x="5998" y="2034"/>
                    </a:cubicBezTo>
                    <a:cubicBezTo>
                      <a:pt x="5992" y="2016"/>
                      <a:pt x="5992" y="2010"/>
                      <a:pt x="5980" y="1992"/>
                    </a:cubicBezTo>
                    <a:cubicBezTo>
                      <a:pt x="5957" y="1873"/>
                      <a:pt x="5933" y="1753"/>
                      <a:pt x="5915" y="1634"/>
                    </a:cubicBezTo>
                    <a:cubicBezTo>
                      <a:pt x="5909" y="1622"/>
                      <a:pt x="5909" y="1604"/>
                      <a:pt x="5909" y="1592"/>
                    </a:cubicBezTo>
                    <a:cubicBezTo>
                      <a:pt x="5891" y="1473"/>
                      <a:pt x="5885" y="1354"/>
                      <a:pt x="5885" y="1235"/>
                    </a:cubicBezTo>
                    <a:lnTo>
                      <a:pt x="5885" y="1187"/>
                    </a:lnTo>
                    <a:cubicBezTo>
                      <a:pt x="5885" y="1074"/>
                      <a:pt x="5891" y="949"/>
                      <a:pt x="5909" y="835"/>
                    </a:cubicBezTo>
                    <a:cubicBezTo>
                      <a:pt x="5915" y="817"/>
                      <a:pt x="5915" y="805"/>
                      <a:pt x="5915" y="788"/>
                    </a:cubicBezTo>
                    <a:cubicBezTo>
                      <a:pt x="5933" y="668"/>
                      <a:pt x="5957" y="549"/>
                      <a:pt x="5980" y="430"/>
                    </a:cubicBezTo>
                    <a:cubicBezTo>
                      <a:pt x="5980" y="418"/>
                      <a:pt x="5992" y="400"/>
                      <a:pt x="5992" y="388"/>
                    </a:cubicBezTo>
                    <a:cubicBezTo>
                      <a:pt x="6022" y="257"/>
                      <a:pt x="6064" y="126"/>
                      <a:pt x="6112"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0"/>
              <p:cNvSpPr/>
              <p:nvPr/>
            </p:nvSpPr>
            <p:spPr>
              <a:xfrm>
                <a:off x="7331522" y="3697710"/>
                <a:ext cx="114423" cy="430605"/>
              </a:xfrm>
              <a:custGeom>
                <a:avLst/>
                <a:gdLst/>
                <a:ahLst/>
                <a:cxnLst/>
                <a:rect l="l" t="t" r="r" b="b"/>
                <a:pathLst>
                  <a:path w="824" h="3101" extrusionOk="0">
                    <a:moveTo>
                      <a:pt x="359" y="1"/>
                    </a:moveTo>
                    <a:cubicBezTo>
                      <a:pt x="1" y="1038"/>
                      <a:pt x="1" y="2070"/>
                      <a:pt x="359" y="3101"/>
                    </a:cubicBezTo>
                    <a:lnTo>
                      <a:pt x="794" y="3101"/>
                    </a:lnTo>
                    <a:cubicBezTo>
                      <a:pt x="472" y="2070"/>
                      <a:pt x="484" y="1032"/>
                      <a:pt x="8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0"/>
              <p:cNvSpPr/>
              <p:nvPr/>
            </p:nvSpPr>
            <p:spPr>
              <a:xfrm>
                <a:off x="7380402" y="3697710"/>
                <a:ext cx="987035" cy="430605"/>
              </a:xfrm>
              <a:custGeom>
                <a:avLst/>
                <a:gdLst/>
                <a:ahLst/>
                <a:cxnLst/>
                <a:rect l="l" t="t" r="r" b="b"/>
                <a:pathLst>
                  <a:path w="7108" h="3101" extrusionOk="0">
                    <a:moveTo>
                      <a:pt x="472" y="1"/>
                    </a:moveTo>
                    <a:cubicBezTo>
                      <a:pt x="472" y="1"/>
                      <a:pt x="60" y="561"/>
                      <a:pt x="30" y="1509"/>
                    </a:cubicBezTo>
                    <a:cubicBezTo>
                      <a:pt x="1" y="2457"/>
                      <a:pt x="269" y="3101"/>
                      <a:pt x="269" y="3101"/>
                    </a:cubicBezTo>
                    <a:lnTo>
                      <a:pt x="7107" y="3101"/>
                    </a:lnTo>
                    <a:lnTo>
                      <a:pt x="7107" y="2767"/>
                    </a:lnTo>
                    <a:lnTo>
                      <a:pt x="776" y="2767"/>
                    </a:lnTo>
                    <a:cubicBezTo>
                      <a:pt x="776" y="2767"/>
                      <a:pt x="543" y="2058"/>
                      <a:pt x="567" y="1503"/>
                    </a:cubicBezTo>
                    <a:cubicBezTo>
                      <a:pt x="591" y="943"/>
                      <a:pt x="692" y="460"/>
                      <a:pt x="776" y="341"/>
                    </a:cubicBezTo>
                    <a:lnTo>
                      <a:pt x="7107" y="341"/>
                    </a:lnTo>
                    <a:lnTo>
                      <a:pt x="710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9"/>
        <p:cNvGrpSpPr/>
        <p:nvPr/>
      </p:nvGrpSpPr>
      <p:grpSpPr>
        <a:xfrm>
          <a:off x="0" y="0"/>
          <a:ext cx="0" cy="0"/>
          <a:chOff x="0" y="0"/>
          <a:chExt cx="0" cy="0"/>
        </a:xfrm>
      </p:grpSpPr>
      <p:sp>
        <p:nvSpPr>
          <p:cNvPr id="1010" name="Google Shape;1010;p39"/>
          <p:cNvSpPr txBox="1">
            <a:spLocks noGrp="1"/>
          </p:cNvSpPr>
          <p:nvPr>
            <p:ph type="title"/>
          </p:nvPr>
        </p:nvSpPr>
        <p:spPr>
          <a:xfrm>
            <a:off x="2684300" y="208850"/>
            <a:ext cx="5176200" cy="890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6B65"/>
                </a:solidFill>
              </a:rPr>
              <a:t>Principii:</a:t>
            </a:r>
            <a:endParaRPr>
              <a:solidFill>
                <a:srgbClr val="FF6B65"/>
              </a:solidFill>
            </a:endParaRPr>
          </a:p>
        </p:txBody>
      </p:sp>
      <p:grpSp>
        <p:nvGrpSpPr>
          <p:cNvPr id="1011" name="Google Shape;1011;p39"/>
          <p:cNvGrpSpPr/>
          <p:nvPr/>
        </p:nvGrpSpPr>
        <p:grpSpPr>
          <a:xfrm>
            <a:off x="141725" y="1230225"/>
            <a:ext cx="1496052" cy="5143475"/>
            <a:chOff x="715100" y="1239850"/>
            <a:chExt cx="1496052" cy="5143475"/>
          </a:xfrm>
        </p:grpSpPr>
        <p:sp>
          <p:nvSpPr>
            <p:cNvPr id="1012" name="Google Shape;1012;p39"/>
            <p:cNvSpPr/>
            <p:nvPr/>
          </p:nvSpPr>
          <p:spPr>
            <a:xfrm>
              <a:off x="1167977" y="2247155"/>
              <a:ext cx="471550" cy="989927"/>
            </a:xfrm>
            <a:custGeom>
              <a:avLst/>
              <a:gdLst/>
              <a:ahLst/>
              <a:cxnLst/>
              <a:rect l="l" t="t" r="r" b="b"/>
              <a:pathLst>
                <a:path w="5730" h="12029" extrusionOk="0">
                  <a:moveTo>
                    <a:pt x="3585" y="1"/>
                  </a:moveTo>
                  <a:cubicBezTo>
                    <a:pt x="2289" y="1"/>
                    <a:pt x="1066" y="170"/>
                    <a:pt x="0" y="403"/>
                  </a:cubicBezTo>
                  <a:cubicBezTo>
                    <a:pt x="584" y="3521"/>
                    <a:pt x="4340" y="12029"/>
                    <a:pt x="4340" y="12029"/>
                  </a:cubicBezTo>
                  <a:cubicBezTo>
                    <a:pt x="5676" y="7379"/>
                    <a:pt x="5712" y="1518"/>
                    <a:pt x="5729" y="165"/>
                  </a:cubicBezTo>
                  <a:cubicBezTo>
                    <a:pt x="5002" y="50"/>
                    <a:pt x="4283" y="1"/>
                    <a:pt x="358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9"/>
            <p:cNvSpPr/>
            <p:nvPr/>
          </p:nvSpPr>
          <p:spPr>
            <a:xfrm>
              <a:off x="1218507" y="2364180"/>
              <a:ext cx="133482" cy="113403"/>
            </a:xfrm>
            <a:custGeom>
              <a:avLst/>
              <a:gdLst/>
              <a:ahLst/>
              <a:cxnLst/>
              <a:rect l="l" t="t" r="r" b="b"/>
              <a:pathLst>
                <a:path w="1622" h="1378" extrusionOk="0">
                  <a:moveTo>
                    <a:pt x="0" y="0"/>
                  </a:moveTo>
                  <a:cubicBezTo>
                    <a:pt x="0" y="0"/>
                    <a:pt x="0" y="0"/>
                    <a:pt x="0" y="1"/>
                  </a:cubicBezTo>
                  <a:lnTo>
                    <a:pt x="119" y="418"/>
                  </a:lnTo>
                  <a:cubicBezTo>
                    <a:pt x="644" y="1175"/>
                    <a:pt x="1622" y="1378"/>
                    <a:pt x="1622" y="1378"/>
                  </a:cubicBezTo>
                  <a:cubicBezTo>
                    <a:pt x="497" y="863"/>
                    <a:pt x="7" y="0"/>
                    <a:pt x="0"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9"/>
            <p:cNvSpPr/>
            <p:nvPr/>
          </p:nvSpPr>
          <p:spPr>
            <a:xfrm>
              <a:off x="1538394" y="2334718"/>
              <a:ext cx="76617" cy="121303"/>
            </a:xfrm>
            <a:custGeom>
              <a:avLst/>
              <a:gdLst/>
              <a:ahLst/>
              <a:cxnLst/>
              <a:rect l="l" t="t" r="r" b="b"/>
              <a:pathLst>
                <a:path w="931" h="1474" extrusionOk="0">
                  <a:moveTo>
                    <a:pt x="924" y="1"/>
                  </a:moveTo>
                  <a:lnTo>
                    <a:pt x="0" y="1473"/>
                  </a:lnTo>
                  <a:cubicBezTo>
                    <a:pt x="0" y="1473"/>
                    <a:pt x="763" y="770"/>
                    <a:pt x="930" y="144"/>
                  </a:cubicBezTo>
                  <a:lnTo>
                    <a:pt x="924" y="1"/>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9"/>
            <p:cNvSpPr/>
            <p:nvPr/>
          </p:nvSpPr>
          <p:spPr>
            <a:xfrm>
              <a:off x="821016" y="3850367"/>
              <a:ext cx="1115344" cy="2532958"/>
            </a:xfrm>
            <a:custGeom>
              <a:avLst/>
              <a:gdLst/>
              <a:ahLst/>
              <a:cxnLst/>
              <a:rect l="l" t="t" r="r" b="b"/>
              <a:pathLst>
                <a:path w="13553" h="30779" extrusionOk="0">
                  <a:moveTo>
                    <a:pt x="13385" y="0"/>
                  </a:moveTo>
                  <a:lnTo>
                    <a:pt x="13385" y="6"/>
                  </a:lnTo>
                  <a:lnTo>
                    <a:pt x="2553" y="6"/>
                  </a:lnTo>
                  <a:lnTo>
                    <a:pt x="1" y="30275"/>
                  </a:lnTo>
                  <a:cubicBezTo>
                    <a:pt x="936" y="30618"/>
                    <a:pt x="1759" y="30726"/>
                    <a:pt x="2425" y="30726"/>
                  </a:cubicBezTo>
                  <a:cubicBezTo>
                    <a:pt x="3549" y="30726"/>
                    <a:pt x="4222" y="30418"/>
                    <a:pt x="4222" y="30418"/>
                  </a:cubicBezTo>
                  <a:lnTo>
                    <a:pt x="8020" y="3953"/>
                  </a:lnTo>
                  <a:lnTo>
                    <a:pt x="8956" y="30424"/>
                  </a:lnTo>
                  <a:cubicBezTo>
                    <a:pt x="9587" y="30685"/>
                    <a:pt x="10228" y="30779"/>
                    <a:pt x="10823" y="30779"/>
                  </a:cubicBezTo>
                  <a:cubicBezTo>
                    <a:pt x="12336" y="30779"/>
                    <a:pt x="13552" y="30174"/>
                    <a:pt x="13552" y="30174"/>
                  </a:cubicBezTo>
                  <a:lnTo>
                    <a:pt x="1338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39"/>
            <p:cNvSpPr/>
            <p:nvPr/>
          </p:nvSpPr>
          <p:spPr>
            <a:xfrm>
              <a:off x="996718" y="4020638"/>
              <a:ext cx="927382" cy="249272"/>
            </a:xfrm>
            <a:custGeom>
              <a:avLst/>
              <a:gdLst/>
              <a:ahLst/>
              <a:cxnLst/>
              <a:rect l="l" t="t" r="r" b="b"/>
              <a:pathLst>
                <a:path w="11269" h="3029" extrusionOk="0">
                  <a:moveTo>
                    <a:pt x="298" y="0"/>
                  </a:moveTo>
                  <a:lnTo>
                    <a:pt x="0" y="3029"/>
                  </a:lnTo>
                  <a:cubicBezTo>
                    <a:pt x="5289" y="2498"/>
                    <a:pt x="11268" y="149"/>
                    <a:pt x="11268" y="149"/>
                  </a:cubicBezTo>
                  <a:lnTo>
                    <a:pt x="29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39"/>
            <p:cNvSpPr/>
            <p:nvPr/>
          </p:nvSpPr>
          <p:spPr>
            <a:xfrm>
              <a:off x="848009" y="2249871"/>
              <a:ext cx="1122175" cy="1840857"/>
            </a:xfrm>
            <a:custGeom>
              <a:avLst/>
              <a:gdLst/>
              <a:ahLst/>
              <a:cxnLst/>
              <a:rect l="l" t="t" r="r" b="b"/>
              <a:pathLst>
                <a:path w="13636" h="22369" extrusionOk="0">
                  <a:moveTo>
                    <a:pt x="9296" y="0"/>
                  </a:moveTo>
                  <a:lnTo>
                    <a:pt x="9296" y="0"/>
                  </a:lnTo>
                  <a:cubicBezTo>
                    <a:pt x="9284" y="1276"/>
                    <a:pt x="9528" y="6648"/>
                    <a:pt x="8437" y="11167"/>
                  </a:cubicBezTo>
                  <a:cubicBezTo>
                    <a:pt x="8371" y="11441"/>
                    <a:pt x="8300" y="11716"/>
                    <a:pt x="8222" y="11996"/>
                  </a:cubicBezTo>
                  <a:cubicBezTo>
                    <a:pt x="8222" y="11996"/>
                    <a:pt x="8020" y="11477"/>
                    <a:pt x="7710" y="10654"/>
                  </a:cubicBezTo>
                  <a:cubicBezTo>
                    <a:pt x="6726" y="8079"/>
                    <a:pt x="4651" y="2493"/>
                    <a:pt x="4198" y="120"/>
                  </a:cubicBezTo>
                  <a:cubicBezTo>
                    <a:pt x="1897" y="626"/>
                    <a:pt x="1" y="1658"/>
                    <a:pt x="1" y="1658"/>
                  </a:cubicBezTo>
                  <a:cubicBezTo>
                    <a:pt x="19" y="1783"/>
                    <a:pt x="43" y="1920"/>
                    <a:pt x="55" y="2057"/>
                  </a:cubicBezTo>
                  <a:cubicBezTo>
                    <a:pt x="382" y="4508"/>
                    <a:pt x="1008" y="7775"/>
                    <a:pt x="1008" y="7775"/>
                  </a:cubicBezTo>
                  <a:cubicBezTo>
                    <a:pt x="1450" y="9540"/>
                    <a:pt x="1545" y="12544"/>
                    <a:pt x="1521" y="15317"/>
                  </a:cubicBezTo>
                  <a:cubicBezTo>
                    <a:pt x="1491" y="18733"/>
                    <a:pt x="1277" y="21791"/>
                    <a:pt x="1277" y="21791"/>
                  </a:cubicBezTo>
                  <a:cubicBezTo>
                    <a:pt x="3521" y="22218"/>
                    <a:pt x="5512" y="22368"/>
                    <a:pt x="7202" y="22368"/>
                  </a:cubicBezTo>
                  <a:cubicBezTo>
                    <a:pt x="11172" y="22368"/>
                    <a:pt x="13475" y="21541"/>
                    <a:pt x="13475" y="21541"/>
                  </a:cubicBezTo>
                  <a:cubicBezTo>
                    <a:pt x="13588" y="18888"/>
                    <a:pt x="13636" y="16509"/>
                    <a:pt x="13636" y="14393"/>
                  </a:cubicBezTo>
                  <a:cubicBezTo>
                    <a:pt x="13624" y="6815"/>
                    <a:pt x="13010" y="2618"/>
                    <a:pt x="12777" y="1300"/>
                  </a:cubicBezTo>
                  <a:cubicBezTo>
                    <a:pt x="12724" y="984"/>
                    <a:pt x="12688" y="835"/>
                    <a:pt x="12688" y="835"/>
                  </a:cubicBezTo>
                  <a:cubicBezTo>
                    <a:pt x="11645" y="352"/>
                    <a:pt x="10339" y="167"/>
                    <a:pt x="92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39"/>
            <p:cNvSpPr/>
            <p:nvPr/>
          </p:nvSpPr>
          <p:spPr>
            <a:xfrm>
              <a:off x="852947" y="2352906"/>
              <a:ext cx="1117731" cy="1161759"/>
            </a:xfrm>
            <a:custGeom>
              <a:avLst/>
              <a:gdLst/>
              <a:ahLst/>
              <a:cxnLst/>
              <a:rect l="l" t="t" r="r" b="b"/>
              <a:pathLst>
                <a:path w="13582" h="14117" extrusionOk="0">
                  <a:moveTo>
                    <a:pt x="12634" y="0"/>
                  </a:moveTo>
                  <a:lnTo>
                    <a:pt x="12306" y="4371"/>
                  </a:lnTo>
                  <a:lnTo>
                    <a:pt x="12360" y="9802"/>
                  </a:lnTo>
                  <a:lnTo>
                    <a:pt x="8615" y="10303"/>
                  </a:lnTo>
                  <a:cubicBezTo>
                    <a:pt x="8544" y="10166"/>
                    <a:pt x="8466" y="10040"/>
                    <a:pt x="8389" y="9921"/>
                  </a:cubicBezTo>
                  <a:cubicBezTo>
                    <a:pt x="8222" y="9677"/>
                    <a:pt x="8067" y="9480"/>
                    <a:pt x="7942" y="9355"/>
                  </a:cubicBezTo>
                  <a:lnTo>
                    <a:pt x="7656" y="9408"/>
                  </a:lnTo>
                  <a:lnTo>
                    <a:pt x="2922" y="10237"/>
                  </a:lnTo>
                  <a:cubicBezTo>
                    <a:pt x="2922" y="10237"/>
                    <a:pt x="1561" y="816"/>
                    <a:pt x="28" y="816"/>
                  </a:cubicBezTo>
                  <a:cubicBezTo>
                    <a:pt x="19" y="816"/>
                    <a:pt x="10" y="817"/>
                    <a:pt x="1" y="817"/>
                  </a:cubicBezTo>
                  <a:cubicBezTo>
                    <a:pt x="322" y="3250"/>
                    <a:pt x="948" y="6523"/>
                    <a:pt x="948" y="6523"/>
                  </a:cubicBezTo>
                  <a:cubicBezTo>
                    <a:pt x="1390" y="8288"/>
                    <a:pt x="1485" y="11292"/>
                    <a:pt x="1461" y="14065"/>
                  </a:cubicBezTo>
                  <a:cubicBezTo>
                    <a:pt x="1627" y="14088"/>
                    <a:pt x="1902" y="14117"/>
                    <a:pt x="2280" y="14117"/>
                  </a:cubicBezTo>
                  <a:cubicBezTo>
                    <a:pt x="3420" y="14117"/>
                    <a:pt x="5500" y="13860"/>
                    <a:pt x="8371" y="12449"/>
                  </a:cubicBezTo>
                  <a:cubicBezTo>
                    <a:pt x="10066" y="13016"/>
                    <a:pt x="11486" y="13193"/>
                    <a:pt x="12609" y="13193"/>
                  </a:cubicBezTo>
                  <a:cubicBezTo>
                    <a:pt x="12963" y="13193"/>
                    <a:pt x="13287" y="13175"/>
                    <a:pt x="13582" y="13146"/>
                  </a:cubicBezTo>
                  <a:cubicBezTo>
                    <a:pt x="13576" y="5569"/>
                    <a:pt x="12956" y="1372"/>
                    <a:pt x="12723" y="54"/>
                  </a:cubicBezTo>
                  <a:cubicBezTo>
                    <a:pt x="12664" y="18"/>
                    <a:pt x="12634" y="0"/>
                    <a:pt x="12634"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39"/>
            <p:cNvSpPr/>
            <p:nvPr/>
          </p:nvSpPr>
          <p:spPr>
            <a:xfrm>
              <a:off x="1355860" y="2332332"/>
              <a:ext cx="270915" cy="983261"/>
            </a:xfrm>
            <a:custGeom>
              <a:avLst/>
              <a:gdLst/>
              <a:ahLst/>
              <a:cxnLst/>
              <a:rect l="l" t="t" r="r" b="b"/>
              <a:pathLst>
                <a:path w="3292" h="11948" extrusionOk="0">
                  <a:moveTo>
                    <a:pt x="925" y="0"/>
                  </a:moveTo>
                  <a:lnTo>
                    <a:pt x="0" y="1341"/>
                  </a:lnTo>
                  <a:lnTo>
                    <a:pt x="650" y="2379"/>
                  </a:lnTo>
                  <a:lnTo>
                    <a:pt x="776" y="10791"/>
                  </a:lnTo>
                  <a:lnTo>
                    <a:pt x="2051" y="11948"/>
                  </a:lnTo>
                  <a:lnTo>
                    <a:pt x="3291" y="10350"/>
                  </a:lnTo>
                  <a:lnTo>
                    <a:pt x="1473" y="2313"/>
                  </a:lnTo>
                  <a:lnTo>
                    <a:pt x="2218" y="1008"/>
                  </a:lnTo>
                  <a:lnTo>
                    <a:pt x="92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39"/>
            <p:cNvSpPr/>
            <p:nvPr/>
          </p:nvSpPr>
          <p:spPr>
            <a:xfrm>
              <a:off x="1252331" y="1966278"/>
              <a:ext cx="284165" cy="387692"/>
            </a:xfrm>
            <a:custGeom>
              <a:avLst/>
              <a:gdLst/>
              <a:ahLst/>
              <a:cxnLst/>
              <a:rect l="l" t="t" r="r" b="b"/>
              <a:pathLst>
                <a:path w="3453" h="4711" extrusionOk="0">
                  <a:moveTo>
                    <a:pt x="3327" y="0"/>
                  </a:moveTo>
                  <a:lnTo>
                    <a:pt x="1" y="90"/>
                  </a:lnTo>
                  <a:lnTo>
                    <a:pt x="54" y="2099"/>
                  </a:lnTo>
                  <a:lnTo>
                    <a:pt x="126" y="4710"/>
                  </a:lnTo>
                  <a:lnTo>
                    <a:pt x="3452" y="4609"/>
                  </a:lnTo>
                  <a:lnTo>
                    <a:pt x="3393" y="2606"/>
                  </a:lnTo>
                  <a:lnTo>
                    <a:pt x="3327" y="0"/>
                  </a:lnTo>
                  <a:close/>
                </a:path>
              </a:pathLst>
            </a:custGeom>
            <a:solidFill>
              <a:srgbClr val="694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9"/>
            <p:cNvSpPr/>
            <p:nvPr/>
          </p:nvSpPr>
          <p:spPr>
            <a:xfrm>
              <a:off x="1175795" y="2194897"/>
              <a:ext cx="462251" cy="283177"/>
            </a:xfrm>
            <a:custGeom>
              <a:avLst/>
              <a:gdLst/>
              <a:ahLst/>
              <a:cxnLst/>
              <a:rect l="l" t="t" r="r" b="b"/>
              <a:pathLst>
                <a:path w="5617" h="3441" extrusionOk="0">
                  <a:moveTo>
                    <a:pt x="1008" y="1"/>
                  </a:moveTo>
                  <a:lnTo>
                    <a:pt x="0" y="1020"/>
                  </a:lnTo>
                  <a:cubicBezTo>
                    <a:pt x="0" y="1020"/>
                    <a:pt x="609" y="2868"/>
                    <a:pt x="2147" y="3441"/>
                  </a:cubicBezTo>
                  <a:lnTo>
                    <a:pt x="3107" y="1980"/>
                  </a:lnTo>
                  <a:lnTo>
                    <a:pt x="4412" y="3190"/>
                  </a:lnTo>
                  <a:cubicBezTo>
                    <a:pt x="4412" y="3190"/>
                    <a:pt x="5617" y="1748"/>
                    <a:pt x="5515" y="806"/>
                  </a:cubicBezTo>
                  <a:lnTo>
                    <a:pt x="4329" y="42"/>
                  </a:lnTo>
                  <a:cubicBezTo>
                    <a:pt x="4329" y="42"/>
                    <a:pt x="4174" y="1199"/>
                    <a:pt x="3113" y="1676"/>
                  </a:cubicBezTo>
                  <a:cubicBezTo>
                    <a:pt x="3113" y="1676"/>
                    <a:pt x="1145" y="1294"/>
                    <a:pt x="10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9"/>
            <p:cNvSpPr/>
            <p:nvPr/>
          </p:nvSpPr>
          <p:spPr>
            <a:xfrm>
              <a:off x="1094322" y="2249871"/>
              <a:ext cx="686999" cy="1090738"/>
            </a:xfrm>
            <a:custGeom>
              <a:avLst/>
              <a:gdLst/>
              <a:ahLst/>
              <a:cxnLst/>
              <a:rect l="l" t="t" r="r" b="b"/>
              <a:pathLst>
                <a:path w="8348" h="13254" extrusionOk="0">
                  <a:moveTo>
                    <a:pt x="6303" y="0"/>
                  </a:moveTo>
                  <a:cubicBezTo>
                    <a:pt x="6291" y="1360"/>
                    <a:pt x="6565" y="7328"/>
                    <a:pt x="5229" y="11984"/>
                  </a:cubicBezTo>
                  <a:cubicBezTo>
                    <a:pt x="5229" y="11984"/>
                    <a:pt x="1801" y="3244"/>
                    <a:pt x="1205" y="120"/>
                  </a:cubicBezTo>
                  <a:cubicBezTo>
                    <a:pt x="824" y="203"/>
                    <a:pt x="466" y="299"/>
                    <a:pt x="120" y="406"/>
                  </a:cubicBezTo>
                  <a:cubicBezTo>
                    <a:pt x="1" y="2194"/>
                    <a:pt x="96" y="4537"/>
                    <a:pt x="96" y="4537"/>
                  </a:cubicBezTo>
                  <a:lnTo>
                    <a:pt x="1491" y="4746"/>
                  </a:lnTo>
                  <a:lnTo>
                    <a:pt x="603" y="5623"/>
                  </a:lnTo>
                  <a:cubicBezTo>
                    <a:pt x="1616" y="7966"/>
                    <a:pt x="5235" y="13254"/>
                    <a:pt x="5235" y="13254"/>
                  </a:cubicBezTo>
                  <a:cubicBezTo>
                    <a:pt x="6356" y="11048"/>
                    <a:pt x="8264" y="4931"/>
                    <a:pt x="8264" y="4931"/>
                  </a:cubicBezTo>
                  <a:lnTo>
                    <a:pt x="7322" y="4424"/>
                  </a:lnTo>
                  <a:lnTo>
                    <a:pt x="8347" y="3703"/>
                  </a:lnTo>
                  <a:lnTo>
                    <a:pt x="7316" y="167"/>
                  </a:lnTo>
                  <a:cubicBezTo>
                    <a:pt x="6964" y="78"/>
                    <a:pt x="6607" y="48"/>
                    <a:pt x="63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9"/>
            <p:cNvSpPr/>
            <p:nvPr/>
          </p:nvSpPr>
          <p:spPr>
            <a:xfrm>
              <a:off x="881421" y="2531982"/>
              <a:ext cx="1090244" cy="743371"/>
            </a:xfrm>
            <a:custGeom>
              <a:avLst/>
              <a:gdLst/>
              <a:ahLst/>
              <a:cxnLst/>
              <a:rect l="l" t="t" r="r" b="b"/>
              <a:pathLst>
                <a:path w="13248" h="9033" extrusionOk="0">
                  <a:moveTo>
                    <a:pt x="12705" y="1"/>
                  </a:moveTo>
                  <a:lnTo>
                    <a:pt x="11966" y="2099"/>
                  </a:lnTo>
                  <a:cubicBezTo>
                    <a:pt x="11966" y="2099"/>
                    <a:pt x="11847" y="5688"/>
                    <a:pt x="11012" y="5927"/>
                  </a:cubicBezTo>
                  <a:cubicBezTo>
                    <a:pt x="10696" y="6016"/>
                    <a:pt x="9480" y="6284"/>
                    <a:pt x="8311" y="6493"/>
                  </a:cubicBezTo>
                  <a:cubicBezTo>
                    <a:pt x="8180" y="7197"/>
                    <a:pt x="8025" y="7888"/>
                    <a:pt x="7834" y="8550"/>
                  </a:cubicBezTo>
                  <a:cubicBezTo>
                    <a:pt x="7834" y="8550"/>
                    <a:pt x="7506" y="7805"/>
                    <a:pt x="7071" y="6666"/>
                  </a:cubicBezTo>
                  <a:cubicBezTo>
                    <a:pt x="6165" y="6757"/>
                    <a:pt x="5219" y="6996"/>
                    <a:pt x="4426" y="6996"/>
                  </a:cubicBezTo>
                  <a:cubicBezTo>
                    <a:pt x="3861" y="6996"/>
                    <a:pt x="3374" y="6875"/>
                    <a:pt x="3035" y="6493"/>
                  </a:cubicBezTo>
                  <a:cubicBezTo>
                    <a:pt x="3035" y="6493"/>
                    <a:pt x="1652" y="3381"/>
                    <a:pt x="1288" y="1264"/>
                  </a:cubicBezTo>
                  <a:lnTo>
                    <a:pt x="0" y="907"/>
                  </a:lnTo>
                  <a:lnTo>
                    <a:pt x="0" y="907"/>
                  </a:lnTo>
                  <a:cubicBezTo>
                    <a:pt x="298" y="2725"/>
                    <a:pt x="608" y="4347"/>
                    <a:pt x="608" y="4347"/>
                  </a:cubicBezTo>
                  <a:cubicBezTo>
                    <a:pt x="907" y="5545"/>
                    <a:pt x="1056" y="7244"/>
                    <a:pt x="1133" y="9033"/>
                  </a:cubicBezTo>
                  <a:lnTo>
                    <a:pt x="1133" y="9021"/>
                  </a:lnTo>
                  <a:lnTo>
                    <a:pt x="13248" y="9021"/>
                  </a:lnTo>
                  <a:cubicBezTo>
                    <a:pt x="13230" y="4532"/>
                    <a:pt x="12902" y="1902"/>
                    <a:pt x="12705"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39"/>
            <p:cNvSpPr/>
            <p:nvPr/>
          </p:nvSpPr>
          <p:spPr>
            <a:xfrm>
              <a:off x="1350922" y="2318588"/>
              <a:ext cx="860230" cy="1085965"/>
            </a:xfrm>
            <a:custGeom>
              <a:avLst/>
              <a:gdLst/>
              <a:ahLst/>
              <a:cxnLst/>
              <a:rect l="l" t="t" r="r" b="b"/>
              <a:pathLst>
                <a:path w="10453" h="13196" extrusionOk="0">
                  <a:moveTo>
                    <a:pt x="6583" y="0"/>
                  </a:moveTo>
                  <a:lnTo>
                    <a:pt x="6249" y="4364"/>
                  </a:lnTo>
                  <a:lnTo>
                    <a:pt x="6297" y="9796"/>
                  </a:lnTo>
                  <a:lnTo>
                    <a:pt x="681" y="10547"/>
                  </a:lnTo>
                  <a:lnTo>
                    <a:pt x="1" y="11507"/>
                  </a:lnTo>
                  <a:cubicBezTo>
                    <a:pt x="2756" y="12833"/>
                    <a:pt x="4954" y="13196"/>
                    <a:pt x="6553" y="13196"/>
                  </a:cubicBezTo>
                  <a:cubicBezTo>
                    <a:pt x="8290" y="13196"/>
                    <a:pt x="9320" y="12768"/>
                    <a:pt x="9594" y="12681"/>
                  </a:cubicBezTo>
                  <a:cubicBezTo>
                    <a:pt x="10112" y="12508"/>
                    <a:pt x="10452" y="9682"/>
                    <a:pt x="9421" y="5437"/>
                  </a:cubicBezTo>
                  <a:cubicBezTo>
                    <a:pt x="8330" y="906"/>
                    <a:pt x="6583" y="0"/>
                    <a:pt x="658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9"/>
            <p:cNvSpPr/>
            <p:nvPr/>
          </p:nvSpPr>
          <p:spPr>
            <a:xfrm>
              <a:off x="1350428" y="3125173"/>
              <a:ext cx="519199" cy="239972"/>
            </a:xfrm>
            <a:custGeom>
              <a:avLst/>
              <a:gdLst/>
              <a:ahLst/>
              <a:cxnLst/>
              <a:rect l="l" t="t" r="r" b="b"/>
              <a:pathLst>
                <a:path w="6309" h="2916" extrusionOk="0">
                  <a:moveTo>
                    <a:pt x="6309" y="1"/>
                  </a:moveTo>
                  <a:lnTo>
                    <a:pt x="687" y="752"/>
                  </a:lnTo>
                  <a:lnTo>
                    <a:pt x="1" y="1718"/>
                  </a:lnTo>
                  <a:cubicBezTo>
                    <a:pt x="1515" y="2439"/>
                    <a:pt x="2082" y="2654"/>
                    <a:pt x="3155" y="2916"/>
                  </a:cubicBezTo>
                  <a:cubicBezTo>
                    <a:pt x="3989" y="1688"/>
                    <a:pt x="6308" y="1"/>
                    <a:pt x="6309"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9"/>
            <p:cNvSpPr/>
            <p:nvPr/>
          </p:nvSpPr>
          <p:spPr>
            <a:xfrm>
              <a:off x="1583492" y="3052094"/>
              <a:ext cx="286140" cy="208124"/>
            </a:xfrm>
            <a:custGeom>
              <a:avLst/>
              <a:gdLst/>
              <a:ahLst/>
              <a:cxnLst/>
              <a:rect l="l" t="t" r="r" b="b"/>
              <a:pathLst>
                <a:path w="3477" h="2529" extrusionOk="0">
                  <a:moveTo>
                    <a:pt x="2019" y="1"/>
                  </a:moveTo>
                  <a:cubicBezTo>
                    <a:pt x="1524" y="1"/>
                    <a:pt x="867" y="149"/>
                    <a:pt x="1" y="567"/>
                  </a:cubicBezTo>
                  <a:cubicBezTo>
                    <a:pt x="1" y="567"/>
                    <a:pt x="353" y="1532"/>
                    <a:pt x="901" y="2528"/>
                  </a:cubicBezTo>
                  <a:cubicBezTo>
                    <a:pt x="1706" y="2069"/>
                    <a:pt x="2564" y="1520"/>
                    <a:pt x="3477" y="883"/>
                  </a:cubicBezTo>
                  <a:cubicBezTo>
                    <a:pt x="3477" y="883"/>
                    <a:pt x="3228" y="1"/>
                    <a:pt x="2019" y="1"/>
                  </a:cubicBezTo>
                  <a:close/>
                </a:path>
              </a:pathLst>
            </a:custGeom>
            <a:solidFill>
              <a:srgbClr val="694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39"/>
            <p:cNvSpPr/>
            <p:nvPr/>
          </p:nvSpPr>
          <p:spPr>
            <a:xfrm>
              <a:off x="1507944" y="3087399"/>
              <a:ext cx="149777" cy="211087"/>
            </a:xfrm>
            <a:custGeom>
              <a:avLst/>
              <a:gdLst/>
              <a:ahLst/>
              <a:cxnLst/>
              <a:rect l="l" t="t" r="r" b="b"/>
              <a:pathLst>
                <a:path w="1820" h="2565" extrusionOk="0">
                  <a:moveTo>
                    <a:pt x="817" y="0"/>
                  </a:moveTo>
                  <a:lnTo>
                    <a:pt x="1" y="126"/>
                  </a:lnTo>
                  <a:cubicBezTo>
                    <a:pt x="239" y="668"/>
                    <a:pt x="627" y="1378"/>
                    <a:pt x="996" y="2564"/>
                  </a:cubicBezTo>
                  <a:cubicBezTo>
                    <a:pt x="1265" y="2421"/>
                    <a:pt x="1539" y="2272"/>
                    <a:pt x="1819" y="2105"/>
                  </a:cubicBezTo>
                  <a:cubicBezTo>
                    <a:pt x="1819" y="686"/>
                    <a:pt x="817" y="0"/>
                    <a:pt x="8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39"/>
            <p:cNvSpPr/>
            <p:nvPr/>
          </p:nvSpPr>
          <p:spPr>
            <a:xfrm>
              <a:off x="715100" y="2385577"/>
              <a:ext cx="891996" cy="1095264"/>
            </a:xfrm>
            <a:custGeom>
              <a:avLst/>
              <a:gdLst/>
              <a:ahLst/>
              <a:cxnLst/>
              <a:rect l="l" t="t" r="r" b="b"/>
              <a:pathLst>
                <a:path w="10839" h="13309" extrusionOk="0">
                  <a:moveTo>
                    <a:pt x="1695" y="0"/>
                  </a:moveTo>
                  <a:cubicBezTo>
                    <a:pt x="1669" y="0"/>
                    <a:pt x="1642" y="3"/>
                    <a:pt x="1616" y="9"/>
                  </a:cubicBezTo>
                  <a:cubicBezTo>
                    <a:pt x="1616" y="9"/>
                    <a:pt x="0" y="808"/>
                    <a:pt x="543" y="7139"/>
                  </a:cubicBezTo>
                  <a:cubicBezTo>
                    <a:pt x="1049" y="12998"/>
                    <a:pt x="2680" y="13222"/>
                    <a:pt x="2926" y="13222"/>
                  </a:cubicBezTo>
                  <a:cubicBezTo>
                    <a:pt x="2946" y="13222"/>
                    <a:pt x="2957" y="13220"/>
                    <a:pt x="2957" y="13220"/>
                  </a:cubicBezTo>
                  <a:cubicBezTo>
                    <a:pt x="2957" y="13220"/>
                    <a:pt x="3303" y="13308"/>
                    <a:pt x="3966" y="13308"/>
                  </a:cubicBezTo>
                  <a:cubicBezTo>
                    <a:pt x="5198" y="13308"/>
                    <a:pt x="7525" y="13006"/>
                    <a:pt x="10761" y="11277"/>
                  </a:cubicBezTo>
                  <a:cubicBezTo>
                    <a:pt x="10839" y="10114"/>
                    <a:pt x="10022" y="8958"/>
                    <a:pt x="9617" y="8540"/>
                  </a:cubicBezTo>
                  <a:lnTo>
                    <a:pt x="4591" y="9423"/>
                  </a:lnTo>
                  <a:cubicBezTo>
                    <a:pt x="4591" y="9423"/>
                    <a:pt x="3231" y="0"/>
                    <a:pt x="16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39"/>
            <p:cNvSpPr/>
            <p:nvPr/>
          </p:nvSpPr>
          <p:spPr>
            <a:xfrm>
              <a:off x="874014" y="2953009"/>
              <a:ext cx="383824" cy="260134"/>
            </a:xfrm>
            <a:custGeom>
              <a:avLst/>
              <a:gdLst/>
              <a:ahLst/>
              <a:cxnLst/>
              <a:rect l="l" t="t" r="r" b="b"/>
              <a:pathLst>
                <a:path w="4664" h="3161" extrusionOk="0">
                  <a:moveTo>
                    <a:pt x="678" y="0"/>
                  </a:moveTo>
                  <a:cubicBezTo>
                    <a:pt x="528" y="0"/>
                    <a:pt x="412" y="49"/>
                    <a:pt x="353" y="173"/>
                  </a:cubicBezTo>
                  <a:cubicBezTo>
                    <a:pt x="156" y="572"/>
                    <a:pt x="1700" y="1079"/>
                    <a:pt x="1783" y="1145"/>
                  </a:cubicBezTo>
                  <a:cubicBezTo>
                    <a:pt x="1783" y="1145"/>
                    <a:pt x="1234" y="1058"/>
                    <a:pt x="752" y="1058"/>
                  </a:cubicBezTo>
                  <a:cubicBezTo>
                    <a:pt x="388" y="1058"/>
                    <a:pt x="63" y="1107"/>
                    <a:pt x="43" y="1282"/>
                  </a:cubicBezTo>
                  <a:cubicBezTo>
                    <a:pt x="1" y="1681"/>
                    <a:pt x="1438" y="1741"/>
                    <a:pt x="1438" y="1741"/>
                  </a:cubicBezTo>
                  <a:cubicBezTo>
                    <a:pt x="1438" y="1741"/>
                    <a:pt x="221" y="1830"/>
                    <a:pt x="281" y="2277"/>
                  </a:cubicBezTo>
                  <a:cubicBezTo>
                    <a:pt x="296" y="2391"/>
                    <a:pt x="443" y="2429"/>
                    <a:pt x="634" y="2429"/>
                  </a:cubicBezTo>
                  <a:cubicBezTo>
                    <a:pt x="1035" y="2429"/>
                    <a:pt x="1634" y="2260"/>
                    <a:pt x="1634" y="2259"/>
                  </a:cubicBezTo>
                  <a:lnTo>
                    <a:pt x="1634" y="2259"/>
                  </a:lnTo>
                  <a:cubicBezTo>
                    <a:pt x="1634" y="2260"/>
                    <a:pt x="651" y="2647"/>
                    <a:pt x="603" y="3040"/>
                  </a:cubicBezTo>
                  <a:cubicBezTo>
                    <a:pt x="594" y="3126"/>
                    <a:pt x="657" y="3160"/>
                    <a:pt x="763" y="3160"/>
                  </a:cubicBezTo>
                  <a:cubicBezTo>
                    <a:pt x="1144" y="3160"/>
                    <a:pt x="2086" y="2719"/>
                    <a:pt x="2272" y="2635"/>
                  </a:cubicBezTo>
                  <a:cubicBezTo>
                    <a:pt x="2547" y="2516"/>
                    <a:pt x="2678" y="2516"/>
                    <a:pt x="2678" y="2516"/>
                  </a:cubicBezTo>
                  <a:lnTo>
                    <a:pt x="4663" y="2182"/>
                  </a:lnTo>
                  <a:cubicBezTo>
                    <a:pt x="4663" y="2182"/>
                    <a:pt x="2845" y="930"/>
                    <a:pt x="2415" y="721"/>
                  </a:cubicBezTo>
                  <a:cubicBezTo>
                    <a:pt x="2057" y="551"/>
                    <a:pt x="1180" y="0"/>
                    <a:pt x="678" y="0"/>
                  </a:cubicBezTo>
                  <a:close/>
                </a:path>
              </a:pathLst>
            </a:custGeom>
            <a:solidFill>
              <a:srgbClr val="694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9"/>
            <p:cNvSpPr/>
            <p:nvPr/>
          </p:nvSpPr>
          <p:spPr>
            <a:xfrm>
              <a:off x="1365160" y="2357350"/>
              <a:ext cx="157101" cy="100153"/>
            </a:xfrm>
            <a:custGeom>
              <a:avLst/>
              <a:gdLst/>
              <a:ahLst/>
              <a:cxnLst/>
              <a:rect l="l" t="t" r="r" b="b"/>
              <a:pathLst>
                <a:path w="1909" h="1217" extrusionOk="0">
                  <a:moveTo>
                    <a:pt x="800" y="0"/>
                  </a:moveTo>
                  <a:lnTo>
                    <a:pt x="1" y="1216"/>
                  </a:lnTo>
                  <a:lnTo>
                    <a:pt x="812" y="155"/>
                  </a:lnTo>
                  <a:lnTo>
                    <a:pt x="1909" y="1032"/>
                  </a:lnTo>
                  <a:lnTo>
                    <a:pt x="800"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9"/>
            <p:cNvSpPr/>
            <p:nvPr/>
          </p:nvSpPr>
          <p:spPr>
            <a:xfrm>
              <a:off x="1253812" y="2047752"/>
              <a:ext cx="275771" cy="144757"/>
            </a:xfrm>
            <a:custGeom>
              <a:avLst/>
              <a:gdLst/>
              <a:ahLst/>
              <a:cxnLst/>
              <a:rect l="l" t="t" r="r" b="b"/>
              <a:pathLst>
                <a:path w="3351" h="1759" extrusionOk="0">
                  <a:moveTo>
                    <a:pt x="0" y="0"/>
                  </a:moveTo>
                  <a:lnTo>
                    <a:pt x="60" y="1759"/>
                  </a:lnTo>
                  <a:cubicBezTo>
                    <a:pt x="2993" y="1365"/>
                    <a:pt x="3351" y="531"/>
                    <a:pt x="3351" y="531"/>
                  </a:cubicBezTo>
                  <a:cubicBezTo>
                    <a:pt x="2898" y="245"/>
                    <a:pt x="1" y="0"/>
                    <a:pt x="0"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9"/>
            <p:cNvSpPr/>
            <p:nvPr/>
          </p:nvSpPr>
          <p:spPr>
            <a:xfrm>
              <a:off x="1119340" y="1302395"/>
              <a:ext cx="555491" cy="820975"/>
            </a:xfrm>
            <a:custGeom>
              <a:avLst/>
              <a:gdLst/>
              <a:ahLst/>
              <a:cxnLst/>
              <a:rect l="l" t="t" r="r" b="b"/>
              <a:pathLst>
                <a:path w="6750" h="9976" extrusionOk="0">
                  <a:moveTo>
                    <a:pt x="3375" y="1"/>
                  </a:moveTo>
                  <a:cubicBezTo>
                    <a:pt x="1515" y="1"/>
                    <a:pt x="1" y="2237"/>
                    <a:pt x="1" y="4985"/>
                  </a:cubicBezTo>
                  <a:cubicBezTo>
                    <a:pt x="1" y="7745"/>
                    <a:pt x="907" y="9975"/>
                    <a:pt x="3375" y="9975"/>
                  </a:cubicBezTo>
                  <a:cubicBezTo>
                    <a:pt x="5933" y="9975"/>
                    <a:pt x="6750" y="7740"/>
                    <a:pt x="6750" y="4985"/>
                  </a:cubicBezTo>
                  <a:cubicBezTo>
                    <a:pt x="6750" y="2231"/>
                    <a:pt x="5241" y="1"/>
                    <a:pt x="3375" y="1"/>
                  </a:cubicBezTo>
                  <a:close/>
                </a:path>
              </a:pathLst>
            </a:custGeom>
            <a:solidFill>
              <a:srgbClr val="694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39"/>
            <p:cNvSpPr/>
            <p:nvPr/>
          </p:nvSpPr>
          <p:spPr>
            <a:xfrm>
              <a:off x="1061486" y="1672399"/>
              <a:ext cx="126652" cy="180144"/>
            </a:xfrm>
            <a:custGeom>
              <a:avLst/>
              <a:gdLst/>
              <a:ahLst/>
              <a:cxnLst/>
              <a:rect l="l" t="t" r="r" b="b"/>
              <a:pathLst>
                <a:path w="1539" h="2189" extrusionOk="0">
                  <a:moveTo>
                    <a:pt x="769" y="0"/>
                  </a:moveTo>
                  <a:cubicBezTo>
                    <a:pt x="346" y="0"/>
                    <a:pt x="0" y="489"/>
                    <a:pt x="0" y="1091"/>
                  </a:cubicBezTo>
                  <a:cubicBezTo>
                    <a:pt x="0" y="1699"/>
                    <a:pt x="346" y="2188"/>
                    <a:pt x="769" y="2188"/>
                  </a:cubicBezTo>
                  <a:cubicBezTo>
                    <a:pt x="1193" y="2188"/>
                    <a:pt x="1538" y="1699"/>
                    <a:pt x="1538" y="1091"/>
                  </a:cubicBezTo>
                  <a:cubicBezTo>
                    <a:pt x="1538" y="489"/>
                    <a:pt x="1193" y="0"/>
                    <a:pt x="769" y="0"/>
                  </a:cubicBezTo>
                  <a:close/>
                </a:path>
              </a:pathLst>
            </a:custGeom>
            <a:solidFill>
              <a:srgbClr val="694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39"/>
            <p:cNvSpPr/>
            <p:nvPr/>
          </p:nvSpPr>
          <p:spPr>
            <a:xfrm>
              <a:off x="1612460" y="1672399"/>
              <a:ext cx="126158" cy="180144"/>
            </a:xfrm>
            <a:custGeom>
              <a:avLst/>
              <a:gdLst/>
              <a:ahLst/>
              <a:cxnLst/>
              <a:rect l="l" t="t" r="r" b="b"/>
              <a:pathLst>
                <a:path w="1533" h="2189" extrusionOk="0">
                  <a:moveTo>
                    <a:pt x="770" y="0"/>
                  </a:moveTo>
                  <a:cubicBezTo>
                    <a:pt x="340" y="0"/>
                    <a:pt x="1" y="489"/>
                    <a:pt x="1" y="1091"/>
                  </a:cubicBezTo>
                  <a:cubicBezTo>
                    <a:pt x="1" y="1699"/>
                    <a:pt x="340" y="2188"/>
                    <a:pt x="770" y="2188"/>
                  </a:cubicBezTo>
                  <a:cubicBezTo>
                    <a:pt x="1193" y="2188"/>
                    <a:pt x="1533" y="1699"/>
                    <a:pt x="1533" y="1091"/>
                  </a:cubicBezTo>
                  <a:cubicBezTo>
                    <a:pt x="1533" y="489"/>
                    <a:pt x="1193" y="0"/>
                    <a:pt x="770" y="0"/>
                  </a:cubicBezTo>
                  <a:close/>
                </a:path>
              </a:pathLst>
            </a:custGeom>
            <a:solidFill>
              <a:srgbClr val="6941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39"/>
            <p:cNvSpPr/>
            <p:nvPr/>
          </p:nvSpPr>
          <p:spPr>
            <a:xfrm>
              <a:off x="1099260" y="1711160"/>
              <a:ext cx="33412" cy="112909"/>
            </a:xfrm>
            <a:custGeom>
              <a:avLst/>
              <a:gdLst/>
              <a:ahLst/>
              <a:cxnLst/>
              <a:rect l="l" t="t" r="r" b="b"/>
              <a:pathLst>
                <a:path w="406" h="1372" fill="none" extrusionOk="0">
                  <a:moveTo>
                    <a:pt x="298" y="0"/>
                  </a:moveTo>
                  <a:cubicBezTo>
                    <a:pt x="185" y="36"/>
                    <a:pt x="108" y="149"/>
                    <a:pt x="66" y="257"/>
                  </a:cubicBezTo>
                  <a:cubicBezTo>
                    <a:pt x="0" y="453"/>
                    <a:pt x="18" y="662"/>
                    <a:pt x="90" y="853"/>
                  </a:cubicBezTo>
                  <a:cubicBezTo>
                    <a:pt x="155" y="1050"/>
                    <a:pt x="275" y="1210"/>
                    <a:pt x="406" y="1371"/>
                  </a:cubicBezTo>
                </a:path>
              </a:pathLst>
            </a:custGeom>
            <a:solidFill>
              <a:srgbClr val="000000"/>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9"/>
            <p:cNvSpPr/>
            <p:nvPr/>
          </p:nvSpPr>
          <p:spPr>
            <a:xfrm>
              <a:off x="1675746" y="1711160"/>
              <a:ext cx="33494" cy="112909"/>
            </a:xfrm>
            <a:custGeom>
              <a:avLst/>
              <a:gdLst/>
              <a:ahLst/>
              <a:cxnLst/>
              <a:rect l="l" t="t" r="r" b="b"/>
              <a:pathLst>
                <a:path w="407" h="1372" fill="none" extrusionOk="0">
                  <a:moveTo>
                    <a:pt x="108" y="0"/>
                  </a:moveTo>
                  <a:cubicBezTo>
                    <a:pt x="221" y="36"/>
                    <a:pt x="299" y="149"/>
                    <a:pt x="340" y="257"/>
                  </a:cubicBezTo>
                  <a:cubicBezTo>
                    <a:pt x="406" y="453"/>
                    <a:pt x="388" y="662"/>
                    <a:pt x="317" y="853"/>
                  </a:cubicBezTo>
                  <a:cubicBezTo>
                    <a:pt x="251" y="1050"/>
                    <a:pt x="132" y="1210"/>
                    <a:pt x="1" y="1371"/>
                  </a:cubicBezTo>
                </a:path>
              </a:pathLst>
            </a:custGeom>
            <a:solidFill>
              <a:srgbClr val="000000"/>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39"/>
            <p:cNvSpPr/>
            <p:nvPr/>
          </p:nvSpPr>
          <p:spPr>
            <a:xfrm>
              <a:off x="1310268" y="1934347"/>
              <a:ext cx="182037" cy="84023"/>
            </a:xfrm>
            <a:custGeom>
              <a:avLst/>
              <a:gdLst/>
              <a:ahLst/>
              <a:cxnLst/>
              <a:rect l="l" t="t" r="r" b="b"/>
              <a:pathLst>
                <a:path w="2212" h="1021" extrusionOk="0">
                  <a:moveTo>
                    <a:pt x="0" y="1"/>
                  </a:moveTo>
                  <a:cubicBezTo>
                    <a:pt x="0" y="1"/>
                    <a:pt x="0" y="1020"/>
                    <a:pt x="1079" y="1020"/>
                  </a:cubicBezTo>
                  <a:cubicBezTo>
                    <a:pt x="2152" y="1020"/>
                    <a:pt x="2212" y="1"/>
                    <a:pt x="22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39"/>
            <p:cNvSpPr/>
            <p:nvPr/>
          </p:nvSpPr>
          <p:spPr>
            <a:xfrm>
              <a:off x="1459389" y="1672399"/>
              <a:ext cx="65342" cy="94228"/>
            </a:xfrm>
            <a:custGeom>
              <a:avLst/>
              <a:gdLst/>
              <a:ahLst/>
              <a:cxnLst/>
              <a:rect l="l" t="t" r="r" b="b"/>
              <a:pathLst>
                <a:path w="794" h="1145" extrusionOk="0">
                  <a:moveTo>
                    <a:pt x="400" y="0"/>
                  </a:moveTo>
                  <a:cubicBezTo>
                    <a:pt x="179" y="0"/>
                    <a:pt x="0" y="257"/>
                    <a:pt x="0" y="573"/>
                  </a:cubicBezTo>
                  <a:cubicBezTo>
                    <a:pt x="0" y="889"/>
                    <a:pt x="179" y="1145"/>
                    <a:pt x="400" y="1145"/>
                  </a:cubicBezTo>
                  <a:cubicBezTo>
                    <a:pt x="615" y="1145"/>
                    <a:pt x="793" y="889"/>
                    <a:pt x="793" y="573"/>
                  </a:cubicBezTo>
                  <a:cubicBezTo>
                    <a:pt x="793" y="257"/>
                    <a:pt x="615" y="0"/>
                    <a:pt x="40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39"/>
            <p:cNvSpPr/>
            <p:nvPr/>
          </p:nvSpPr>
          <p:spPr>
            <a:xfrm>
              <a:off x="1277349" y="1672399"/>
              <a:ext cx="65342" cy="94228"/>
            </a:xfrm>
            <a:custGeom>
              <a:avLst/>
              <a:gdLst/>
              <a:ahLst/>
              <a:cxnLst/>
              <a:rect l="l" t="t" r="r" b="b"/>
              <a:pathLst>
                <a:path w="794" h="1145" extrusionOk="0">
                  <a:moveTo>
                    <a:pt x="400" y="0"/>
                  </a:moveTo>
                  <a:cubicBezTo>
                    <a:pt x="179" y="0"/>
                    <a:pt x="1" y="257"/>
                    <a:pt x="1" y="573"/>
                  </a:cubicBezTo>
                  <a:cubicBezTo>
                    <a:pt x="1" y="889"/>
                    <a:pt x="179" y="1145"/>
                    <a:pt x="400" y="1145"/>
                  </a:cubicBezTo>
                  <a:cubicBezTo>
                    <a:pt x="615" y="1145"/>
                    <a:pt x="793" y="889"/>
                    <a:pt x="793" y="573"/>
                  </a:cubicBezTo>
                  <a:cubicBezTo>
                    <a:pt x="793" y="257"/>
                    <a:pt x="615" y="0"/>
                    <a:pt x="40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39"/>
            <p:cNvSpPr/>
            <p:nvPr/>
          </p:nvSpPr>
          <p:spPr>
            <a:xfrm>
              <a:off x="1241797" y="1626231"/>
              <a:ext cx="113156" cy="48472"/>
            </a:xfrm>
            <a:custGeom>
              <a:avLst/>
              <a:gdLst/>
              <a:ahLst/>
              <a:cxnLst/>
              <a:rect l="l" t="t" r="r" b="b"/>
              <a:pathLst>
                <a:path w="1375" h="589" extrusionOk="0">
                  <a:moveTo>
                    <a:pt x="999" y="0"/>
                  </a:moveTo>
                  <a:cubicBezTo>
                    <a:pt x="993" y="0"/>
                    <a:pt x="987" y="1"/>
                    <a:pt x="981" y="1"/>
                  </a:cubicBezTo>
                  <a:cubicBezTo>
                    <a:pt x="313" y="31"/>
                    <a:pt x="93" y="293"/>
                    <a:pt x="21" y="478"/>
                  </a:cubicBezTo>
                  <a:cubicBezTo>
                    <a:pt x="0" y="531"/>
                    <a:pt x="49" y="588"/>
                    <a:pt x="106" y="588"/>
                  </a:cubicBezTo>
                  <a:cubicBezTo>
                    <a:pt x="114" y="588"/>
                    <a:pt x="121" y="587"/>
                    <a:pt x="129" y="585"/>
                  </a:cubicBezTo>
                  <a:cubicBezTo>
                    <a:pt x="331" y="508"/>
                    <a:pt x="725" y="382"/>
                    <a:pt x="1100" y="364"/>
                  </a:cubicBezTo>
                  <a:cubicBezTo>
                    <a:pt x="1357" y="353"/>
                    <a:pt x="1375" y="263"/>
                    <a:pt x="1321" y="174"/>
                  </a:cubicBezTo>
                  <a:cubicBezTo>
                    <a:pt x="1258" y="60"/>
                    <a:pt x="1125" y="0"/>
                    <a:pt x="99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39"/>
            <p:cNvSpPr/>
            <p:nvPr/>
          </p:nvSpPr>
          <p:spPr>
            <a:xfrm>
              <a:off x="1445152" y="1626231"/>
              <a:ext cx="113156" cy="48472"/>
            </a:xfrm>
            <a:custGeom>
              <a:avLst/>
              <a:gdLst/>
              <a:ahLst/>
              <a:cxnLst/>
              <a:rect l="l" t="t" r="r" b="b"/>
              <a:pathLst>
                <a:path w="1375" h="589" extrusionOk="0">
                  <a:moveTo>
                    <a:pt x="375" y="0"/>
                  </a:moveTo>
                  <a:cubicBezTo>
                    <a:pt x="245" y="0"/>
                    <a:pt x="117" y="60"/>
                    <a:pt x="48" y="174"/>
                  </a:cubicBezTo>
                  <a:cubicBezTo>
                    <a:pt x="1" y="263"/>
                    <a:pt x="12" y="353"/>
                    <a:pt x="275" y="364"/>
                  </a:cubicBezTo>
                  <a:cubicBezTo>
                    <a:pt x="644" y="382"/>
                    <a:pt x="1044" y="508"/>
                    <a:pt x="1241" y="585"/>
                  </a:cubicBezTo>
                  <a:cubicBezTo>
                    <a:pt x="1249" y="587"/>
                    <a:pt x="1257" y="588"/>
                    <a:pt x="1265" y="588"/>
                  </a:cubicBezTo>
                  <a:cubicBezTo>
                    <a:pt x="1326" y="588"/>
                    <a:pt x="1374" y="531"/>
                    <a:pt x="1348" y="478"/>
                  </a:cubicBezTo>
                  <a:cubicBezTo>
                    <a:pt x="1282" y="293"/>
                    <a:pt x="1062" y="31"/>
                    <a:pt x="394" y="1"/>
                  </a:cubicBezTo>
                  <a:cubicBezTo>
                    <a:pt x="388" y="1"/>
                    <a:pt x="382" y="0"/>
                    <a:pt x="37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39"/>
            <p:cNvSpPr/>
            <p:nvPr/>
          </p:nvSpPr>
          <p:spPr>
            <a:xfrm>
              <a:off x="1392647" y="1724904"/>
              <a:ext cx="67811" cy="164425"/>
            </a:xfrm>
            <a:custGeom>
              <a:avLst/>
              <a:gdLst/>
              <a:ahLst/>
              <a:cxnLst/>
              <a:rect l="l" t="t" r="r" b="b"/>
              <a:pathLst>
                <a:path w="824" h="1998" fill="none" extrusionOk="0">
                  <a:moveTo>
                    <a:pt x="150" y="0"/>
                  </a:moveTo>
                  <a:cubicBezTo>
                    <a:pt x="132" y="358"/>
                    <a:pt x="233" y="716"/>
                    <a:pt x="460" y="1002"/>
                  </a:cubicBezTo>
                  <a:cubicBezTo>
                    <a:pt x="537" y="1115"/>
                    <a:pt x="645" y="1204"/>
                    <a:pt x="710" y="1324"/>
                  </a:cubicBezTo>
                  <a:cubicBezTo>
                    <a:pt x="788" y="1443"/>
                    <a:pt x="823" y="1592"/>
                    <a:pt x="770" y="1717"/>
                  </a:cubicBezTo>
                  <a:cubicBezTo>
                    <a:pt x="716" y="1842"/>
                    <a:pt x="579" y="1926"/>
                    <a:pt x="442" y="1956"/>
                  </a:cubicBezTo>
                  <a:cubicBezTo>
                    <a:pt x="311" y="1985"/>
                    <a:pt x="168" y="1980"/>
                    <a:pt x="24" y="1985"/>
                  </a:cubicBezTo>
                  <a:cubicBezTo>
                    <a:pt x="19" y="1985"/>
                    <a:pt x="1" y="1985"/>
                    <a:pt x="1" y="1991"/>
                  </a:cubicBezTo>
                  <a:cubicBezTo>
                    <a:pt x="1" y="1997"/>
                    <a:pt x="19" y="1997"/>
                    <a:pt x="19" y="1991"/>
                  </a:cubicBezTo>
                </a:path>
              </a:pathLst>
            </a:custGeom>
            <a:solidFill>
              <a:srgbClr val="000000"/>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39"/>
            <p:cNvSpPr/>
            <p:nvPr/>
          </p:nvSpPr>
          <p:spPr>
            <a:xfrm>
              <a:off x="971700" y="1239850"/>
              <a:ext cx="742383" cy="456655"/>
            </a:xfrm>
            <a:custGeom>
              <a:avLst/>
              <a:gdLst/>
              <a:ahLst/>
              <a:cxnLst/>
              <a:rect l="l" t="t" r="r" b="b"/>
              <a:pathLst>
                <a:path w="9021" h="5549" extrusionOk="0">
                  <a:moveTo>
                    <a:pt x="5524" y="0"/>
                  </a:moveTo>
                  <a:cubicBezTo>
                    <a:pt x="5247" y="0"/>
                    <a:pt x="4949" y="17"/>
                    <a:pt x="4627" y="51"/>
                  </a:cubicBezTo>
                  <a:cubicBezTo>
                    <a:pt x="0" y="552"/>
                    <a:pt x="1807" y="5250"/>
                    <a:pt x="1807" y="5250"/>
                  </a:cubicBezTo>
                  <a:lnTo>
                    <a:pt x="2284" y="5525"/>
                  </a:lnTo>
                  <a:lnTo>
                    <a:pt x="2612" y="4153"/>
                  </a:lnTo>
                  <a:cubicBezTo>
                    <a:pt x="2731" y="3658"/>
                    <a:pt x="3089" y="3271"/>
                    <a:pt x="3560" y="3110"/>
                  </a:cubicBezTo>
                  <a:cubicBezTo>
                    <a:pt x="4066" y="2935"/>
                    <a:pt x="4792" y="2760"/>
                    <a:pt x="5653" y="2760"/>
                  </a:cubicBezTo>
                  <a:cubicBezTo>
                    <a:pt x="5937" y="2760"/>
                    <a:pt x="6236" y="2779"/>
                    <a:pt x="6546" y="2824"/>
                  </a:cubicBezTo>
                  <a:cubicBezTo>
                    <a:pt x="8240" y="3074"/>
                    <a:pt x="7828" y="4839"/>
                    <a:pt x="8031" y="5548"/>
                  </a:cubicBezTo>
                  <a:lnTo>
                    <a:pt x="8556" y="5256"/>
                  </a:lnTo>
                  <a:lnTo>
                    <a:pt x="8925" y="3265"/>
                  </a:lnTo>
                  <a:cubicBezTo>
                    <a:pt x="9021" y="2752"/>
                    <a:pt x="8979" y="2216"/>
                    <a:pt x="8776" y="1733"/>
                  </a:cubicBezTo>
                  <a:cubicBezTo>
                    <a:pt x="8439" y="922"/>
                    <a:pt x="7605" y="0"/>
                    <a:pt x="552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39"/>
            <p:cNvSpPr/>
            <p:nvPr/>
          </p:nvSpPr>
          <p:spPr>
            <a:xfrm>
              <a:off x="1284674" y="1422136"/>
              <a:ext cx="290584" cy="141877"/>
            </a:xfrm>
            <a:custGeom>
              <a:avLst/>
              <a:gdLst/>
              <a:ahLst/>
              <a:cxnLst/>
              <a:rect l="l" t="t" r="r" b="b"/>
              <a:pathLst>
                <a:path w="3531" h="1724" extrusionOk="0">
                  <a:moveTo>
                    <a:pt x="2106" y="1"/>
                  </a:moveTo>
                  <a:cubicBezTo>
                    <a:pt x="1611" y="841"/>
                    <a:pt x="1" y="1724"/>
                    <a:pt x="1" y="1724"/>
                  </a:cubicBezTo>
                  <a:cubicBezTo>
                    <a:pt x="2117" y="1664"/>
                    <a:pt x="3530" y="561"/>
                    <a:pt x="3530" y="561"/>
                  </a:cubicBezTo>
                  <a:lnTo>
                    <a:pt x="2106"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39"/>
            <p:cNvSpPr/>
            <p:nvPr/>
          </p:nvSpPr>
          <p:spPr>
            <a:xfrm>
              <a:off x="1268544" y="1431929"/>
              <a:ext cx="179156" cy="87973"/>
            </a:xfrm>
            <a:custGeom>
              <a:avLst/>
              <a:gdLst/>
              <a:ahLst/>
              <a:cxnLst/>
              <a:rect l="l" t="t" r="r" b="b"/>
              <a:pathLst>
                <a:path w="2177" h="1069" extrusionOk="0">
                  <a:moveTo>
                    <a:pt x="1294" y="1"/>
                  </a:moveTo>
                  <a:cubicBezTo>
                    <a:pt x="990" y="520"/>
                    <a:pt x="0" y="1068"/>
                    <a:pt x="0" y="1068"/>
                  </a:cubicBezTo>
                  <a:cubicBezTo>
                    <a:pt x="1300" y="1026"/>
                    <a:pt x="2176" y="353"/>
                    <a:pt x="2176" y="353"/>
                  </a:cubicBezTo>
                  <a:lnTo>
                    <a:pt x="1294"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6" name="Google Shape;1046;p39"/>
          <p:cNvGrpSpPr/>
          <p:nvPr/>
        </p:nvGrpSpPr>
        <p:grpSpPr>
          <a:xfrm>
            <a:off x="334202" y="321752"/>
            <a:ext cx="664633" cy="664286"/>
            <a:chOff x="6212418" y="1482331"/>
            <a:chExt cx="627249" cy="626921"/>
          </a:xfrm>
        </p:grpSpPr>
        <p:sp>
          <p:nvSpPr>
            <p:cNvPr id="1047" name="Google Shape;1047;p39"/>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39"/>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9" name="Google Shape;1049;p39"/>
          <p:cNvGrpSpPr/>
          <p:nvPr/>
        </p:nvGrpSpPr>
        <p:grpSpPr>
          <a:xfrm>
            <a:off x="1445498" y="507514"/>
            <a:ext cx="845522" cy="916625"/>
            <a:chOff x="7511392" y="307000"/>
            <a:chExt cx="863570" cy="936192"/>
          </a:xfrm>
        </p:grpSpPr>
        <p:sp>
          <p:nvSpPr>
            <p:cNvPr id="1050" name="Google Shape;1050;p39"/>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39"/>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52" name="Google Shape;1052;p39"/>
          <p:cNvGrpSpPr/>
          <p:nvPr/>
        </p:nvGrpSpPr>
        <p:grpSpPr>
          <a:xfrm rot="6978379">
            <a:off x="2173813" y="4149951"/>
            <a:ext cx="664657" cy="664310"/>
            <a:chOff x="6212418" y="1482331"/>
            <a:chExt cx="627249" cy="626921"/>
          </a:xfrm>
        </p:grpSpPr>
        <p:sp>
          <p:nvSpPr>
            <p:cNvPr id="1053" name="Google Shape;1053;p39"/>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39"/>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055" name="Google Shape;1055;p39"/>
          <p:cNvCxnSpPr/>
          <p:nvPr/>
        </p:nvCxnSpPr>
        <p:spPr>
          <a:xfrm>
            <a:off x="5464825" y="1147050"/>
            <a:ext cx="9600" cy="3480900"/>
          </a:xfrm>
          <a:prstGeom prst="straightConnector1">
            <a:avLst/>
          </a:prstGeom>
          <a:noFill/>
          <a:ln w="9525" cap="flat" cmpd="sng">
            <a:solidFill>
              <a:srgbClr val="FF6B65"/>
            </a:solidFill>
            <a:prstDash val="solid"/>
            <a:round/>
            <a:headEnd type="none" w="med" len="med"/>
            <a:tailEnd type="none" w="med" len="med"/>
          </a:ln>
        </p:spPr>
      </p:cxnSp>
      <p:sp>
        <p:nvSpPr>
          <p:cNvPr id="1056" name="Google Shape;1056;p39"/>
          <p:cNvSpPr txBox="1"/>
          <p:nvPr/>
        </p:nvSpPr>
        <p:spPr>
          <a:xfrm>
            <a:off x="2255340" y="1098950"/>
            <a:ext cx="2899800" cy="32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6B65"/>
                </a:solidFill>
                <a:latin typeface="Archivo"/>
                <a:ea typeface="Archivo"/>
                <a:cs typeface="Archivo"/>
                <a:sym typeface="Archivo"/>
              </a:rPr>
              <a:t>Drept penal internațional (DPI)</a:t>
            </a:r>
            <a:endParaRPr>
              <a:solidFill>
                <a:srgbClr val="FF6B65"/>
              </a:solidFill>
              <a:latin typeface="Archivo"/>
              <a:ea typeface="Archivo"/>
              <a:cs typeface="Archivo"/>
              <a:sym typeface="Archivo"/>
            </a:endParaRPr>
          </a:p>
        </p:txBody>
      </p:sp>
      <p:sp>
        <p:nvSpPr>
          <p:cNvPr id="1057" name="Google Shape;1057;p39"/>
          <p:cNvSpPr txBox="1"/>
          <p:nvPr/>
        </p:nvSpPr>
        <p:spPr>
          <a:xfrm>
            <a:off x="6147950" y="1098950"/>
            <a:ext cx="2636100" cy="23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6B65"/>
                </a:solidFill>
                <a:latin typeface="Archivo"/>
                <a:ea typeface="Archivo"/>
                <a:cs typeface="Archivo"/>
                <a:sym typeface="Archivo"/>
              </a:rPr>
              <a:t>Drept internațional penal (DIP)</a:t>
            </a:r>
            <a:endParaRPr>
              <a:solidFill>
                <a:srgbClr val="FF6B65"/>
              </a:solidFill>
              <a:latin typeface="Archivo"/>
              <a:ea typeface="Archivo"/>
              <a:cs typeface="Archivo"/>
              <a:sym typeface="Archivo"/>
            </a:endParaRPr>
          </a:p>
        </p:txBody>
      </p:sp>
      <p:sp>
        <p:nvSpPr>
          <p:cNvPr id="1058" name="Google Shape;1058;p39"/>
          <p:cNvSpPr txBox="1"/>
          <p:nvPr/>
        </p:nvSpPr>
        <p:spPr>
          <a:xfrm>
            <a:off x="1695500" y="1424150"/>
            <a:ext cx="3711600" cy="3357600"/>
          </a:xfrm>
          <a:prstGeom prst="rect">
            <a:avLst/>
          </a:prstGeom>
          <a:noFill/>
          <a:ln>
            <a:noFill/>
          </a:ln>
        </p:spPr>
        <p:txBody>
          <a:bodyPr spcFirstLastPara="1" wrap="square" lIns="91425" tIns="91425" rIns="91425" bIns="91425" anchor="t" anchorCtr="0">
            <a:noAutofit/>
          </a:bodyPr>
          <a:lstStyle/>
          <a:p>
            <a:pPr marL="457200" lvl="0" indent="-285750" algn="l" rtl="0">
              <a:spcBef>
                <a:spcPts val="0"/>
              </a:spcBef>
              <a:spcAft>
                <a:spcPts val="0"/>
              </a:spcAft>
              <a:buClr>
                <a:srgbClr val="FF6B65"/>
              </a:buClr>
              <a:buSzPts val="900"/>
              <a:buFont typeface="Archivo"/>
              <a:buChar char="●"/>
            </a:pPr>
            <a:r>
              <a:rPr lang="en" sz="900" i="1">
                <a:solidFill>
                  <a:srgbClr val="FF6B65"/>
                </a:solidFill>
                <a:latin typeface="Archivo"/>
                <a:ea typeface="Archivo"/>
                <a:cs typeface="Archivo"/>
                <a:sym typeface="Archivo"/>
              </a:rPr>
              <a:t>Principiul conlucrării  statelor-</a:t>
            </a:r>
            <a:r>
              <a:rPr lang="en" sz="900">
                <a:solidFill>
                  <a:schemeClr val="dk1"/>
                </a:solidFill>
                <a:latin typeface="Archivo"/>
                <a:ea typeface="Archivo"/>
                <a:cs typeface="Archivo"/>
                <a:sym typeface="Archivo"/>
              </a:rPr>
              <a:t> principiul dat stipulează că statele trebuie să coopereze între ele pentru a preveni și combate infracțiunile cu impact internațional, în special cele care depășesc granițele naționale.</a:t>
            </a:r>
            <a:endParaRPr sz="900">
              <a:solidFill>
                <a:schemeClr val="dk1"/>
              </a:solidFill>
              <a:latin typeface="Archivo"/>
              <a:ea typeface="Archivo"/>
              <a:cs typeface="Archivo"/>
              <a:sym typeface="Archivo"/>
            </a:endParaRPr>
          </a:p>
          <a:p>
            <a:pPr marL="457200" lvl="0" indent="-285750" algn="just" rtl="0">
              <a:spcBef>
                <a:spcPts val="0"/>
              </a:spcBef>
              <a:spcAft>
                <a:spcPts val="0"/>
              </a:spcAft>
              <a:buClr>
                <a:srgbClr val="FF6B65"/>
              </a:buClr>
              <a:buSzPts val="900"/>
              <a:buFont typeface="Archivo"/>
              <a:buChar char="●"/>
            </a:pPr>
            <a:r>
              <a:rPr lang="en" sz="900" i="1">
                <a:solidFill>
                  <a:srgbClr val="FF6B65"/>
                </a:solidFill>
                <a:latin typeface="Archivo"/>
                <a:ea typeface="Archivo"/>
                <a:cs typeface="Archivo"/>
                <a:sym typeface="Archivo"/>
              </a:rPr>
              <a:t>Asistenţa judiciară</a:t>
            </a:r>
            <a:r>
              <a:rPr lang="en" sz="900">
                <a:solidFill>
                  <a:schemeClr val="dk1"/>
                </a:solidFill>
                <a:latin typeface="Archivo"/>
                <a:ea typeface="Archivo"/>
                <a:cs typeface="Archivo"/>
                <a:sym typeface="Archivo"/>
              </a:rPr>
              <a:t> - pe care statele  şi-o acordă reciproc pentru înfăptuirea sau înfăptuirea în cele mai bune condiţii a justiţiei  penale de către fiecare stat în parte. Şi această formă de cooperare se realizează prin  adoptarea de către statele membre ale Consiliului Europei a unor convenţii, care însă nu se  referă la incriminarea şi pedepsirea anumitor categorii de infracţiuni, ci la diferite  modalităţi de asistenţă judiciară pe care statele semnatare se obligă să şi le acorde reciproc  în vederea prinderii, judecării, condamnării şi supunerii la executarea pedepsei a  persoanelor care au încălcat legea penală.</a:t>
            </a:r>
            <a:endParaRPr sz="900">
              <a:solidFill>
                <a:schemeClr val="dk1"/>
              </a:solidFill>
              <a:latin typeface="Archivo"/>
              <a:ea typeface="Archivo"/>
              <a:cs typeface="Archivo"/>
              <a:sym typeface="Archivo"/>
            </a:endParaRPr>
          </a:p>
          <a:p>
            <a:pPr marL="0" lvl="0" indent="0" algn="just" rtl="0">
              <a:spcBef>
                <a:spcPts val="0"/>
              </a:spcBef>
              <a:spcAft>
                <a:spcPts val="0"/>
              </a:spcAft>
              <a:buNone/>
            </a:pPr>
            <a:r>
              <a:rPr lang="en" sz="900">
                <a:solidFill>
                  <a:schemeClr val="dk1"/>
                </a:solidFill>
                <a:latin typeface="Archivo"/>
                <a:ea typeface="Archivo"/>
                <a:cs typeface="Archivo"/>
                <a:sym typeface="Archivo"/>
              </a:rPr>
              <a:t>Deşi amândouă conduc la cooperarea mai eficientă a statelor în lupta împotriva criminalităţii, cele două forme de cooperare se  deosebesc între ele. În cadrul primei forme, statele colaborează la adoptarea unor convenţii  pentru reprimarea unor categorii de infracţiuni, după reguli comune, în timp ce, în cadrul  celei de a doua, îşi acordă reciproc asistenţă judiciară, pe baza unor convenţii  internaţionale, pentru a realiza fiecare, în mod corect şi complet, justiţia penală prin  aplicarea legilor penale interne şi a convenţiilor internaţionale menţionate</a:t>
            </a:r>
            <a:endParaRPr sz="900">
              <a:solidFill>
                <a:schemeClr val="dk1"/>
              </a:solidFill>
              <a:latin typeface="Archivo"/>
              <a:ea typeface="Archivo"/>
              <a:cs typeface="Archivo"/>
              <a:sym typeface="Archivo"/>
            </a:endParaRPr>
          </a:p>
        </p:txBody>
      </p:sp>
      <p:sp>
        <p:nvSpPr>
          <p:cNvPr id="1059" name="Google Shape;1059;p39"/>
          <p:cNvSpPr txBox="1"/>
          <p:nvPr/>
        </p:nvSpPr>
        <p:spPr>
          <a:xfrm>
            <a:off x="5310900" y="1472250"/>
            <a:ext cx="3781200" cy="3357600"/>
          </a:xfrm>
          <a:prstGeom prst="rect">
            <a:avLst/>
          </a:prstGeom>
          <a:noFill/>
          <a:ln>
            <a:noFill/>
          </a:ln>
        </p:spPr>
        <p:txBody>
          <a:bodyPr spcFirstLastPara="1" wrap="square" lIns="91425" tIns="91425" rIns="91425" bIns="91425" anchor="t" anchorCtr="0">
            <a:noAutofit/>
          </a:bodyPr>
          <a:lstStyle/>
          <a:p>
            <a:pPr marL="457200" lvl="0" indent="-285750" algn="just" rtl="0">
              <a:lnSpc>
                <a:spcPct val="115000"/>
              </a:lnSpc>
              <a:spcBef>
                <a:spcPts val="0"/>
              </a:spcBef>
              <a:spcAft>
                <a:spcPts val="0"/>
              </a:spcAft>
              <a:buClr>
                <a:srgbClr val="FF6B65"/>
              </a:buClr>
              <a:buSzPts val="900"/>
              <a:buFont typeface="Archivo"/>
              <a:buChar char="●"/>
            </a:pPr>
            <a:r>
              <a:rPr lang="en" sz="850" i="1">
                <a:solidFill>
                  <a:srgbClr val="FF6B65"/>
                </a:solidFill>
              </a:rPr>
              <a:t>Principiul legalităţii incriminării şi al legalităţii pedepsei -</a:t>
            </a:r>
            <a:r>
              <a:rPr lang="en" sz="850">
                <a:solidFill>
                  <a:schemeClr val="dk1"/>
                </a:solidFill>
              </a:rPr>
              <a:t> </a:t>
            </a:r>
            <a:r>
              <a:rPr lang="en" sz="850">
                <a:solidFill>
                  <a:srgbClr val="141413"/>
                </a:solidFill>
              </a:rPr>
              <a:t>nu există infracţiune dacă fapta nu este prevăzută de legea penală înainte de momentul săvârşirii ei, respectiv nici o pedeapsă nu poate fi aplicată dacă ea nu era prevăzută de legea penală în sistemul de pedepse şi pentru fapte de natura celei săvârşite de către persoana ce urmează să fie sancţionată penal.</a:t>
            </a:r>
            <a:endParaRPr sz="850">
              <a:solidFill>
                <a:schemeClr val="dk1"/>
              </a:solidFill>
            </a:endParaRPr>
          </a:p>
          <a:p>
            <a:pPr marL="457200" lvl="0" indent="-285750" algn="just" rtl="0">
              <a:lnSpc>
                <a:spcPct val="115000"/>
              </a:lnSpc>
              <a:spcBef>
                <a:spcPts val="0"/>
              </a:spcBef>
              <a:spcAft>
                <a:spcPts val="0"/>
              </a:spcAft>
              <a:buClr>
                <a:srgbClr val="FF6B65"/>
              </a:buClr>
              <a:buSzPts val="900"/>
              <a:buFont typeface="Archivo"/>
              <a:buChar char="●"/>
            </a:pPr>
            <a:r>
              <a:rPr lang="en" sz="850" i="1">
                <a:solidFill>
                  <a:srgbClr val="FF6B65"/>
                </a:solidFill>
              </a:rPr>
              <a:t>Principiul represiunii universale -</a:t>
            </a:r>
            <a:r>
              <a:rPr lang="en" sz="850">
                <a:solidFill>
                  <a:srgbClr val="141413"/>
                </a:solidFill>
              </a:rPr>
              <a:t> statul care descoperă pe teritoriul său autorul infracţiunii internaţionale, este competent să o judece şi să o pedepsească, indiferent de locul unde a fost săvârşită infracţiunea</a:t>
            </a:r>
            <a:endParaRPr sz="850">
              <a:solidFill>
                <a:srgbClr val="141413"/>
              </a:solidFill>
            </a:endParaRPr>
          </a:p>
          <a:p>
            <a:pPr marL="457200" lvl="0" indent="-282575" algn="just" rtl="0">
              <a:lnSpc>
                <a:spcPct val="115000"/>
              </a:lnSpc>
              <a:spcBef>
                <a:spcPts val="0"/>
              </a:spcBef>
              <a:spcAft>
                <a:spcPts val="0"/>
              </a:spcAft>
              <a:buClr>
                <a:srgbClr val="FF6B65"/>
              </a:buClr>
              <a:buSzPts val="850"/>
              <a:buChar char="●"/>
            </a:pPr>
            <a:r>
              <a:rPr lang="en" sz="850" i="1">
                <a:solidFill>
                  <a:srgbClr val="FF6B65"/>
                </a:solidFill>
              </a:rPr>
              <a:t>Principiul răspunderii penale individuale</a:t>
            </a:r>
            <a:r>
              <a:rPr lang="en" sz="850">
                <a:solidFill>
                  <a:srgbClr val="141413"/>
                </a:solidFill>
              </a:rPr>
              <a:t> -presupune că răspunderea penală incumbă persoane care a săvârşit fapta, indiferent de poziţia acestuia în procesul infracţional.</a:t>
            </a:r>
            <a:endParaRPr sz="850">
              <a:solidFill>
                <a:srgbClr val="141413"/>
              </a:solidFill>
            </a:endParaRPr>
          </a:p>
          <a:p>
            <a:pPr marL="457200" lvl="0" indent="-282575" algn="l" rtl="0">
              <a:lnSpc>
                <a:spcPct val="115000"/>
              </a:lnSpc>
              <a:spcBef>
                <a:spcPts val="0"/>
              </a:spcBef>
              <a:spcAft>
                <a:spcPts val="0"/>
              </a:spcAft>
              <a:buClr>
                <a:srgbClr val="FF6B65"/>
              </a:buClr>
              <a:buSzPts val="850"/>
              <a:buChar char="●"/>
            </a:pPr>
            <a:r>
              <a:rPr lang="en" sz="850" i="1">
                <a:solidFill>
                  <a:srgbClr val="FF6B65"/>
                </a:solidFill>
              </a:rPr>
              <a:t>Principiul imprescriptibilităţii crimelor contra umanităţii şi a crimelor de război </a:t>
            </a:r>
            <a:r>
              <a:rPr lang="en" sz="850">
                <a:solidFill>
                  <a:schemeClr val="dk1"/>
                </a:solidFill>
              </a:rPr>
              <a:t>- principiul dat presupune faptul că </a:t>
            </a:r>
            <a:r>
              <a:rPr lang="en" sz="850">
                <a:solidFill>
                  <a:srgbClr val="141413"/>
                </a:solidFill>
              </a:rPr>
              <a:t>trecerea timpului nu exonerează de răspundere penală a autorilor crimelor contra umanității sau a celor de război. </a:t>
            </a:r>
            <a:endParaRPr sz="850">
              <a:solidFill>
                <a:srgbClr val="141413"/>
              </a:solidFill>
            </a:endParaRPr>
          </a:p>
          <a:p>
            <a:pPr marL="457200" lvl="0" indent="-285750" algn="l" rtl="0">
              <a:lnSpc>
                <a:spcPct val="115000"/>
              </a:lnSpc>
              <a:spcBef>
                <a:spcPts val="0"/>
              </a:spcBef>
              <a:spcAft>
                <a:spcPts val="0"/>
              </a:spcAft>
              <a:buClr>
                <a:srgbClr val="FF6B65"/>
              </a:buClr>
              <a:buSzPts val="900"/>
              <a:buFont typeface="Archivo"/>
              <a:buChar char="●"/>
            </a:pPr>
            <a:r>
              <a:rPr lang="en" sz="850" i="1">
                <a:solidFill>
                  <a:srgbClr val="FF6B65"/>
                </a:solidFill>
              </a:rPr>
              <a:t>Ordinul superiorului ierarhic nu înlătură răspunderea penală</a:t>
            </a:r>
            <a:r>
              <a:rPr lang="en" sz="850">
                <a:solidFill>
                  <a:srgbClr val="141413"/>
                </a:solidFill>
              </a:rPr>
              <a:t>- principiul dat se referă la faptul că nici o persoană nu va fi exonerată de răspundere penală pentru o faptă infracțională săvârșită săvârşi sub imperiului ordinului superiorului.</a:t>
            </a:r>
            <a:endParaRPr sz="850">
              <a:solidFill>
                <a:srgbClr val="141413"/>
              </a:solidFill>
            </a:endParaRPr>
          </a:p>
          <a:p>
            <a:pPr marL="0" lvl="0" indent="0" algn="l" rtl="0">
              <a:lnSpc>
                <a:spcPct val="115000"/>
              </a:lnSpc>
              <a:spcBef>
                <a:spcPts val="0"/>
              </a:spcBef>
              <a:spcAft>
                <a:spcPts val="0"/>
              </a:spcAft>
              <a:buNone/>
            </a:pPr>
            <a:endParaRPr sz="750">
              <a:solidFill>
                <a:srgbClr val="141413"/>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3"/>
        <p:cNvGrpSpPr/>
        <p:nvPr/>
      </p:nvGrpSpPr>
      <p:grpSpPr>
        <a:xfrm>
          <a:off x="0" y="0"/>
          <a:ext cx="0" cy="0"/>
          <a:chOff x="0" y="0"/>
          <a:chExt cx="0" cy="0"/>
        </a:xfrm>
      </p:grpSpPr>
      <p:sp>
        <p:nvSpPr>
          <p:cNvPr id="1064" name="Google Shape;1064;p4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Concluzie </a:t>
            </a:r>
            <a:endParaRPr/>
          </a:p>
        </p:txBody>
      </p:sp>
      <p:sp>
        <p:nvSpPr>
          <p:cNvPr id="1065" name="Google Shape;1065;p40"/>
          <p:cNvSpPr txBox="1">
            <a:spLocks noGrp="1"/>
          </p:cNvSpPr>
          <p:nvPr>
            <p:ph type="body" idx="1"/>
          </p:nvPr>
        </p:nvSpPr>
        <p:spPr>
          <a:xfrm>
            <a:off x="1096625" y="1156938"/>
            <a:ext cx="5002800" cy="2748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050">
                <a:solidFill>
                  <a:srgbClr val="000000"/>
                </a:solidFill>
                <a:latin typeface="DM Sans"/>
                <a:ea typeface="DM Sans"/>
                <a:cs typeface="DM Sans"/>
                <a:sym typeface="DM Sans"/>
              </a:rPr>
              <a:t>Dreptul penal internațional și dreptul internațional penal sunt concepte ce, deși sunt utilizate în mod frecvent în literatura de specialitate, prezintă o strânsă interdependență în practică. Chiar dacă teoretic există o distincție clară între cele două, în contextul actual al cooperării internaționale între state, problema dată prezinta o mai micã importanţã, între cele douã ramuri  existând o strânsã întrepãtrundere</a:t>
            </a:r>
            <a:r>
              <a:rPr lang="en">
                <a:latin typeface="DM Sans"/>
                <a:ea typeface="DM Sans"/>
                <a:cs typeface="DM Sans"/>
                <a:sym typeface="DM Sans"/>
              </a:rPr>
              <a:t> </a:t>
            </a:r>
            <a:r>
              <a:rPr lang="en" sz="1050">
                <a:solidFill>
                  <a:srgbClr val="000000"/>
                </a:solidFill>
                <a:latin typeface="DM Sans"/>
                <a:ea typeface="DM Sans"/>
                <a:cs typeface="DM Sans"/>
                <a:sym typeface="DM Sans"/>
              </a:rPr>
              <a:t>Ori, ambele au un scop comun: combaterea criminalității internaționale, și aplică principii și noțiuni provenite din dreptul penal intern, inclusiv norme referitoare la infracțiuni, sancțiuni, competență judiciară, și proceduri procesuale. Astfel, deși conceptele pot părea distincte din punct de vedere teoretic, în practică ele sunt interconectate și se influențează reciproc, reflectând în mod direct evoluțiile și nevoile cooperării internaționale în domeniul justiției penale. De asemenea, acest fenomen subliniază importanța unui cadru juridic unitar și coerent la nivel global pentru a răspunde eficient provocărilor aduse de criminalitatea transnațională.</a:t>
            </a:r>
            <a:endParaRPr sz="1050">
              <a:solidFill>
                <a:srgbClr val="000000"/>
              </a:solidFill>
              <a:latin typeface="DM Sans"/>
              <a:ea typeface="DM Sans"/>
              <a:cs typeface="DM Sans"/>
              <a:sym typeface="DM Sans"/>
            </a:endParaRPr>
          </a:p>
          <a:p>
            <a:pPr marL="0" lvl="0" indent="0" algn="just" rtl="0">
              <a:lnSpc>
                <a:spcPct val="115000"/>
              </a:lnSpc>
              <a:spcBef>
                <a:spcPts val="0"/>
              </a:spcBef>
              <a:spcAft>
                <a:spcPts val="0"/>
              </a:spcAft>
              <a:buNone/>
            </a:pPr>
            <a:endParaRPr>
              <a:latin typeface="DM Sans"/>
              <a:ea typeface="DM Sans"/>
              <a:cs typeface="DM Sans"/>
              <a:sym typeface="DM Sans"/>
            </a:endParaRPr>
          </a:p>
        </p:txBody>
      </p:sp>
      <p:grpSp>
        <p:nvGrpSpPr>
          <p:cNvPr id="1066" name="Google Shape;1066;p40"/>
          <p:cNvGrpSpPr/>
          <p:nvPr/>
        </p:nvGrpSpPr>
        <p:grpSpPr>
          <a:xfrm rot="1850313">
            <a:off x="352112" y="1006459"/>
            <a:ext cx="616739" cy="668603"/>
            <a:chOff x="7511392" y="307000"/>
            <a:chExt cx="863570" cy="936192"/>
          </a:xfrm>
        </p:grpSpPr>
        <p:sp>
          <p:nvSpPr>
            <p:cNvPr id="1067" name="Google Shape;1067;p40"/>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0"/>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9" name="Google Shape;1069;p40"/>
          <p:cNvGrpSpPr/>
          <p:nvPr/>
        </p:nvGrpSpPr>
        <p:grpSpPr>
          <a:xfrm rot="6978264">
            <a:off x="5543087" y="4184432"/>
            <a:ext cx="820120" cy="819692"/>
            <a:chOff x="6212418" y="1482331"/>
            <a:chExt cx="627249" cy="626921"/>
          </a:xfrm>
        </p:grpSpPr>
        <p:sp>
          <p:nvSpPr>
            <p:cNvPr id="1070" name="Google Shape;1070;p40"/>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0"/>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2" name="Google Shape;1072;p40"/>
          <p:cNvGrpSpPr/>
          <p:nvPr/>
        </p:nvGrpSpPr>
        <p:grpSpPr>
          <a:xfrm>
            <a:off x="6072953" y="1348603"/>
            <a:ext cx="2355944" cy="3911747"/>
            <a:chOff x="6072953" y="1348603"/>
            <a:chExt cx="2355944" cy="3911747"/>
          </a:xfrm>
        </p:grpSpPr>
        <p:grpSp>
          <p:nvGrpSpPr>
            <p:cNvPr id="1073" name="Google Shape;1073;p40"/>
            <p:cNvGrpSpPr/>
            <p:nvPr/>
          </p:nvGrpSpPr>
          <p:grpSpPr>
            <a:xfrm>
              <a:off x="6292927" y="1762715"/>
              <a:ext cx="664633" cy="664286"/>
              <a:chOff x="6212418" y="1482331"/>
              <a:chExt cx="627249" cy="626921"/>
            </a:xfrm>
          </p:grpSpPr>
          <p:sp>
            <p:nvSpPr>
              <p:cNvPr id="1074" name="Google Shape;1074;p40"/>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0"/>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6" name="Google Shape;1076;p40"/>
            <p:cNvGrpSpPr/>
            <p:nvPr/>
          </p:nvGrpSpPr>
          <p:grpSpPr>
            <a:xfrm>
              <a:off x="7056977" y="1348603"/>
              <a:ext cx="1371920" cy="3911747"/>
              <a:chOff x="7056977" y="1297778"/>
              <a:chExt cx="1371920" cy="3911747"/>
            </a:xfrm>
          </p:grpSpPr>
          <p:sp>
            <p:nvSpPr>
              <p:cNvPr id="1077" name="Google Shape;1077;p40"/>
              <p:cNvSpPr/>
              <p:nvPr/>
            </p:nvSpPr>
            <p:spPr>
              <a:xfrm>
                <a:off x="7585796" y="2328023"/>
                <a:ext cx="500382" cy="835275"/>
              </a:xfrm>
              <a:custGeom>
                <a:avLst/>
                <a:gdLst/>
                <a:ahLst/>
                <a:cxnLst/>
                <a:rect l="l" t="t" r="r" b="b"/>
                <a:pathLst>
                  <a:path w="5754" h="9605" extrusionOk="0">
                    <a:moveTo>
                      <a:pt x="2971" y="1"/>
                    </a:moveTo>
                    <a:cubicBezTo>
                      <a:pt x="1988" y="1"/>
                      <a:pt x="1118" y="148"/>
                      <a:pt x="406" y="340"/>
                    </a:cubicBezTo>
                    <a:lnTo>
                      <a:pt x="6" y="2987"/>
                    </a:lnTo>
                    <a:cubicBezTo>
                      <a:pt x="0" y="2987"/>
                      <a:pt x="0" y="7297"/>
                      <a:pt x="763" y="9605"/>
                    </a:cubicBezTo>
                    <a:lnTo>
                      <a:pt x="4388" y="3052"/>
                    </a:lnTo>
                    <a:lnTo>
                      <a:pt x="5754" y="399"/>
                    </a:lnTo>
                    <a:cubicBezTo>
                      <a:pt x="4760" y="111"/>
                      <a:pt x="3823" y="1"/>
                      <a:pt x="29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0"/>
              <p:cNvSpPr/>
              <p:nvPr/>
            </p:nvSpPr>
            <p:spPr>
              <a:xfrm>
                <a:off x="7243598" y="2358547"/>
                <a:ext cx="1039115" cy="1306525"/>
              </a:xfrm>
              <a:custGeom>
                <a:avLst/>
                <a:gdLst/>
                <a:ahLst/>
                <a:cxnLst/>
                <a:rect l="l" t="t" r="r" b="b"/>
                <a:pathLst>
                  <a:path w="11949" h="15024" extrusionOk="0">
                    <a:moveTo>
                      <a:pt x="4323" y="1"/>
                    </a:moveTo>
                    <a:cubicBezTo>
                      <a:pt x="2981" y="346"/>
                      <a:pt x="2165" y="609"/>
                      <a:pt x="2165" y="609"/>
                    </a:cubicBezTo>
                    <a:lnTo>
                      <a:pt x="2093" y="1062"/>
                    </a:lnTo>
                    <a:lnTo>
                      <a:pt x="1819" y="2922"/>
                    </a:lnTo>
                    <a:cubicBezTo>
                      <a:pt x="454" y="4669"/>
                      <a:pt x="48" y="5682"/>
                      <a:pt x="30" y="6189"/>
                    </a:cubicBezTo>
                    <a:cubicBezTo>
                      <a:pt x="0" y="7334"/>
                      <a:pt x="1306" y="8347"/>
                      <a:pt x="1306" y="8347"/>
                    </a:cubicBezTo>
                    <a:lnTo>
                      <a:pt x="1431" y="12717"/>
                    </a:lnTo>
                    <a:lnTo>
                      <a:pt x="1479" y="14208"/>
                    </a:lnTo>
                    <a:cubicBezTo>
                      <a:pt x="3057" y="14823"/>
                      <a:pt x="4473" y="15024"/>
                      <a:pt x="5648" y="15024"/>
                    </a:cubicBezTo>
                    <a:cubicBezTo>
                      <a:pt x="7857" y="15024"/>
                      <a:pt x="9218" y="14315"/>
                      <a:pt x="9218" y="14315"/>
                    </a:cubicBezTo>
                    <a:cubicBezTo>
                      <a:pt x="9265" y="14041"/>
                      <a:pt x="9313" y="13749"/>
                      <a:pt x="9379" y="13457"/>
                    </a:cubicBezTo>
                    <a:cubicBezTo>
                      <a:pt x="10070" y="10112"/>
                      <a:pt x="11948" y="5879"/>
                      <a:pt x="11948" y="5879"/>
                    </a:cubicBezTo>
                    <a:lnTo>
                      <a:pt x="11948" y="960"/>
                    </a:lnTo>
                    <a:cubicBezTo>
                      <a:pt x="11245" y="549"/>
                      <a:pt x="10422" y="257"/>
                      <a:pt x="9701" y="60"/>
                    </a:cubicBezTo>
                    <a:lnTo>
                      <a:pt x="8019" y="2624"/>
                    </a:lnTo>
                    <a:lnTo>
                      <a:pt x="4687" y="8538"/>
                    </a:lnTo>
                    <a:cubicBezTo>
                      <a:pt x="3935" y="6237"/>
                      <a:pt x="4227" y="2666"/>
                      <a:pt x="4227" y="2666"/>
                    </a:cubicBezTo>
                    <a:lnTo>
                      <a:pt x="432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0"/>
              <p:cNvSpPr/>
              <p:nvPr/>
            </p:nvSpPr>
            <p:spPr>
              <a:xfrm>
                <a:off x="7430742" y="2356982"/>
                <a:ext cx="761705" cy="871625"/>
              </a:xfrm>
              <a:custGeom>
                <a:avLst/>
                <a:gdLst/>
                <a:ahLst/>
                <a:cxnLst/>
                <a:rect l="l" t="t" r="r" b="b"/>
                <a:pathLst>
                  <a:path w="8759" h="10023" extrusionOk="0">
                    <a:moveTo>
                      <a:pt x="2171" y="1"/>
                    </a:moveTo>
                    <a:lnTo>
                      <a:pt x="2171" y="1"/>
                    </a:lnTo>
                    <a:cubicBezTo>
                      <a:pt x="1777" y="102"/>
                      <a:pt x="1432" y="174"/>
                      <a:pt x="1134" y="287"/>
                    </a:cubicBezTo>
                    <a:lnTo>
                      <a:pt x="1" y="3727"/>
                    </a:lnTo>
                    <a:lnTo>
                      <a:pt x="996" y="3906"/>
                    </a:lnTo>
                    <a:lnTo>
                      <a:pt x="13" y="4609"/>
                    </a:lnTo>
                    <a:cubicBezTo>
                      <a:pt x="13" y="4609"/>
                      <a:pt x="1187" y="8139"/>
                      <a:pt x="2487" y="10023"/>
                    </a:cubicBezTo>
                    <a:cubicBezTo>
                      <a:pt x="2487" y="10023"/>
                      <a:pt x="6457" y="6744"/>
                      <a:pt x="7447" y="5003"/>
                    </a:cubicBezTo>
                    <a:lnTo>
                      <a:pt x="6291" y="4108"/>
                    </a:lnTo>
                    <a:lnTo>
                      <a:pt x="7859" y="4073"/>
                    </a:lnTo>
                    <a:lnTo>
                      <a:pt x="8759" y="502"/>
                    </a:lnTo>
                    <a:cubicBezTo>
                      <a:pt x="8341" y="323"/>
                      <a:pt x="7930" y="180"/>
                      <a:pt x="7531" y="60"/>
                    </a:cubicBezTo>
                    <a:lnTo>
                      <a:pt x="5861" y="2624"/>
                    </a:lnTo>
                    <a:lnTo>
                      <a:pt x="2535" y="8544"/>
                    </a:lnTo>
                    <a:cubicBezTo>
                      <a:pt x="1783" y="6237"/>
                      <a:pt x="2075" y="2672"/>
                      <a:pt x="2075" y="2672"/>
                    </a:cubicBezTo>
                    <a:lnTo>
                      <a:pt x="217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0"/>
              <p:cNvSpPr/>
              <p:nvPr/>
            </p:nvSpPr>
            <p:spPr>
              <a:xfrm>
                <a:off x="7244120" y="2451858"/>
                <a:ext cx="1038593" cy="1076944"/>
              </a:xfrm>
              <a:custGeom>
                <a:avLst/>
                <a:gdLst/>
                <a:ahLst/>
                <a:cxnLst/>
                <a:rect l="l" t="t" r="r" b="b"/>
                <a:pathLst>
                  <a:path w="11943" h="12384" extrusionOk="0">
                    <a:moveTo>
                      <a:pt x="2099" y="1"/>
                    </a:moveTo>
                    <a:lnTo>
                      <a:pt x="1819" y="1855"/>
                    </a:lnTo>
                    <a:cubicBezTo>
                      <a:pt x="460" y="3608"/>
                      <a:pt x="48" y="4621"/>
                      <a:pt x="30" y="5128"/>
                    </a:cubicBezTo>
                    <a:cubicBezTo>
                      <a:pt x="0" y="6267"/>
                      <a:pt x="1306" y="7280"/>
                      <a:pt x="1306" y="7280"/>
                    </a:cubicBezTo>
                    <a:lnTo>
                      <a:pt x="1431" y="11656"/>
                    </a:lnTo>
                    <a:cubicBezTo>
                      <a:pt x="1505" y="11658"/>
                      <a:pt x="1580" y="11659"/>
                      <a:pt x="1657" y="11659"/>
                    </a:cubicBezTo>
                    <a:cubicBezTo>
                      <a:pt x="2670" y="11659"/>
                      <a:pt x="3897" y="11504"/>
                      <a:pt x="5283" y="10983"/>
                    </a:cubicBezTo>
                    <a:cubicBezTo>
                      <a:pt x="6964" y="11883"/>
                      <a:pt x="8377" y="12253"/>
                      <a:pt x="9373" y="12384"/>
                    </a:cubicBezTo>
                    <a:cubicBezTo>
                      <a:pt x="10064" y="9039"/>
                      <a:pt x="11942" y="4806"/>
                      <a:pt x="11942" y="4806"/>
                    </a:cubicBezTo>
                    <a:lnTo>
                      <a:pt x="11942" y="406"/>
                    </a:lnTo>
                    <a:cubicBezTo>
                      <a:pt x="11893" y="371"/>
                      <a:pt x="11858" y="352"/>
                      <a:pt x="11838" y="352"/>
                    </a:cubicBezTo>
                    <a:cubicBezTo>
                      <a:pt x="11831" y="352"/>
                      <a:pt x="11826" y="354"/>
                      <a:pt x="11823" y="358"/>
                    </a:cubicBezTo>
                    <a:cubicBezTo>
                      <a:pt x="11802" y="353"/>
                      <a:pt x="11781" y="350"/>
                      <a:pt x="11759" y="350"/>
                    </a:cubicBezTo>
                    <a:cubicBezTo>
                      <a:pt x="10577" y="350"/>
                      <a:pt x="9599" y="8896"/>
                      <a:pt x="9599" y="8896"/>
                    </a:cubicBezTo>
                    <a:lnTo>
                      <a:pt x="5110" y="7817"/>
                    </a:lnTo>
                    <a:cubicBezTo>
                      <a:pt x="4949" y="8008"/>
                      <a:pt x="4710" y="8383"/>
                      <a:pt x="4520" y="8842"/>
                    </a:cubicBezTo>
                    <a:lnTo>
                      <a:pt x="2296" y="8485"/>
                    </a:lnTo>
                    <a:lnTo>
                      <a:pt x="2338" y="4281"/>
                    </a:lnTo>
                    <a:lnTo>
                      <a:pt x="2105" y="1"/>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0"/>
              <p:cNvSpPr/>
              <p:nvPr/>
            </p:nvSpPr>
            <p:spPr>
              <a:xfrm>
                <a:off x="7088022" y="2411420"/>
                <a:ext cx="365156" cy="972241"/>
              </a:xfrm>
              <a:custGeom>
                <a:avLst/>
                <a:gdLst/>
                <a:ahLst/>
                <a:cxnLst/>
                <a:rect l="l" t="t" r="r" b="b"/>
                <a:pathLst>
                  <a:path w="4199" h="11180" extrusionOk="0">
                    <a:moveTo>
                      <a:pt x="3966" y="1"/>
                    </a:moveTo>
                    <a:cubicBezTo>
                      <a:pt x="3966" y="1"/>
                      <a:pt x="2332" y="454"/>
                      <a:pt x="1163" y="5015"/>
                    </a:cubicBezTo>
                    <a:cubicBezTo>
                      <a:pt x="1" y="9558"/>
                      <a:pt x="347" y="11018"/>
                      <a:pt x="746" y="11179"/>
                    </a:cubicBezTo>
                    <a:cubicBezTo>
                      <a:pt x="2946" y="9892"/>
                      <a:pt x="4162" y="8491"/>
                      <a:pt x="4162" y="8491"/>
                    </a:cubicBezTo>
                    <a:lnTo>
                      <a:pt x="4198" y="4287"/>
                    </a:lnTo>
                    <a:lnTo>
                      <a:pt x="396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0"/>
              <p:cNvSpPr/>
              <p:nvPr/>
            </p:nvSpPr>
            <p:spPr>
              <a:xfrm>
                <a:off x="7056977" y="3594023"/>
                <a:ext cx="1371920" cy="1615502"/>
              </a:xfrm>
              <a:custGeom>
                <a:avLst/>
                <a:gdLst/>
                <a:ahLst/>
                <a:cxnLst/>
                <a:rect l="l" t="t" r="r" b="b"/>
                <a:pathLst>
                  <a:path w="15776" h="18577" extrusionOk="0">
                    <a:moveTo>
                      <a:pt x="3631" y="1"/>
                    </a:moveTo>
                    <a:cubicBezTo>
                      <a:pt x="3631" y="1"/>
                      <a:pt x="0" y="5772"/>
                      <a:pt x="3554" y="18113"/>
                    </a:cubicBezTo>
                    <a:cubicBezTo>
                      <a:pt x="3554" y="18113"/>
                      <a:pt x="4733" y="18577"/>
                      <a:pt x="7916" y="18577"/>
                    </a:cubicBezTo>
                    <a:cubicBezTo>
                      <a:pt x="9507" y="18577"/>
                      <a:pt x="11600" y="18461"/>
                      <a:pt x="14297" y="18113"/>
                    </a:cubicBezTo>
                    <a:cubicBezTo>
                      <a:pt x="14297" y="18113"/>
                      <a:pt x="15775" y="6136"/>
                      <a:pt x="11376" y="108"/>
                    </a:cubicBezTo>
                    <a:lnTo>
                      <a:pt x="363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0"/>
              <p:cNvSpPr/>
              <p:nvPr/>
            </p:nvSpPr>
            <p:spPr>
              <a:xfrm>
                <a:off x="7100458" y="3149732"/>
                <a:ext cx="773705" cy="275845"/>
              </a:xfrm>
              <a:custGeom>
                <a:avLst/>
                <a:gdLst/>
                <a:ahLst/>
                <a:cxnLst/>
                <a:rect l="l" t="t" r="r" b="b"/>
                <a:pathLst>
                  <a:path w="8897" h="3172" extrusionOk="0">
                    <a:moveTo>
                      <a:pt x="4019" y="1"/>
                    </a:moveTo>
                    <a:cubicBezTo>
                      <a:pt x="4019" y="1"/>
                      <a:pt x="1" y="1"/>
                      <a:pt x="597" y="2689"/>
                    </a:cubicBezTo>
                    <a:cubicBezTo>
                      <a:pt x="811" y="2770"/>
                      <a:pt x="1848" y="3171"/>
                      <a:pt x="3420" y="3171"/>
                    </a:cubicBezTo>
                    <a:cubicBezTo>
                      <a:pt x="4866" y="3171"/>
                      <a:pt x="6765" y="2832"/>
                      <a:pt x="8896" y="1592"/>
                    </a:cubicBezTo>
                    <a:lnTo>
                      <a:pt x="8372" y="698"/>
                    </a:lnTo>
                    <a:lnTo>
                      <a:pt x="401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0"/>
              <p:cNvSpPr/>
              <p:nvPr/>
            </p:nvSpPr>
            <p:spPr>
              <a:xfrm>
                <a:off x="7449960" y="3149732"/>
                <a:ext cx="424203" cy="239060"/>
              </a:xfrm>
              <a:custGeom>
                <a:avLst/>
                <a:gdLst/>
                <a:ahLst/>
                <a:cxnLst/>
                <a:rect l="l" t="t" r="r" b="b"/>
                <a:pathLst>
                  <a:path w="4878" h="2749" extrusionOk="0">
                    <a:moveTo>
                      <a:pt x="0" y="1"/>
                    </a:moveTo>
                    <a:cubicBezTo>
                      <a:pt x="0" y="1"/>
                      <a:pt x="1640" y="1527"/>
                      <a:pt x="2254" y="2749"/>
                    </a:cubicBezTo>
                    <a:cubicBezTo>
                      <a:pt x="3089" y="2505"/>
                      <a:pt x="3709" y="2278"/>
                      <a:pt x="4877" y="1604"/>
                    </a:cubicBezTo>
                    <a:lnTo>
                      <a:pt x="4353" y="698"/>
                    </a:lnTo>
                    <a:lnTo>
                      <a:pt x="0" y="1"/>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0"/>
              <p:cNvSpPr/>
              <p:nvPr/>
            </p:nvSpPr>
            <p:spPr>
              <a:xfrm>
                <a:off x="7375781" y="3069987"/>
                <a:ext cx="308108" cy="200101"/>
              </a:xfrm>
              <a:custGeom>
                <a:avLst/>
                <a:gdLst/>
                <a:ahLst/>
                <a:cxnLst/>
                <a:rect l="l" t="t" r="r" b="b"/>
                <a:pathLst>
                  <a:path w="3543" h="2301" extrusionOk="0">
                    <a:moveTo>
                      <a:pt x="1447" y="1"/>
                    </a:moveTo>
                    <a:cubicBezTo>
                      <a:pt x="52" y="1"/>
                      <a:pt x="1" y="1031"/>
                      <a:pt x="1" y="1031"/>
                    </a:cubicBezTo>
                    <a:cubicBezTo>
                      <a:pt x="710" y="1627"/>
                      <a:pt x="2290" y="1871"/>
                      <a:pt x="2910" y="2301"/>
                    </a:cubicBezTo>
                    <a:cubicBezTo>
                      <a:pt x="3339" y="1365"/>
                      <a:pt x="3542" y="500"/>
                      <a:pt x="3542" y="500"/>
                    </a:cubicBezTo>
                    <a:cubicBezTo>
                      <a:pt x="2628" y="135"/>
                      <a:pt x="1950" y="1"/>
                      <a:pt x="1447" y="1"/>
                    </a:cubicBezTo>
                    <a:close/>
                  </a:path>
                </a:pathLst>
              </a:custGeom>
              <a:solidFill>
                <a:srgbClr val="FFAA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0"/>
              <p:cNvSpPr/>
              <p:nvPr/>
            </p:nvSpPr>
            <p:spPr>
              <a:xfrm>
                <a:off x="7570229" y="3089554"/>
                <a:ext cx="121921" cy="208014"/>
              </a:xfrm>
              <a:custGeom>
                <a:avLst/>
                <a:gdLst/>
                <a:ahLst/>
                <a:cxnLst/>
                <a:rect l="l" t="t" r="r" b="b"/>
                <a:pathLst>
                  <a:path w="1402" h="2392" extrusionOk="0">
                    <a:moveTo>
                      <a:pt x="776" y="1"/>
                    </a:moveTo>
                    <a:cubicBezTo>
                      <a:pt x="776" y="1"/>
                      <a:pt x="0" y="633"/>
                      <a:pt x="0" y="1962"/>
                    </a:cubicBezTo>
                    <a:cubicBezTo>
                      <a:pt x="215" y="2111"/>
                      <a:pt x="436" y="2255"/>
                      <a:pt x="638" y="2392"/>
                    </a:cubicBezTo>
                    <a:cubicBezTo>
                      <a:pt x="919" y="1289"/>
                      <a:pt x="1223" y="627"/>
                      <a:pt x="1402" y="120"/>
                    </a:cubicBezTo>
                    <a:lnTo>
                      <a:pt x="77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0"/>
              <p:cNvSpPr/>
              <p:nvPr/>
            </p:nvSpPr>
            <p:spPr>
              <a:xfrm>
                <a:off x="7612232" y="2441335"/>
                <a:ext cx="781880" cy="1053812"/>
              </a:xfrm>
              <a:custGeom>
                <a:avLst/>
                <a:gdLst/>
                <a:ahLst/>
                <a:cxnLst/>
                <a:rect l="l" t="t" r="r" b="b"/>
                <a:pathLst>
                  <a:path w="8991" h="12118" extrusionOk="0">
                    <a:moveTo>
                      <a:pt x="7646" y="0"/>
                    </a:moveTo>
                    <a:cubicBezTo>
                      <a:pt x="6462" y="0"/>
                      <a:pt x="5444" y="8546"/>
                      <a:pt x="5444" y="8546"/>
                    </a:cubicBezTo>
                    <a:lnTo>
                      <a:pt x="948" y="7467"/>
                    </a:lnTo>
                    <a:cubicBezTo>
                      <a:pt x="638" y="7854"/>
                      <a:pt x="0" y="8933"/>
                      <a:pt x="60" y="10019"/>
                    </a:cubicBezTo>
                    <a:cubicBezTo>
                      <a:pt x="2963" y="11888"/>
                      <a:pt x="5269" y="12118"/>
                      <a:pt x="6229" y="12118"/>
                    </a:cubicBezTo>
                    <a:cubicBezTo>
                      <a:pt x="6543" y="12118"/>
                      <a:pt x="6714" y="12093"/>
                      <a:pt x="6714" y="12093"/>
                    </a:cubicBezTo>
                    <a:cubicBezTo>
                      <a:pt x="6714" y="12093"/>
                      <a:pt x="6722" y="12095"/>
                      <a:pt x="6739" y="12095"/>
                    </a:cubicBezTo>
                    <a:cubicBezTo>
                      <a:pt x="6933" y="12095"/>
                      <a:pt x="8195" y="11882"/>
                      <a:pt x="8580" y="6418"/>
                    </a:cubicBezTo>
                    <a:cubicBezTo>
                      <a:pt x="8991" y="509"/>
                      <a:pt x="7709" y="8"/>
                      <a:pt x="7709" y="8"/>
                    </a:cubicBezTo>
                    <a:cubicBezTo>
                      <a:pt x="7688" y="3"/>
                      <a:pt x="7667" y="0"/>
                      <a:pt x="76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0"/>
              <p:cNvSpPr/>
              <p:nvPr/>
            </p:nvSpPr>
            <p:spPr>
              <a:xfrm>
                <a:off x="7944081" y="3025549"/>
                <a:ext cx="308369" cy="207666"/>
              </a:xfrm>
              <a:custGeom>
                <a:avLst/>
                <a:gdLst/>
                <a:ahLst/>
                <a:cxnLst/>
                <a:rect l="l" t="t" r="r" b="b"/>
                <a:pathLst>
                  <a:path w="3546" h="2388" extrusionOk="0">
                    <a:moveTo>
                      <a:pt x="3072" y="0"/>
                    </a:moveTo>
                    <a:cubicBezTo>
                      <a:pt x="2686" y="0"/>
                      <a:pt x="2040" y="346"/>
                      <a:pt x="1771" y="457"/>
                    </a:cubicBezTo>
                    <a:cubicBezTo>
                      <a:pt x="1431" y="600"/>
                      <a:pt x="0" y="1452"/>
                      <a:pt x="0" y="1452"/>
                    </a:cubicBezTo>
                    <a:lnTo>
                      <a:pt x="1491" y="1816"/>
                    </a:lnTo>
                    <a:cubicBezTo>
                      <a:pt x="1491" y="1816"/>
                      <a:pt x="1592" y="1816"/>
                      <a:pt x="1789" y="1917"/>
                    </a:cubicBezTo>
                    <a:cubicBezTo>
                      <a:pt x="1927" y="1989"/>
                      <a:pt x="2650" y="2388"/>
                      <a:pt x="2924" y="2388"/>
                    </a:cubicBezTo>
                    <a:cubicBezTo>
                      <a:pt x="2991" y="2388"/>
                      <a:pt x="3031" y="2364"/>
                      <a:pt x="3029" y="2305"/>
                    </a:cubicBezTo>
                    <a:cubicBezTo>
                      <a:pt x="3011" y="2007"/>
                      <a:pt x="2290" y="1667"/>
                      <a:pt x="2289" y="1667"/>
                    </a:cubicBezTo>
                    <a:lnTo>
                      <a:pt x="2289" y="1667"/>
                    </a:lnTo>
                    <a:cubicBezTo>
                      <a:pt x="2290" y="1667"/>
                      <a:pt x="2789" y="1844"/>
                      <a:pt x="3088" y="1844"/>
                    </a:cubicBezTo>
                    <a:cubicBezTo>
                      <a:pt x="3203" y="1844"/>
                      <a:pt x="3288" y="1818"/>
                      <a:pt x="3303" y="1744"/>
                    </a:cubicBezTo>
                    <a:cubicBezTo>
                      <a:pt x="3369" y="1411"/>
                      <a:pt x="2462" y="1285"/>
                      <a:pt x="2462" y="1285"/>
                    </a:cubicBezTo>
                    <a:lnTo>
                      <a:pt x="2462" y="1285"/>
                    </a:lnTo>
                    <a:cubicBezTo>
                      <a:pt x="2462" y="1285"/>
                      <a:pt x="2492" y="1286"/>
                      <a:pt x="2540" y="1286"/>
                    </a:cubicBezTo>
                    <a:cubicBezTo>
                      <a:pt x="2789" y="1286"/>
                      <a:pt x="3545" y="1265"/>
                      <a:pt x="3535" y="1011"/>
                    </a:cubicBezTo>
                    <a:cubicBezTo>
                      <a:pt x="3522" y="831"/>
                      <a:pt x="3100" y="792"/>
                      <a:pt x="2739" y="792"/>
                    </a:cubicBezTo>
                    <a:cubicBezTo>
                      <a:pt x="2467" y="792"/>
                      <a:pt x="2230" y="814"/>
                      <a:pt x="2230" y="814"/>
                    </a:cubicBezTo>
                    <a:cubicBezTo>
                      <a:pt x="2295" y="773"/>
                      <a:pt x="3482" y="463"/>
                      <a:pt x="3357" y="153"/>
                    </a:cubicBezTo>
                    <a:cubicBezTo>
                      <a:pt x="3312" y="43"/>
                      <a:pt x="3208" y="0"/>
                      <a:pt x="3072" y="0"/>
                    </a:cubicBezTo>
                    <a:close/>
                  </a:path>
                </a:pathLst>
              </a:custGeom>
              <a:solidFill>
                <a:srgbClr val="FFAA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0"/>
              <p:cNvSpPr/>
              <p:nvPr/>
            </p:nvSpPr>
            <p:spPr>
              <a:xfrm>
                <a:off x="7619450" y="2342372"/>
                <a:ext cx="433073" cy="268801"/>
              </a:xfrm>
              <a:custGeom>
                <a:avLst/>
                <a:gdLst/>
                <a:ahLst/>
                <a:cxnLst/>
                <a:rect l="l" t="t" r="r" b="b"/>
                <a:pathLst>
                  <a:path w="4980" h="3091" extrusionOk="0">
                    <a:moveTo>
                      <a:pt x="1491" y="0"/>
                    </a:moveTo>
                    <a:cubicBezTo>
                      <a:pt x="909" y="0"/>
                      <a:pt x="456" y="24"/>
                      <a:pt x="347" y="91"/>
                    </a:cubicBezTo>
                    <a:cubicBezTo>
                      <a:pt x="347" y="91"/>
                      <a:pt x="1" y="1069"/>
                      <a:pt x="830" y="2750"/>
                    </a:cubicBezTo>
                    <a:lnTo>
                      <a:pt x="2082" y="1421"/>
                    </a:lnTo>
                    <a:lnTo>
                      <a:pt x="2618" y="3090"/>
                    </a:lnTo>
                    <a:cubicBezTo>
                      <a:pt x="2618" y="3090"/>
                      <a:pt x="4598" y="1683"/>
                      <a:pt x="4979" y="133"/>
                    </a:cubicBezTo>
                    <a:cubicBezTo>
                      <a:pt x="4975" y="133"/>
                      <a:pt x="2869" y="0"/>
                      <a:pt x="1491"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0"/>
              <p:cNvSpPr/>
              <p:nvPr/>
            </p:nvSpPr>
            <p:spPr>
              <a:xfrm>
                <a:off x="7239946" y="1297778"/>
                <a:ext cx="1089640" cy="947022"/>
              </a:xfrm>
              <a:custGeom>
                <a:avLst/>
                <a:gdLst/>
                <a:ahLst/>
                <a:cxnLst/>
                <a:rect l="l" t="t" r="r" b="b"/>
                <a:pathLst>
                  <a:path w="12530" h="10890" extrusionOk="0">
                    <a:moveTo>
                      <a:pt x="7933" y="1"/>
                    </a:moveTo>
                    <a:cubicBezTo>
                      <a:pt x="7451" y="1"/>
                      <a:pt x="6894" y="106"/>
                      <a:pt x="6249" y="334"/>
                    </a:cubicBezTo>
                    <a:cubicBezTo>
                      <a:pt x="6249" y="334"/>
                      <a:pt x="6213" y="332"/>
                      <a:pt x="6149" y="332"/>
                    </a:cubicBezTo>
                    <a:cubicBezTo>
                      <a:pt x="5694" y="332"/>
                      <a:pt x="3820" y="469"/>
                      <a:pt x="3339" y="2695"/>
                    </a:cubicBezTo>
                    <a:cubicBezTo>
                      <a:pt x="2791" y="5241"/>
                      <a:pt x="1" y="10815"/>
                      <a:pt x="5945" y="10887"/>
                    </a:cubicBezTo>
                    <a:cubicBezTo>
                      <a:pt x="6132" y="10889"/>
                      <a:pt x="6314" y="10890"/>
                      <a:pt x="6491" y="10890"/>
                    </a:cubicBezTo>
                    <a:cubicBezTo>
                      <a:pt x="11924" y="10890"/>
                      <a:pt x="12530" y="9974"/>
                      <a:pt x="11704" y="6278"/>
                    </a:cubicBezTo>
                    <a:cubicBezTo>
                      <a:pt x="10990" y="3055"/>
                      <a:pt x="10535" y="1"/>
                      <a:pt x="79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0"/>
              <p:cNvSpPr/>
              <p:nvPr/>
            </p:nvSpPr>
            <p:spPr>
              <a:xfrm>
                <a:off x="7736676" y="2017915"/>
                <a:ext cx="231842" cy="432465"/>
              </a:xfrm>
              <a:custGeom>
                <a:avLst/>
                <a:gdLst/>
                <a:ahLst/>
                <a:cxnLst/>
                <a:rect l="l" t="t" r="r" b="b"/>
                <a:pathLst>
                  <a:path w="2666" h="4973" extrusionOk="0">
                    <a:moveTo>
                      <a:pt x="18" y="1"/>
                    </a:moveTo>
                    <a:lnTo>
                      <a:pt x="12" y="2803"/>
                    </a:lnTo>
                    <a:lnTo>
                      <a:pt x="0" y="4961"/>
                    </a:lnTo>
                    <a:lnTo>
                      <a:pt x="2641" y="4973"/>
                    </a:lnTo>
                    <a:lnTo>
                      <a:pt x="2647" y="2171"/>
                    </a:lnTo>
                    <a:lnTo>
                      <a:pt x="2665" y="13"/>
                    </a:lnTo>
                    <a:lnTo>
                      <a:pt x="18" y="1"/>
                    </a:lnTo>
                    <a:close/>
                  </a:path>
                </a:pathLst>
              </a:custGeom>
              <a:solidFill>
                <a:srgbClr val="FFAA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0"/>
              <p:cNvSpPr/>
              <p:nvPr/>
            </p:nvSpPr>
            <p:spPr>
              <a:xfrm>
                <a:off x="7641800" y="2264193"/>
                <a:ext cx="410202" cy="323066"/>
              </a:xfrm>
              <a:custGeom>
                <a:avLst/>
                <a:gdLst/>
                <a:ahLst/>
                <a:cxnLst/>
                <a:rect l="l" t="t" r="r" b="b"/>
                <a:pathLst>
                  <a:path w="4717" h="3715" extrusionOk="0">
                    <a:moveTo>
                      <a:pt x="3738" y="1"/>
                    </a:moveTo>
                    <a:cubicBezTo>
                      <a:pt x="3619" y="1396"/>
                      <a:pt x="1914" y="1831"/>
                      <a:pt x="1914" y="1831"/>
                    </a:cubicBezTo>
                    <a:cubicBezTo>
                      <a:pt x="1050" y="1330"/>
                      <a:pt x="1103" y="78"/>
                      <a:pt x="1103" y="78"/>
                    </a:cubicBezTo>
                    <a:lnTo>
                      <a:pt x="1103" y="78"/>
                    </a:lnTo>
                    <a:lnTo>
                      <a:pt x="84" y="996"/>
                    </a:lnTo>
                    <a:cubicBezTo>
                      <a:pt x="0" y="2010"/>
                      <a:pt x="519" y="3452"/>
                      <a:pt x="519" y="3452"/>
                    </a:cubicBezTo>
                    <a:lnTo>
                      <a:pt x="1854" y="2135"/>
                    </a:lnTo>
                    <a:lnTo>
                      <a:pt x="2367" y="3715"/>
                    </a:lnTo>
                    <a:cubicBezTo>
                      <a:pt x="3625" y="3089"/>
                      <a:pt x="4716" y="1032"/>
                      <a:pt x="4716" y="1032"/>
                    </a:cubicBezTo>
                    <a:lnTo>
                      <a:pt x="3738"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0"/>
              <p:cNvSpPr/>
              <p:nvPr/>
            </p:nvSpPr>
            <p:spPr>
              <a:xfrm>
                <a:off x="7737719" y="2174534"/>
                <a:ext cx="229233" cy="80353"/>
              </a:xfrm>
              <a:custGeom>
                <a:avLst/>
                <a:gdLst/>
                <a:ahLst/>
                <a:cxnLst/>
                <a:rect l="l" t="t" r="r" b="b"/>
                <a:pathLst>
                  <a:path w="2636" h="924" extrusionOk="0">
                    <a:moveTo>
                      <a:pt x="2635" y="0"/>
                    </a:moveTo>
                    <a:lnTo>
                      <a:pt x="0" y="298"/>
                    </a:lnTo>
                    <a:cubicBezTo>
                      <a:pt x="0" y="298"/>
                      <a:pt x="930" y="923"/>
                      <a:pt x="2318" y="923"/>
                    </a:cubicBezTo>
                    <a:cubicBezTo>
                      <a:pt x="2421" y="923"/>
                      <a:pt x="2527" y="920"/>
                      <a:pt x="2635" y="912"/>
                    </a:cubicBezTo>
                    <a:lnTo>
                      <a:pt x="2635"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0"/>
              <p:cNvSpPr/>
              <p:nvPr/>
            </p:nvSpPr>
            <p:spPr>
              <a:xfrm>
                <a:off x="7572838" y="1396307"/>
                <a:ext cx="560038" cy="827535"/>
              </a:xfrm>
              <a:custGeom>
                <a:avLst/>
                <a:gdLst/>
                <a:ahLst/>
                <a:cxnLst/>
                <a:rect l="l" t="t" r="r" b="b"/>
                <a:pathLst>
                  <a:path w="6440" h="9516" extrusionOk="0">
                    <a:moveTo>
                      <a:pt x="3227" y="0"/>
                    </a:moveTo>
                    <a:cubicBezTo>
                      <a:pt x="3225" y="0"/>
                      <a:pt x="3222" y="0"/>
                      <a:pt x="3220" y="0"/>
                    </a:cubicBezTo>
                    <a:cubicBezTo>
                      <a:pt x="1437" y="0"/>
                      <a:pt x="0" y="2135"/>
                      <a:pt x="0" y="4758"/>
                    </a:cubicBezTo>
                    <a:cubicBezTo>
                      <a:pt x="0" y="7381"/>
                      <a:pt x="781" y="9516"/>
                      <a:pt x="3220" y="9516"/>
                    </a:cubicBezTo>
                    <a:cubicBezTo>
                      <a:pt x="5575" y="9516"/>
                      <a:pt x="6439" y="7381"/>
                      <a:pt x="6439" y="4758"/>
                    </a:cubicBezTo>
                    <a:cubicBezTo>
                      <a:pt x="6439" y="2132"/>
                      <a:pt x="5006" y="0"/>
                      <a:pt x="3227" y="0"/>
                    </a:cubicBezTo>
                    <a:close/>
                  </a:path>
                </a:pathLst>
              </a:custGeom>
              <a:solidFill>
                <a:srgbClr val="FFAA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0"/>
              <p:cNvSpPr/>
              <p:nvPr/>
            </p:nvSpPr>
            <p:spPr>
              <a:xfrm>
                <a:off x="8063307" y="1768506"/>
                <a:ext cx="128618" cy="181578"/>
              </a:xfrm>
              <a:custGeom>
                <a:avLst/>
                <a:gdLst/>
                <a:ahLst/>
                <a:cxnLst/>
                <a:rect l="l" t="t" r="r" b="b"/>
                <a:pathLst>
                  <a:path w="1479" h="2088" extrusionOk="0">
                    <a:moveTo>
                      <a:pt x="740" y="1"/>
                    </a:moveTo>
                    <a:cubicBezTo>
                      <a:pt x="334" y="1"/>
                      <a:pt x="0" y="466"/>
                      <a:pt x="0" y="1044"/>
                    </a:cubicBezTo>
                    <a:cubicBezTo>
                      <a:pt x="0" y="1623"/>
                      <a:pt x="334" y="2088"/>
                      <a:pt x="740" y="2088"/>
                    </a:cubicBezTo>
                    <a:cubicBezTo>
                      <a:pt x="1145" y="2088"/>
                      <a:pt x="1479" y="1623"/>
                      <a:pt x="1479" y="1044"/>
                    </a:cubicBezTo>
                    <a:cubicBezTo>
                      <a:pt x="1479" y="466"/>
                      <a:pt x="1145" y="1"/>
                      <a:pt x="740" y="1"/>
                    </a:cubicBezTo>
                    <a:close/>
                  </a:path>
                </a:pathLst>
              </a:custGeom>
              <a:solidFill>
                <a:srgbClr val="FFAA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0"/>
              <p:cNvSpPr/>
              <p:nvPr/>
            </p:nvSpPr>
            <p:spPr>
              <a:xfrm>
                <a:off x="7508573" y="1768506"/>
                <a:ext cx="128618" cy="181578"/>
              </a:xfrm>
              <a:custGeom>
                <a:avLst/>
                <a:gdLst/>
                <a:ahLst/>
                <a:cxnLst/>
                <a:rect l="l" t="t" r="r" b="b"/>
                <a:pathLst>
                  <a:path w="1479" h="2088" extrusionOk="0">
                    <a:moveTo>
                      <a:pt x="739" y="1"/>
                    </a:moveTo>
                    <a:cubicBezTo>
                      <a:pt x="334" y="1"/>
                      <a:pt x="0" y="466"/>
                      <a:pt x="0" y="1044"/>
                    </a:cubicBezTo>
                    <a:cubicBezTo>
                      <a:pt x="0" y="1623"/>
                      <a:pt x="334" y="2088"/>
                      <a:pt x="739" y="2088"/>
                    </a:cubicBezTo>
                    <a:cubicBezTo>
                      <a:pt x="1145" y="2088"/>
                      <a:pt x="1479" y="1623"/>
                      <a:pt x="1479" y="1044"/>
                    </a:cubicBezTo>
                    <a:cubicBezTo>
                      <a:pt x="1479" y="466"/>
                      <a:pt x="1145" y="1"/>
                      <a:pt x="739" y="1"/>
                    </a:cubicBezTo>
                    <a:close/>
                  </a:path>
                </a:pathLst>
              </a:custGeom>
              <a:solidFill>
                <a:srgbClr val="FFAA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0"/>
              <p:cNvSpPr/>
              <p:nvPr/>
            </p:nvSpPr>
            <p:spPr>
              <a:xfrm>
                <a:off x="8119311" y="1807466"/>
                <a:ext cx="33741" cy="113573"/>
              </a:xfrm>
              <a:custGeom>
                <a:avLst/>
                <a:gdLst/>
                <a:ahLst/>
                <a:cxnLst/>
                <a:rect l="l" t="t" r="r" b="b"/>
                <a:pathLst>
                  <a:path w="388" h="1306" fill="none" extrusionOk="0">
                    <a:moveTo>
                      <a:pt x="113" y="0"/>
                    </a:moveTo>
                    <a:cubicBezTo>
                      <a:pt x="221" y="30"/>
                      <a:pt x="292" y="143"/>
                      <a:pt x="328" y="245"/>
                    </a:cubicBezTo>
                    <a:cubicBezTo>
                      <a:pt x="388" y="435"/>
                      <a:pt x="370" y="632"/>
                      <a:pt x="304" y="811"/>
                    </a:cubicBezTo>
                    <a:cubicBezTo>
                      <a:pt x="239" y="990"/>
                      <a:pt x="125" y="1157"/>
                      <a:pt x="0" y="1306"/>
                    </a:cubicBezTo>
                  </a:path>
                </a:pathLst>
              </a:custGeom>
              <a:noFill/>
              <a:ln w="38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40"/>
              <p:cNvSpPr/>
              <p:nvPr/>
            </p:nvSpPr>
            <p:spPr>
              <a:xfrm>
                <a:off x="7539619" y="1807466"/>
                <a:ext cx="33828" cy="113573"/>
              </a:xfrm>
              <a:custGeom>
                <a:avLst/>
                <a:gdLst/>
                <a:ahLst/>
                <a:cxnLst/>
                <a:rect l="l" t="t" r="r" b="b"/>
                <a:pathLst>
                  <a:path w="389" h="1306" fill="none" extrusionOk="0">
                    <a:moveTo>
                      <a:pt x="281" y="0"/>
                    </a:moveTo>
                    <a:cubicBezTo>
                      <a:pt x="168" y="30"/>
                      <a:pt x="102" y="143"/>
                      <a:pt x="60" y="245"/>
                    </a:cubicBezTo>
                    <a:cubicBezTo>
                      <a:pt x="1" y="435"/>
                      <a:pt x="19" y="632"/>
                      <a:pt x="84" y="811"/>
                    </a:cubicBezTo>
                    <a:cubicBezTo>
                      <a:pt x="150" y="990"/>
                      <a:pt x="263" y="1157"/>
                      <a:pt x="388" y="1306"/>
                    </a:cubicBezTo>
                  </a:path>
                </a:pathLst>
              </a:custGeom>
              <a:noFill/>
              <a:ln w="38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40"/>
              <p:cNvSpPr/>
              <p:nvPr/>
            </p:nvSpPr>
            <p:spPr>
              <a:xfrm>
                <a:off x="7766243" y="2043830"/>
                <a:ext cx="152967" cy="71135"/>
              </a:xfrm>
              <a:custGeom>
                <a:avLst/>
                <a:gdLst/>
                <a:ahLst/>
                <a:cxnLst/>
                <a:rect l="l" t="t" r="r" b="b"/>
                <a:pathLst>
                  <a:path w="1759" h="818" extrusionOk="0">
                    <a:moveTo>
                      <a:pt x="0" y="1"/>
                    </a:moveTo>
                    <a:cubicBezTo>
                      <a:pt x="0" y="1"/>
                      <a:pt x="42" y="817"/>
                      <a:pt x="900" y="817"/>
                    </a:cubicBezTo>
                    <a:cubicBezTo>
                      <a:pt x="1759" y="817"/>
                      <a:pt x="1759" y="1"/>
                      <a:pt x="17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40"/>
              <p:cNvSpPr/>
              <p:nvPr/>
            </p:nvSpPr>
            <p:spPr>
              <a:xfrm>
                <a:off x="7790071" y="1821988"/>
                <a:ext cx="69570" cy="164359"/>
              </a:xfrm>
              <a:custGeom>
                <a:avLst/>
                <a:gdLst/>
                <a:ahLst/>
                <a:cxnLst/>
                <a:rect l="l" t="t" r="r" b="b"/>
                <a:pathLst>
                  <a:path w="800" h="1890" fill="none" extrusionOk="0">
                    <a:moveTo>
                      <a:pt x="638" y="0"/>
                    </a:moveTo>
                    <a:cubicBezTo>
                      <a:pt x="662" y="334"/>
                      <a:pt x="561" y="686"/>
                      <a:pt x="352" y="954"/>
                    </a:cubicBezTo>
                    <a:cubicBezTo>
                      <a:pt x="269" y="1055"/>
                      <a:pt x="173" y="1145"/>
                      <a:pt x="102" y="1258"/>
                    </a:cubicBezTo>
                    <a:cubicBezTo>
                      <a:pt x="36" y="1371"/>
                      <a:pt x="0" y="1508"/>
                      <a:pt x="54" y="1628"/>
                    </a:cubicBezTo>
                    <a:cubicBezTo>
                      <a:pt x="102" y="1759"/>
                      <a:pt x="233" y="1824"/>
                      <a:pt x="364" y="1854"/>
                    </a:cubicBezTo>
                    <a:cubicBezTo>
                      <a:pt x="501" y="1884"/>
                      <a:pt x="632" y="1866"/>
                      <a:pt x="769" y="1878"/>
                    </a:cubicBezTo>
                    <a:cubicBezTo>
                      <a:pt x="775" y="1878"/>
                      <a:pt x="781" y="1878"/>
                      <a:pt x="787" y="1884"/>
                    </a:cubicBezTo>
                    <a:cubicBezTo>
                      <a:pt x="799" y="1890"/>
                      <a:pt x="775" y="1890"/>
                      <a:pt x="775" y="1884"/>
                    </a:cubicBezTo>
                  </a:path>
                </a:pathLst>
              </a:custGeom>
              <a:noFill/>
              <a:ln w="52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40"/>
              <p:cNvSpPr/>
              <p:nvPr/>
            </p:nvSpPr>
            <p:spPr>
              <a:xfrm>
                <a:off x="7747024" y="1361087"/>
                <a:ext cx="385331" cy="407506"/>
              </a:xfrm>
              <a:custGeom>
                <a:avLst/>
                <a:gdLst/>
                <a:ahLst/>
                <a:cxnLst/>
                <a:rect l="l" t="t" r="r" b="b"/>
                <a:pathLst>
                  <a:path w="4431" h="4686" extrusionOk="0">
                    <a:moveTo>
                      <a:pt x="1902" y="0"/>
                    </a:moveTo>
                    <a:cubicBezTo>
                      <a:pt x="791" y="0"/>
                      <a:pt x="1" y="399"/>
                      <a:pt x="1" y="399"/>
                    </a:cubicBezTo>
                    <a:cubicBezTo>
                      <a:pt x="1" y="399"/>
                      <a:pt x="996" y="1818"/>
                      <a:pt x="1849" y="2724"/>
                    </a:cubicBezTo>
                    <a:cubicBezTo>
                      <a:pt x="2695" y="3619"/>
                      <a:pt x="4430" y="4686"/>
                      <a:pt x="4430" y="4686"/>
                    </a:cubicBezTo>
                    <a:cubicBezTo>
                      <a:pt x="4430" y="4686"/>
                      <a:pt x="4365" y="393"/>
                      <a:pt x="2797" y="89"/>
                    </a:cubicBezTo>
                    <a:cubicBezTo>
                      <a:pt x="2483" y="26"/>
                      <a:pt x="2182" y="0"/>
                      <a:pt x="19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40"/>
              <p:cNvSpPr/>
              <p:nvPr/>
            </p:nvSpPr>
            <p:spPr>
              <a:xfrm>
                <a:off x="7546402" y="1376567"/>
                <a:ext cx="310021" cy="392201"/>
              </a:xfrm>
              <a:custGeom>
                <a:avLst/>
                <a:gdLst/>
                <a:ahLst/>
                <a:cxnLst/>
                <a:rect l="l" t="t" r="r" b="b"/>
                <a:pathLst>
                  <a:path w="3565" h="4510" extrusionOk="0">
                    <a:moveTo>
                      <a:pt x="2951" y="1"/>
                    </a:moveTo>
                    <a:cubicBezTo>
                      <a:pt x="2945" y="1"/>
                      <a:pt x="0" y="1"/>
                      <a:pt x="304" y="4508"/>
                    </a:cubicBezTo>
                    <a:cubicBezTo>
                      <a:pt x="304" y="4509"/>
                      <a:pt x="305" y="4509"/>
                      <a:pt x="306" y="4509"/>
                    </a:cubicBezTo>
                    <a:cubicBezTo>
                      <a:pt x="387" y="4509"/>
                      <a:pt x="3564" y="1827"/>
                      <a:pt x="29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40"/>
              <p:cNvSpPr/>
              <p:nvPr/>
            </p:nvSpPr>
            <p:spPr>
              <a:xfrm>
                <a:off x="7894773" y="1722329"/>
                <a:ext cx="133574" cy="32959"/>
              </a:xfrm>
              <a:custGeom>
                <a:avLst/>
                <a:gdLst/>
                <a:ahLst/>
                <a:cxnLst/>
                <a:rect l="l" t="t" r="r" b="b"/>
                <a:pathLst>
                  <a:path w="1536" h="379" extrusionOk="0">
                    <a:moveTo>
                      <a:pt x="417" y="1"/>
                    </a:moveTo>
                    <a:cubicBezTo>
                      <a:pt x="276" y="1"/>
                      <a:pt x="133" y="47"/>
                      <a:pt x="60" y="115"/>
                    </a:cubicBezTo>
                    <a:cubicBezTo>
                      <a:pt x="1" y="174"/>
                      <a:pt x="19" y="234"/>
                      <a:pt x="317" y="234"/>
                    </a:cubicBezTo>
                    <a:cubicBezTo>
                      <a:pt x="734" y="240"/>
                      <a:pt x="1163" y="323"/>
                      <a:pt x="1390" y="377"/>
                    </a:cubicBezTo>
                    <a:cubicBezTo>
                      <a:pt x="1398" y="378"/>
                      <a:pt x="1407" y="379"/>
                      <a:pt x="1415" y="379"/>
                    </a:cubicBezTo>
                    <a:cubicBezTo>
                      <a:pt x="1478" y="379"/>
                      <a:pt x="1535" y="343"/>
                      <a:pt x="1509" y="311"/>
                    </a:cubicBezTo>
                    <a:cubicBezTo>
                      <a:pt x="1426" y="192"/>
                      <a:pt x="1187" y="25"/>
                      <a:pt x="442" y="1"/>
                    </a:cubicBezTo>
                    <a:cubicBezTo>
                      <a:pt x="433" y="1"/>
                      <a:pt x="425" y="1"/>
                      <a:pt x="4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40"/>
              <p:cNvSpPr/>
              <p:nvPr/>
            </p:nvSpPr>
            <p:spPr>
              <a:xfrm>
                <a:off x="7681454" y="1722329"/>
                <a:ext cx="133053" cy="32959"/>
              </a:xfrm>
              <a:custGeom>
                <a:avLst/>
                <a:gdLst/>
                <a:ahLst/>
                <a:cxnLst/>
                <a:rect l="l" t="t" r="r" b="b"/>
                <a:pathLst>
                  <a:path w="1530" h="379" extrusionOk="0">
                    <a:moveTo>
                      <a:pt x="1120" y="1"/>
                    </a:moveTo>
                    <a:cubicBezTo>
                      <a:pt x="1111" y="1"/>
                      <a:pt x="1103" y="1"/>
                      <a:pt x="1094" y="1"/>
                    </a:cubicBezTo>
                    <a:cubicBezTo>
                      <a:pt x="349" y="25"/>
                      <a:pt x="99" y="192"/>
                      <a:pt x="27" y="311"/>
                    </a:cubicBezTo>
                    <a:cubicBezTo>
                      <a:pt x="1" y="343"/>
                      <a:pt x="53" y="379"/>
                      <a:pt x="119" y="379"/>
                    </a:cubicBezTo>
                    <a:cubicBezTo>
                      <a:pt x="128" y="379"/>
                      <a:pt x="137" y="378"/>
                      <a:pt x="146" y="377"/>
                    </a:cubicBezTo>
                    <a:cubicBezTo>
                      <a:pt x="367" y="323"/>
                      <a:pt x="802" y="240"/>
                      <a:pt x="1220" y="234"/>
                    </a:cubicBezTo>
                    <a:cubicBezTo>
                      <a:pt x="1518" y="234"/>
                      <a:pt x="1530" y="174"/>
                      <a:pt x="1470" y="115"/>
                    </a:cubicBezTo>
                    <a:cubicBezTo>
                      <a:pt x="1402" y="47"/>
                      <a:pt x="1261" y="1"/>
                      <a:pt x="11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40"/>
              <p:cNvSpPr/>
              <p:nvPr/>
            </p:nvSpPr>
            <p:spPr>
              <a:xfrm>
                <a:off x="7908774" y="1781029"/>
                <a:ext cx="51917" cy="76266"/>
              </a:xfrm>
              <a:custGeom>
                <a:avLst/>
                <a:gdLst/>
                <a:ahLst/>
                <a:cxnLst/>
                <a:rect l="l" t="t" r="r" b="b"/>
                <a:pathLst>
                  <a:path w="597" h="877" extrusionOk="0">
                    <a:moveTo>
                      <a:pt x="299" y="0"/>
                    </a:moveTo>
                    <a:cubicBezTo>
                      <a:pt x="132" y="0"/>
                      <a:pt x="1" y="197"/>
                      <a:pt x="1" y="435"/>
                    </a:cubicBezTo>
                    <a:cubicBezTo>
                      <a:pt x="1" y="680"/>
                      <a:pt x="132" y="876"/>
                      <a:pt x="299" y="876"/>
                    </a:cubicBezTo>
                    <a:cubicBezTo>
                      <a:pt x="460" y="876"/>
                      <a:pt x="597" y="680"/>
                      <a:pt x="597" y="435"/>
                    </a:cubicBezTo>
                    <a:cubicBezTo>
                      <a:pt x="597" y="197"/>
                      <a:pt x="460" y="0"/>
                      <a:pt x="2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40"/>
              <p:cNvSpPr/>
              <p:nvPr/>
            </p:nvSpPr>
            <p:spPr>
              <a:xfrm>
                <a:off x="7940429" y="1770594"/>
                <a:ext cx="32176" cy="29132"/>
              </a:xfrm>
              <a:custGeom>
                <a:avLst/>
                <a:gdLst/>
                <a:ahLst/>
                <a:cxnLst/>
                <a:rect l="l" t="t" r="r" b="b"/>
                <a:pathLst>
                  <a:path w="370" h="335" extrusionOk="0">
                    <a:moveTo>
                      <a:pt x="370" y="1"/>
                    </a:moveTo>
                    <a:cubicBezTo>
                      <a:pt x="322" y="144"/>
                      <a:pt x="0" y="215"/>
                      <a:pt x="0" y="215"/>
                    </a:cubicBezTo>
                    <a:lnTo>
                      <a:pt x="42" y="335"/>
                    </a:lnTo>
                    <a:cubicBezTo>
                      <a:pt x="352" y="335"/>
                      <a:pt x="370" y="1"/>
                      <a:pt x="3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40"/>
              <p:cNvSpPr/>
              <p:nvPr/>
            </p:nvSpPr>
            <p:spPr>
              <a:xfrm>
                <a:off x="7946603" y="1791899"/>
                <a:ext cx="27567" cy="16088"/>
              </a:xfrm>
              <a:custGeom>
                <a:avLst/>
                <a:gdLst/>
                <a:ahLst/>
                <a:cxnLst/>
                <a:rect l="l" t="t" r="r" b="b"/>
                <a:pathLst>
                  <a:path w="317" h="185" extrusionOk="0">
                    <a:moveTo>
                      <a:pt x="317" y="0"/>
                    </a:moveTo>
                    <a:lnTo>
                      <a:pt x="317" y="0"/>
                    </a:lnTo>
                    <a:cubicBezTo>
                      <a:pt x="265" y="71"/>
                      <a:pt x="98" y="78"/>
                      <a:pt x="30" y="78"/>
                    </a:cubicBezTo>
                    <a:cubicBezTo>
                      <a:pt x="12" y="78"/>
                      <a:pt x="1" y="78"/>
                      <a:pt x="1" y="78"/>
                    </a:cubicBezTo>
                    <a:lnTo>
                      <a:pt x="1" y="78"/>
                    </a:lnTo>
                    <a:lnTo>
                      <a:pt x="13" y="173"/>
                    </a:lnTo>
                    <a:cubicBezTo>
                      <a:pt x="39" y="181"/>
                      <a:pt x="63" y="185"/>
                      <a:pt x="85" y="185"/>
                    </a:cubicBezTo>
                    <a:cubicBezTo>
                      <a:pt x="248" y="185"/>
                      <a:pt x="317" y="0"/>
                      <a:pt x="3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40"/>
              <p:cNvSpPr/>
              <p:nvPr/>
            </p:nvSpPr>
            <p:spPr>
              <a:xfrm>
                <a:off x="7735632" y="1781029"/>
                <a:ext cx="51917" cy="76266"/>
              </a:xfrm>
              <a:custGeom>
                <a:avLst/>
                <a:gdLst/>
                <a:ahLst/>
                <a:cxnLst/>
                <a:rect l="l" t="t" r="r" b="b"/>
                <a:pathLst>
                  <a:path w="597" h="877" extrusionOk="0">
                    <a:moveTo>
                      <a:pt x="298" y="0"/>
                    </a:moveTo>
                    <a:cubicBezTo>
                      <a:pt x="132" y="0"/>
                      <a:pt x="0" y="197"/>
                      <a:pt x="0" y="435"/>
                    </a:cubicBezTo>
                    <a:cubicBezTo>
                      <a:pt x="0" y="680"/>
                      <a:pt x="132" y="876"/>
                      <a:pt x="298" y="876"/>
                    </a:cubicBezTo>
                    <a:cubicBezTo>
                      <a:pt x="459" y="876"/>
                      <a:pt x="597" y="680"/>
                      <a:pt x="597" y="435"/>
                    </a:cubicBezTo>
                    <a:cubicBezTo>
                      <a:pt x="597" y="197"/>
                      <a:pt x="459" y="0"/>
                      <a:pt x="2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0"/>
              <p:cNvSpPr/>
              <p:nvPr/>
            </p:nvSpPr>
            <p:spPr>
              <a:xfrm>
                <a:off x="7723196" y="1770594"/>
                <a:ext cx="32698" cy="29132"/>
              </a:xfrm>
              <a:custGeom>
                <a:avLst/>
                <a:gdLst/>
                <a:ahLst/>
                <a:cxnLst/>
                <a:rect l="l" t="t" r="r" b="b"/>
                <a:pathLst>
                  <a:path w="376" h="335" extrusionOk="0">
                    <a:moveTo>
                      <a:pt x="0" y="1"/>
                    </a:moveTo>
                    <a:cubicBezTo>
                      <a:pt x="0" y="1"/>
                      <a:pt x="24" y="335"/>
                      <a:pt x="328" y="335"/>
                    </a:cubicBezTo>
                    <a:lnTo>
                      <a:pt x="376" y="215"/>
                    </a:lnTo>
                    <a:cubicBezTo>
                      <a:pt x="376" y="215"/>
                      <a:pt x="54" y="144"/>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40"/>
              <p:cNvSpPr/>
              <p:nvPr/>
            </p:nvSpPr>
            <p:spPr>
              <a:xfrm>
                <a:off x="7722153" y="1791899"/>
                <a:ext cx="27045" cy="16088"/>
              </a:xfrm>
              <a:custGeom>
                <a:avLst/>
                <a:gdLst/>
                <a:ahLst/>
                <a:cxnLst/>
                <a:rect l="l" t="t" r="r" b="b"/>
                <a:pathLst>
                  <a:path w="311" h="185" extrusionOk="0">
                    <a:moveTo>
                      <a:pt x="0" y="0"/>
                    </a:moveTo>
                    <a:cubicBezTo>
                      <a:pt x="0" y="0"/>
                      <a:pt x="70" y="185"/>
                      <a:pt x="232" y="185"/>
                    </a:cubicBezTo>
                    <a:cubicBezTo>
                      <a:pt x="254" y="185"/>
                      <a:pt x="278" y="181"/>
                      <a:pt x="304" y="173"/>
                    </a:cubicBezTo>
                    <a:lnTo>
                      <a:pt x="310" y="78"/>
                    </a:lnTo>
                    <a:lnTo>
                      <a:pt x="310" y="78"/>
                    </a:lnTo>
                    <a:cubicBezTo>
                      <a:pt x="310" y="78"/>
                      <a:pt x="300" y="78"/>
                      <a:pt x="282" y="78"/>
                    </a:cubicBezTo>
                    <a:cubicBezTo>
                      <a:pt x="215" y="78"/>
                      <a:pt x="52" y="71"/>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11" name="Google Shape;1111;p40"/>
            <p:cNvGrpSpPr/>
            <p:nvPr/>
          </p:nvGrpSpPr>
          <p:grpSpPr>
            <a:xfrm rot="5576248">
              <a:off x="6089373" y="2803243"/>
              <a:ext cx="664628" cy="664281"/>
              <a:chOff x="6212418" y="1482331"/>
              <a:chExt cx="627249" cy="626921"/>
            </a:xfrm>
          </p:grpSpPr>
          <p:sp>
            <p:nvSpPr>
              <p:cNvPr id="1112" name="Google Shape;1112;p40"/>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40"/>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31"/>
          <p:cNvSpPr txBox="1">
            <a:spLocks noGrp="1"/>
          </p:cNvSpPr>
          <p:nvPr>
            <p:ph type="title" idx="15"/>
          </p:nvPr>
        </p:nvSpPr>
        <p:spPr>
          <a:xfrm>
            <a:off x="715100" y="445025"/>
            <a:ext cx="2705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CUPRINS:</a:t>
            </a:r>
            <a:endParaRPr/>
          </a:p>
        </p:txBody>
      </p:sp>
      <p:sp>
        <p:nvSpPr>
          <p:cNvPr id="349" name="Google Shape;349;p31"/>
          <p:cNvSpPr txBox="1">
            <a:spLocks noGrp="1"/>
          </p:cNvSpPr>
          <p:nvPr>
            <p:ph type="subTitle" idx="1"/>
          </p:nvPr>
        </p:nvSpPr>
        <p:spPr>
          <a:xfrm>
            <a:off x="9311317" y="1399875"/>
            <a:ext cx="765000" cy="29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0" name="Google Shape;350;p31"/>
          <p:cNvSpPr txBox="1">
            <a:spLocks noGrp="1"/>
          </p:cNvSpPr>
          <p:nvPr>
            <p:ph type="subTitle" idx="2"/>
          </p:nvPr>
        </p:nvSpPr>
        <p:spPr>
          <a:xfrm rot="10800000" flipH="1">
            <a:off x="9082428" y="1323886"/>
            <a:ext cx="577200" cy="29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1" name="Google Shape;351;p31"/>
          <p:cNvSpPr txBox="1">
            <a:spLocks noGrp="1"/>
          </p:cNvSpPr>
          <p:nvPr>
            <p:ph type="subTitle" idx="3"/>
          </p:nvPr>
        </p:nvSpPr>
        <p:spPr>
          <a:xfrm flipH="1">
            <a:off x="8702510" y="3074200"/>
            <a:ext cx="577200" cy="67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lt1"/>
              </a:solidFill>
            </a:endParaRPr>
          </a:p>
        </p:txBody>
      </p:sp>
      <p:sp>
        <p:nvSpPr>
          <p:cNvPr id="352" name="Google Shape;352;p31"/>
          <p:cNvSpPr txBox="1">
            <a:spLocks noGrp="1"/>
          </p:cNvSpPr>
          <p:nvPr>
            <p:ph type="subTitle" idx="4"/>
          </p:nvPr>
        </p:nvSpPr>
        <p:spPr>
          <a:xfrm>
            <a:off x="4329075" y="1244223"/>
            <a:ext cx="4099800" cy="455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Introducere</a:t>
            </a:r>
            <a:endParaRPr/>
          </a:p>
        </p:txBody>
      </p:sp>
      <p:sp>
        <p:nvSpPr>
          <p:cNvPr id="353" name="Google Shape;353;p31"/>
          <p:cNvSpPr txBox="1">
            <a:spLocks noGrp="1"/>
          </p:cNvSpPr>
          <p:nvPr>
            <p:ph type="subTitle" idx="5"/>
          </p:nvPr>
        </p:nvSpPr>
        <p:spPr>
          <a:xfrm>
            <a:off x="4329175" y="2000450"/>
            <a:ext cx="4329900" cy="572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Aspecte istorice și definitorii</a:t>
            </a:r>
            <a:endParaRPr/>
          </a:p>
        </p:txBody>
      </p:sp>
      <p:sp>
        <p:nvSpPr>
          <p:cNvPr id="354" name="Google Shape;354;p31"/>
          <p:cNvSpPr txBox="1">
            <a:spLocks noGrp="1"/>
          </p:cNvSpPr>
          <p:nvPr>
            <p:ph type="subTitle" idx="6"/>
          </p:nvPr>
        </p:nvSpPr>
        <p:spPr>
          <a:xfrm>
            <a:off x="4400152" y="2986711"/>
            <a:ext cx="4099800" cy="34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Aspecte distincte </a:t>
            </a:r>
            <a:endParaRPr/>
          </a:p>
        </p:txBody>
      </p:sp>
      <p:sp>
        <p:nvSpPr>
          <p:cNvPr id="355" name="Google Shape;355;p31"/>
          <p:cNvSpPr txBox="1">
            <a:spLocks noGrp="1"/>
          </p:cNvSpPr>
          <p:nvPr>
            <p:ph type="subTitle" idx="7"/>
          </p:nvPr>
        </p:nvSpPr>
        <p:spPr>
          <a:xfrm rot="10800000">
            <a:off x="8428750" y="3665675"/>
            <a:ext cx="393900" cy="538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lt1"/>
                </a:solidFill>
              </a:rPr>
              <a:t>Puedes describir en qué consiste la sección aquí</a:t>
            </a:r>
            <a:endParaRPr>
              <a:solidFill>
                <a:schemeClr val="lt1"/>
              </a:solidFill>
            </a:endParaRPr>
          </a:p>
        </p:txBody>
      </p:sp>
      <p:sp>
        <p:nvSpPr>
          <p:cNvPr id="356" name="Google Shape;356;p31"/>
          <p:cNvSpPr txBox="1">
            <a:spLocks noGrp="1"/>
          </p:cNvSpPr>
          <p:nvPr>
            <p:ph type="subTitle" idx="8"/>
          </p:nvPr>
        </p:nvSpPr>
        <p:spPr>
          <a:xfrm>
            <a:off x="4400150" y="3855564"/>
            <a:ext cx="4099800" cy="34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Concluzii </a:t>
            </a:r>
            <a:endParaRPr/>
          </a:p>
        </p:txBody>
      </p:sp>
      <p:sp>
        <p:nvSpPr>
          <p:cNvPr id="357" name="Google Shape;357;p31"/>
          <p:cNvSpPr txBox="1">
            <a:spLocks noGrp="1"/>
          </p:cNvSpPr>
          <p:nvPr>
            <p:ph type="title"/>
          </p:nvPr>
        </p:nvSpPr>
        <p:spPr>
          <a:xfrm>
            <a:off x="3445075" y="3677999"/>
            <a:ext cx="7401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
        <p:nvSpPr>
          <p:cNvPr id="358" name="Google Shape;358;p31"/>
          <p:cNvSpPr txBox="1">
            <a:spLocks noGrp="1"/>
          </p:cNvSpPr>
          <p:nvPr>
            <p:ph type="title" idx="9"/>
          </p:nvPr>
        </p:nvSpPr>
        <p:spPr>
          <a:xfrm>
            <a:off x="3445075" y="1166939"/>
            <a:ext cx="7401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359" name="Google Shape;359;p31"/>
          <p:cNvSpPr txBox="1">
            <a:spLocks noGrp="1"/>
          </p:cNvSpPr>
          <p:nvPr>
            <p:ph type="title" idx="13"/>
          </p:nvPr>
        </p:nvSpPr>
        <p:spPr>
          <a:xfrm>
            <a:off x="3445075" y="2003959"/>
            <a:ext cx="7401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360" name="Google Shape;360;p31"/>
          <p:cNvSpPr txBox="1">
            <a:spLocks noGrp="1"/>
          </p:cNvSpPr>
          <p:nvPr>
            <p:ph type="title" idx="14"/>
          </p:nvPr>
        </p:nvSpPr>
        <p:spPr>
          <a:xfrm>
            <a:off x="3445075" y="2840979"/>
            <a:ext cx="740100" cy="42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cxnSp>
        <p:nvCxnSpPr>
          <p:cNvPr id="361" name="Google Shape;361;p31"/>
          <p:cNvCxnSpPr/>
          <p:nvPr/>
        </p:nvCxnSpPr>
        <p:spPr>
          <a:xfrm>
            <a:off x="3432625" y="1619975"/>
            <a:ext cx="765000" cy="0"/>
          </a:xfrm>
          <a:prstGeom prst="straightConnector1">
            <a:avLst/>
          </a:prstGeom>
          <a:noFill/>
          <a:ln w="9525" cap="rnd" cmpd="sng">
            <a:solidFill>
              <a:schemeClr val="dk1"/>
            </a:solidFill>
            <a:prstDash val="solid"/>
            <a:round/>
            <a:headEnd type="none" w="med" len="med"/>
            <a:tailEnd type="none" w="med" len="med"/>
          </a:ln>
        </p:spPr>
      </p:cxnSp>
      <p:cxnSp>
        <p:nvCxnSpPr>
          <p:cNvPr id="362" name="Google Shape;362;p31"/>
          <p:cNvCxnSpPr/>
          <p:nvPr/>
        </p:nvCxnSpPr>
        <p:spPr>
          <a:xfrm>
            <a:off x="3432625" y="2457050"/>
            <a:ext cx="765000" cy="0"/>
          </a:xfrm>
          <a:prstGeom prst="straightConnector1">
            <a:avLst/>
          </a:prstGeom>
          <a:noFill/>
          <a:ln w="9525" cap="rnd" cmpd="sng">
            <a:solidFill>
              <a:schemeClr val="dk1"/>
            </a:solidFill>
            <a:prstDash val="solid"/>
            <a:round/>
            <a:headEnd type="none" w="med" len="med"/>
            <a:tailEnd type="none" w="med" len="med"/>
          </a:ln>
        </p:spPr>
      </p:cxnSp>
      <p:cxnSp>
        <p:nvCxnSpPr>
          <p:cNvPr id="363" name="Google Shape;363;p31"/>
          <p:cNvCxnSpPr/>
          <p:nvPr/>
        </p:nvCxnSpPr>
        <p:spPr>
          <a:xfrm>
            <a:off x="3432625" y="3294100"/>
            <a:ext cx="765000" cy="0"/>
          </a:xfrm>
          <a:prstGeom prst="straightConnector1">
            <a:avLst/>
          </a:prstGeom>
          <a:noFill/>
          <a:ln w="9525" cap="rnd" cmpd="sng">
            <a:solidFill>
              <a:schemeClr val="dk1"/>
            </a:solidFill>
            <a:prstDash val="solid"/>
            <a:round/>
            <a:headEnd type="none" w="med" len="med"/>
            <a:tailEnd type="none" w="med" len="med"/>
          </a:ln>
        </p:spPr>
      </p:cxnSp>
      <p:cxnSp>
        <p:nvCxnSpPr>
          <p:cNvPr id="364" name="Google Shape;364;p31"/>
          <p:cNvCxnSpPr/>
          <p:nvPr/>
        </p:nvCxnSpPr>
        <p:spPr>
          <a:xfrm>
            <a:off x="3432625" y="4131175"/>
            <a:ext cx="765000" cy="0"/>
          </a:xfrm>
          <a:prstGeom prst="straightConnector1">
            <a:avLst/>
          </a:prstGeom>
          <a:noFill/>
          <a:ln w="9525" cap="rnd" cmpd="sng">
            <a:solidFill>
              <a:schemeClr val="dk1"/>
            </a:solidFill>
            <a:prstDash val="solid"/>
            <a:round/>
            <a:headEnd type="none" w="med" len="med"/>
            <a:tailEnd type="none" w="med" len="med"/>
          </a:ln>
        </p:spPr>
      </p:cxnSp>
      <p:grpSp>
        <p:nvGrpSpPr>
          <p:cNvPr id="365" name="Google Shape;365;p31"/>
          <p:cNvGrpSpPr/>
          <p:nvPr/>
        </p:nvGrpSpPr>
        <p:grpSpPr>
          <a:xfrm>
            <a:off x="195875" y="1246316"/>
            <a:ext cx="2849877" cy="3467883"/>
            <a:chOff x="195875" y="1246316"/>
            <a:chExt cx="2849877" cy="3467883"/>
          </a:xfrm>
        </p:grpSpPr>
        <p:grpSp>
          <p:nvGrpSpPr>
            <p:cNvPr id="366" name="Google Shape;366;p31"/>
            <p:cNvGrpSpPr/>
            <p:nvPr/>
          </p:nvGrpSpPr>
          <p:grpSpPr>
            <a:xfrm flipH="1">
              <a:off x="195875" y="3219050"/>
              <a:ext cx="2849877" cy="1495149"/>
              <a:chOff x="195875" y="3219050"/>
              <a:chExt cx="2849877" cy="1495149"/>
            </a:xfrm>
          </p:grpSpPr>
          <p:sp>
            <p:nvSpPr>
              <p:cNvPr id="367" name="Google Shape;367;p31"/>
              <p:cNvSpPr/>
              <p:nvPr/>
            </p:nvSpPr>
            <p:spPr>
              <a:xfrm>
                <a:off x="195875" y="4594800"/>
                <a:ext cx="1790426" cy="119399"/>
              </a:xfrm>
              <a:custGeom>
                <a:avLst/>
                <a:gdLst/>
                <a:ahLst/>
                <a:cxnLst/>
                <a:rect l="l" t="t" r="r" b="b"/>
                <a:pathLst>
                  <a:path w="20975" h="1504" extrusionOk="0">
                    <a:moveTo>
                      <a:pt x="10487" y="1"/>
                    </a:moveTo>
                    <a:cubicBezTo>
                      <a:pt x="4698" y="1"/>
                      <a:pt x="0" y="335"/>
                      <a:pt x="0" y="752"/>
                    </a:cubicBezTo>
                    <a:cubicBezTo>
                      <a:pt x="0" y="1169"/>
                      <a:pt x="4698" y="1503"/>
                      <a:pt x="10487" y="1503"/>
                    </a:cubicBezTo>
                    <a:cubicBezTo>
                      <a:pt x="16276" y="1503"/>
                      <a:pt x="20974" y="1169"/>
                      <a:pt x="20974" y="752"/>
                    </a:cubicBezTo>
                    <a:cubicBezTo>
                      <a:pt x="20974" y="335"/>
                      <a:pt x="16276" y="1"/>
                      <a:pt x="10487"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1"/>
              <p:cNvSpPr/>
              <p:nvPr/>
            </p:nvSpPr>
            <p:spPr>
              <a:xfrm>
                <a:off x="712383" y="3546816"/>
                <a:ext cx="2333369" cy="808590"/>
              </a:xfrm>
              <a:custGeom>
                <a:avLst/>
                <a:gdLst/>
                <a:ahLst/>
                <a:cxnLst/>
                <a:rect l="l" t="t" r="r" b="b"/>
                <a:pathLst>
                  <a:path w="29394" h="10186" extrusionOk="0">
                    <a:moveTo>
                      <a:pt x="783" y="1"/>
                    </a:moveTo>
                    <a:cubicBezTo>
                      <a:pt x="456" y="1"/>
                      <a:pt x="158" y="210"/>
                      <a:pt x="60" y="528"/>
                    </a:cubicBezTo>
                    <a:cubicBezTo>
                      <a:pt x="1" y="718"/>
                      <a:pt x="31" y="921"/>
                      <a:pt x="120" y="1094"/>
                    </a:cubicBezTo>
                    <a:cubicBezTo>
                      <a:pt x="210" y="1261"/>
                      <a:pt x="365" y="1398"/>
                      <a:pt x="567" y="1458"/>
                    </a:cubicBezTo>
                    <a:lnTo>
                      <a:pt x="2630" y="2113"/>
                    </a:lnTo>
                    <a:lnTo>
                      <a:pt x="2940" y="2209"/>
                    </a:lnTo>
                    <a:lnTo>
                      <a:pt x="11007" y="4778"/>
                    </a:lnTo>
                    <a:lnTo>
                      <a:pt x="11317" y="4880"/>
                    </a:lnTo>
                    <a:lnTo>
                      <a:pt x="27754" y="10114"/>
                    </a:lnTo>
                    <a:cubicBezTo>
                      <a:pt x="27887" y="10163"/>
                      <a:pt x="28023" y="10186"/>
                      <a:pt x="28154" y="10186"/>
                    </a:cubicBezTo>
                    <a:cubicBezTo>
                      <a:pt x="28638" y="10186"/>
                      <a:pt x="29074" y="9877"/>
                      <a:pt x="29214" y="9399"/>
                    </a:cubicBezTo>
                    <a:cubicBezTo>
                      <a:pt x="29393" y="8803"/>
                      <a:pt x="29041" y="8165"/>
                      <a:pt x="28433" y="7980"/>
                    </a:cubicBezTo>
                    <a:lnTo>
                      <a:pt x="28415" y="7968"/>
                    </a:lnTo>
                    <a:lnTo>
                      <a:pt x="11835" y="3169"/>
                    </a:lnTo>
                    <a:lnTo>
                      <a:pt x="11531" y="3079"/>
                    </a:lnTo>
                    <a:lnTo>
                      <a:pt x="3393" y="724"/>
                    </a:lnTo>
                    <a:lnTo>
                      <a:pt x="3089" y="635"/>
                    </a:lnTo>
                    <a:lnTo>
                      <a:pt x="1002" y="33"/>
                    </a:lnTo>
                    <a:cubicBezTo>
                      <a:pt x="929" y="11"/>
                      <a:pt x="855" y="1"/>
                      <a:pt x="7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1"/>
              <p:cNvSpPr/>
              <p:nvPr/>
            </p:nvSpPr>
            <p:spPr>
              <a:xfrm>
                <a:off x="916874" y="3270648"/>
                <a:ext cx="741671" cy="970769"/>
              </a:xfrm>
              <a:custGeom>
                <a:avLst/>
                <a:gdLst/>
                <a:ahLst/>
                <a:cxnLst/>
                <a:rect l="l" t="t" r="r" b="b"/>
                <a:pathLst>
                  <a:path w="9343" h="12229" extrusionOk="0">
                    <a:moveTo>
                      <a:pt x="3142" y="0"/>
                    </a:moveTo>
                    <a:lnTo>
                      <a:pt x="0" y="10344"/>
                    </a:lnTo>
                    <a:lnTo>
                      <a:pt x="6195" y="12228"/>
                    </a:lnTo>
                    <a:lnTo>
                      <a:pt x="9343" y="1884"/>
                    </a:lnTo>
                    <a:lnTo>
                      <a:pt x="314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1"/>
              <p:cNvSpPr/>
              <p:nvPr/>
            </p:nvSpPr>
            <p:spPr>
              <a:xfrm>
                <a:off x="1327680" y="3395118"/>
                <a:ext cx="331343" cy="846297"/>
              </a:xfrm>
              <a:custGeom>
                <a:avLst/>
                <a:gdLst/>
                <a:ahLst/>
                <a:cxnLst/>
                <a:rect l="l" t="t" r="r" b="b"/>
                <a:pathLst>
                  <a:path w="4174" h="10661" extrusionOk="0">
                    <a:moveTo>
                      <a:pt x="3142" y="0"/>
                    </a:moveTo>
                    <a:lnTo>
                      <a:pt x="0" y="10350"/>
                    </a:lnTo>
                    <a:lnTo>
                      <a:pt x="1026" y="10660"/>
                    </a:lnTo>
                    <a:lnTo>
                      <a:pt x="4174" y="316"/>
                    </a:lnTo>
                    <a:lnTo>
                      <a:pt x="314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1"/>
              <p:cNvSpPr/>
              <p:nvPr/>
            </p:nvSpPr>
            <p:spPr>
              <a:xfrm>
                <a:off x="840190" y="3993495"/>
                <a:ext cx="655541" cy="313402"/>
              </a:xfrm>
              <a:custGeom>
                <a:avLst/>
                <a:gdLst/>
                <a:ahLst/>
                <a:cxnLst/>
                <a:rect l="l" t="t" r="r" b="b"/>
                <a:pathLst>
                  <a:path w="8258" h="3948" extrusionOk="0">
                    <a:moveTo>
                      <a:pt x="1084" y="1"/>
                    </a:moveTo>
                    <a:cubicBezTo>
                      <a:pt x="633" y="1"/>
                      <a:pt x="216" y="290"/>
                      <a:pt x="84" y="743"/>
                    </a:cubicBezTo>
                    <a:cubicBezTo>
                      <a:pt x="1" y="1018"/>
                      <a:pt x="36" y="1298"/>
                      <a:pt x="156" y="1536"/>
                    </a:cubicBezTo>
                    <a:cubicBezTo>
                      <a:pt x="245" y="1709"/>
                      <a:pt x="388" y="1852"/>
                      <a:pt x="561" y="1948"/>
                    </a:cubicBezTo>
                    <a:cubicBezTo>
                      <a:pt x="627" y="1983"/>
                      <a:pt x="704" y="2025"/>
                      <a:pt x="776" y="2043"/>
                    </a:cubicBezTo>
                    <a:lnTo>
                      <a:pt x="6875" y="3903"/>
                    </a:lnTo>
                    <a:cubicBezTo>
                      <a:pt x="6976" y="3933"/>
                      <a:pt x="7078" y="3948"/>
                      <a:pt x="7179" y="3948"/>
                    </a:cubicBezTo>
                    <a:cubicBezTo>
                      <a:pt x="7375" y="3948"/>
                      <a:pt x="7566" y="3892"/>
                      <a:pt x="7727" y="3790"/>
                    </a:cubicBezTo>
                    <a:cubicBezTo>
                      <a:pt x="7930" y="3665"/>
                      <a:pt x="8097" y="3462"/>
                      <a:pt x="8174" y="3206"/>
                    </a:cubicBezTo>
                    <a:cubicBezTo>
                      <a:pt x="8258" y="2931"/>
                      <a:pt x="8222" y="2651"/>
                      <a:pt x="8103" y="2413"/>
                    </a:cubicBezTo>
                    <a:cubicBezTo>
                      <a:pt x="8097" y="2389"/>
                      <a:pt x="8079" y="2371"/>
                      <a:pt x="8067" y="2353"/>
                    </a:cubicBezTo>
                    <a:cubicBezTo>
                      <a:pt x="7936" y="2144"/>
                      <a:pt x="7739" y="1977"/>
                      <a:pt x="7483" y="1906"/>
                    </a:cubicBezTo>
                    <a:lnTo>
                      <a:pt x="1390" y="46"/>
                    </a:lnTo>
                    <a:cubicBezTo>
                      <a:pt x="1288" y="15"/>
                      <a:pt x="1185" y="1"/>
                      <a:pt x="10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1"/>
              <p:cNvSpPr/>
              <p:nvPr/>
            </p:nvSpPr>
            <p:spPr>
              <a:xfrm>
                <a:off x="1067860" y="3219050"/>
                <a:ext cx="669750" cy="313402"/>
              </a:xfrm>
              <a:custGeom>
                <a:avLst/>
                <a:gdLst/>
                <a:ahLst/>
                <a:cxnLst/>
                <a:rect l="l" t="t" r="r" b="b"/>
                <a:pathLst>
                  <a:path w="8437" h="3948" extrusionOk="0">
                    <a:moveTo>
                      <a:pt x="1169" y="1"/>
                    </a:moveTo>
                    <a:cubicBezTo>
                      <a:pt x="722" y="1"/>
                      <a:pt x="309" y="293"/>
                      <a:pt x="173" y="740"/>
                    </a:cubicBezTo>
                    <a:cubicBezTo>
                      <a:pt x="0" y="1294"/>
                      <a:pt x="316" y="1878"/>
                      <a:pt x="865" y="2045"/>
                    </a:cubicBezTo>
                    <a:lnTo>
                      <a:pt x="6964" y="3899"/>
                    </a:lnTo>
                    <a:cubicBezTo>
                      <a:pt x="7067" y="3932"/>
                      <a:pt x="7171" y="3947"/>
                      <a:pt x="7274" y="3947"/>
                    </a:cubicBezTo>
                    <a:cubicBezTo>
                      <a:pt x="7719" y="3947"/>
                      <a:pt x="8134" y="3658"/>
                      <a:pt x="8269" y="3208"/>
                    </a:cubicBezTo>
                    <a:cubicBezTo>
                      <a:pt x="8436" y="2653"/>
                      <a:pt x="8126" y="2075"/>
                      <a:pt x="7572" y="1902"/>
                    </a:cubicBezTo>
                    <a:lnTo>
                      <a:pt x="1479" y="48"/>
                    </a:lnTo>
                    <a:cubicBezTo>
                      <a:pt x="1376" y="16"/>
                      <a:pt x="1272" y="1"/>
                      <a:pt x="11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1"/>
              <p:cNvSpPr/>
              <p:nvPr/>
            </p:nvSpPr>
            <p:spPr>
              <a:xfrm>
                <a:off x="924415" y="3524589"/>
                <a:ext cx="720396" cy="476295"/>
              </a:xfrm>
              <a:custGeom>
                <a:avLst/>
                <a:gdLst/>
                <a:ahLst/>
                <a:cxnLst/>
                <a:rect l="l" t="t" r="r" b="b"/>
                <a:pathLst>
                  <a:path w="9075" h="6000" extrusionOk="0">
                    <a:moveTo>
                      <a:pt x="1435" y="1"/>
                    </a:moveTo>
                    <a:cubicBezTo>
                      <a:pt x="1207" y="1"/>
                      <a:pt x="1000" y="146"/>
                      <a:pt x="931" y="372"/>
                    </a:cubicBezTo>
                    <a:lnTo>
                      <a:pt x="78" y="3169"/>
                    </a:lnTo>
                    <a:cubicBezTo>
                      <a:pt x="1" y="3443"/>
                      <a:pt x="156" y="3735"/>
                      <a:pt x="430" y="3818"/>
                    </a:cubicBezTo>
                    <a:lnTo>
                      <a:pt x="7531" y="5977"/>
                    </a:lnTo>
                    <a:cubicBezTo>
                      <a:pt x="7580" y="5992"/>
                      <a:pt x="7630" y="5999"/>
                      <a:pt x="7679" y="5999"/>
                    </a:cubicBezTo>
                    <a:cubicBezTo>
                      <a:pt x="7899" y="5999"/>
                      <a:pt x="8106" y="5854"/>
                      <a:pt x="8175" y="5625"/>
                    </a:cubicBezTo>
                    <a:lnTo>
                      <a:pt x="9021" y="2835"/>
                    </a:lnTo>
                    <a:cubicBezTo>
                      <a:pt x="9075" y="2650"/>
                      <a:pt x="9033" y="2465"/>
                      <a:pt x="8920" y="2340"/>
                    </a:cubicBezTo>
                    <a:cubicBezTo>
                      <a:pt x="8860" y="2268"/>
                      <a:pt x="8777" y="2215"/>
                      <a:pt x="8681" y="2185"/>
                    </a:cubicBezTo>
                    <a:lnTo>
                      <a:pt x="1581" y="21"/>
                    </a:lnTo>
                    <a:cubicBezTo>
                      <a:pt x="1532" y="7"/>
                      <a:pt x="1483" y="1"/>
                      <a:pt x="143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1"/>
              <p:cNvSpPr/>
              <p:nvPr/>
            </p:nvSpPr>
            <p:spPr>
              <a:xfrm>
                <a:off x="923462" y="3771307"/>
                <a:ext cx="650857" cy="229574"/>
              </a:xfrm>
              <a:custGeom>
                <a:avLst/>
                <a:gdLst/>
                <a:ahLst/>
                <a:cxnLst/>
                <a:rect l="l" t="t" r="r" b="b"/>
                <a:pathLst>
                  <a:path w="8199" h="2892" extrusionOk="0">
                    <a:moveTo>
                      <a:pt x="102" y="1"/>
                    </a:moveTo>
                    <a:lnTo>
                      <a:pt x="84" y="61"/>
                    </a:lnTo>
                    <a:cubicBezTo>
                      <a:pt x="1" y="335"/>
                      <a:pt x="162" y="627"/>
                      <a:pt x="436" y="710"/>
                    </a:cubicBezTo>
                    <a:lnTo>
                      <a:pt x="7537" y="2869"/>
                    </a:lnTo>
                    <a:cubicBezTo>
                      <a:pt x="7587" y="2884"/>
                      <a:pt x="7638" y="2891"/>
                      <a:pt x="7688" y="2891"/>
                    </a:cubicBezTo>
                    <a:cubicBezTo>
                      <a:pt x="7911" y="2891"/>
                      <a:pt x="8118" y="2746"/>
                      <a:pt x="8187" y="2517"/>
                    </a:cubicBezTo>
                    <a:lnTo>
                      <a:pt x="8199" y="2457"/>
                    </a:lnTo>
                    <a:lnTo>
                      <a:pt x="10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1"/>
              <p:cNvSpPr/>
              <p:nvPr/>
            </p:nvSpPr>
            <p:spPr>
              <a:xfrm>
                <a:off x="996415" y="3523954"/>
                <a:ext cx="650778" cy="229495"/>
              </a:xfrm>
              <a:custGeom>
                <a:avLst/>
                <a:gdLst/>
                <a:ahLst/>
                <a:cxnLst/>
                <a:rect l="l" t="t" r="r" b="b"/>
                <a:pathLst>
                  <a:path w="8198" h="2891" extrusionOk="0">
                    <a:moveTo>
                      <a:pt x="514" y="1"/>
                    </a:moveTo>
                    <a:cubicBezTo>
                      <a:pt x="290" y="1"/>
                      <a:pt x="82" y="149"/>
                      <a:pt x="18" y="374"/>
                    </a:cubicBezTo>
                    <a:lnTo>
                      <a:pt x="0" y="434"/>
                    </a:lnTo>
                    <a:lnTo>
                      <a:pt x="8102" y="2890"/>
                    </a:lnTo>
                    <a:lnTo>
                      <a:pt x="8114" y="2831"/>
                    </a:lnTo>
                    <a:cubicBezTo>
                      <a:pt x="8198" y="2556"/>
                      <a:pt x="8043" y="2264"/>
                      <a:pt x="7768" y="2187"/>
                    </a:cubicBezTo>
                    <a:lnTo>
                      <a:pt x="662" y="23"/>
                    </a:lnTo>
                    <a:cubicBezTo>
                      <a:pt x="613" y="8"/>
                      <a:pt x="563" y="1"/>
                      <a:pt x="5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1"/>
              <p:cNvSpPr/>
              <p:nvPr/>
            </p:nvSpPr>
            <p:spPr>
              <a:xfrm>
                <a:off x="924425" y="3710250"/>
                <a:ext cx="720372" cy="290628"/>
              </a:xfrm>
              <a:custGeom>
                <a:avLst/>
                <a:gdLst/>
                <a:ahLst/>
                <a:cxnLst/>
                <a:rect l="l" t="t" r="r" b="b"/>
                <a:pathLst>
                  <a:path w="9087" h="3661" extrusionOk="0">
                    <a:moveTo>
                      <a:pt x="8932" y="1"/>
                    </a:moveTo>
                    <a:cubicBezTo>
                      <a:pt x="7050" y="756"/>
                      <a:pt x="4401" y="916"/>
                      <a:pt x="2493" y="916"/>
                    </a:cubicBezTo>
                    <a:cubicBezTo>
                      <a:pt x="1088" y="916"/>
                      <a:pt x="84" y="830"/>
                      <a:pt x="84" y="830"/>
                    </a:cubicBezTo>
                    <a:lnTo>
                      <a:pt x="84" y="830"/>
                    </a:lnTo>
                    <a:cubicBezTo>
                      <a:pt x="1" y="1104"/>
                      <a:pt x="162" y="1396"/>
                      <a:pt x="436" y="1479"/>
                    </a:cubicBezTo>
                    <a:lnTo>
                      <a:pt x="7537" y="3638"/>
                    </a:lnTo>
                    <a:cubicBezTo>
                      <a:pt x="7587" y="3653"/>
                      <a:pt x="7638" y="3660"/>
                      <a:pt x="7688" y="3660"/>
                    </a:cubicBezTo>
                    <a:cubicBezTo>
                      <a:pt x="7911" y="3660"/>
                      <a:pt x="8118" y="3515"/>
                      <a:pt x="8187" y="3286"/>
                    </a:cubicBezTo>
                    <a:lnTo>
                      <a:pt x="9033" y="496"/>
                    </a:lnTo>
                    <a:cubicBezTo>
                      <a:pt x="9087" y="311"/>
                      <a:pt x="9045" y="126"/>
                      <a:pt x="8932"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1"/>
              <p:cNvSpPr/>
              <p:nvPr/>
            </p:nvSpPr>
            <p:spPr>
              <a:xfrm>
                <a:off x="884247" y="4148527"/>
                <a:ext cx="611483" cy="158844"/>
              </a:xfrm>
              <a:custGeom>
                <a:avLst/>
                <a:gdLst/>
                <a:ahLst/>
                <a:cxnLst/>
                <a:rect l="l" t="t" r="r" b="b"/>
                <a:pathLst>
                  <a:path w="7703" h="2001" extrusionOk="0">
                    <a:moveTo>
                      <a:pt x="0" y="1"/>
                    </a:moveTo>
                    <a:lnTo>
                      <a:pt x="0" y="1"/>
                    </a:lnTo>
                    <a:cubicBezTo>
                      <a:pt x="66" y="42"/>
                      <a:pt x="137" y="78"/>
                      <a:pt x="215" y="102"/>
                    </a:cubicBezTo>
                    <a:lnTo>
                      <a:pt x="6308" y="1956"/>
                    </a:lnTo>
                    <a:cubicBezTo>
                      <a:pt x="6409" y="1986"/>
                      <a:pt x="6512" y="2001"/>
                      <a:pt x="6613" y="2001"/>
                    </a:cubicBezTo>
                    <a:cubicBezTo>
                      <a:pt x="6812" y="2001"/>
                      <a:pt x="7005" y="1945"/>
                      <a:pt x="7166" y="1843"/>
                    </a:cubicBezTo>
                    <a:cubicBezTo>
                      <a:pt x="7375" y="1712"/>
                      <a:pt x="7542" y="1509"/>
                      <a:pt x="7619" y="1253"/>
                    </a:cubicBezTo>
                    <a:cubicBezTo>
                      <a:pt x="7703" y="978"/>
                      <a:pt x="7667" y="698"/>
                      <a:pt x="7548" y="460"/>
                    </a:cubicBezTo>
                    <a:cubicBezTo>
                      <a:pt x="7542" y="436"/>
                      <a:pt x="7524" y="418"/>
                      <a:pt x="7512" y="400"/>
                    </a:cubicBezTo>
                    <a:cubicBezTo>
                      <a:pt x="6819" y="490"/>
                      <a:pt x="6092" y="526"/>
                      <a:pt x="5373" y="526"/>
                    </a:cubicBezTo>
                    <a:cubicBezTo>
                      <a:pt x="2618" y="526"/>
                      <a:pt x="0" y="1"/>
                      <a:pt x="0"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1"/>
              <p:cNvSpPr/>
              <p:nvPr/>
            </p:nvSpPr>
            <p:spPr>
              <a:xfrm>
                <a:off x="1118983" y="3374241"/>
                <a:ext cx="611483" cy="158924"/>
              </a:xfrm>
              <a:custGeom>
                <a:avLst/>
                <a:gdLst/>
                <a:ahLst/>
                <a:cxnLst/>
                <a:rect l="l" t="t" r="r" b="b"/>
                <a:pathLst>
                  <a:path w="7703" h="2002" extrusionOk="0">
                    <a:moveTo>
                      <a:pt x="0" y="1"/>
                    </a:moveTo>
                    <a:cubicBezTo>
                      <a:pt x="66" y="37"/>
                      <a:pt x="143" y="78"/>
                      <a:pt x="215" y="96"/>
                    </a:cubicBezTo>
                    <a:lnTo>
                      <a:pt x="6314" y="1956"/>
                    </a:lnTo>
                    <a:cubicBezTo>
                      <a:pt x="6415" y="1987"/>
                      <a:pt x="6517" y="2001"/>
                      <a:pt x="6618" y="2001"/>
                    </a:cubicBezTo>
                    <a:cubicBezTo>
                      <a:pt x="6814" y="2001"/>
                      <a:pt x="7005" y="1946"/>
                      <a:pt x="7166" y="1843"/>
                    </a:cubicBezTo>
                    <a:cubicBezTo>
                      <a:pt x="7387" y="1718"/>
                      <a:pt x="7548" y="1509"/>
                      <a:pt x="7625" y="1253"/>
                    </a:cubicBezTo>
                    <a:cubicBezTo>
                      <a:pt x="7703" y="979"/>
                      <a:pt x="7667" y="692"/>
                      <a:pt x="7548" y="454"/>
                    </a:cubicBezTo>
                    <a:cubicBezTo>
                      <a:pt x="7542" y="436"/>
                      <a:pt x="7524" y="418"/>
                      <a:pt x="7512" y="394"/>
                    </a:cubicBezTo>
                    <a:cubicBezTo>
                      <a:pt x="6813" y="487"/>
                      <a:pt x="6078" y="523"/>
                      <a:pt x="5352" y="523"/>
                    </a:cubicBezTo>
                    <a:cubicBezTo>
                      <a:pt x="2607" y="523"/>
                      <a:pt x="0" y="1"/>
                      <a:pt x="0"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1"/>
              <p:cNvSpPr/>
              <p:nvPr/>
            </p:nvSpPr>
            <p:spPr>
              <a:xfrm>
                <a:off x="922033" y="3598573"/>
                <a:ext cx="59775" cy="125504"/>
              </a:xfrm>
              <a:custGeom>
                <a:avLst/>
                <a:gdLst/>
                <a:ahLst/>
                <a:cxnLst/>
                <a:rect l="l" t="t" r="r" b="b"/>
                <a:pathLst>
                  <a:path w="753" h="1581" extrusionOk="0">
                    <a:moveTo>
                      <a:pt x="448" y="1"/>
                    </a:moveTo>
                    <a:lnTo>
                      <a:pt x="1" y="1485"/>
                    </a:lnTo>
                    <a:lnTo>
                      <a:pt x="299" y="1581"/>
                    </a:lnTo>
                    <a:lnTo>
                      <a:pt x="752" y="90"/>
                    </a:lnTo>
                    <a:lnTo>
                      <a:pt x="448" y="1"/>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1"/>
              <p:cNvSpPr/>
              <p:nvPr/>
            </p:nvSpPr>
            <p:spPr>
              <a:xfrm>
                <a:off x="1586072" y="3792184"/>
                <a:ext cx="65887" cy="143444"/>
              </a:xfrm>
              <a:custGeom>
                <a:avLst/>
                <a:gdLst/>
                <a:ahLst/>
                <a:cxnLst/>
                <a:rect l="l" t="t" r="r" b="b"/>
                <a:pathLst>
                  <a:path w="830" h="1807" extrusionOk="0">
                    <a:moveTo>
                      <a:pt x="525" y="0"/>
                    </a:moveTo>
                    <a:lnTo>
                      <a:pt x="1" y="1711"/>
                    </a:lnTo>
                    <a:lnTo>
                      <a:pt x="311" y="1807"/>
                    </a:lnTo>
                    <a:lnTo>
                      <a:pt x="829" y="90"/>
                    </a:lnTo>
                    <a:lnTo>
                      <a:pt x="525" y="0"/>
                    </a:lnTo>
                    <a:close/>
                  </a:path>
                </a:pathLst>
              </a:custGeom>
              <a:solidFill>
                <a:srgbClr val="191919">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1"/>
              <p:cNvSpPr/>
              <p:nvPr/>
            </p:nvSpPr>
            <p:spPr>
              <a:xfrm>
                <a:off x="612996" y="4306576"/>
                <a:ext cx="923457" cy="153446"/>
              </a:xfrm>
              <a:custGeom>
                <a:avLst/>
                <a:gdLst/>
                <a:ahLst/>
                <a:cxnLst/>
                <a:rect l="l" t="t" r="r" b="b"/>
                <a:pathLst>
                  <a:path w="11633" h="1933" extrusionOk="0">
                    <a:moveTo>
                      <a:pt x="1933" y="1"/>
                    </a:moveTo>
                    <a:cubicBezTo>
                      <a:pt x="865" y="1"/>
                      <a:pt x="1" y="865"/>
                      <a:pt x="1" y="1933"/>
                    </a:cubicBezTo>
                    <a:lnTo>
                      <a:pt x="11633" y="1933"/>
                    </a:lnTo>
                    <a:cubicBezTo>
                      <a:pt x="11633" y="865"/>
                      <a:pt x="10768" y="1"/>
                      <a:pt x="96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1"/>
              <p:cNvSpPr/>
              <p:nvPr/>
            </p:nvSpPr>
            <p:spPr>
              <a:xfrm>
                <a:off x="428430" y="4502569"/>
                <a:ext cx="1292585" cy="159559"/>
              </a:xfrm>
              <a:custGeom>
                <a:avLst/>
                <a:gdLst/>
                <a:ahLst/>
                <a:cxnLst/>
                <a:rect l="l" t="t" r="r" b="b"/>
                <a:pathLst>
                  <a:path w="16283" h="2010" extrusionOk="0">
                    <a:moveTo>
                      <a:pt x="734" y="0"/>
                    </a:moveTo>
                    <a:cubicBezTo>
                      <a:pt x="329" y="0"/>
                      <a:pt x="1" y="328"/>
                      <a:pt x="1" y="727"/>
                    </a:cubicBezTo>
                    <a:lnTo>
                      <a:pt x="1" y="1282"/>
                    </a:lnTo>
                    <a:cubicBezTo>
                      <a:pt x="1" y="1681"/>
                      <a:pt x="329" y="2009"/>
                      <a:pt x="734" y="2009"/>
                    </a:cubicBezTo>
                    <a:lnTo>
                      <a:pt x="15555" y="2009"/>
                    </a:lnTo>
                    <a:cubicBezTo>
                      <a:pt x="15955" y="2009"/>
                      <a:pt x="16283" y="1681"/>
                      <a:pt x="16283" y="1282"/>
                    </a:cubicBezTo>
                    <a:lnTo>
                      <a:pt x="16283" y="727"/>
                    </a:lnTo>
                    <a:cubicBezTo>
                      <a:pt x="16283" y="328"/>
                      <a:pt x="15955" y="0"/>
                      <a:pt x="1555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1"/>
              <p:cNvSpPr/>
              <p:nvPr/>
            </p:nvSpPr>
            <p:spPr>
              <a:xfrm>
                <a:off x="500827" y="4417313"/>
                <a:ext cx="1148744" cy="84860"/>
              </a:xfrm>
              <a:custGeom>
                <a:avLst/>
                <a:gdLst/>
                <a:ahLst/>
                <a:cxnLst/>
                <a:rect l="l" t="t" r="r" b="b"/>
                <a:pathLst>
                  <a:path w="14471" h="1069" extrusionOk="0">
                    <a:moveTo>
                      <a:pt x="794" y="1"/>
                    </a:moveTo>
                    <a:cubicBezTo>
                      <a:pt x="424" y="1"/>
                      <a:pt x="108" y="275"/>
                      <a:pt x="61" y="639"/>
                    </a:cubicBezTo>
                    <a:lnTo>
                      <a:pt x="1" y="1068"/>
                    </a:lnTo>
                    <a:lnTo>
                      <a:pt x="14470" y="1068"/>
                    </a:lnTo>
                    <a:lnTo>
                      <a:pt x="14411" y="639"/>
                    </a:lnTo>
                    <a:cubicBezTo>
                      <a:pt x="14357" y="269"/>
                      <a:pt x="14047" y="1"/>
                      <a:pt x="136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4" name="Google Shape;384;p31"/>
            <p:cNvGrpSpPr/>
            <p:nvPr/>
          </p:nvGrpSpPr>
          <p:grpSpPr>
            <a:xfrm flipH="1">
              <a:off x="2258199" y="2522480"/>
              <a:ext cx="664633" cy="664286"/>
              <a:chOff x="6212418" y="1482331"/>
              <a:chExt cx="627249" cy="626921"/>
            </a:xfrm>
          </p:grpSpPr>
          <p:sp>
            <p:nvSpPr>
              <p:cNvPr id="385" name="Google Shape;385;p31"/>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1"/>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7" name="Google Shape;387;p31"/>
            <p:cNvGrpSpPr/>
            <p:nvPr/>
          </p:nvGrpSpPr>
          <p:grpSpPr>
            <a:xfrm flipH="1">
              <a:off x="1365165" y="1246316"/>
              <a:ext cx="845522" cy="916625"/>
              <a:chOff x="7511392" y="307000"/>
              <a:chExt cx="863570" cy="936192"/>
            </a:xfrm>
          </p:grpSpPr>
          <p:sp>
            <p:nvSpPr>
              <p:cNvPr id="388" name="Google Shape;388;p31"/>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1"/>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grpSp>
        <p:nvGrpSpPr>
          <p:cNvPr id="394" name="Google Shape;394;p32"/>
          <p:cNvGrpSpPr/>
          <p:nvPr/>
        </p:nvGrpSpPr>
        <p:grpSpPr>
          <a:xfrm>
            <a:off x="7417552" y="1516978"/>
            <a:ext cx="1371920" cy="3911747"/>
            <a:chOff x="7056977" y="1297778"/>
            <a:chExt cx="1371920" cy="3911747"/>
          </a:xfrm>
        </p:grpSpPr>
        <p:sp>
          <p:nvSpPr>
            <p:cNvPr id="395" name="Google Shape;395;p32"/>
            <p:cNvSpPr/>
            <p:nvPr/>
          </p:nvSpPr>
          <p:spPr>
            <a:xfrm>
              <a:off x="7585796" y="2328023"/>
              <a:ext cx="500382" cy="835275"/>
            </a:xfrm>
            <a:custGeom>
              <a:avLst/>
              <a:gdLst/>
              <a:ahLst/>
              <a:cxnLst/>
              <a:rect l="l" t="t" r="r" b="b"/>
              <a:pathLst>
                <a:path w="5754" h="9605" extrusionOk="0">
                  <a:moveTo>
                    <a:pt x="2971" y="1"/>
                  </a:moveTo>
                  <a:cubicBezTo>
                    <a:pt x="1988" y="1"/>
                    <a:pt x="1118" y="148"/>
                    <a:pt x="406" y="340"/>
                  </a:cubicBezTo>
                  <a:lnTo>
                    <a:pt x="6" y="2987"/>
                  </a:lnTo>
                  <a:cubicBezTo>
                    <a:pt x="0" y="2987"/>
                    <a:pt x="0" y="7297"/>
                    <a:pt x="763" y="9605"/>
                  </a:cubicBezTo>
                  <a:lnTo>
                    <a:pt x="4388" y="3052"/>
                  </a:lnTo>
                  <a:lnTo>
                    <a:pt x="5754" y="399"/>
                  </a:lnTo>
                  <a:cubicBezTo>
                    <a:pt x="4760" y="111"/>
                    <a:pt x="3823" y="1"/>
                    <a:pt x="29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2"/>
            <p:cNvSpPr/>
            <p:nvPr/>
          </p:nvSpPr>
          <p:spPr>
            <a:xfrm>
              <a:off x="7243598" y="2358547"/>
              <a:ext cx="1039115" cy="1306525"/>
            </a:xfrm>
            <a:custGeom>
              <a:avLst/>
              <a:gdLst/>
              <a:ahLst/>
              <a:cxnLst/>
              <a:rect l="l" t="t" r="r" b="b"/>
              <a:pathLst>
                <a:path w="11949" h="15024" extrusionOk="0">
                  <a:moveTo>
                    <a:pt x="4323" y="1"/>
                  </a:moveTo>
                  <a:cubicBezTo>
                    <a:pt x="2981" y="346"/>
                    <a:pt x="2165" y="609"/>
                    <a:pt x="2165" y="609"/>
                  </a:cubicBezTo>
                  <a:lnTo>
                    <a:pt x="2093" y="1062"/>
                  </a:lnTo>
                  <a:lnTo>
                    <a:pt x="1819" y="2922"/>
                  </a:lnTo>
                  <a:cubicBezTo>
                    <a:pt x="454" y="4669"/>
                    <a:pt x="48" y="5682"/>
                    <a:pt x="30" y="6189"/>
                  </a:cubicBezTo>
                  <a:cubicBezTo>
                    <a:pt x="0" y="7334"/>
                    <a:pt x="1306" y="8347"/>
                    <a:pt x="1306" y="8347"/>
                  </a:cubicBezTo>
                  <a:lnTo>
                    <a:pt x="1431" y="12717"/>
                  </a:lnTo>
                  <a:lnTo>
                    <a:pt x="1479" y="14208"/>
                  </a:lnTo>
                  <a:cubicBezTo>
                    <a:pt x="3057" y="14823"/>
                    <a:pt x="4473" y="15024"/>
                    <a:pt x="5648" y="15024"/>
                  </a:cubicBezTo>
                  <a:cubicBezTo>
                    <a:pt x="7857" y="15024"/>
                    <a:pt x="9218" y="14315"/>
                    <a:pt x="9218" y="14315"/>
                  </a:cubicBezTo>
                  <a:cubicBezTo>
                    <a:pt x="9265" y="14041"/>
                    <a:pt x="9313" y="13749"/>
                    <a:pt x="9379" y="13457"/>
                  </a:cubicBezTo>
                  <a:cubicBezTo>
                    <a:pt x="10070" y="10112"/>
                    <a:pt x="11948" y="5879"/>
                    <a:pt x="11948" y="5879"/>
                  </a:cubicBezTo>
                  <a:lnTo>
                    <a:pt x="11948" y="960"/>
                  </a:lnTo>
                  <a:cubicBezTo>
                    <a:pt x="11245" y="549"/>
                    <a:pt x="10422" y="257"/>
                    <a:pt x="9701" y="60"/>
                  </a:cubicBezTo>
                  <a:lnTo>
                    <a:pt x="8019" y="2624"/>
                  </a:lnTo>
                  <a:lnTo>
                    <a:pt x="4687" y="8538"/>
                  </a:lnTo>
                  <a:cubicBezTo>
                    <a:pt x="3935" y="6237"/>
                    <a:pt x="4227" y="2666"/>
                    <a:pt x="4227" y="2666"/>
                  </a:cubicBezTo>
                  <a:lnTo>
                    <a:pt x="432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2"/>
            <p:cNvSpPr/>
            <p:nvPr/>
          </p:nvSpPr>
          <p:spPr>
            <a:xfrm>
              <a:off x="7430742" y="2356982"/>
              <a:ext cx="761705" cy="871625"/>
            </a:xfrm>
            <a:custGeom>
              <a:avLst/>
              <a:gdLst/>
              <a:ahLst/>
              <a:cxnLst/>
              <a:rect l="l" t="t" r="r" b="b"/>
              <a:pathLst>
                <a:path w="8759" h="10023" extrusionOk="0">
                  <a:moveTo>
                    <a:pt x="2171" y="1"/>
                  </a:moveTo>
                  <a:lnTo>
                    <a:pt x="2171" y="1"/>
                  </a:lnTo>
                  <a:cubicBezTo>
                    <a:pt x="1777" y="102"/>
                    <a:pt x="1432" y="174"/>
                    <a:pt x="1134" y="287"/>
                  </a:cubicBezTo>
                  <a:lnTo>
                    <a:pt x="1" y="3727"/>
                  </a:lnTo>
                  <a:lnTo>
                    <a:pt x="996" y="3906"/>
                  </a:lnTo>
                  <a:lnTo>
                    <a:pt x="13" y="4609"/>
                  </a:lnTo>
                  <a:cubicBezTo>
                    <a:pt x="13" y="4609"/>
                    <a:pt x="1187" y="8139"/>
                    <a:pt x="2487" y="10023"/>
                  </a:cubicBezTo>
                  <a:cubicBezTo>
                    <a:pt x="2487" y="10023"/>
                    <a:pt x="6457" y="6744"/>
                    <a:pt x="7447" y="5003"/>
                  </a:cubicBezTo>
                  <a:lnTo>
                    <a:pt x="6291" y="4108"/>
                  </a:lnTo>
                  <a:lnTo>
                    <a:pt x="7859" y="4073"/>
                  </a:lnTo>
                  <a:lnTo>
                    <a:pt x="8759" y="502"/>
                  </a:lnTo>
                  <a:cubicBezTo>
                    <a:pt x="8341" y="323"/>
                    <a:pt x="7930" y="180"/>
                    <a:pt x="7531" y="60"/>
                  </a:cubicBezTo>
                  <a:lnTo>
                    <a:pt x="5861" y="2624"/>
                  </a:lnTo>
                  <a:lnTo>
                    <a:pt x="2535" y="8544"/>
                  </a:lnTo>
                  <a:cubicBezTo>
                    <a:pt x="1783" y="6237"/>
                    <a:pt x="2075" y="2672"/>
                    <a:pt x="2075" y="2672"/>
                  </a:cubicBezTo>
                  <a:lnTo>
                    <a:pt x="217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2"/>
            <p:cNvSpPr/>
            <p:nvPr/>
          </p:nvSpPr>
          <p:spPr>
            <a:xfrm>
              <a:off x="7244120" y="2451858"/>
              <a:ext cx="1038593" cy="1076944"/>
            </a:xfrm>
            <a:custGeom>
              <a:avLst/>
              <a:gdLst/>
              <a:ahLst/>
              <a:cxnLst/>
              <a:rect l="l" t="t" r="r" b="b"/>
              <a:pathLst>
                <a:path w="11943" h="12384" extrusionOk="0">
                  <a:moveTo>
                    <a:pt x="2099" y="1"/>
                  </a:moveTo>
                  <a:lnTo>
                    <a:pt x="1819" y="1855"/>
                  </a:lnTo>
                  <a:cubicBezTo>
                    <a:pt x="460" y="3608"/>
                    <a:pt x="48" y="4621"/>
                    <a:pt x="30" y="5128"/>
                  </a:cubicBezTo>
                  <a:cubicBezTo>
                    <a:pt x="0" y="6267"/>
                    <a:pt x="1306" y="7280"/>
                    <a:pt x="1306" y="7280"/>
                  </a:cubicBezTo>
                  <a:lnTo>
                    <a:pt x="1431" y="11656"/>
                  </a:lnTo>
                  <a:cubicBezTo>
                    <a:pt x="1505" y="11658"/>
                    <a:pt x="1580" y="11659"/>
                    <a:pt x="1657" y="11659"/>
                  </a:cubicBezTo>
                  <a:cubicBezTo>
                    <a:pt x="2670" y="11659"/>
                    <a:pt x="3897" y="11504"/>
                    <a:pt x="5283" y="10983"/>
                  </a:cubicBezTo>
                  <a:cubicBezTo>
                    <a:pt x="6964" y="11883"/>
                    <a:pt x="8377" y="12253"/>
                    <a:pt x="9373" y="12384"/>
                  </a:cubicBezTo>
                  <a:cubicBezTo>
                    <a:pt x="10064" y="9039"/>
                    <a:pt x="11942" y="4806"/>
                    <a:pt x="11942" y="4806"/>
                  </a:cubicBezTo>
                  <a:lnTo>
                    <a:pt x="11942" y="406"/>
                  </a:lnTo>
                  <a:cubicBezTo>
                    <a:pt x="11893" y="371"/>
                    <a:pt x="11858" y="352"/>
                    <a:pt x="11838" y="352"/>
                  </a:cubicBezTo>
                  <a:cubicBezTo>
                    <a:pt x="11831" y="352"/>
                    <a:pt x="11826" y="354"/>
                    <a:pt x="11823" y="358"/>
                  </a:cubicBezTo>
                  <a:cubicBezTo>
                    <a:pt x="11802" y="353"/>
                    <a:pt x="11781" y="350"/>
                    <a:pt x="11759" y="350"/>
                  </a:cubicBezTo>
                  <a:cubicBezTo>
                    <a:pt x="10577" y="350"/>
                    <a:pt x="9599" y="8896"/>
                    <a:pt x="9599" y="8896"/>
                  </a:cubicBezTo>
                  <a:lnTo>
                    <a:pt x="5110" y="7817"/>
                  </a:lnTo>
                  <a:cubicBezTo>
                    <a:pt x="4949" y="8008"/>
                    <a:pt x="4710" y="8383"/>
                    <a:pt x="4520" y="8842"/>
                  </a:cubicBezTo>
                  <a:lnTo>
                    <a:pt x="2296" y="8485"/>
                  </a:lnTo>
                  <a:lnTo>
                    <a:pt x="2338" y="4281"/>
                  </a:lnTo>
                  <a:lnTo>
                    <a:pt x="2105" y="1"/>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2"/>
            <p:cNvSpPr/>
            <p:nvPr/>
          </p:nvSpPr>
          <p:spPr>
            <a:xfrm>
              <a:off x="7088022" y="2411420"/>
              <a:ext cx="365156" cy="972241"/>
            </a:xfrm>
            <a:custGeom>
              <a:avLst/>
              <a:gdLst/>
              <a:ahLst/>
              <a:cxnLst/>
              <a:rect l="l" t="t" r="r" b="b"/>
              <a:pathLst>
                <a:path w="4199" h="11180" extrusionOk="0">
                  <a:moveTo>
                    <a:pt x="3966" y="1"/>
                  </a:moveTo>
                  <a:cubicBezTo>
                    <a:pt x="3966" y="1"/>
                    <a:pt x="2332" y="454"/>
                    <a:pt x="1163" y="5015"/>
                  </a:cubicBezTo>
                  <a:cubicBezTo>
                    <a:pt x="1" y="9558"/>
                    <a:pt x="347" y="11018"/>
                    <a:pt x="746" y="11179"/>
                  </a:cubicBezTo>
                  <a:cubicBezTo>
                    <a:pt x="2946" y="9892"/>
                    <a:pt x="4162" y="8491"/>
                    <a:pt x="4162" y="8491"/>
                  </a:cubicBezTo>
                  <a:lnTo>
                    <a:pt x="4198" y="4287"/>
                  </a:lnTo>
                  <a:lnTo>
                    <a:pt x="396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2"/>
            <p:cNvSpPr/>
            <p:nvPr/>
          </p:nvSpPr>
          <p:spPr>
            <a:xfrm>
              <a:off x="7056977" y="3594023"/>
              <a:ext cx="1371920" cy="1615502"/>
            </a:xfrm>
            <a:custGeom>
              <a:avLst/>
              <a:gdLst/>
              <a:ahLst/>
              <a:cxnLst/>
              <a:rect l="l" t="t" r="r" b="b"/>
              <a:pathLst>
                <a:path w="15776" h="18577" extrusionOk="0">
                  <a:moveTo>
                    <a:pt x="3631" y="1"/>
                  </a:moveTo>
                  <a:cubicBezTo>
                    <a:pt x="3631" y="1"/>
                    <a:pt x="0" y="5772"/>
                    <a:pt x="3554" y="18113"/>
                  </a:cubicBezTo>
                  <a:cubicBezTo>
                    <a:pt x="3554" y="18113"/>
                    <a:pt x="4733" y="18577"/>
                    <a:pt x="7916" y="18577"/>
                  </a:cubicBezTo>
                  <a:cubicBezTo>
                    <a:pt x="9507" y="18577"/>
                    <a:pt x="11600" y="18461"/>
                    <a:pt x="14297" y="18113"/>
                  </a:cubicBezTo>
                  <a:cubicBezTo>
                    <a:pt x="14297" y="18113"/>
                    <a:pt x="15775" y="6136"/>
                    <a:pt x="11376" y="108"/>
                  </a:cubicBezTo>
                  <a:lnTo>
                    <a:pt x="363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2"/>
            <p:cNvSpPr/>
            <p:nvPr/>
          </p:nvSpPr>
          <p:spPr>
            <a:xfrm>
              <a:off x="7100458" y="3149732"/>
              <a:ext cx="773705" cy="275845"/>
            </a:xfrm>
            <a:custGeom>
              <a:avLst/>
              <a:gdLst/>
              <a:ahLst/>
              <a:cxnLst/>
              <a:rect l="l" t="t" r="r" b="b"/>
              <a:pathLst>
                <a:path w="8897" h="3172" extrusionOk="0">
                  <a:moveTo>
                    <a:pt x="4019" y="1"/>
                  </a:moveTo>
                  <a:cubicBezTo>
                    <a:pt x="4019" y="1"/>
                    <a:pt x="1" y="1"/>
                    <a:pt x="597" y="2689"/>
                  </a:cubicBezTo>
                  <a:cubicBezTo>
                    <a:pt x="811" y="2770"/>
                    <a:pt x="1848" y="3171"/>
                    <a:pt x="3420" y="3171"/>
                  </a:cubicBezTo>
                  <a:cubicBezTo>
                    <a:pt x="4866" y="3171"/>
                    <a:pt x="6765" y="2832"/>
                    <a:pt x="8896" y="1592"/>
                  </a:cubicBezTo>
                  <a:lnTo>
                    <a:pt x="8372" y="698"/>
                  </a:lnTo>
                  <a:lnTo>
                    <a:pt x="401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2"/>
            <p:cNvSpPr/>
            <p:nvPr/>
          </p:nvSpPr>
          <p:spPr>
            <a:xfrm>
              <a:off x="7449960" y="3149732"/>
              <a:ext cx="424203" cy="239060"/>
            </a:xfrm>
            <a:custGeom>
              <a:avLst/>
              <a:gdLst/>
              <a:ahLst/>
              <a:cxnLst/>
              <a:rect l="l" t="t" r="r" b="b"/>
              <a:pathLst>
                <a:path w="4878" h="2749" extrusionOk="0">
                  <a:moveTo>
                    <a:pt x="0" y="1"/>
                  </a:moveTo>
                  <a:cubicBezTo>
                    <a:pt x="0" y="1"/>
                    <a:pt x="1640" y="1527"/>
                    <a:pt x="2254" y="2749"/>
                  </a:cubicBezTo>
                  <a:cubicBezTo>
                    <a:pt x="3089" y="2505"/>
                    <a:pt x="3709" y="2278"/>
                    <a:pt x="4877" y="1604"/>
                  </a:cubicBezTo>
                  <a:lnTo>
                    <a:pt x="4353" y="698"/>
                  </a:lnTo>
                  <a:lnTo>
                    <a:pt x="0" y="1"/>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2"/>
            <p:cNvSpPr/>
            <p:nvPr/>
          </p:nvSpPr>
          <p:spPr>
            <a:xfrm>
              <a:off x="7375781" y="3069987"/>
              <a:ext cx="308108" cy="200101"/>
            </a:xfrm>
            <a:custGeom>
              <a:avLst/>
              <a:gdLst/>
              <a:ahLst/>
              <a:cxnLst/>
              <a:rect l="l" t="t" r="r" b="b"/>
              <a:pathLst>
                <a:path w="3543" h="2301" extrusionOk="0">
                  <a:moveTo>
                    <a:pt x="1447" y="1"/>
                  </a:moveTo>
                  <a:cubicBezTo>
                    <a:pt x="52" y="1"/>
                    <a:pt x="1" y="1031"/>
                    <a:pt x="1" y="1031"/>
                  </a:cubicBezTo>
                  <a:cubicBezTo>
                    <a:pt x="710" y="1627"/>
                    <a:pt x="2290" y="1871"/>
                    <a:pt x="2910" y="2301"/>
                  </a:cubicBezTo>
                  <a:cubicBezTo>
                    <a:pt x="3339" y="1365"/>
                    <a:pt x="3542" y="500"/>
                    <a:pt x="3542" y="500"/>
                  </a:cubicBezTo>
                  <a:cubicBezTo>
                    <a:pt x="2628" y="135"/>
                    <a:pt x="1950" y="1"/>
                    <a:pt x="1447" y="1"/>
                  </a:cubicBezTo>
                  <a:close/>
                </a:path>
              </a:pathLst>
            </a:custGeom>
            <a:solidFill>
              <a:srgbClr val="5C39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2"/>
            <p:cNvSpPr/>
            <p:nvPr/>
          </p:nvSpPr>
          <p:spPr>
            <a:xfrm>
              <a:off x="7570229" y="3089554"/>
              <a:ext cx="121921" cy="208014"/>
            </a:xfrm>
            <a:custGeom>
              <a:avLst/>
              <a:gdLst/>
              <a:ahLst/>
              <a:cxnLst/>
              <a:rect l="l" t="t" r="r" b="b"/>
              <a:pathLst>
                <a:path w="1402" h="2392" extrusionOk="0">
                  <a:moveTo>
                    <a:pt x="776" y="1"/>
                  </a:moveTo>
                  <a:cubicBezTo>
                    <a:pt x="776" y="1"/>
                    <a:pt x="0" y="633"/>
                    <a:pt x="0" y="1962"/>
                  </a:cubicBezTo>
                  <a:cubicBezTo>
                    <a:pt x="215" y="2111"/>
                    <a:pt x="436" y="2255"/>
                    <a:pt x="638" y="2392"/>
                  </a:cubicBezTo>
                  <a:cubicBezTo>
                    <a:pt x="919" y="1289"/>
                    <a:pt x="1223" y="627"/>
                    <a:pt x="1402" y="120"/>
                  </a:cubicBezTo>
                  <a:lnTo>
                    <a:pt x="77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2"/>
            <p:cNvSpPr/>
            <p:nvPr/>
          </p:nvSpPr>
          <p:spPr>
            <a:xfrm>
              <a:off x="7612232" y="2441335"/>
              <a:ext cx="781880" cy="1053812"/>
            </a:xfrm>
            <a:custGeom>
              <a:avLst/>
              <a:gdLst/>
              <a:ahLst/>
              <a:cxnLst/>
              <a:rect l="l" t="t" r="r" b="b"/>
              <a:pathLst>
                <a:path w="8991" h="12118" extrusionOk="0">
                  <a:moveTo>
                    <a:pt x="7646" y="0"/>
                  </a:moveTo>
                  <a:cubicBezTo>
                    <a:pt x="6462" y="0"/>
                    <a:pt x="5444" y="8546"/>
                    <a:pt x="5444" y="8546"/>
                  </a:cubicBezTo>
                  <a:lnTo>
                    <a:pt x="948" y="7467"/>
                  </a:lnTo>
                  <a:cubicBezTo>
                    <a:pt x="638" y="7854"/>
                    <a:pt x="0" y="8933"/>
                    <a:pt x="60" y="10019"/>
                  </a:cubicBezTo>
                  <a:cubicBezTo>
                    <a:pt x="2963" y="11888"/>
                    <a:pt x="5269" y="12118"/>
                    <a:pt x="6229" y="12118"/>
                  </a:cubicBezTo>
                  <a:cubicBezTo>
                    <a:pt x="6543" y="12118"/>
                    <a:pt x="6714" y="12093"/>
                    <a:pt x="6714" y="12093"/>
                  </a:cubicBezTo>
                  <a:cubicBezTo>
                    <a:pt x="6714" y="12093"/>
                    <a:pt x="6722" y="12095"/>
                    <a:pt x="6739" y="12095"/>
                  </a:cubicBezTo>
                  <a:cubicBezTo>
                    <a:pt x="6933" y="12095"/>
                    <a:pt x="8195" y="11882"/>
                    <a:pt x="8580" y="6418"/>
                  </a:cubicBezTo>
                  <a:cubicBezTo>
                    <a:pt x="8991" y="509"/>
                    <a:pt x="7709" y="8"/>
                    <a:pt x="7709" y="8"/>
                  </a:cubicBezTo>
                  <a:cubicBezTo>
                    <a:pt x="7688" y="3"/>
                    <a:pt x="7667" y="0"/>
                    <a:pt x="76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2"/>
            <p:cNvSpPr/>
            <p:nvPr/>
          </p:nvSpPr>
          <p:spPr>
            <a:xfrm>
              <a:off x="7944081" y="3025549"/>
              <a:ext cx="308369" cy="207666"/>
            </a:xfrm>
            <a:custGeom>
              <a:avLst/>
              <a:gdLst/>
              <a:ahLst/>
              <a:cxnLst/>
              <a:rect l="l" t="t" r="r" b="b"/>
              <a:pathLst>
                <a:path w="3546" h="2388" extrusionOk="0">
                  <a:moveTo>
                    <a:pt x="3072" y="0"/>
                  </a:moveTo>
                  <a:cubicBezTo>
                    <a:pt x="2686" y="0"/>
                    <a:pt x="2040" y="346"/>
                    <a:pt x="1771" y="457"/>
                  </a:cubicBezTo>
                  <a:cubicBezTo>
                    <a:pt x="1431" y="600"/>
                    <a:pt x="0" y="1452"/>
                    <a:pt x="0" y="1452"/>
                  </a:cubicBezTo>
                  <a:lnTo>
                    <a:pt x="1491" y="1816"/>
                  </a:lnTo>
                  <a:cubicBezTo>
                    <a:pt x="1491" y="1816"/>
                    <a:pt x="1592" y="1816"/>
                    <a:pt x="1789" y="1917"/>
                  </a:cubicBezTo>
                  <a:cubicBezTo>
                    <a:pt x="1927" y="1989"/>
                    <a:pt x="2650" y="2388"/>
                    <a:pt x="2924" y="2388"/>
                  </a:cubicBezTo>
                  <a:cubicBezTo>
                    <a:pt x="2991" y="2388"/>
                    <a:pt x="3031" y="2364"/>
                    <a:pt x="3029" y="2305"/>
                  </a:cubicBezTo>
                  <a:cubicBezTo>
                    <a:pt x="3011" y="2007"/>
                    <a:pt x="2290" y="1667"/>
                    <a:pt x="2289" y="1667"/>
                  </a:cubicBezTo>
                  <a:lnTo>
                    <a:pt x="2289" y="1667"/>
                  </a:lnTo>
                  <a:cubicBezTo>
                    <a:pt x="2290" y="1667"/>
                    <a:pt x="2789" y="1844"/>
                    <a:pt x="3088" y="1844"/>
                  </a:cubicBezTo>
                  <a:cubicBezTo>
                    <a:pt x="3203" y="1844"/>
                    <a:pt x="3288" y="1818"/>
                    <a:pt x="3303" y="1744"/>
                  </a:cubicBezTo>
                  <a:cubicBezTo>
                    <a:pt x="3369" y="1411"/>
                    <a:pt x="2462" y="1285"/>
                    <a:pt x="2462" y="1285"/>
                  </a:cubicBezTo>
                  <a:lnTo>
                    <a:pt x="2462" y="1285"/>
                  </a:lnTo>
                  <a:cubicBezTo>
                    <a:pt x="2462" y="1285"/>
                    <a:pt x="2492" y="1286"/>
                    <a:pt x="2540" y="1286"/>
                  </a:cubicBezTo>
                  <a:cubicBezTo>
                    <a:pt x="2789" y="1286"/>
                    <a:pt x="3545" y="1265"/>
                    <a:pt x="3535" y="1011"/>
                  </a:cubicBezTo>
                  <a:cubicBezTo>
                    <a:pt x="3522" y="831"/>
                    <a:pt x="3100" y="792"/>
                    <a:pt x="2739" y="792"/>
                  </a:cubicBezTo>
                  <a:cubicBezTo>
                    <a:pt x="2467" y="792"/>
                    <a:pt x="2230" y="814"/>
                    <a:pt x="2230" y="814"/>
                  </a:cubicBezTo>
                  <a:cubicBezTo>
                    <a:pt x="2295" y="773"/>
                    <a:pt x="3482" y="463"/>
                    <a:pt x="3357" y="153"/>
                  </a:cubicBezTo>
                  <a:cubicBezTo>
                    <a:pt x="3312" y="43"/>
                    <a:pt x="3208" y="0"/>
                    <a:pt x="3072" y="0"/>
                  </a:cubicBezTo>
                  <a:close/>
                </a:path>
              </a:pathLst>
            </a:custGeom>
            <a:solidFill>
              <a:srgbClr val="5C39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2"/>
            <p:cNvSpPr/>
            <p:nvPr/>
          </p:nvSpPr>
          <p:spPr>
            <a:xfrm>
              <a:off x="7619450" y="2342372"/>
              <a:ext cx="433073" cy="268801"/>
            </a:xfrm>
            <a:custGeom>
              <a:avLst/>
              <a:gdLst/>
              <a:ahLst/>
              <a:cxnLst/>
              <a:rect l="l" t="t" r="r" b="b"/>
              <a:pathLst>
                <a:path w="4980" h="3091" extrusionOk="0">
                  <a:moveTo>
                    <a:pt x="1491" y="0"/>
                  </a:moveTo>
                  <a:cubicBezTo>
                    <a:pt x="909" y="0"/>
                    <a:pt x="456" y="24"/>
                    <a:pt x="347" y="91"/>
                  </a:cubicBezTo>
                  <a:cubicBezTo>
                    <a:pt x="347" y="91"/>
                    <a:pt x="1" y="1069"/>
                    <a:pt x="830" y="2750"/>
                  </a:cubicBezTo>
                  <a:lnTo>
                    <a:pt x="2082" y="1421"/>
                  </a:lnTo>
                  <a:lnTo>
                    <a:pt x="2618" y="3090"/>
                  </a:lnTo>
                  <a:cubicBezTo>
                    <a:pt x="2618" y="3090"/>
                    <a:pt x="4598" y="1683"/>
                    <a:pt x="4979" y="133"/>
                  </a:cubicBezTo>
                  <a:cubicBezTo>
                    <a:pt x="4975" y="133"/>
                    <a:pt x="2869" y="0"/>
                    <a:pt x="1491"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2"/>
            <p:cNvSpPr/>
            <p:nvPr/>
          </p:nvSpPr>
          <p:spPr>
            <a:xfrm>
              <a:off x="7239946" y="1297778"/>
              <a:ext cx="1089640" cy="947022"/>
            </a:xfrm>
            <a:custGeom>
              <a:avLst/>
              <a:gdLst/>
              <a:ahLst/>
              <a:cxnLst/>
              <a:rect l="l" t="t" r="r" b="b"/>
              <a:pathLst>
                <a:path w="12530" h="10890" extrusionOk="0">
                  <a:moveTo>
                    <a:pt x="7933" y="1"/>
                  </a:moveTo>
                  <a:cubicBezTo>
                    <a:pt x="7451" y="1"/>
                    <a:pt x="6894" y="106"/>
                    <a:pt x="6249" y="334"/>
                  </a:cubicBezTo>
                  <a:cubicBezTo>
                    <a:pt x="6249" y="334"/>
                    <a:pt x="6213" y="332"/>
                    <a:pt x="6149" y="332"/>
                  </a:cubicBezTo>
                  <a:cubicBezTo>
                    <a:pt x="5694" y="332"/>
                    <a:pt x="3820" y="469"/>
                    <a:pt x="3339" y="2695"/>
                  </a:cubicBezTo>
                  <a:cubicBezTo>
                    <a:pt x="2791" y="5241"/>
                    <a:pt x="1" y="10815"/>
                    <a:pt x="5945" y="10887"/>
                  </a:cubicBezTo>
                  <a:cubicBezTo>
                    <a:pt x="6132" y="10889"/>
                    <a:pt x="6314" y="10890"/>
                    <a:pt x="6491" y="10890"/>
                  </a:cubicBezTo>
                  <a:cubicBezTo>
                    <a:pt x="11924" y="10890"/>
                    <a:pt x="12530" y="9974"/>
                    <a:pt x="11704" y="6278"/>
                  </a:cubicBezTo>
                  <a:cubicBezTo>
                    <a:pt x="10990" y="3055"/>
                    <a:pt x="10535" y="1"/>
                    <a:pt x="793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2"/>
            <p:cNvSpPr/>
            <p:nvPr/>
          </p:nvSpPr>
          <p:spPr>
            <a:xfrm>
              <a:off x="7736676" y="2017915"/>
              <a:ext cx="231842" cy="432465"/>
            </a:xfrm>
            <a:custGeom>
              <a:avLst/>
              <a:gdLst/>
              <a:ahLst/>
              <a:cxnLst/>
              <a:rect l="l" t="t" r="r" b="b"/>
              <a:pathLst>
                <a:path w="2666" h="4973" extrusionOk="0">
                  <a:moveTo>
                    <a:pt x="18" y="1"/>
                  </a:moveTo>
                  <a:lnTo>
                    <a:pt x="12" y="2803"/>
                  </a:lnTo>
                  <a:lnTo>
                    <a:pt x="0" y="4961"/>
                  </a:lnTo>
                  <a:lnTo>
                    <a:pt x="2641" y="4973"/>
                  </a:lnTo>
                  <a:lnTo>
                    <a:pt x="2647" y="2171"/>
                  </a:lnTo>
                  <a:lnTo>
                    <a:pt x="2665" y="13"/>
                  </a:lnTo>
                  <a:lnTo>
                    <a:pt x="18" y="1"/>
                  </a:lnTo>
                  <a:close/>
                </a:path>
              </a:pathLst>
            </a:custGeom>
            <a:solidFill>
              <a:srgbClr val="5C39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2"/>
            <p:cNvSpPr/>
            <p:nvPr/>
          </p:nvSpPr>
          <p:spPr>
            <a:xfrm>
              <a:off x="7641800" y="2264193"/>
              <a:ext cx="410202" cy="323066"/>
            </a:xfrm>
            <a:custGeom>
              <a:avLst/>
              <a:gdLst/>
              <a:ahLst/>
              <a:cxnLst/>
              <a:rect l="l" t="t" r="r" b="b"/>
              <a:pathLst>
                <a:path w="4717" h="3715" extrusionOk="0">
                  <a:moveTo>
                    <a:pt x="3738" y="1"/>
                  </a:moveTo>
                  <a:cubicBezTo>
                    <a:pt x="3619" y="1396"/>
                    <a:pt x="1914" y="1831"/>
                    <a:pt x="1914" y="1831"/>
                  </a:cubicBezTo>
                  <a:cubicBezTo>
                    <a:pt x="1050" y="1330"/>
                    <a:pt x="1103" y="78"/>
                    <a:pt x="1103" y="78"/>
                  </a:cubicBezTo>
                  <a:lnTo>
                    <a:pt x="1103" y="78"/>
                  </a:lnTo>
                  <a:lnTo>
                    <a:pt x="84" y="996"/>
                  </a:lnTo>
                  <a:cubicBezTo>
                    <a:pt x="0" y="2010"/>
                    <a:pt x="519" y="3452"/>
                    <a:pt x="519" y="3452"/>
                  </a:cubicBezTo>
                  <a:lnTo>
                    <a:pt x="1854" y="2135"/>
                  </a:lnTo>
                  <a:lnTo>
                    <a:pt x="2367" y="3715"/>
                  </a:lnTo>
                  <a:cubicBezTo>
                    <a:pt x="3625" y="3089"/>
                    <a:pt x="4716" y="1032"/>
                    <a:pt x="4716" y="1032"/>
                  </a:cubicBezTo>
                  <a:lnTo>
                    <a:pt x="3738"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2"/>
            <p:cNvSpPr/>
            <p:nvPr/>
          </p:nvSpPr>
          <p:spPr>
            <a:xfrm>
              <a:off x="7737719" y="2174534"/>
              <a:ext cx="229233" cy="80353"/>
            </a:xfrm>
            <a:custGeom>
              <a:avLst/>
              <a:gdLst/>
              <a:ahLst/>
              <a:cxnLst/>
              <a:rect l="l" t="t" r="r" b="b"/>
              <a:pathLst>
                <a:path w="2636" h="924" extrusionOk="0">
                  <a:moveTo>
                    <a:pt x="2635" y="0"/>
                  </a:moveTo>
                  <a:lnTo>
                    <a:pt x="0" y="298"/>
                  </a:lnTo>
                  <a:cubicBezTo>
                    <a:pt x="0" y="298"/>
                    <a:pt x="930" y="923"/>
                    <a:pt x="2318" y="923"/>
                  </a:cubicBezTo>
                  <a:cubicBezTo>
                    <a:pt x="2421" y="923"/>
                    <a:pt x="2527" y="920"/>
                    <a:pt x="2635" y="912"/>
                  </a:cubicBezTo>
                  <a:lnTo>
                    <a:pt x="2635"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2"/>
            <p:cNvSpPr/>
            <p:nvPr/>
          </p:nvSpPr>
          <p:spPr>
            <a:xfrm>
              <a:off x="7572838" y="1396307"/>
              <a:ext cx="560038" cy="827535"/>
            </a:xfrm>
            <a:custGeom>
              <a:avLst/>
              <a:gdLst/>
              <a:ahLst/>
              <a:cxnLst/>
              <a:rect l="l" t="t" r="r" b="b"/>
              <a:pathLst>
                <a:path w="6440" h="9516" extrusionOk="0">
                  <a:moveTo>
                    <a:pt x="3227" y="0"/>
                  </a:moveTo>
                  <a:cubicBezTo>
                    <a:pt x="3225" y="0"/>
                    <a:pt x="3222" y="0"/>
                    <a:pt x="3220" y="0"/>
                  </a:cubicBezTo>
                  <a:cubicBezTo>
                    <a:pt x="1437" y="0"/>
                    <a:pt x="0" y="2135"/>
                    <a:pt x="0" y="4758"/>
                  </a:cubicBezTo>
                  <a:cubicBezTo>
                    <a:pt x="0" y="7381"/>
                    <a:pt x="781" y="9516"/>
                    <a:pt x="3220" y="9516"/>
                  </a:cubicBezTo>
                  <a:cubicBezTo>
                    <a:pt x="5575" y="9516"/>
                    <a:pt x="6439" y="7381"/>
                    <a:pt x="6439" y="4758"/>
                  </a:cubicBezTo>
                  <a:cubicBezTo>
                    <a:pt x="6439" y="2132"/>
                    <a:pt x="5006" y="0"/>
                    <a:pt x="3227" y="0"/>
                  </a:cubicBezTo>
                  <a:close/>
                </a:path>
              </a:pathLst>
            </a:custGeom>
            <a:solidFill>
              <a:srgbClr val="5C39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2"/>
            <p:cNvSpPr/>
            <p:nvPr/>
          </p:nvSpPr>
          <p:spPr>
            <a:xfrm>
              <a:off x="8063307" y="1768506"/>
              <a:ext cx="128618" cy="181578"/>
            </a:xfrm>
            <a:custGeom>
              <a:avLst/>
              <a:gdLst/>
              <a:ahLst/>
              <a:cxnLst/>
              <a:rect l="l" t="t" r="r" b="b"/>
              <a:pathLst>
                <a:path w="1479" h="2088" extrusionOk="0">
                  <a:moveTo>
                    <a:pt x="740" y="1"/>
                  </a:moveTo>
                  <a:cubicBezTo>
                    <a:pt x="334" y="1"/>
                    <a:pt x="0" y="466"/>
                    <a:pt x="0" y="1044"/>
                  </a:cubicBezTo>
                  <a:cubicBezTo>
                    <a:pt x="0" y="1623"/>
                    <a:pt x="334" y="2088"/>
                    <a:pt x="740" y="2088"/>
                  </a:cubicBezTo>
                  <a:cubicBezTo>
                    <a:pt x="1145" y="2088"/>
                    <a:pt x="1479" y="1623"/>
                    <a:pt x="1479" y="1044"/>
                  </a:cubicBezTo>
                  <a:cubicBezTo>
                    <a:pt x="1479" y="466"/>
                    <a:pt x="1145" y="1"/>
                    <a:pt x="740" y="1"/>
                  </a:cubicBezTo>
                  <a:close/>
                </a:path>
              </a:pathLst>
            </a:custGeom>
            <a:solidFill>
              <a:srgbClr val="5C39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2"/>
            <p:cNvSpPr/>
            <p:nvPr/>
          </p:nvSpPr>
          <p:spPr>
            <a:xfrm>
              <a:off x="7508573" y="1768506"/>
              <a:ext cx="128618" cy="181578"/>
            </a:xfrm>
            <a:custGeom>
              <a:avLst/>
              <a:gdLst/>
              <a:ahLst/>
              <a:cxnLst/>
              <a:rect l="l" t="t" r="r" b="b"/>
              <a:pathLst>
                <a:path w="1479" h="2088" extrusionOk="0">
                  <a:moveTo>
                    <a:pt x="739" y="1"/>
                  </a:moveTo>
                  <a:cubicBezTo>
                    <a:pt x="334" y="1"/>
                    <a:pt x="0" y="466"/>
                    <a:pt x="0" y="1044"/>
                  </a:cubicBezTo>
                  <a:cubicBezTo>
                    <a:pt x="0" y="1623"/>
                    <a:pt x="334" y="2088"/>
                    <a:pt x="739" y="2088"/>
                  </a:cubicBezTo>
                  <a:cubicBezTo>
                    <a:pt x="1145" y="2088"/>
                    <a:pt x="1479" y="1623"/>
                    <a:pt x="1479" y="1044"/>
                  </a:cubicBezTo>
                  <a:cubicBezTo>
                    <a:pt x="1479" y="466"/>
                    <a:pt x="1145" y="1"/>
                    <a:pt x="739" y="1"/>
                  </a:cubicBezTo>
                  <a:close/>
                </a:path>
              </a:pathLst>
            </a:custGeom>
            <a:solidFill>
              <a:srgbClr val="5C39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2"/>
            <p:cNvSpPr/>
            <p:nvPr/>
          </p:nvSpPr>
          <p:spPr>
            <a:xfrm>
              <a:off x="8119311" y="1807466"/>
              <a:ext cx="33741" cy="113573"/>
            </a:xfrm>
            <a:custGeom>
              <a:avLst/>
              <a:gdLst/>
              <a:ahLst/>
              <a:cxnLst/>
              <a:rect l="l" t="t" r="r" b="b"/>
              <a:pathLst>
                <a:path w="388" h="1306" fill="none" extrusionOk="0">
                  <a:moveTo>
                    <a:pt x="113" y="0"/>
                  </a:moveTo>
                  <a:cubicBezTo>
                    <a:pt x="221" y="30"/>
                    <a:pt x="292" y="143"/>
                    <a:pt x="328" y="245"/>
                  </a:cubicBezTo>
                  <a:cubicBezTo>
                    <a:pt x="388" y="435"/>
                    <a:pt x="370" y="632"/>
                    <a:pt x="304" y="811"/>
                  </a:cubicBezTo>
                  <a:cubicBezTo>
                    <a:pt x="239" y="990"/>
                    <a:pt x="125" y="1157"/>
                    <a:pt x="0" y="1306"/>
                  </a:cubicBezTo>
                </a:path>
              </a:pathLst>
            </a:custGeom>
            <a:solidFill>
              <a:srgbClr val="000000"/>
            </a:solidFill>
            <a:ln w="38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2"/>
            <p:cNvSpPr/>
            <p:nvPr/>
          </p:nvSpPr>
          <p:spPr>
            <a:xfrm>
              <a:off x="7539619" y="1807466"/>
              <a:ext cx="33828" cy="113573"/>
            </a:xfrm>
            <a:custGeom>
              <a:avLst/>
              <a:gdLst/>
              <a:ahLst/>
              <a:cxnLst/>
              <a:rect l="l" t="t" r="r" b="b"/>
              <a:pathLst>
                <a:path w="389" h="1306" fill="none" extrusionOk="0">
                  <a:moveTo>
                    <a:pt x="281" y="0"/>
                  </a:moveTo>
                  <a:cubicBezTo>
                    <a:pt x="168" y="30"/>
                    <a:pt x="102" y="143"/>
                    <a:pt x="60" y="245"/>
                  </a:cubicBezTo>
                  <a:cubicBezTo>
                    <a:pt x="1" y="435"/>
                    <a:pt x="19" y="632"/>
                    <a:pt x="84" y="811"/>
                  </a:cubicBezTo>
                  <a:cubicBezTo>
                    <a:pt x="150" y="990"/>
                    <a:pt x="263" y="1157"/>
                    <a:pt x="388" y="1306"/>
                  </a:cubicBezTo>
                </a:path>
              </a:pathLst>
            </a:custGeom>
            <a:solidFill>
              <a:srgbClr val="000000"/>
            </a:solidFill>
            <a:ln w="38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2"/>
            <p:cNvSpPr/>
            <p:nvPr/>
          </p:nvSpPr>
          <p:spPr>
            <a:xfrm>
              <a:off x="7766243" y="2043830"/>
              <a:ext cx="152967" cy="71135"/>
            </a:xfrm>
            <a:custGeom>
              <a:avLst/>
              <a:gdLst/>
              <a:ahLst/>
              <a:cxnLst/>
              <a:rect l="l" t="t" r="r" b="b"/>
              <a:pathLst>
                <a:path w="1759" h="818" extrusionOk="0">
                  <a:moveTo>
                    <a:pt x="0" y="1"/>
                  </a:moveTo>
                  <a:cubicBezTo>
                    <a:pt x="0" y="1"/>
                    <a:pt x="42" y="817"/>
                    <a:pt x="900" y="817"/>
                  </a:cubicBezTo>
                  <a:cubicBezTo>
                    <a:pt x="1759" y="817"/>
                    <a:pt x="1759" y="1"/>
                    <a:pt x="17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2"/>
            <p:cNvSpPr/>
            <p:nvPr/>
          </p:nvSpPr>
          <p:spPr>
            <a:xfrm>
              <a:off x="7790071" y="1821988"/>
              <a:ext cx="69570" cy="164359"/>
            </a:xfrm>
            <a:custGeom>
              <a:avLst/>
              <a:gdLst/>
              <a:ahLst/>
              <a:cxnLst/>
              <a:rect l="l" t="t" r="r" b="b"/>
              <a:pathLst>
                <a:path w="800" h="1890" fill="none" extrusionOk="0">
                  <a:moveTo>
                    <a:pt x="638" y="0"/>
                  </a:moveTo>
                  <a:cubicBezTo>
                    <a:pt x="662" y="334"/>
                    <a:pt x="561" y="686"/>
                    <a:pt x="352" y="954"/>
                  </a:cubicBezTo>
                  <a:cubicBezTo>
                    <a:pt x="269" y="1055"/>
                    <a:pt x="173" y="1145"/>
                    <a:pt x="102" y="1258"/>
                  </a:cubicBezTo>
                  <a:cubicBezTo>
                    <a:pt x="36" y="1371"/>
                    <a:pt x="0" y="1508"/>
                    <a:pt x="54" y="1628"/>
                  </a:cubicBezTo>
                  <a:cubicBezTo>
                    <a:pt x="102" y="1759"/>
                    <a:pt x="233" y="1824"/>
                    <a:pt x="364" y="1854"/>
                  </a:cubicBezTo>
                  <a:cubicBezTo>
                    <a:pt x="501" y="1884"/>
                    <a:pt x="632" y="1866"/>
                    <a:pt x="769" y="1878"/>
                  </a:cubicBezTo>
                  <a:cubicBezTo>
                    <a:pt x="775" y="1878"/>
                    <a:pt x="781" y="1878"/>
                    <a:pt x="787" y="1884"/>
                  </a:cubicBezTo>
                  <a:cubicBezTo>
                    <a:pt x="799" y="1890"/>
                    <a:pt x="775" y="1890"/>
                    <a:pt x="775" y="1884"/>
                  </a:cubicBezTo>
                </a:path>
              </a:pathLst>
            </a:custGeom>
            <a:solidFill>
              <a:srgbClr val="000000"/>
            </a:solidFill>
            <a:ln w="52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2"/>
            <p:cNvSpPr/>
            <p:nvPr/>
          </p:nvSpPr>
          <p:spPr>
            <a:xfrm>
              <a:off x="7747024" y="1361087"/>
              <a:ext cx="385331" cy="407506"/>
            </a:xfrm>
            <a:custGeom>
              <a:avLst/>
              <a:gdLst/>
              <a:ahLst/>
              <a:cxnLst/>
              <a:rect l="l" t="t" r="r" b="b"/>
              <a:pathLst>
                <a:path w="4431" h="4686" extrusionOk="0">
                  <a:moveTo>
                    <a:pt x="1902" y="0"/>
                  </a:moveTo>
                  <a:cubicBezTo>
                    <a:pt x="791" y="0"/>
                    <a:pt x="1" y="399"/>
                    <a:pt x="1" y="399"/>
                  </a:cubicBezTo>
                  <a:cubicBezTo>
                    <a:pt x="1" y="399"/>
                    <a:pt x="996" y="1818"/>
                    <a:pt x="1849" y="2724"/>
                  </a:cubicBezTo>
                  <a:cubicBezTo>
                    <a:pt x="2695" y="3619"/>
                    <a:pt x="4430" y="4686"/>
                    <a:pt x="4430" y="4686"/>
                  </a:cubicBezTo>
                  <a:cubicBezTo>
                    <a:pt x="4430" y="4686"/>
                    <a:pt x="4365" y="393"/>
                    <a:pt x="2797" y="89"/>
                  </a:cubicBezTo>
                  <a:cubicBezTo>
                    <a:pt x="2483" y="26"/>
                    <a:pt x="2182" y="0"/>
                    <a:pt x="190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2"/>
            <p:cNvSpPr/>
            <p:nvPr/>
          </p:nvSpPr>
          <p:spPr>
            <a:xfrm>
              <a:off x="7546402" y="1376567"/>
              <a:ext cx="310021" cy="392201"/>
            </a:xfrm>
            <a:custGeom>
              <a:avLst/>
              <a:gdLst/>
              <a:ahLst/>
              <a:cxnLst/>
              <a:rect l="l" t="t" r="r" b="b"/>
              <a:pathLst>
                <a:path w="3565" h="4510" extrusionOk="0">
                  <a:moveTo>
                    <a:pt x="2951" y="1"/>
                  </a:moveTo>
                  <a:cubicBezTo>
                    <a:pt x="2945" y="1"/>
                    <a:pt x="0" y="1"/>
                    <a:pt x="304" y="4508"/>
                  </a:cubicBezTo>
                  <a:cubicBezTo>
                    <a:pt x="304" y="4509"/>
                    <a:pt x="305" y="4509"/>
                    <a:pt x="306" y="4509"/>
                  </a:cubicBezTo>
                  <a:cubicBezTo>
                    <a:pt x="387" y="4509"/>
                    <a:pt x="3564" y="1827"/>
                    <a:pt x="295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2"/>
            <p:cNvSpPr/>
            <p:nvPr/>
          </p:nvSpPr>
          <p:spPr>
            <a:xfrm>
              <a:off x="7894773" y="1722329"/>
              <a:ext cx="133574" cy="32959"/>
            </a:xfrm>
            <a:custGeom>
              <a:avLst/>
              <a:gdLst/>
              <a:ahLst/>
              <a:cxnLst/>
              <a:rect l="l" t="t" r="r" b="b"/>
              <a:pathLst>
                <a:path w="1536" h="379" extrusionOk="0">
                  <a:moveTo>
                    <a:pt x="417" y="1"/>
                  </a:moveTo>
                  <a:cubicBezTo>
                    <a:pt x="276" y="1"/>
                    <a:pt x="133" y="47"/>
                    <a:pt x="60" y="115"/>
                  </a:cubicBezTo>
                  <a:cubicBezTo>
                    <a:pt x="1" y="174"/>
                    <a:pt x="19" y="234"/>
                    <a:pt x="317" y="234"/>
                  </a:cubicBezTo>
                  <a:cubicBezTo>
                    <a:pt x="734" y="240"/>
                    <a:pt x="1163" y="323"/>
                    <a:pt x="1390" y="377"/>
                  </a:cubicBezTo>
                  <a:cubicBezTo>
                    <a:pt x="1398" y="378"/>
                    <a:pt x="1407" y="379"/>
                    <a:pt x="1415" y="379"/>
                  </a:cubicBezTo>
                  <a:cubicBezTo>
                    <a:pt x="1478" y="379"/>
                    <a:pt x="1535" y="343"/>
                    <a:pt x="1509" y="311"/>
                  </a:cubicBezTo>
                  <a:cubicBezTo>
                    <a:pt x="1426" y="192"/>
                    <a:pt x="1187" y="25"/>
                    <a:pt x="442" y="1"/>
                  </a:cubicBezTo>
                  <a:cubicBezTo>
                    <a:pt x="433" y="1"/>
                    <a:pt x="425" y="1"/>
                    <a:pt x="41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2"/>
            <p:cNvSpPr/>
            <p:nvPr/>
          </p:nvSpPr>
          <p:spPr>
            <a:xfrm>
              <a:off x="7681454" y="1722329"/>
              <a:ext cx="133053" cy="32959"/>
            </a:xfrm>
            <a:custGeom>
              <a:avLst/>
              <a:gdLst/>
              <a:ahLst/>
              <a:cxnLst/>
              <a:rect l="l" t="t" r="r" b="b"/>
              <a:pathLst>
                <a:path w="1530" h="379" extrusionOk="0">
                  <a:moveTo>
                    <a:pt x="1120" y="1"/>
                  </a:moveTo>
                  <a:cubicBezTo>
                    <a:pt x="1111" y="1"/>
                    <a:pt x="1103" y="1"/>
                    <a:pt x="1094" y="1"/>
                  </a:cubicBezTo>
                  <a:cubicBezTo>
                    <a:pt x="349" y="25"/>
                    <a:pt x="99" y="192"/>
                    <a:pt x="27" y="311"/>
                  </a:cubicBezTo>
                  <a:cubicBezTo>
                    <a:pt x="1" y="343"/>
                    <a:pt x="53" y="379"/>
                    <a:pt x="119" y="379"/>
                  </a:cubicBezTo>
                  <a:cubicBezTo>
                    <a:pt x="128" y="379"/>
                    <a:pt x="137" y="378"/>
                    <a:pt x="146" y="377"/>
                  </a:cubicBezTo>
                  <a:cubicBezTo>
                    <a:pt x="367" y="323"/>
                    <a:pt x="802" y="240"/>
                    <a:pt x="1220" y="234"/>
                  </a:cubicBezTo>
                  <a:cubicBezTo>
                    <a:pt x="1518" y="234"/>
                    <a:pt x="1530" y="174"/>
                    <a:pt x="1470" y="115"/>
                  </a:cubicBezTo>
                  <a:cubicBezTo>
                    <a:pt x="1402" y="47"/>
                    <a:pt x="1261" y="1"/>
                    <a:pt x="11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2"/>
            <p:cNvSpPr/>
            <p:nvPr/>
          </p:nvSpPr>
          <p:spPr>
            <a:xfrm>
              <a:off x="7908774" y="1781029"/>
              <a:ext cx="51917" cy="76266"/>
            </a:xfrm>
            <a:custGeom>
              <a:avLst/>
              <a:gdLst/>
              <a:ahLst/>
              <a:cxnLst/>
              <a:rect l="l" t="t" r="r" b="b"/>
              <a:pathLst>
                <a:path w="597" h="877" extrusionOk="0">
                  <a:moveTo>
                    <a:pt x="299" y="0"/>
                  </a:moveTo>
                  <a:cubicBezTo>
                    <a:pt x="132" y="0"/>
                    <a:pt x="1" y="197"/>
                    <a:pt x="1" y="435"/>
                  </a:cubicBezTo>
                  <a:cubicBezTo>
                    <a:pt x="1" y="680"/>
                    <a:pt x="132" y="876"/>
                    <a:pt x="299" y="876"/>
                  </a:cubicBezTo>
                  <a:cubicBezTo>
                    <a:pt x="460" y="876"/>
                    <a:pt x="597" y="680"/>
                    <a:pt x="597" y="435"/>
                  </a:cubicBezTo>
                  <a:cubicBezTo>
                    <a:pt x="597" y="197"/>
                    <a:pt x="460" y="0"/>
                    <a:pt x="29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2"/>
            <p:cNvSpPr/>
            <p:nvPr/>
          </p:nvSpPr>
          <p:spPr>
            <a:xfrm>
              <a:off x="7940429" y="1770594"/>
              <a:ext cx="32176" cy="29132"/>
            </a:xfrm>
            <a:custGeom>
              <a:avLst/>
              <a:gdLst/>
              <a:ahLst/>
              <a:cxnLst/>
              <a:rect l="l" t="t" r="r" b="b"/>
              <a:pathLst>
                <a:path w="370" h="335" extrusionOk="0">
                  <a:moveTo>
                    <a:pt x="370" y="1"/>
                  </a:moveTo>
                  <a:cubicBezTo>
                    <a:pt x="322" y="144"/>
                    <a:pt x="0" y="215"/>
                    <a:pt x="0" y="215"/>
                  </a:cubicBezTo>
                  <a:lnTo>
                    <a:pt x="42" y="335"/>
                  </a:lnTo>
                  <a:cubicBezTo>
                    <a:pt x="352" y="335"/>
                    <a:pt x="370" y="1"/>
                    <a:pt x="37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2"/>
            <p:cNvSpPr/>
            <p:nvPr/>
          </p:nvSpPr>
          <p:spPr>
            <a:xfrm>
              <a:off x="7946603" y="1791899"/>
              <a:ext cx="27567" cy="16088"/>
            </a:xfrm>
            <a:custGeom>
              <a:avLst/>
              <a:gdLst/>
              <a:ahLst/>
              <a:cxnLst/>
              <a:rect l="l" t="t" r="r" b="b"/>
              <a:pathLst>
                <a:path w="317" h="185" extrusionOk="0">
                  <a:moveTo>
                    <a:pt x="317" y="0"/>
                  </a:moveTo>
                  <a:lnTo>
                    <a:pt x="317" y="0"/>
                  </a:lnTo>
                  <a:cubicBezTo>
                    <a:pt x="265" y="71"/>
                    <a:pt x="98" y="78"/>
                    <a:pt x="30" y="78"/>
                  </a:cubicBezTo>
                  <a:cubicBezTo>
                    <a:pt x="12" y="78"/>
                    <a:pt x="1" y="78"/>
                    <a:pt x="1" y="78"/>
                  </a:cubicBezTo>
                  <a:lnTo>
                    <a:pt x="1" y="78"/>
                  </a:lnTo>
                  <a:lnTo>
                    <a:pt x="13" y="173"/>
                  </a:lnTo>
                  <a:cubicBezTo>
                    <a:pt x="39" y="181"/>
                    <a:pt x="63" y="185"/>
                    <a:pt x="85" y="185"/>
                  </a:cubicBezTo>
                  <a:cubicBezTo>
                    <a:pt x="248" y="185"/>
                    <a:pt x="317" y="0"/>
                    <a:pt x="31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2"/>
            <p:cNvSpPr/>
            <p:nvPr/>
          </p:nvSpPr>
          <p:spPr>
            <a:xfrm>
              <a:off x="7735632" y="1781029"/>
              <a:ext cx="51917" cy="76266"/>
            </a:xfrm>
            <a:custGeom>
              <a:avLst/>
              <a:gdLst/>
              <a:ahLst/>
              <a:cxnLst/>
              <a:rect l="l" t="t" r="r" b="b"/>
              <a:pathLst>
                <a:path w="597" h="877" extrusionOk="0">
                  <a:moveTo>
                    <a:pt x="298" y="0"/>
                  </a:moveTo>
                  <a:cubicBezTo>
                    <a:pt x="132" y="0"/>
                    <a:pt x="0" y="197"/>
                    <a:pt x="0" y="435"/>
                  </a:cubicBezTo>
                  <a:cubicBezTo>
                    <a:pt x="0" y="680"/>
                    <a:pt x="132" y="876"/>
                    <a:pt x="298" y="876"/>
                  </a:cubicBezTo>
                  <a:cubicBezTo>
                    <a:pt x="459" y="876"/>
                    <a:pt x="597" y="680"/>
                    <a:pt x="597" y="435"/>
                  </a:cubicBezTo>
                  <a:cubicBezTo>
                    <a:pt x="597" y="197"/>
                    <a:pt x="459" y="0"/>
                    <a:pt x="29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2"/>
            <p:cNvSpPr/>
            <p:nvPr/>
          </p:nvSpPr>
          <p:spPr>
            <a:xfrm>
              <a:off x="7723196" y="1770594"/>
              <a:ext cx="32698" cy="29132"/>
            </a:xfrm>
            <a:custGeom>
              <a:avLst/>
              <a:gdLst/>
              <a:ahLst/>
              <a:cxnLst/>
              <a:rect l="l" t="t" r="r" b="b"/>
              <a:pathLst>
                <a:path w="376" h="335" extrusionOk="0">
                  <a:moveTo>
                    <a:pt x="0" y="1"/>
                  </a:moveTo>
                  <a:cubicBezTo>
                    <a:pt x="0" y="1"/>
                    <a:pt x="24" y="335"/>
                    <a:pt x="328" y="335"/>
                  </a:cubicBezTo>
                  <a:lnTo>
                    <a:pt x="376" y="215"/>
                  </a:lnTo>
                  <a:cubicBezTo>
                    <a:pt x="376" y="215"/>
                    <a:pt x="54" y="144"/>
                    <a:pt x="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2"/>
            <p:cNvSpPr/>
            <p:nvPr/>
          </p:nvSpPr>
          <p:spPr>
            <a:xfrm>
              <a:off x="7722153" y="1791899"/>
              <a:ext cx="27045" cy="16088"/>
            </a:xfrm>
            <a:custGeom>
              <a:avLst/>
              <a:gdLst/>
              <a:ahLst/>
              <a:cxnLst/>
              <a:rect l="l" t="t" r="r" b="b"/>
              <a:pathLst>
                <a:path w="311" h="185" extrusionOk="0">
                  <a:moveTo>
                    <a:pt x="0" y="0"/>
                  </a:moveTo>
                  <a:cubicBezTo>
                    <a:pt x="0" y="0"/>
                    <a:pt x="70" y="185"/>
                    <a:pt x="232" y="185"/>
                  </a:cubicBezTo>
                  <a:cubicBezTo>
                    <a:pt x="254" y="185"/>
                    <a:pt x="278" y="181"/>
                    <a:pt x="304" y="173"/>
                  </a:cubicBezTo>
                  <a:lnTo>
                    <a:pt x="310" y="78"/>
                  </a:lnTo>
                  <a:lnTo>
                    <a:pt x="310" y="78"/>
                  </a:lnTo>
                  <a:cubicBezTo>
                    <a:pt x="310" y="78"/>
                    <a:pt x="300" y="78"/>
                    <a:pt x="282" y="78"/>
                  </a:cubicBezTo>
                  <a:cubicBezTo>
                    <a:pt x="215" y="78"/>
                    <a:pt x="52" y="71"/>
                    <a:pt x="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9" name="Google Shape;429;p32"/>
          <p:cNvGrpSpPr/>
          <p:nvPr/>
        </p:nvGrpSpPr>
        <p:grpSpPr>
          <a:xfrm>
            <a:off x="5315048" y="971289"/>
            <a:ext cx="2393337" cy="3200906"/>
            <a:chOff x="4131973" y="839454"/>
            <a:chExt cx="2393337" cy="3200906"/>
          </a:xfrm>
        </p:grpSpPr>
        <p:grpSp>
          <p:nvGrpSpPr>
            <p:cNvPr id="430" name="Google Shape;430;p32"/>
            <p:cNvGrpSpPr/>
            <p:nvPr/>
          </p:nvGrpSpPr>
          <p:grpSpPr>
            <a:xfrm>
              <a:off x="5860677" y="2239605"/>
              <a:ext cx="664633" cy="664286"/>
              <a:chOff x="6212418" y="1482331"/>
              <a:chExt cx="627249" cy="626921"/>
            </a:xfrm>
          </p:grpSpPr>
          <p:sp>
            <p:nvSpPr>
              <p:cNvPr id="431" name="Google Shape;431;p32"/>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2"/>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3" name="Google Shape;433;p32"/>
            <p:cNvGrpSpPr/>
            <p:nvPr/>
          </p:nvGrpSpPr>
          <p:grpSpPr>
            <a:xfrm>
              <a:off x="4131973" y="839454"/>
              <a:ext cx="845522" cy="916625"/>
              <a:chOff x="7511392" y="307000"/>
              <a:chExt cx="863570" cy="936192"/>
            </a:xfrm>
          </p:grpSpPr>
          <p:sp>
            <p:nvSpPr>
              <p:cNvPr id="434" name="Google Shape;434;p32"/>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2"/>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6" name="Google Shape;436;p32"/>
            <p:cNvGrpSpPr/>
            <p:nvPr/>
          </p:nvGrpSpPr>
          <p:grpSpPr>
            <a:xfrm rot="6978379">
              <a:off x="5218238" y="3263091"/>
              <a:ext cx="664657" cy="664310"/>
              <a:chOff x="6212418" y="1482331"/>
              <a:chExt cx="627249" cy="626921"/>
            </a:xfrm>
          </p:grpSpPr>
          <p:sp>
            <p:nvSpPr>
              <p:cNvPr id="437" name="Google Shape;437;p32"/>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2"/>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39" name="Google Shape;439;p32"/>
          <p:cNvSpPr txBox="1">
            <a:spLocks noGrp="1"/>
          </p:cNvSpPr>
          <p:nvPr>
            <p:ph type="subTitle" idx="1"/>
          </p:nvPr>
        </p:nvSpPr>
        <p:spPr>
          <a:xfrm>
            <a:off x="345900" y="1516975"/>
            <a:ext cx="5615100" cy="3305700"/>
          </a:xfrm>
          <a:prstGeom prst="rect">
            <a:avLst/>
          </a:prstGeom>
        </p:spPr>
        <p:txBody>
          <a:bodyPr spcFirstLastPara="1" wrap="square" lIns="91425" tIns="91425" rIns="91425" bIns="91425" anchor="t" anchorCtr="0">
            <a:normAutofit fontScale="77500" lnSpcReduction="20000"/>
          </a:bodyPr>
          <a:lstStyle/>
          <a:p>
            <a:pPr marL="0" lvl="0" indent="457200" algn="just" rtl="0">
              <a:spcBef>
                <a:spcPts val="0"/>
              </a:spcBef>
              <a:spcAft>
                <a:spcPts val="0"/>
              </a:spcAft>
              <a:buNone/>
            </a:pPr>
            <a:r>
              <a:rPr lang="en">
                <a:solidFill>
                  <a:srgbClr val="869FB1"/>
                </a:solidFill>
                <a:latin typeface="DM Sans"/>
                <a:ea typeface="DM Sans"/>
                <a:cs typeface="DM Sans"/>
                <a:sym typeface="DM Sans"/>
              </a:rPr>
              <a:t>Distincția dintre Dreptul Internațional Penal și Dreptul Penal Internațional reprezintă o temă importantă în studiul dreptului, având în vedere că ambele se referă la reglementarea infracțiunilor și responsabilității penale, dar se aplică în contexte diferite. Aparent, noţiunile de „drept penal internaţional”</a:t>
            </a:r>
            <a:r>
              <a:rPr lang="en" baseline="30000">
                <a:solidFill>
                  <a:srgbClr val="869FB1"/>
                </a:solidFill>
                <a:latin typeface="DM Sans"/>
                <a:ea typeface="DM Sans"/>
                <a:cs typeface="DM Sans"/>
                <a:sym typeface="DM Sans"/>
              </a:rPr>
              <a:t>1</a:t>
            </a:r>
            <a:r>
              <a:rPr lang="en">
                <a:solidFill>
                  <a:srgbClr val="869FB1"/>
                </a:solidFill>
                <a:latin typeface="DM Sans"/>
                <a:ea typeface="DM Sans"/>
                <a:cs typeface="DM Sans"/>
                <a:sym typeface="DM Sans"/>
              </a:rPr>
              <a:t> şi „drept internaţional penal”</a:t>
            </a:r>
            <a:r>
              <a:rPr lang="en" baseline="30000">
                <a:solidFill>
                  <a:srgbClr val="869FB1"/>
                </a:solidFill>
                <a:latin typeface="DM Sans"/>
                <a:ea typeface="DM Sans"/>
                <a:cs typeface="DM Sans"/>
                <a:sym typeface="DM Sans"/>
              </a:rPr>
              <a:t>2</a:t>
            </a:r>
            <a:r>
              <a:rPr lang="en">
                <a:solidFill>
                  <a:srgbClr val="869FB1"/>
                </a:solidFill>
                <a:latin typeface="DM Sans"/>
                <a:ea typeface="DM Sans"/>
                <a:cs typeface="DM Sans"/>
                <a:sym typeface="DM Sans"/>
              </a:rPr>
              <a:t> par a avea acelaşi conţinut, diverşi autori folosind aceste denumiri pentru a trata în final infracţiunile de genocid, infracţiunile contra umanităţii şi infracţiunile de război, pe lângă aspectele de extensie a normelor penale naţionale asupra raporturilor juridice penale cu elemente de extraneitate (extrateritorialitatea legii penale, extrădarea, cooperarea juridică internaţională), fapt care menţine asupra acestor instituții o „percepţie confuză şi nesigură”</a:t>
            </a:r>
            <a:r>
              <a:rPr lang="en" baseline="30000">
                <a:solidFill>
                  <a:srgbClr val="869FB1"/>
                </a:solidFill>
                <a:latin typeface="DM Sans"/>
                <a:ea typeface="DM Sans"/>
                <a:cs typeface="DM Sans"/>
                <a:sym typeface="DM Sans"/>
              </a:rPr>
              <a:t>3</a:t>
            </a:r>
            <a:r>
              <a:rPr lang="en">
                <a:solidFill>
                  <a:srgbClr val="869FB1"/>
                </a:solidFill>
                <a:latin typeface="DM Sans"/>
                <a:ea typeface="DM Sans"/>
                <a:cs typeface="DM Sans"/>
                <a:sym typeface="DM Sans"/>
              </a:rPr>
              <a:t>. Analizând definiţiile enunţate anterior, pot afirma că între cele două noţiuni, „drept penal internaţional” şi „drept internaţional penal”, există suficiente deosebiri pentru a se individualiza ca domenii (subramuri) distincte ale oricărui sistem juridic, dar, în egală măsură, există şi numeroase conexiuni.</a:t>
            </a:r>
            <a:endParaRPr>
              <a:solidFill>
                <a:srgbClr val="869FB1"/>
              </a:solidFill>
              <a:latin typeface="DM Sans"/>
              <a:ea typeface="DM Sans"/>
              <a:cs typeface="DM Sans"/>
              <a:sym typeface="DM Sans"/>
            </a:endParaRPr>
          </a:p>
          <a:p>
            <a:pPr marL="0" lvl="0" indent="0" algn="just" rtl="0">
              <a:spcBef>
                <a:spcPts val="0"/>
              </a:spcBef>
              <a:spcAft>
                <a:spcPts val="0"/>
              </a:spcAft>
              <a:buNone/>
            </a:pPr>
            <a:endParaRPr sz="850">
              <a:solidFill>
                <a:srgbClr val="191919"/>
              </a:solidFill>
              <a:latin typeface="Arial"/>
              <a:ea typeface="Arial"/>
              <a:cs typeface="Arial"/>
              <a:sym typeface="Arial"/>
            </a:endParaRPr>
          </a:p>
          <a:p>
            <a:pPr marL="0" lvl="0" indent="0" algn="just" rtl="0">
              <a:lnSpc>
                <a:spcPct val="115000"/>
              </a:lnSpc>
              <a:spcBef>
                <a:spcPts val="0"/>
              </a:spcBef>
              <a:spcAft>
                <a:spcPts val="0"/>
              </a:spcAft>
              <a:buNone/>
            </a:pPr>
            <a:r>
              <a:rPr lang="en" sz="942">
                <a:solidFill>
                  <a:srgbClr val="000000"/>
                </a:solidFill>
                <a:latin typeface="Arial"/>
                <a:ea typeface="Arial"/>
                <a:cs typeface="Arial"/>
                <a:sym typeface="Arial"/>
              </a:rPr>
              <a:t>1 A. Huet, R. Koering-Joulin, Droit pénal international, PUF, Paris, 2001, pp. 1-3; G. Werle, Diritto dei crimini internazionali, Bononia University Press, Bologna, 2009, p. 35; M. Cherif Bassiouni, Le fonti e il contenuto del diritto penale internazionale, Un quadro teorico, Giuffrè Editore, Milano, 1999, pp. 9-16; F. Dean et al., Diritto penale internazionale, Lezioni agli studenti, Casa Editrice Margiacchi-Galeno, Perugia, 1998, p. 145 şi urm.</a:t>
            </a:r>
            <a:endParaRPr sz="942">
              <a:solidFill>
                <a:srgbClr val="000000"/>
              </a:solidFill>
              <a:latin typeface="Arial"/>
              <a:ea typeface="Arial"/>
              <a:cs typeface="Arial"/>
              <a:sym typeface="Arial"/>
            </a:endParaRPr>
          </a:p>
          <a:p>
            <a:pPr marL="0" lvl="0" indent="0" algn="just" rtl="0">
              <a:lnSpc>
                <a:spcPct val="115000"/>
              </a:lnSpc>
              <a:spcBef>
                <a:spcPts val="0"/>
              </a:spcBef>
              <a:spcAft>
                <a:spcPts val="0"/>
              </a:spcAft>
              <a:buNone/>
            </a:pPr>
            <a:r>
              <a:rPr lang="en" sz="942">
                <a:solidFill>
                  <a:srgbClr val="000000"/>
                </a:solidFill>
                <a:latin typeface="Arial"/>
                <a:ea typeface="Arial"/>
                <a:cs typeface="Arial"/>
                <a:sym typeface="Arial"/>
              </a:rPr>
              <a:t>2  H. Ascensio, E. Decaux, A. Pellet (coord.), Droit international pénal, Éditions A. Pedone, Paris, 2000; I.A. Barbu, Persoana fizică în dreptul internaţional penal, Ed. C.H. Beck, Bucureşti, 2013, p. 19: I. Caracciolo, op. cit. [nota 1], pp. 1-3.</a:t>
            </a:r>
            <a:endParaRPr sz="942">
              <a:solidFill>
                <a:srgbClr val="000000"/>
              </a:solidFill>
              <a:latin typeface="Arial"/>
              <a:ea typeface="Arial"/>
              <a:cs typeface="Arial"/>
              <a:sym typeface="Arial"/>
            </a:endParaRPr>
          </a:p>
          <a:p>
            <a:pPr marL="0" lvl="0" indent="0" algn="just" rtl="0">
              <a:lnSpc>
                <a:spcPct val="115000"/>
              </a:lnSpc>
              <a:spcBef>
                <a:spcPts val="0"/>
              </a:spcBef>
              <a:spcAft>
                <a:spcPts val="0"/>
              </a:spcAft>
              <a:buNone/>
            </a:pPr>
            <a:r>
              <a:rPr lang="en" sz="942">
                <a:solidFill>
                  <a:srgbClr val="000000"/>
                </a:solidFill>
                <a:latin typeface="Arial"/>
                <a:ea typeface="Arial"/>
                <a:cs typeface="Arial"/>
                <a:sym typeface="Arial"/>
              </a:rPr>
              <a:t>3 S. Szurek, Historique, în Droit international pénal, H. Ascensio, E. Decaux, A. Pellet (coord.), op. cit. [nota 3], p. 7. În opinia autoarei, procesul de la Nürnberg a fost doar „prefaţa unei ordini juridice Internaţionale.</a:t>
            </a:r>
            <a:endParaRPr sz="942">
              <a:solidFill>
                <a:srgbClr val="191919"/>
              </a:solidFill>
            </a:endParaRPr>
          </a:p>
        </p:txBody>
      </p:sp>
      <p:sp>
        <p:nvSpPr>
          <p:cNvPr id="440" name="Google Shape;440;p32"/>
          <p:cNvSpPr txBox="1">
            <a:spLocks noGrp="1"/>
          </p:cNvSpPr>
          <p:nvPr>
            <p:ph type="title"/>
          </p:nvPr>
        </p:nvSpPr>
        <p:spPr>
          <a:xfrm>
            <a:off x="479000" y="662575"/>
            <a:ext cx="5141700" cy="854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solidFill>
                  <a:srgbClr val="7994A9"/>
                </a:solidFill>
              </a:rPr>
              <a:t>  INTRODUCERE</a:t>
            </a:r>
            <a:endParaRPr>
              <a:solidFill>
                <a:srgbClr val="7994A9"/>
              </a:solidFill>
            </a:endParaRPr>
          </a:p>
        </p:txBody>
      </p:sp>
      <p:cxnSp>
        <p:nvCxnSpPr>
          <p:cNvPr id="441" name="Google Shape;441;p32"/>
          <p:cNvCxnSpPr/>
          <p:nvPr/>
        </p:nvCxnSpPr>
        <p:spPr>
          <a:xfrm rot="10800000" flipH="1">
            <a:off x="345902" y="1510378"/>
            <a:ext cx="5436300" cy="6600"/>
          </a:xfrm>
          <a:prstGeom prst="straightConnector1">
            <a:avLst/>
          </a:prstGeom>
          <a:noFill/>
          <a:ln w="9525" cap="rnd" cmpd="sng">
            <a:solidFill>
              <a:schemeClr val="dk1"/>
            </a:solidFill>
            <a:prstDash val="solid"/>
            <a:round/>
            <a:headEnd type="none" w="med" len="med"/>
            <a:tailEnd type="none" w="med" len="med"/>
          </a:ln>
        </p:spPr>
      </p:cxnSp>
      <p:cxnSp>
        <p:nvCxnSpPr>
          <p:cNvPr id="442" name="Google Shape;442;p32"/>
          <p:cNvCxnSpPr/>
          <p:nvPr/>
        </p:nvCxnSpPr>
        <p:spPr>
          <a:xfrm rot="10800000" flipH="1">
            <a:off x="402027" y="3810053"/>
            <a:ext cx="5466900" cy="4800"/>
          </a:xfrm>
          <a:prstGeom prst="straightConnector1">
            <a:avLst/>
          </a:prstGeom>
          <a:noFill/>
          <a:ln w="9525" cap="rnd" cmpd="sng">
            <a:solidFill>
              <a:schemeClr val="dk1"/>
            </a:solidFill>
            <a:prstDash val="solid"/>
            <a:round/>
            <a:headEnd type="none" w="med" len="med"/>
            <a:tailEnd type="non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39"/>
                                        </p:tgtEl>
                                        <p:attrNameLst>
                                          <p:attrName>style.visibility</p:attrName>
                                        </p:attrNameLst>
                                      </p:cBhvr>
                                      <p:to>
                                        <p:strVal val="visible"/>
                                      </p:to>
                                    </p:set>
                                    <p:anim calcmode="lin" valueType="num">
                                      <p:cBhvr additive="base">
                                        <p:cTn id="7" dur="1"/>
                                        <p:tgtEl>
                                          <p:spTgt spid="43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grpSp>
        <p:nvGrpSpPr>
          <p:cNvPr id="447" name="Google Shape;447;p33"/>
          <p:cNvGrpSpPr/>
          <p:nvPr/>
        </p:nvGrpSpPr>
        <p:grpSpPr>
          <a:xfrm>
            <a:off x="-192425" y="501391"/>
            <a:ext cx="3273253" cy="4140700"/>
            <a:chOff x="524550" y="534991"/>
            <a:chExt cx="3273253" cy="4140700"/>
          </a:xfrm>
        </p:grpSpPr>
        <p:grpSp>
          <p:nvGrpSpPr>
            <p:cNvPr id="448" name="Google Shape;448;p33"/>
            <p:cNvGrpSpPr/>
            <p:nvPr/>
          </p:nvGrpSpPr>
          <p:grpSpPr>
            <a:xfrm>
              <a:off x="1171502" y="534991"/>
              <a:ext cx="2245267" cy="2458062"/>
              <a:chOff x="1171502" y="534991"/>
              <a:chExt cx="2245267" cy="2458062"/>
            </a:xfrm>
          </p:grpSpPr>
          <p:grpSp>
            <p:nvGrpSpPr>
              <p:cNvPr id="449" name="Google Shape;449;p33"/>
              <p:cNvGrpSpPr/>
              <p:nvPr/>
            </p:nvGrpSpPr>
            <p:grpSpPr>
              <a:xfrm flipH="1">
                <a:off x="2752126" y="2319830"/>
                <a:ext cx="664643" cy="673223"/>
                <a:chOff x="5065216" y="1915349"/>
                <a:chExt cx="627259" cy="635356"/>
              </a:xfrm>
            </p:grpSpPr>
            <p:sp>
              <p:nvSpPr>
                <p:cNvPr id="450" name="Google Shape;450;p33"/>
                <p:cNvSpPr/>
                <p:nvPr/>
              </p:nvSpPr>
              <p:spPr>
                <a:xfrm>
                  <a:off x="5065216" y="1915349"/>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3"/>
                <p:cNvSpPr/>
                <p:nvPr/>
              </p:nvSpPr>
              <p:spPr>
                <a:xfrm>
                  <a:off x="5219016" y="2322680"/>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2" name="Google Shape;452;p33"/>
              <p:cNvGrpSpPr/>
              <p:nvPr/>
            </p:nvGrpSpPr>
            <p:grpSpPr>
              <a:xfrm flipH="1">
                <a:off x="1171502" y="534991"/>
                <a:ext cx="845522" cy="916625"/>
                <a:chOff x="7511392" y="307000"/>
                <a:chExt cx="863570" cy="936192"/>
              </a:xfrm>
            </p:grpSpPr>
            <p:sp>
              <p:nvSpPr>
                <p:cNvPr id="453" name="Google Shape;453;p33"/>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3"/>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55" name="Google Shape;455;p33"/>
            <p:cNvGrpSpPr/>
            <p:nvPr/>
          </p:nvGrpSpPr>
          <p:grpSpPr>
            <a:xfrm>
              <a:off x="524550" y="3150379"/>
              <a:ext cx="3273253" cy="1525313"/>
              <a:chOff x="524550" y="3252688"/>
              <a:chExt cx="3273253" cy="1525313"/>
            </a:xfrm>
          </p:grpSpPr>
          <p:sp>
            <p:nvSpPr>
              <p:cNvPr id="456" name="Google Shape;456;p33"/>
              <p:cNvSpPr/>
              <p:nvPr/>
            </p:nvSpPr>
            <p:spPr>
              <a:xfrm>
                <a:off x="524550" y="4609128"/>
                <a:ext cx="3273253" cy="168873"/>
              </a:xfrm>
              <a:custGeom>
                <a:avLst/>
                <a:gdLst/>
                <a:ahLst/>
                <a:cxnLst/>
                <a:rect l="l" t="t" r="r" b="b"/>
                <a:pathLst>
                  <a:path w="17929" h="925" extrusionOk="0">
                    <a:moveTo>
                      <a:pt x="8961" y="1"/>
                    </a:moveTo>
                    <a:cubicBezTo>
                      <a:pt x="4013" y="1"/>
                      <a:pt x="1" y="209"/>
                      <a:pt x="1" y="466"/>
                    </a:cubicBezTo>
                    <a:cubicBezTo>
                      <a:pt x="1" y="722"/>
                      <a:pt x="4013" y="925"/>
                      <a:pt x="8961" y="925"/>
                    </a:cubicBezTo>
                    <a:cubicBezTo>
                      <a:pt x="13916" y="925"/>
                      <a:pt x="17928" y="722"/>
                      <a:pt x="17928" y="466"/>
                    </a:cubicBezTo>
                    <a:cubicBezTo>
                      <a:pt x="17928" y="209"/>
                      <a:pt x="13916" y="1"/>
                      <a:pt x="8961"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7" name="Google Shape;457;p33"/>
              <p:cNvGrpSpPr/>
              <p:nvPr/>
            </p:nvGrpSpPr>
            <p:grpSpPr>
              <a:xfrm>
                <a:off x="813848" y="3252688"/>
                <a:ext cx="2921613" cy="1458859"/>
                <a:chOff x="813848" y="3252688"/>
                <a:chExt cx="2921613" cy="1458859"/>
              </a:xfrm>
            </p:grpSpPr>
            <p:grpSp>
              <p:nvGrpSpPr>
                <p:cNvPr id="458" name="Google Shape;458;p33"/>
                <p:cNvGrpSpPr/>
                <p:nvPr/>
              </p:nvGrpSpPr>
              <p:grpSpPr>
                <a:xfrm>
                  <a:off x="813848" y="4145244"/>
                  <a:ext cx="2655916" cy="566303"/>
                  <a:chOff x="6098010" y="4127346"/>
                  <a:chExt cx="2020169" cy="430747"/>
                </a:xfrm>
              </p:grpSpPr>
              <p:sp>
                <p:nvSpPr>
                  <p:cNvPr id="459" name="Google Shape;459;p33"/>
                  <p:cNvSpPr/>
                  <p:nvPr/>
                </p:nvSpPr>
                <p:spPr>
                  <a:xfrm>
                    <a:off x="6098010" y="4127346"/>
                    <a:ext cx="1162557" cy="430744"/>
                  </a:xfrm>
                  <a:custGeom>
                    <a:avLst/>
                    <a:gdLst/>
                    <a:ahLst/>
                    <a:cxnLst/>
                    <a:rect l="l" t="t" r="r" b="b"/>
                    <a:pathLst>
                      <a:path w="8372" h="3102" extrusionOk="0">
                        <a:moveTo>
                          <a:pt x="358" y="1"/>
                        </a:moveTo>
                        <a:cubicBezTo>
                          <a:pt x="1" y="1038"/>
                          <a:pt x="1" y="2064"/>
                          <a:pt x="358" y="3101"/>
                        </a:cubicBezTo>
                        <a:lnTo>
                          <a:pt x="8371" y="3101"/>
                        </a:lnTo>
                        <a:lnTo>
                          <a:pt x="837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3"/>
                  <p:cNvSpPr/>
                  <p:nvPr/>
                </p:nvSpPr>
                <p:spPr>
                  <a:xfrm>
                    <a:off x="6098010" y="4127346"/>
                    <a:ext cx="114423" cy="430744"/>
                  </a:xfrm>
                  <a:custGeom>
                    <a:avLst/>
                    <a:gdLst/>
                    <a:ahLst/>
                    <a:cxnLst/>
                    <a:rect l="l" t="t" r="r" b="b"/>
                    <a:pathLst>
                      <a:path w="824" h="3102" extrusionOk="0">
                        <a:moveTo>
                          <a:pt x="358" y="1"/>
                        </a:moveTo>
                        <a:cubicBezTo>
                          <a:pt x="1" y="1038"/>
                          <a:pt x="1" y="2064"/>
                          <a:pt x="358" y="3101"/>
                        </a:cubicBezTo>
                        <a:lnTo>
                          <a:pt x="794" y="3101"/>
                        </a:lnTo>
                        <a:cubicBezTo>
                          <a:pt x="472" y="2064"/>
                          <a:pt x="484" y="1038"/>
                          <a:pt x="8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3"/>
                  <p:cNvSpPr/>
                  <p:nvPr/>
                </p:nvSpPr>
                <p:spPr>
                  <a:xfrm>
                    <a:off x="6190770" y="4127346"/>
                    <a:ext cx="67209" cy="430744"/>
                  </a:xfrm>
                  <a:custGeom>
                    <a:avLst/>
                    <a:gdLst/>
                    <a:ahLst/>
                    <a:cxnLst/>
                    <a:rect l="l" t="t" r="r" b="b"/>
                    <a:pathLst>
                      <a:path w="484" h="3102" extrusionOk="0">
                        <a:moveTo>
                          <a:pt x="364" y="1"/>
                        </a:moveTo>
                        <a:cubicBezTo>
                          <a:pt x="0" y="1038"/>
                          <a:pt x="0" y="2064"/>
                          <a:pt x="364" y="3101"/>
                        </a:cubicBezTo>
                        <a:lnTo>
                          <a:pt x="483" y="3101"/>
                        </a:lnTo>
                        <a:cubicBezTo>
                          <a:pt x="131" y="2064"/>
                          <a:pt x="131" y="1038"/>
                          <a:pt x="4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3"/>
                  <p:cNvSpPr/>
                  <p:nvPr/>
                </p:nvSpPr>
                <p:spPr>
                  <a:xfrm>
                    <a:off x="7027692" y="4127346"/>
                    <a:ext cx="66376" cy="430744"/>
                  </a:xfrm>
                  <a:custGeom>
                    <a:avLst/>
                    <a:gdLst/>
                    <a:ahLst/>
                    <a:cxnLst/>
                    <a:rect l="l" t="t" r="r" b="b"/>
                    <a:pathLst>
                      <a:path w="478" h="3102" extrusionOk="0">
                        <a:moveTo>
                          <a:pt x="359" y="1"/>
                        </a:moveTo>
                        <a:cubicBezTo>
                          <a:pt x="1" y="1038"/>
                          <a:pt x="1" y="2064"/>
                          <a:pt x="359" y="3101"/>
                        </a:cubicBezTo>
                        <a:lnTo>
                          <a:pt x="478" y="3101"/>
                        </a:lnTo>
                        <a:cubicBezTo>
                          <a:pt x="126" y="2064"/>
                          <a:pt x="126" y="1038"/>
                          <a:pt x="4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3"/>
                  <p:cNvSpPr/>
                  <p:nvPr/>
                </p:nvSpPr>
                <p:spPr>
                  <a:xfrm>
                    <a:off x="7185856" y="4127346"/>
                    <a:ext cx="932323" cy="46518"/>
                  </a:xfrm>
                  <a:custGeom>
                    <a:avLst/>
                    <a:gdLst/>
                    <a:ahLst/>
                    <a:cxnLst/>
                    <a:rect l="l" t="t" r="r" b="b"/>
                    <a:pathLst>
                      <a:path w="6714" h="335" extrusionOk="0">
                        <a:moveTo>
                          <a:pt x="1" y="1"/>
                        </a:moveTo>
                        <a:lnTo>
                          <a:pt x="1" y="335"/>
                        </a:lnTo>
                        <a:lnTo>
                          <a:pt x="6714" y="335"/>
                        </a:lnTo>
                        <a:lnTo>
                          <a:pt x="671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3"/>
                  <p:cNvSpPr/>
                  <p:nvPr/>
                </p:nvSpPr>
                <p:spPr>
                  <a:xfrm>
                    <a:off x="7185856" y="4511575"/>
                    <a:ext cx="932323" cy="46518"/>
                  </a:xfrm>
                  <a:custGeom>
                    <a:avLst/>
                    <a:gdLst/>
                    <a:ahLst/>
                    <a:cxnLst/>
                    <a:rect l="l" t="t" r="r" b="b"/>
                    <a:pathLst>
                      <a:path w="6714" h="335" extrusionOk="0">
                        <a:moveTo>
                          <a:pt x="1" y="0"/>
                        </a:moveTo>
                        <a:lnTo>
                          <a:pt x="1" y="334"/>
                        </a:lnTo>
                        <a:lnTo>
                          <a:pt x="6714" y="334"/>
                        </a:lnTo>
                        <a:lnTo>
                          <a:pt x="671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3"/>
                  <p:cNvSpPr/>
                  <p:nvPr/>
                </p:nvSpPr>
                <p:spPr>
                  <a:xfrm>
                    <a:off x="7199881" y="4175392"/>
                    <a:ext cx="887748" cy="336319"/>
                  </a:xfrm>
                  <a:custGeom>
                    <a:avLst/>
                    <a:gdLst/>
                    <a:ahLst/>
                    <a:cxnLst/>
                    <a:rect l="l" t="t" r="r" b="b"/>
                    <a:pathLst>
                      <a:path w="6393" h="2422" extrusionOk="0">
                        <a:moveTo>
                          <a:pt x="281" y="1"/>
                        </a:moveTo>
                        <a:cubicBezTo>
                          <a:pt x="1" y="806"/>
                          <a:pt x="1" y="1616"/>
                          <a:pt x="281" y="2421"/>
                        </a:cubicBezTo>
                        <a:lnTo>
                          <a:pt x="6392" y="2421"/>
                        </a:lnTo>
                        <a:cubicBezTo>
                          <a:pt x="6344" y="2296"/>
                          <a:pt x="6303" y="2159"/>
                          <a:pt x="6273" y="2034"/>
                        </a:cubicBezTo>
                        <a:cubicBezTo>
                          <a:pt x="6261" y="2016"/>
                          <a:pt x="6261" y="2004"/>
                          <a:pt x="6261" y="1992"/>
                        </a:cubicBezTo>
                        <a:cubicBezTo>
                          <a:pt x="6231" y="1873"/>
                          <a:pt x="6213" y="1754"/>
                          <a:pt x="6195" y="1634"/>
                        </a:cubicBezTo>
                        <a:cubicBezTo>
                          <a:pt x="6189" y="1622"/>
                          <a:pt x="6189" y="1605"/>
                          <a:pt x="6189" y="1593"/>
                        </a:cubicBezTo>
                        <a:cubicBezTo>
                          <a:pt x="6171" y="1473"/>
                          <a:pt x="6166" y="1354"/>
                          <a:pt x="6166" y="1235"/>
                        </a:cubicBezTo>
                        <a:lnTo>
                          <a:pt x="6166" y="1187"/>
                        </a:lnTo>
                        <a:cubicBezTo>
                          <a:pt x="6166" y="1068"/>
                          <a:pt x="6171" y="949"/>
                          <a:pt x="6189" y="829"/>
                        </a:cubicBezTo>
                        <a:cubicBezTo>
                          <a:pt x="6195" y="818"/>
                          <a:pt x="6195" y="806"/>
                          <a:pt x="6195" y="788"/>
                        </a:cubicBezTo>
                        <a:cubicBezTo>
                          <a:pt x="6213" y="669"/>
                          <a:pt x="6231" y="549"/>
                          <a:pt x="6261" y="430"/>
                        </a:cubicBezTo>
                        <a:cubicBezTo>
                          <a:pt x="6261" y="418"/>
                          <a:pt x="6273" y="400"/>
                          <a:pt x="6273" y="388"/>
                        </a:cubicBezTo>
                        <a:cubicBezTo>
                          <a:pt x="6303" y="257"/>
                          <a:pt x="6344" y="126"/>
                          <a:pt x="63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3"/>
                  <p:cNvSpPr/>
                  <p:nvPr/>
                </p:nvSpPr>
                <p:spPr>
                  <a:xfrm>
                    <a:off x="7308332" y="4227604"/>
                    <a:ext cx="762633" cy="6804"/>
                  </a:xfrm>
                  <a:custGeom>
                    <a:avLst/>
                    <a:gdLst/>
                    <a:ahLst/>
                    <a:cxnLst/>
                    <a:rect l="l" t="t" r="r" b="b"/>
                    <a:pathLst>
                      <a:path w="5492" h="49" extrusionOk="0">
                        <a:moveTo>
                          <a:pt x="25" y="0"/>
                        </a:moveTo>
                        <a:cubicBezTo>
                          <a:pt x="13" y="0"/>
                          <a:pt x="1" y="12"/>
                          <a:pt x="1" y="24"/>
                        </a:cubicBezTo>
                        <a:cubicBezTo>
                          <a:pt x="1" y="42"/>
                          <a:pt x="13" y="48"/>
                          <a:pt x="25" y="48"/>
                        </a:cubicBezTo>
                        <a:lnTo>
                          <a:pt x="5480" y="48"/>
                        </a:lnTo>
                        <a:cubicBezTo>
                          <a:pt x="5480" y="30"/>
                          <a:pt x="5492" y="18"/>
                          <a:pt x="54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3"/>
                  <p:cNvSpPr/>
                  <p:nvPr/>
                </p:nvSpPr>
                <p:spPr>
                  <a:xfrm>
                    <a:off x="7363877" y="4283843"/>
                    <a:ext cx="695562" cy="5971"/>
                  </a:xfrm>
                  <a:custGeom>
                    <a:avLst/>
                    <a:gdLst/>
                    <a:ahLst/>
                    <a:cxnLst/>
                    <a:rect l="l" t="t" r="r" b="b"/>
                    <a:pathLst>
                      <a:path w="5009" h="43" extrusionOk="0">
                        <a:moveTo>
                          <a:pt x="24" y="1"/>
                        </a:moveTo>
                        <a:cubicBezTo>
                          <a:pt x="6" y="1"/>
                          <a:pt x="0" y="7"/>
                          <a:pt x="0" y="25"/>
                        </a:cubicBezTo>
                        <a:cubicBezTo>
                          <a:pt x="0" y="37"/>
                          <a:pt x="6" y="43"/>
                          <a:pt x="24" y="43"/>
                        </a:cubicBezTo>
                        <a:lnTo>
                          <a:pt x="4996" y="43"/>
                        </a:lnTo>
                        <a:cubicBezTo>
                          <a:pt x="5008" y="31"/>
                          <a:pt x="5008" y="13"/>
                          <a:pt x="50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3"/>
                  <p:cNvSpPr/>
                  <p:nvPr/>
                </p:nvSpPr>
                <p:spPr>
                  <a:xfrm>
                    <a:off x="7288475" y="4339387"/>
                    <a:ext cx="767632" cy="6665"/>
                  </a:xfrm>
                  <a:custGeom>
                    <a:avLst/>
                    <a:gdLst/>
                    <a:ahLst/>
                    <a:cxnLst/>
                    <a:rect l="l" t="t" r="r" b="b"/>
                    <a:pathLst>
                      <a:path w="5528" h="48" extrusionOk="0">
                        <a:moveTo>
                          <a:pt x="19" y="0"/>
                        </a:moveTo>
                        <a:cubicBezTo>
                          <a:pt x="7" y="0"/>
                          <a:pt x="1" y="12"/>
                          <a:pt x="1" y="24"/>
                        </a:cubicBezTo>
                        <a:cubicBezTo>
                          <a:pt x="1" y="42"/>
                          <a:pt x="7" y="48"/>
                          <a:pt x="19" y="48"/>
                        </a:cubicBezTo>
                        <a:lnTo>
                          <a:pt x="5528" y="48"/>
                        </a:lnTo>
                        <a:lnTo>
                          <a:pt x="55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3"/>
                  <p:cNvSpPr/>
                  <p:nvPr/>
                </p:nvSpPr>
                <p:spPr>
                  <a:xfrm>
                    <a:off x="7344020" y="4395626"/>
                    <a:ext cx="715420" cy="5971"/>
                  </a:xfrm>
                  <a:custGeom>
                    <a:avLst/>
                    <a:gdLst/>
                    <a:ahLst/>
                    <a:cxnLst/>
                    <a:rect l="l" t="t" r="r" b="b"/>
                    <a:pathLst>
                      <a:path w="5152" h="43" extrusionOk="0">
                        <a:moveTo>
                          <a:pt x="24" y="1"/>
                        </a:moveTo>
                        <a:cubicBezTo>
                          <a:pt x="6" y="1"/>
                          <a:pt x="0" y="7"/>
                          <a:pt x="0" y="25"/>
                        </a:cubicBezTo>
                        <a:cubicBezTo>
                          <a:pt x="0" y="36"/>
                          <a:pt x="6" y="42"/>
                          <a:pt x="24" y="42"/>
                        </a:cubicBezTo>
                        <a:lnTo>
                          <a:pt x="5151" y="42"/>
                        </a:lnTo>
                        <a:lnTo>
                          <a:pt x="515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3"/>
                  <p:cNvSpPr/>
                  <p:nvPr/>
                </p:nvSpPr>
                <p:spPr>
                  <a:xfrm>
                    <a:off x="7308332" y="4451170"/>
                    <a:ext cx="762633" cy="6665"/>
                  </a:xfrm>
                  <a:custGeom>
                    <a:avLst/>
                    <a:gdLst/>
                    <a:ahLst/>
                    <a:cxnLst/>
                    <a:rect l="l" t="t" r="r" b="b"/>
                    <a:pathLst>
                      <a:path w="5492" h="48" extrusionOk="0">
                        <a:moveTo>
                          <a:pt x="25" y="0"/>
                        </a:moveTo>
                        <a:cubicBezTo>
                          <a:pt x="13" y="0"/>
                          <a:pt x="1" y="12"/>
                          <a:pt x="1" y="24"/>
                        </a:cubicBezTo>
                        <a:cubicBezTo>
                          <a:pt x="1" y="42"/>
                          <a:pt x="13" y="48"/>
                          <a:pt x="25" y="48"/>
                        </a:cubicBezTo>
                        <a:lnTo>
                          <a:pt x="5492" y="48"/>
                        </a:lnTo>
                        <a:cubicBezTo>
                          <a:pt x="5480" y="30"/>
                          <a:pt x="5480" y="18"/>
                          <a:pt x="54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3"/>
                  <p:cNvSpPr/>
                  <p:nvPr/>
                </p:nvSpPr>
                <p:spPr>
                  <a:xfrm>
                    <a:off x="7237235" y="4175392"/>
                    <a:ext cx="850394" cy="336319"/>
                  </a:xfrm>
                  <a:custGeom>
                    <a:avLst/>
                    <a:gdLst/>
                    <a:ahLst/>
                    <a:cxnLst/>
                    <a:rect l="l" t="t" r="r" b="b"/>
                    <a:pathLst>
                      <a:path w="6124" h="2422" extrusionOk="0">
                        <a:moveTo>
                          <a:pt x="0" y="1"/>
                        </a:moveTo>
                        <a:cubicBezTo>
                          <a:pt x="0" y="1"/>
                          <a:pt x="3440" y="806"/>
                          <a:pt x="5169" y="2421"/>
                        </a:cubicBezTo>
                        <a:lnTo>
                          <a:pt x="6123" y="2421"/>
                        </a:lnTo>
                        <a:cubicBezTo>
                          <a:pt x="6075" y="2296"/>
                          <a:pt x="6034" y="2159"/>
                          <a:pt x="6004" y="2034"/>
                        </a:cubicBezTo>
                        <a:cubicBezTo>
                          <a:pt x="5992" y="2016"/>
                          <a:pt x="5992" y="2004"/>
                          <a:pt x="5986" y="1992"/>
                        </a:cubicBezTo>
                        <a:cubicBezTo>
                          <a:pt x="5956" y="1873"/>
                          <a:pt x="5932" y="1754"/>
                          <a:pt x="5920" y="1634"/>
                        </a:cubicBezTo>
                        <a:cubicBezTo>
                          <a:pt x="5908" y="1622"/>
                          <a:pt x="5908" y="1605"/>
                          <a:pt x="5908" y="1593"/>
                        </a:cubicBezTo>
                        <a:cubicBezTo>
                          <a:pt x="5897" y="1473"/>
                          <a:pt x="5891" y="1354"/>
                          <a:pt x="5891" y="1235"/>
                        </a:cubicBezTo>
                        <a:lnTo>
                          <a:pt x="5891" y="1187"/>
                        </a:lnTo>
                        <a:cubicBezTo>
                          <a:pt x="5891" y="1068"/>
                          <a:pt x="5897" y="949"/>
                          <a:pt x="5908" y="829"/>
                        </a:cubicBezTo>
                        <a:cubicBezTo>
                          <a:pt x="5920" y="818"/>
                          <a:pt x="5920" y="806"/>
                          <a:pt x="5920" y="788"/>
                        </a:cubicBezTo>
                        <a:cubicBezTo>
                          <a:pt x="5932" y="669"/>
                          <a:pt x="5956" y="549"/>
                          <a:pt x="5986" y="430"/>
                        </a:cubicBezTo>
                        <a:cubicBezTo>
                          <a:pt x="5986" y="418"/>
                          <a:pt x="5992" y="400"/>
                          <a:pt x="5992" y="388"/>
                        </a:cubicBezTo>
                        <a:cubicBezTo>
                          <a:pt x="6022" y="257"/>
                          <a:pt x="6069" y="126"/>
                          <a:pt x="6111"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3"/>
                  <p:cNvSpPr/>
                  <p:nvPr/>
                </p:nvSpPr>
                <p:spPr>
                  <a:xfrm>
                    <a:off x="7129617" y="4127346"/>
                    <a:ext cx="987729" cy="430744"/>
                  </a:xfrm>
                  <a:custGeom>
                    <a:avLst/>
                    <a:gdLst/>
                    <a:ahLst/>
                    <a:cxnLst/>
                    <a:rect l="l" t="t" r="r" b="b"/>
                    <a:pathLst>
                      <a:path w="7113" h="3102" extrusionOk="0">
                        <a:moveTo>
                          <a:pt x="471" y="1"/>
                        </a:moveTo>
                        <a:cubicBezTo>
                          <a:pt x="471" y="1"/>
                          <a:pt x="60" y="561"/>
                          <a:pt x="30" y="1509"/>
                        </a:cubicBezTo>
                        <a:cubicBezTo>
                          <a:pt x="0" y="2451"/>
                          <a:pt x="268" y="3101"/>
                          <a:pt x="268" y="3101"/>
                        </a:cubicBezTo>
                        <a:lnTo>
                          <a:pt x="7113" y="3101"/>
                        </a:lnTo>
                        <a:lnTo>
                          <a:pt x="7113" y="2767"/>
                        </a:lnTo>
                        <a:lnTo>
                          <a:pt x="775" y="2767"/>
                        </a:lnTo>
                        <a:cubicBezTo>
                          <a:pt x="775" y="2767"/>
                          <a:pt x="549" y="2058"/>
                          <a:pt x="567" y="1497"/>
                        </a:cubicBezTo>
                        <a:cubicBezTo>
                          <a:pt x="590" y="943"/>
                          <a:pt x="698" y="454"/>
                          <a:pt x="775" y="335"/>
                        </a:cubicBezTo>
                        <a:lnTo>
                          <a:pt x="7113" y="335"/>
                        </a:lnTo>
                        <a:lnTo>
                          <a:pt x="711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3"/>
                  <p:cNvSpPr/>
                  <p:nvPr/>
                </p:nvSpPr>
                <p:spPr>
                  <a:xfrm>
                    <a:off x="7080737" y="4127346"/>
                    <a:ext cx="114423" cy="430744"/>
                  </a:xfrm>
                  <a:custGeom>
                    <a:avLst/>
                    <a:gdLst/>
                    <a:ahLst/>
                    <a:cxnLst/>
                    <a:rect l="l" t="t" r="r" b="b"/>
                    <a:pathLst>
                      <a:path w="824" h="3102" extrusionOk="0">
                        <a:moveTo>
                          <a:pt x="364" y="1"/>
                        </a:moveTo>
                        <a:cubicBezTo>
                          <a:pt x="0" y="1038"/>
                          <a:pt x="0" y="2064"/>
                          <a:pt x="364" y="3101"/>
                        </a:cubicBezTo>
                        <a:lnTo>
                          <a:pt x="793" y="3101"/>
                        </a:lnTo>
                        <a:cubicBezTo>
                          <a:pt x="471" y="2064"/>
                          <a:pt x="489" y="1038"/>
                          <a:pt x="8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4" name="Google Shape;474;p33"/>
                <p:cNvGrpSpPr/>
                <p:nvPr/>
              </p:nvGrpSpPr>
              <p:grpSpPr>
                <a:xfrm>
                  <a:off x="1079546" y="3579305"/>
                  <a:ext cx="2655916" cy="567212"/>
                  <a:chOff x="6348934" y="3696877"/>
                  <a:chExt cx="2020169" cy="431438"/>
                </a:xfrm>
              </p:grpSpPr>
              <p:sp>
                <p:nvSpPr>
                  <p:cNvPr id="475" name="Google Shape;475;p33"/>
                  <p:cNvSpPr/>
                  <p:nvPr/>
                </p:nvSpPr>
                <p:spPr>
                  <a:xfrm>
                    <a:off x="6348934" y="3696877"/>
                    <a:ext cx="1161585" cy="430605"/>
                  </a:xfrm>
                  <a:custGeom>
                    <a:avLst/>
                    <a:gdLst/>
                    <a:ahLst/>
                    <a:cxnLst/>
                    <a:rect l="l" t="t" r="r" b="b"/>
                    <a:pathLst>
                      <a:path w="8365" h="3101" extrusionOk="0">
                        <a:moveTo>
                          <a:pt x="358" y="1"/>
                        </a:moveTo>
                        <a:cubicBezTo>
                          <a:pt x="0" y="1038"/>
                          <a:pt x="0" y="2064"/>
                          <a:pt x="358" y="3101"/>
                        </a:cubicBezTo>
                        <a:lnTo>
                          <a:pt x="8365" y="3101"/>
                        </a:lnTo>
                        <a:lnTo>
                          <a:pt x="836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3"/>
                  <p:cNvSpPr/>
                  <p:nvPr/>
                </p:nvSpPr>
                <p:spPr>
                  <a:xfrm>
                    <a:off x="6348934" y="3697710"/>
                    <a:ext cx="113451" cy="430605"/>
                  </a:xfrm>
                  <a:custGeom>
                    <a:avLst/>
                    <a:gdLst/>
                    <a:ahLst/>
                    <a:cxnLst/>
                    <a:rect l="l" t="t" r="r" b="b"/>
                    <a:pathLst>
                      <a:path w="817" h="3101" extrusionOk="0">
                        <a:moveTo>
                          <a:pt x="358" y="1"/>
                        </a:moveTo>
                        <a:cubicBezTo>
                          <a:pt x="0" y="1038"/>
                          <a:pt x="0" y="2070"/>
                          <a:pt x="358" y="3101"/>
                        </a:cubicBezTo>
                        <a:lnTo>
                          <a:pt x="787" y="3101"/>
                        </a:lnTo>
                        <a:cubicBezTo>
                          <a:pt x="465" y="2070"/>
                          <a:pt x="483" y="1032"/>
                          <a:pt x="8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3"/>
                  <p:cNvSpPr/>
                  <p:nvPr/>
                </p:nvSpPr>
                <p:spPr>
                  <a:xfrm>
                    <a:off x="7435947" y="3697710"/>
                    <a:ext cx="933156" cy="46518"/>
                  </a:xfrm>
                  <a:custGeom>
                    <a:avLst/>
                    <a:gdLst/>
                    <a:ahLst/>
                    <a:cxnLst/>
                    <a:rect l="l" t="t" r="r" b="b"/>
                    <a:pathLst>
                      <a:path w="6720" h="335" extrusionOk="0">
                        <a:moveTo>
                          <a:pt x="0" y="1"/>
                        </a:moveTo>
                        <a:lnTo>
                          <a:pt x="0" y="335"/>
                        </a:lnTo>
                        <a:lnTo>
                          <a:pt x="6719" y="335"/>
                        </a:lnTo>
                        <a:lnTo>
                          <a:pt x="67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3"/>
                  <p:cNvSpPr/>
                  <p:nvPr/>
                </p:nvSpPr>
                <p:spPr>
                  <a:xfrm>
                    <a:off x="7435947" y="4081105"/>
                    <a:ext cx="933156" cy="46379"/>
                  </a:xfrm>
                  <a:custGeom>
                    <a:avLst/>
                    <a:gdLst/>
                    <a:ahLst/>
                    <a:cxnLst/>
                    <a:rect l="l" t="t" r="r" b="b"/>
                    <a:pathLst>
                      <a:path w="6720" h="334" extrusionOk="0">
                        <a:moveTo>
                          <a:pt x="0" y="0"/>
                        </a:moveTo>
                        <a:lnTo>
                          <a:pt x="0" y="334"/>
                        </a:lnTo>
                        <a:lnTo>
                          <a:pt x="6719" y="334"/>
                        </a:lnTo>
                        <a:lnTo>
                          <a:pt x="671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3"/>
                  <p:cNvSpPr/>
                  <p:nvPr/>
                </p:nvSpPr>
                <p:spPr>
                  <a:xfrm>
                    <a:off x="7450805" y="3744923"/>
                    <a:ext cx="886776" cy="336319"/>
                  </a:xfrm>
                  <a:custGeom>
                    <a:avLst/>
                    <a:gdLst/>
                    <a:ahLst/>
                    <a:cxnLst/>
                    <a:rect l="l" t="t" r="r" b="b"/>
                    <a:pathLst>
                      <a:path w="6386" h="2422" extrusionOk="0">
                        <a:moveTo>
                          <a:pt x="275" y="1"/>
                        </a:moveTo>
                        <a:cubicBezTo>
                          <a:pt x="0" y="805"/>
                          <a:pt x="0" y="1616"/>
                          <a:pt x="275" y="2421"/>
                        </a:cubicBezTo>
                        <a:lnTo>
                          <a:pt x="6386" y="2421"/>
                        </a:lnTo>
                        <a:cubicBezTo>
                          <a:pt x="6344" y="2296"/>
                          <a:pt x="6296" y="2159"/>
                          <a:pt x="6266" y="2034"/>
                        </a:cubicBezTo>
                        <a:cubicBezTo>
                          <a:pt x="6260" y="2016"/>
                          <a:pt x="6260" y="2010"/>
                          <a:pt x="6260" y="1992"/>
                        </a:cubicBezTo>
                        <a:cubicBezTo>
                          <a:pt x="6231" y="1873"/>
                          <a:pt x="6207" y="1753"/>
                          <a:pt x="6195" y="1634"/>
                        </a:cubicBezTo>
                        <a:cubicBezTo>
                          <a:pt x="6183" y="1622"/>
                          <a:pt x="6183" y="1604"/>
                          <a:pt x="6183" y="1592"/>
                        </a:cubicBezTo>
                        <a:cubicBezTo>
                          <a:pt x="6171" y="1473"/>
                          <a:pt x="6159" y="1354"/>
                          <a:pt x="6159" y="1235"/>
                        </a:cubicBezTo>
                        <a:lnTo>
                          <a:pt x="6159" y="1187"/>
                        </a:lnTo>
                        <a:cubicBezTo>
                          <a:pt x="6159" y="1074"/>
                          <a:pt x="6171" y="949"/>
                          <a:pt x="6183" y="835"/>
                        </a:cubicBezTo>
                        <a:cubicBezTo>
                          <a:pt x="6195" y="817"/>
                          <a:pt x="6195" y="805"/>
                          <a:pt x="6195" y="788"/>
                        </a:cubicBezTo>
                        <a:cubicBezTo>
                          <a:pt x="6207" y="668"/>
                          <a:pt x="6231" y="549"/>
                          <a:pt x="6260" y="430"/>
                        </a:cubicBezTo>
                        <a:cubicBezTo>
                          <a:pt x="6260" y="418"/>
                          <a:pt x="6266" y="400"/>
                          <a:pt x="6266" y="388"/>
                        </a:cubicBezTo>
                        <a:cubicBezTo>
                          <a:pt x="6296" y="257"/>
                          <a:pt x="6344" y="126"/>
                          <a:pt x="63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3"/>
                  <p:cNvSpPr/>
                  <p:nvPr/>
                </p:nvSpPr>
                <p:spPr>
                  <a:xfrm>
                    <a:off x="7559256" y="3798801"/>
                    <a:ext cx="761800" cy="5832"/>
                  </a:xfrm>
                  <a:custGeom>
                    <a:avLst/>
                    <a:gdLst/>
                    <a:ahLst/>
                    <a:cxnLst/>
                    <a:rect l="l" t="t" r="r" b="b"/>
                    <a:pathLst>
                      <a:path w="5486" h="42" extrusionOk="0">
                        <a:moveTo>
                          <a:pt x="24" y="0"/>
                        </a:moveTo>
                        <a:cubicBezTo>
                          <a:pt x="6" y="0"/>
                          <a:pt x="0" y="6"/>
                          <a:pt x="0" y="18"/>
                        </a:cubicBezTo>
                        <a:cubicBezTo>
                          <a:pt x="0" y="36"/>
                          <a:pt x="6" y="42"/>
                          <a:pt x="24" y="42"/>
                        </a:cubicBezTo>
                        <a:lnTo>
                          <a:pt x="5479" y="42"/>
                        </a:lnTo>
                        <a:cubicBezTo>
                          <a:pt x="5479" y="30"/>
                          <a:pt x="5485" y="12"/>
                          <a:pt x="54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3"/>
                  <p:cNvSpPr/>
                  <p:nvPr/>
                </p:nvSpPr>
                <p:spPr>
                  <a:xfrm>
                    <a:off x="7613829" y="3854206"/>
                    <a:ext cx="695562" cy="6804"/>
                  </a:xfrm>
                  <a:custGeom>
                    <a:avLst/>
                    <a:gdLst/>
                    <a:ahLst/>
                    <a:cxnLst/>
                    <a:rect l="l" t="t" r="r" b="b"/>
                    <a:pathLst>
                      <a:path w="5009" h="49" extrusionOk="0">
                        <a:moveTo>
                          <a:pt x="25" y="1"/>
                        </a:moveTo>
                        <a:cubicBezTo>
                          <a:pt x="13" y="1"/>
                          <a:pt x="1" y="7"/>
                          <a:pt x="1" y="24"/>
                        </a:cubicBezTo>
                        <a:cubicBezTo>
                          <a:pt x="1" y="36"/>
                          <a:pt x="13" y="48"/>
                          <a:pt x="25" y="48"/>
                        </a:cubicBezTo>
                        <a:lnTo>
                          <a:pt x="5003" y="48"/>
                        </a:lnTo>
                        <a:cubicBezTo>
                          <a:pt x="5009" y="30"/>
                          <a:pt x="5009" y="18"/>
                          <a:pt x="50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3"/>
                  <p:cNvSpPr/>
                  <p:nvPr/>
                </p:nvSpPr>
                <p:spPr>
                  <a:xfrm>
                    <a:off x="7538566" y="3910445"/>
                    <a:ext cx="768326" cy="5971"/>
                  </a:xfrm>
                  <a:custGeom>
                    <a:avLst/>
                    <a:gdLst/>
                    <a:ahLst/>
                    <a:cxnLst/>
                    <a:rect l="l" t="t" r="r" b="b"/>
                    <a:pathLst>
                      <a:path w="5533" h="43" extrusionOk="0">
                        <a:moveTo>
                          <a:pt x="24" y="1"/>
                        </a:moveTo>
                        <a:cubicBezTo>
                          <a:pt x="6" y="1"/>
                          <a:pt x="0" y="7"/>
                          <a:pt x="0" y="19"/>
                        </a:cubicBezTo>
                        <a:cubicBezTo>
                          <a:pt x="0" y="37"/>
                          <a:pt x="6" y="43"/>
                          <a:pt x="24" y="43"/>
                        </a:cubicBezTo>
                        <a:lnTo>
                          <a:pt x="5533" y="43"/>
                        </a:lnTo>
                        <a:lnTo>
                          <a:pt x="553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3"/>
                  <p:cNvSpPr/>
                  <p:nvPr/>
                </p:nvSpPr>
                <p:spPr>
                  <a:xfrm>
                    <a:off x="7594805" y="3965156"/>
                    <a:ext cx="714586" cy="5971"/>
                  </a:xfrm>
                  <a:custGeom>
                    <a:avLst/>
                    <a:gdLst/>
                    <a:ahLst/>
                    <a:cxnLst/>
                    <a:rect l="l" t="t" r="r" b="b"/>
                    <a:pathLst>
                      <a:path w="5146" h="43" extrusionOk="0">
                        <a:moveTo>
                          <a:pt x="19" y="0"/>
                        </a:moveTo>
                        <a:cubicBezTo>
                          <a:pt x="7" y="0"/>
                          <a:pt x="1" y="6"/>
                          <a:pt x="1" y="24"/>
                        </a:cubicBezTo>
                        <a:cubicBezTo>
                          <a:pt x="1" y="36"/>
                          <a:pt x="7" y="42"/>
                          <a:pt x="19" y="42"/>
                        </a:cubicBezTo>
                        <a:lnTo>
                          <a:pt x="5146" y="42"/>
                        </a:lnTo>
                        <a:lnTo>
                          <a:pt x="514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3"/>
                  <p:cNvSpPr/>
                  <p:nvPr/>
                </p:nvSpPr>
                <p:spPr>
                  <a:xfrm>
                    <a:off x="7559256" y="4020562"/>
                    <a:ext cx="761800" cy="6804"/>
                  </a:xfrm>
                  <a:custGeom>
                    <a:avLst/>
                    <a:gdLst/>
                    <a:ahLst/>
                    <a:cxnLst/>
                    <a:rect l="l" t="t" r="r" b="b"/>
                    <a:pathLst>
                      <a:path w="5486" h="49" extrusionOk="0">
                        <a:moveTo>
                          <a:pt x="24" y="1"/>
                        </a:moveTo>
                        <a:cubicBezTo>
                          <a:pt x="6" y="1"/>
                          <a:pt x="0" y="13"/>
                          <a:pt x="0" y="25"/>
                        </a:cubicBezTo>
                        <a:cubicBezTo>
                          <a:pt x="0" y="43"/>
                          <a:pt x="6" y="49"/>
                          <a:pt x="24" y="49"/>
                        </a:cubicBezTo>
                        <a:lnTo>
                          <a:pt x="5485" y="49"/>
                        </a:lnTo>
                        <a:cubicBezTo>
                          <a:pt x="5479" y="31"/>
                          <a:pt x="5479" y="25"/>
                          <a:pt x="54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3"/>
                  <p:cNvSpPr/>
                  <p:nvPr/>
                </p:nvSpPr>
                <p:spPr>
                  <a:xfrm>
                    <a:off x="7488020" y="3744923"/>
                    <a:ext cx="849561" cy="336319"/>
                  </a:xfrm>
                  <a:custGeom>
                    <a:avLst/>
                    <a:gdLst/>
                    <a:ahLst/>
                    <a:cxnLst/>
                    <a:rect l="l" t="t" r="r" b="b"/>
                    <a:pathLst>
                      <a:path w="6118" h="2422" extrusionOk="0">
                        <a:moveTo>
                          <a:pt x="1" y="1"/>
                        </a:moveTo>
                        <a:cubicBezTo>
                          <a:pt x="1" y="1"/>
                          <a:pt x="3435" y="805"/>
                          <a:pt x="5164" y="2421"/>
                        </a:cubicBezTo>
                        <a:lnTo>
                          <a:pt x="6118" y="2421"/>
                        </a:lnTo>
                        <a:cubicBezTo>
                          <a:pt x="6076" y="2296"/>
                          <a:pt x="6028" y="2159"/>
                          <a:pt x="5998" y="2034"/>
                        </a:cubicBezTo>
                        <a:cubicBezTo>
                          <a:pt x="5992" y="2016"/>
                          <a:pt x="5992" y="2010"/>
                          <a:pt x="5980" y="1992"/>
                        </a:cubicBezTo>
                        <a:cubicBezTo>
                          <a:pt x="5957" y="1873"/>
                          <a:pt x="5933" y="1753"/>
                          <a:pt x="5915" y="1634"/>
                        </a:cubicBezTo>
                        <a:cubicBezTo>
                          <a:pt x="5909" y="1622"/>
                          <a:pt x="5909" y="1604"/>
                          <a:pt x="5909" y="1592"/>
                        </a:cubicBezTo>
                        <a:cubicBezTo>
                          <a:pt x="5891" y="1473"/>
                          <a:pt x="5885" y="1354"/>
                          <a:pt x="5885" y="1235"/>
                        </a:cubicBezTo>
                        <a:lnTo>
                          <a:pt x="5885" y="1187"/>
                        </a:lnTo>
                        <a:cubicBezTo>
                          <a:pt x="5885" y="1074"/>
                          <a:pt x="5891" y="949"/>
                          <a:pt x="5909" y="835"/>
                        </a:cubicBezTo>
                        <a:cubicBezTo>
                          <a:pt x="5915" y="817"/>
                          <a:pt x="5915" y="805"/>
                          <a:pt x="5915" y="788"/>
                        </a:cubicBezTo>
                        <a:cubicBezTo>
                          <a:pt x="5933" y="668"/>
                          <a:pt x="5957" y="549"/>
                          <a:pt x="5980" y="430"/>
                        </a:cubicBezTo>
                        <a:cubicBezTo>
                          <a:pt x="5980" y="418"/>
                          <a:pt x="5992" y="400"/>
                          <a:pt x="5992" y="388"/>
                        </a:cubicBezTo>
                        <a:cubicBezTo>
                          <a:pt x="6022" y="257"/>
                          <a:pt x="6064" y="126"/>
                          <a:pt x="6112"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3"/>
                  <p:cNvSpPr/>
                  <p:nvPr/>
                </p:nvSpPr>
                <p:spPr>
                  <a:xfrm>
                    <a:off x="7380402" y="3697710"/>
                    <a:ext cx="987035" cy="430605"/>
                  </a:xfrm>
                  <a:custGeom>
                    <a:avLst/>
                    <a:gdLst/>
                    <a:ahLst/>
                    <a:cxnLst/>
                    <a:rect l="l" t="t" r="r" b="b"/>
                    <a:pathLst>
                      <a:path w="7108" h="3101" extrusionOk="0">
                        <a:moveTo>
                          <a:pt x="472" y="1"/>
                        </a:moveTo>
                        <a:cubicBezTo>
                          <a:pt x="472" y="1"/>
                          <a:pt x="60" y="561"/>
                          <a:pt x="30" y="1509"/>
                        </a:cubicBezTo>
                        <a:cubicBezTo>
                          <a:pt x="1" y="2457"/>
                          <a:pt x="269" y="3101"/>
                          <a:pt x="269" y="3101"/>
                        </a:cubicBezTo>
                        <a:lnTo>
                          <a:pt x="7107" y="3101"/>
                        </a:lnTo>
                        <a:lnTo>
                          <a:pt x="7107" y="2767"/>
                        </a:lnTo>
                        <a:lnTo>
                          <a:pt x="776" y="2767"/>
                        </a:lnTo>
                        <a:cubicBezTo>
                          <a:pt x="776" y="2767"/>
                          <a:pt x="543" y="2058"/>
                          <a:pt x="567" y="1503"/>
                        </a:cubicBezTo>
                        <a:cubicBezTo>
                          <a:pt x="591" y="943"/>
                          <a:pt x="692" y="460"/>
                          <a:pt x="776" y="341"/>
                        </a:cubicBezTo>
                        <a:lnTo>
                          <a:pt x="7107" y="341"/>
                        </a:lnTo>
                        <a:lnTo>
                          <a:pt x="7107" y="1"/>
                        </a:lnTo>
                        <a:close/>
                      </a:path>
                    </a:pathLst>
                  </a:custGeom>
                  <a:solidFill>
                    <a:srgbClr val="434343">
                      <a:alpha val="15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3"/>
                  <p:cNvSpPr/>
                  <p:nvPr/>
                </p:nvSpPr>
                <p:spPr>
                  <a:xfrm>
                    <a:off x="7331522" y="3697710"/>
                    <a:ext cx="114423" cy="430605"/>
                  </a:xfrm>
                  <a:custGeom>
                    <a:avLst/>
                    <a:gdLst/>
                    <a:ahLst/>
                    <a:cxnLst/>
                    <a:rect l="l" t="t" r="r" b="b"/>
                    <a:pathLst>
                      <a:path w="824" h="3101" extrusionOk="0">
                        <a:moveTo>
                          <a:pt x="359" y="1"/>
                        </a:moveTo>
                        <a:cubicBezTo>
                          <a:pt x="1" y="1038"/>
                          <a:pt x="1" y="2070"/>
                          <a:pt x="359" y="3101"/>
                        </a:cubicBezTo>
                        <a:lnTo>
                          <a:pt x="794" y="3101"/>
                        </a:lnTo>
                        <a:cubicBezTo>
                          <a:pt x="472" y="2070"/>
                          <a:pt x="484" y="1032"/>
                          <a:pt x="8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8" name="Google Shape;488;p33"/>
                <p:cNvGrpSpPr/>
                <p:nvPr/>
              </p:nvGrpSpPr>
              <p:grpSpPr>
                <a:xfrm>
                  <a:off x="813848" y="3252688"/>
                  <a:ext cx="2422504" cy="326613"/>
                  <a:chOff x="-3040002" y="2802438"/>
                  <a:chExt cx="2422504" cy="326613"/>
                </a:xfrm>
              </p:grpSpPr>
              <p:sp>
                <p:nvSpPr>
                  <p:cNvPr id="489" name="Google Shape;489;p33"/>
                  <p:cNvSpPr/>
                  <p:nvPr/>
                </p:nvSpPr>
                <p:spPr>
                  <a:xfrm>
                    <a:off x="-3038816" y="2803624"/>
                    <a:ext cx="1375649" cy="325427"/>
                  </a:xfrm>
                  <a:custGeom>
                    <a:avLst/>
                    <a:gdLst/>
                    <a:ahLst/>
                    <a:cxnLst/>
                    <a:rect l="l" t="t" r="r" b="b"/>
                    <a:pathLst>
                      <a:path w="6958" h="1646" extrusionOk="0">
                        <a:moveTo>
                          <a:pt x="298" y="0"/>
                        </a:moveTo>
                        <a:cubicBezTo>
                          <a:pt x="0" y="543"/>
                          <a:pt x="0" y="1097"/>
                          <a:pt x="298" y="1646"/>
                        </a:cubicBezTo>
                        <a:lnTo>
                          <a:pt x="6958" y="1646"/>
                        </a:lnTo>
                        <a:lnTo>
                          <a:pt x="69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3"/>
                  <p:cNvSpPr/>
                  <p:nvPr/>
                </p:nvSpPr>
                <p:spPr>
                  <a:xfrm>
                    <a:off x="-3040002" y="2802438"/>
                    <a:ext cx="135627" cy="325427"/>
                  </a:xfrm>
                  <a:custGeom>
                    <a:avLst/>
                    <a:gdLst/>
                    <a:ahLst/>
                    <a:cxnLst/>
                    <a:rect l="l" t="t" r="r" b="b"/>
                    <a:pathLst>
                      <a:path w="686" h="1646" extrusionOk="0">
                        <a:moveTo>
                          <a:pt x="298" y="0"/>
                        </a:moveTo>
                        <a:cubicBezTo>
                          <a:pt x="0" y="549"/>
                          <a:pt x="0" y="1103"/>
                          <a:pt x="298" y="1646"/>
                        </a:cubicBezTo>
                        <a:lnTo>
                          <a:pt x="656" y="1646"/>
                        </a:lnTo>
                        <a:cubicBezTo>
                          <a:pt x="400" y="1103"/>
                          <a:pt x="412"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3"/>
                  <p:cNvSpPr/>
                  <p:nvPr/>
                </p:nvSpPr>
                <p:spPr>
                  <a:xfrm>
                    <a:off x="-2899828" y="2802438"/>
                    <a:ext cx="135825" cy="325427"/>
                  </a:xfrm>
                  <a:custGeom>
                    <a:avLst/>
                    <a:gdLst/>
                    <a:ahLst/>
                    <a:cxnLst/>
                    <a:rect l="l" t="t" r="r" b="b"/>
                    <a:pathLst>
                      <a:path w="687" h="1646" extrusionOk="0">
                        <a:moveTo>
                          <a:pt x="299" y="0"/>
                        </a:moveTo>
                        <a:cubicBezTo>
                          <a:pt x="1" y="549"/>
                          <a:pt x="1" y="1103"/>
                          <a:pt x="299" y="1646"/>
                        </a:cubicBezTo>
                        <a:lnTo>
                          <a:pt x="657" y="1646"/>
                        </a:lnTo>
                        <a:cubicBezTo>
                          <a:pt x="406" y="1103"/>
                          <a:pt x="412"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3"/>
                  <p:cNvSpPr/>
                  <p:nvPr/>
                </p:nvSpPr>
                <p:spPr>
                  <a:xfrm>
                    <a:off x="-2014495" y="2802438"/>
                    <a:ext cx="135627" cy="325427"/>
                  </a:xfrm>
                  <a:custGeom>
                    <a:avLst/>
                    <a:gdLst/>
                    <a:ahLst/>
                    <a:cxnLst/>
                    <a:rect l="l" t="t" r="r" b="b"/>
                    <a:pathLst>
                      <a:path w="686" h="1646" extrusionOk="0">
                        <a:moveTo>
                          <a:pt x="298" y="0"/>
                        </a:moveTo>
                        <a:cubicBezTo>
                          <a:pt x="0" y="549"/>
                          <a:pt x="0" y="1103"/>
                          <a:pt x="298" y="1646"/>
                        </a:cubicBezTo>
                        <a:lnTo>
                          <a:pt x="656" y="1646"/>
                        </a:lnTo>
                        <a:cubicBezTo>
                          <a:pt x="400" y="1103"/>
                          <a:pt x="406"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3"/>
                  <p:cNvSpPr/>
                  <p:nvPr/>
                </p:nvSpPr>
                <p:spPr>
                  <a:xfrm>
                    <a:off x="-1751742" y="2802438"/>
                    <a:ext cx="1102417" cy="35587"/>
                  </a:xfrm>
                  <a:custGeom>
                    <a:avLst/>
                    <a:gdLst/>
                    <a:ahLst/>
                    <a:cxnLst/>
                    <a:rect l="l" t="t" r="r" b="b"/>
                    <a:pathLst>
                      <a:path w="5576" h="180" extrusionOk="0">
                        <a:moveTo>
                          <a:pt x="1" y="0"/>
                        </a:moveTo>
                        <a:lnTo>
                          <a:pt x="1" y="179"/>
                        </a:lnTo>
                        <a:lnTo>
                          <a:pt x="5575" y="179"/>
                        </a:lnTo>
                        <a:lnTo>
                          <a:pt x="557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3"/>
                  <p:cNvSpPr/>
                  <p:nvPr/>
                </p:nvSpPr>
                <p:spPr>
                  <a:xfrm>
                    <a:off x="-1735135" y="2839014"/>
                    <a:ext cx="1049234" cy="254647"/>
                  </a:xfrm>
                  <a:custGeom>
                    <a:avLst/>
                    <a:gdLst/>
                    <a:ahLst/>
                    <a:cxnLst/>
                    <a:rect l="l" t="t" r="r" b="b"/>
                    <a:pathLst>
                      <a:path w="5307" h="1288" extrusionOk="0">
                        <a:moveTo>
                          <a:pt x="227" y="0"/>
                        </a:moveTo>
                        <a:cubicBezTo>
                          <a:pt x="0" y="435"/>
                          <a:pt x="0" y="859"/>
                          <a:pt x="227" y="1288"/>
                        </a:cubicBezTo>
                        <a:lnTo>
                          <a:pt x="5306" y="1288"/>
                        </a:lnTo>
                        <a:cubicBezTo>
                          <a:pt x="5265" y="1216"/>
                          <a:pt x="5235" y="1151"/>
                          <a:pt x="5205" y="1079"/>
                        </a:cubicBezTo>
                        <a:cubicBezTo>
                          <a:pt x="5201" y="1075"/>
                          <a:pt x="5199" y="1071"/>
                          <a:pt x="5199" y="1071"/>
                        </a:cubicBezTo>
                        <a:cubicBezTo>
                          <a:pt x="5199" y="1071"/>
                          <a:pt x="5199" y="1072"/>
                          <a:pt x="5199" y="1073"/>
                        </a:cubicBezTo>
                        <a:cubicBezTo>
                          <a:pt x="5175" y="1008"/>
                          <a:pt x="5163" y="948"/>
                          <a:pt x="5145" y="877"/>
                        </a:cubicBezTo>
                        <a:cubicBezTo>
                          <a:pt x="5139" y="871"/>
                          <a:pt x="5139" y="865"/>
                          <a:pt x="5139" y="859"/>
                        </a:cubicBezTo>
                        <a:cubicBezTo>
                          <a:pt x="5133" y="787"/>
                          <a:pt x="5121" y="727"/>
                          <a:pt x="5121" y="662"/>
                        </a:cubicBezTo>
                        <a:lnTo>
                          <a:pt x="5121" y="638"/>
                        </a:lnTo>
                        <a:cubicBezTo>
                          <a:pt x="5121" y="572"/>
                          <a:pt x="5121" y="513"/>
                          <a:pt x="5139" y="447"/>
                        </a:cubicBezTo>
                        <a:cubicBezTo>
                          <a:pt x="5145" y="441"/>
                          <a:pt x="5145" y="429"/>
                          <a:pt x="5145" y="423"/>
                        </a:cubicBezTo>
                        <a:cubicBezTo>
                          <a:pt x="5151" y="358"/>
                          <a:pt x="5175" y="298"/>
                          <a:pt x="5199" y="233"/>
                        </a:cubicBezTo>
                        <a:cubicBezTo>
                          <a:pt x="5199" y="227"/>
                          <a:pt x="5205" y="215"/>
                          <a:pt x="5205" y="209"/>
                        </a:cubicBezTo>
                        <a:cubicBezTo>
                          <a:pt x="5229" y="137"/>
                          <a:pt x="5265" y="66"/>
                          <a:pt x="53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3"/>
                  <p:cNvSpPr/>
                  <p:nvPr/>
                </p:nvSpPr>
                <p:spPr>
                  <a:xfrm>
                    <a:off x="-1606625" y="2878950"/>
                    <a:ext cx="900558" cy="4943"/>
                  </a:xfrm>
                  <a:custGeom>
                    <a:avLst/>
                    <a:gdLst/>
                    <a:ahLst/>
                    <a:cxnLst/>
                    <a:rect l="l" t="t" r="r" b="b"/>
                    <a:pathLst>
                      <a:path w="4555" h="25" extrusionOk="0">
                        <a:moveTo>
                          <a:pt x="18" y="1"/>
                        </a:moveTo>
                        <a:cubicBezTo>
                          <a:pt x="12" y="1"/>
                          <a:pt x="0" y="7"/>
                          <a:pt x="0" y="13"/>
                        </a:cubicBezTo>
                        <a:cubicBezTo>
                          <a:pt x="0" y="13"/>
                          <a:pt x="12" y="25"/>
                          <a:pt x="18" y="25"/>
                        </a:cubicBezTo>
                        <a:lnTo>
                          <a:pt x="4549" y="25"/>
                        </a:lnTo>
                        <a:cubicBezTo>
                          <a:pt x="4549" y="13"/>
                          <a:pt x="4555" y="7"/>
                          <a:pt x="45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3"/>
                  <p:cNvSpPr/>
                  <p:nvPr/>
                </p:nvSpPr>
                <p:spPr>
                  <a:xfrm>
                    <a:off x="-1540789" y="2921457"/>
                    <a:ext cx="821870" cy="4943"/>
                  </a:xfrm>
                  <a:custGeom>
                    <a:avLst/>
                    <a:gdLst/>
                    <a:ahLst/>
                    <a:cxnLst/>
                    <a:rect l="l" t="t" r="r" b="b"/>
                    <a:pathLst>
                      <a:path w="4157" h="25" extrusionOk="0">
                        <a:moveTo>
                          <a:pt x="13" y="0"/>
                        </a:moveTo>
                        <a:cubicBezTo>
                          <a:pt x="7" y="0"/>
                          <a:pt x="1" y="0"/>
                          <a:pt x="1" y="6"/>
                        </a:cubicBezTo>
                        <a:cubicBezTo>
                          <a:pt x="1" y="18"/>
                          <a:pt x="7" y="24"/>
                          <a:pt x="13" y="24"/>
                        </a:cubicBezTo>
                        <a:lnTo>
                          <a:pt x="4150" y="24"/>
                        </a:lnTo>
                        <a:cubicBezTo>
                          <a:pt x="4156" y="18"/>
                          <a:pt x="4156" y="6"/>
                          <a:pt x="41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3"/>
                  <p:cNvSpPr/>
                  <p:nvPr/>
                </p:nvSpPr>
                <p:spPr>
                  <a:xfrm>
                    <a:off x="-1631536" y="2962778"/>
                    <a:ext cx="907873" cy="4745"/>
                  </a:xfrm>
                  <a:custGeom>
                    <a:avLst/>
                    <a:gdLst/>
                    <a:ahLst/>
                    <a:cxnLst/>
                    <a:rect l="l" t="t" r="r" b="b"/>
                    <a:pathLst>
                      <a:path w="4592" h="24" extrusionOk="0">
                        <a:moveTo>
                          <a:pt x="19" y="0"/>
                        </a:moveTo>
                        <a:cubicBezTo>
                          <a:pt x="13" y="0"/>
                          <a:pt x="1" y="0"/>
                          <a:pt x="1" y="6"/>
                        </a:cubicBezTo>
                        <a:cubicBezTo>
                          <a:pt x="1" y="18"/>
                          <a:pt x="13" y="24"/>
                          <a:pt x="19" y="24"/>
                        </a:cubicBezTo>
                        <a:lnTo>
                          <a:pt x="4591" y="24"/>
                        </a:lnTo>
                        <a:lnTo>
                          <a:pt x="459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3"/>
                  <p:cNvSpPr/>
                  <p:nvPr/>
                </p:nvSpPr>
                <p:spPr>
                  <a:xfrm>
                    <a:off x="-1564316" y="3005087"/>
                    <a:ext cx="845397" cy="4943"/>
                  </a:xfrm>
                  <a:custGeom>
                    <a:avLst/>
                    <a:gdLst/>
                    <a:ahLst/>
                    <a:cxnLst/>
                    <a:rect l="l" t="t" r="r" b="b"/>
                    <a:pathLst>
                      <a:path w="4276" h="25" extrusionOk="0">
                        <a:moveTo>
                          <a:pt x="13" y="1"/>
                        </a:moveTo>
                        <a:cubicBezTo>
                          <a:pt x="7" y="1"/>
                          <a:pt x="1" y="1"/>
                          <a:pt x="1" y="13"/>
                        </a:cubicBezTo>
                        <a:cubicBezTo>
                          <a:pt x="1" y="19"/>
                          <a:pt x="7" y="25"/>
                          <a:pt x="13" y="25"/>
                        </a:cubicBezTo>
                        <a:lnTo>
                          <a:pt x="4275" y="25"/>
                        </a:lnTo>
                        <a:cubicBezTo>
                          <a:pt x="4275" y="19"/>
                          <a:pt x="4275" y="13"/>
                          <a:pt x="42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3"/>
                  <p:cNvSpPr/>
                  <p:nvPr/>
                </p:nvSpPr>
                <p:spPr>
                  <a:xfrm>
                    <a:off x="-1605637" y="3049967"/>
                    <a:ext cx="899569" cy="2570"/>
                  </a:xfrm>
                  <a:custGeom>
                    <a:avLst/>
                    <a:gdLst/>
                    <a:ahLst/>
                    <a:cxnLst/>
                    <a:rect l="l" t="t" r="r" b="b"/>
                    <a:pathLst>
                      <a:path w="4550" h="13" extrusionOk="0">
                        <a:moveTo>
                          <a:pt x="13" y="0"/>
                        </a:moveTo>
                        <a:cubicBezTo>
                          <a:pt x="7" y="0"/>
                          <a:pt x="1" y="6"/>
                          <a:pt x="1" y="6"/>
                        </a:cubicBezTo>
                        <a:cubicBezTo>
                          <a:pt x="1" y="6"/>
                          <a:pt x="7" y="12"/>
                          <a:pt x="13" y="12"/>
                        </a:cubicBezTo>
                        <a:lnTo>
                          <a:pt x="4550" y="12"/>
                        </a:lnTo>
                        <a:cubicBezTo>
                          <a:pt x="4544" y="6"/>
                          <a:pt x="4544" y="0"/>
                          <a:pt x="45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3"/>
                  <p:cNvSpPr/>
                  <p:nvPr/>
                </p:nvSpPr>
                <p:spPr>
                  <a:xfrm>
                    <a:off x="-1690453" y="2839014"/>
                    <a:ext cx="1004552" cy="254647"/>
                  </a:xfrm>
                  <a:custGeom>
                    <a:avLst/>
                    <a:gdLst/>
                    <a:ahLst/>
                    <a:cxnLst/>
                    <a:rect l="l" t="t" r="r" b="b"/>
                    <a:pathLst>
                      <a:path w="5081" h="1288" extrusionOk="0">
                        <a:moveTo>
                          <a:pt x="1" y="0"/>
                        </a:moveTo>
                        <a:cubicBezTo>
                          <a:pt x="1" y="0"/>
                          <a:pt x="2851" y="435"/>
                          <a:pt x="4287" y="1288"/>
                        </a:cubicBezTo>
                        <a:lnTo>
                          <a:pt x="5080" y="1288"/>
                        </a:lnTo>
                        <a:cubicBezTo>
                          <a:pt x="5039" y="1216"/>
                          <a:pt x="5009" y="1151"/>
                          <a:pt x="4979" y="1079"/>
                        </a:cubicBezTo>
                        <a:cubicBezTo>
                          <a:pt x="4975" y="1075"/>
                          <a:pt x="4973" y="1071"/>
                          <a:pt x="4973" y="1071"/>
                        </a:cubicBezTo>
                        <a:cubicBezTo>
                          <a:pt x="4973" y="1071"/>
                          <a:pt x="4973" y="1072"/>
                          <a:pt x="4973" y="1073"/>
                        </a:cubicBezTo>
                        <a:cubicBezTo>
                          <a:pt x="4949" y="1008"/>
                          <a:pt x="4937" y="948"/>
                          <a:pt x="4919" y="877"/>
                        </a:cubicBezTo>
                        <a:cubicBezTo>
                          <a:pt x="4913" y="871"/>
                          <a:pt x="4913" y="865"/>
                          <a:pt x="4913" y="859"/>
                        </a:cubicBezTo>
                        <a:cubicBezTo>
                          <a:pt x="4907" y="787"/>
                          <a:pt x="4895" y="727"/>
                          <a:pt x="4895" y="662"/>
                        </a:cubicBezTo>
                        <a:lnTo>
                          <a:pt x="4895" y="638"/>
                        </a:lnTo>
                        <a:cubicBezTo>
                          <a:pt x="4895" y="572"/>
                          <a:pt x="4895" y="513"/>
                          <a:pt x="4913" y="447"/>
                        </a:cubicBezTo>
                        <a:cubicBezTo>
                          <a:pt x="4919" y="441"/>
                          <a:pt x="4919" y="429"/>
                          <a:pt x="4919" y="423"/>
                        </a:cubicBezTo>
                        <a:cubicBezTo>
                          <a:pt x="4925" y="358"/>
                          <a:pt x="4949" y="298"/>
                          <a:pt x="4973" y="233"/>
                        </a:cubicBezTo>
                        <a:cubicBezTo>
                          <a:pt x="4973" y="227"/>
                          <a:pt x="4979" y="215"/>
                          <a:pt x="4979" y="209"/>
                        </a:cubicBezTo>
                        <a:cubicBezTo>
                          <a:pt x="5003" y="137"/>
                          <a:pt x="5039" y="66"/>
                          <a:pt x="5080"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3"/>
                  <p:cNvSpPr/>
                  <p:nvPr/>
                </p:nvSpPr>
                <p:spPr>
                  <a:xfrm>
                    <a:off x="-1783577" y="2802438"/>
                    <a:ext cx="1166079" cy="325427"/>
                  </a:xfrm>
                  <a:custGeom>
                    <a:avLst/>
                    <a:gdLst/>
                    <a:ahLst/>
                    <a:cxnLst/>
                    <a:rect l="l" t="t" r="r" b="b"/>
                    <a:pathLst>
                      <a:path w="5898" h="1646" extrusionOk="0">
                        <a:moveTo>
                          <a:pt x="388" y="0"/>
                        </a:moveTo>
                        <a:cubicBezTo>
                          <a:pt x="388" y="0"/>
                          <a:pt x="43" y="298"/>
                          <a:pt x="19" y="799"/>
                        </a:cubicBezTo>
                        <a:cubicBezTo>
                          <a:pt x="1" y="1306"/>
                          <a:pt x="221" y="1646"/>
                          <a:pt x="221" y="1646"/>
                        </a:cubicBezTo>
                        <a:lnTo>
                          <a:pt x="5897" y="1646"/>
                        </a:lnTo>
                        <a:lnTo>
                          <a:pt x="5897" y="1467"/>
                        </a:lnTo>
                        <a:lnTo>
                          <a:pt x="639" y="1467"/>
                        </a:lnTo>
                        <a:cubicBezTo>
                          <a:pt x="639" y="1467"/>
                          <a:pt x="454" y="1097"/>
                          <a:pt x="466" y="799"/>
                        </a:cubicBezTo>
                        <a:cubicBezTo>
                          <a:pt x="484" y="501"/>
                          <a:pt x="573" y="239"/>
                          <a:pt x="639" y="179"/>
                        </a:cubicBezTo>
                        <a:lnTo>
                          <a:pt x="5897" y="179"/>
                        </a:lnTo>
                        <a:lnTo>
                          <a:pt x="589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3"/>
                  <p:cNvSpPr/>
                  <p:nvPr/>
                </p:nvSpPr>
                <p:spPr>
                  <a:xfrm>
                    <a:off x="-1876693" y="2802438"/>
                    <a:ext cx="135825" cy="325427"/>
                  </a:xfrm>
                  <a:custGeom>
                    <a:avLst/>
                    <a:gdLst/>
                    <a:ahLst/>
                    <a:cxnLst/>
                    <a:rect l="l" t="t" r="r" b="b"/>
                    <a:pathLst>
                      <a:path w="687" h="1646" extrusionOk="0">
                        <a:moveTo>
                          <a:pt x="299" y="0"/>
                        </a:moveTo>
                        <a:cubicBezTo>
                          <a:pt x="1" y="549"/>
                          <a:pt x="1" y="1103"/>
                          <a:pt x="299" y="1646"/>
                        </a:cubicBezTo>
                        <a:lnTo>
                          <a:pt x="657" y="1646"/>
                        </a:lnTo>
                        <a:cubicBezTo>
                          <a:pt x="400" y="1103"/>
                          <a:pt x="406"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3"/>
                  <p:cNvSpPr/>
                  <p:nvPr/>
                </p:nvSpPr>
                <p:spPr>
                  <a:xfrm>
                    <a:off x="-1783577" y="2802438"/>
                    <a:ext cx="1166079" cy="325427"/>
                  </a:xfrm>
                  <a:custGeom>
                    <a:avLst/>
                    <a:gdLst/>
                    <a:ahLst/>
                    <a:cxnLst/>
                    <a:rect l="l" t="t" r="r" b="b"/>
                    <a:pathLst>
                      <a:path w="5898" h="1646" extrusionOk="0">
                        <a:moveTo>
                          <a:pt x="388" y="0"/>
                        </a:moveTo>
                        <a:cubicBezTo>
                          <a:pt x="388" y="0"/>
                          <a:pt x="43" y="298"/>
                          <a:pt x="19" y="799"/>
                        </a:cubicBezTo>
                        <a:cubicBezTo>
                          <a:pt x="1" y="1306"/>
                          <a:pt x="221" y="1646"/>
                          <a:pt x="221" y="1646"/>
                        </a:cubicBezTo>
                        <a:lnTo>
                          <a:pt x="5897" y="1646"/>
                        </a:lnTo>
                        <a:lnTo>
                          <a:pt x="5897" y="1467"/>
                        </a:lnTo>
                        <a:lnTo>
                          <a:pt x="639" y="1467"/>
                        </a:lnTo>
                        <a:cubicBezTo>
                          <a:pt x="639" y="1467"/>
                          <a:pt x="454" y="1097"/>
                          <a:pt x="466" y="799"/>
                        </a:cubicBezTo>
                        <a:cubicBezTo>
                          <a:pt x="484" y="501"/>
                          <a:pt x="573" y="239"/>
                          <a:pt x="639" y="179"/>
                        </a:cubicBezTo>
                        <a:lnTo>
                          <a:pt x="5897" y="179"/>
                        </a:lnTo>
                        <a:lnTo>
                          <a:pt x="589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sp>
        <p:nvSpPr>
          <p:cNvPr id="504" name="Google Shape;504;p33"/>
          <p:cNvSpPr txBox="1">
            <a:spLocks noGrp="1"/>
          </p:cNvSpPr>
          <p:nvPr>
            <p:ph type="title"/>
          </p:nvPr>
        </p:nvSpPr>
        <p:spPr>
          <a:xfrm>
            <a:off x="459075" y="1366200"/>
            <a:ext cx="1763400" cy="140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500"/>
              <a:t>Aspecte istorice și definitorii </a:t>
            </a:r>
            <a:endParaRPr sz="2500"/>
          </a:p>
        </p:txBody>
      </p:sp>
      <p:sp>
        <p:nvSpPr>
          <p:cNvPr id="505" name="Google Shape;505;p33"/>
          <p:cNvSpPr txBox="1">
            <a:spLocks noGrp="1"/>
          </p:cNvSpPr>
          <p:nvPr>
            <p:ph type="subTitle" idx="1"/>
          </p:nvPr>
        </p:nvSpPr>
        <p:spPr>
          <a:xfrm>
            <a:off x="2865075" y="159450"/>
            <a:ext cx="6227700" cy="3669900"/>
          </a:xfrm>
          <a:prstGeom prst="rect">
            <a:avLst/>
          </a:prstGeom>
        </p:spPr>
        <p:txBody>
          <a:bodyPr spcFirstLastPara="1" wrap="square" lIns="91425" tIns="91425" rIns="91425" bIns="91425" anchor="t" anchorCtr="0">
            <a:noAutofit/>
          </a:bodyPr>
          <a:lstStyle/>
          <a:p>
            <a:pPr marL="0" lvl="0" indent="457200" algn="just" rtl="0">
              <a:lnSpc>
                <a:spcPct val="115000"/>
              </a:lnSpc>
              <a:spcBef>
                <a:spcPts val="0"/>
              </a:spcBef>
              <a:spcAft>
                <a:spcPts val="0"/>
              </a:spcAft>
              <a:buNone/>
            </a:pPr>
            <a:endParaRPr sz="1000">
              <a:solidFill>
                <a:srgbClr val="141413"/>
              </a:solidFill>
              <a:latin typeface="Arial"/>
              <a:ea typeface="Arial"/>
              <a:cs typeface="Arial"/>
              <a:sym typeface="Arial"/>
            </a:endParaRPr>
          </a:p>
          <a:p>
            <a:pPr marL="0" lvl="0" indent="457200" algn="just" rtl="0">
              <a:lnSpc>
                <a:spcPct val="115000"/>
              </a:lnSpc>
              <a:spcBef>
                <a:spcPts val="0"/>
              </a:spcBef>
              <a:spcAft>
                <a:spcPts val="0"/>
              </a:spcAft>
              <a:buNone/>
            </a:pPr>
            <a:r>
              <a:rPr lang="en" sz="1000">
                <a:solidFill>
                  <a:srgbClr val="141413"/>
                </a:solidFill>
                <a:latin typeface="Arial"/>
                <a:ea typeface="Arial"/>
                <a:cs typeface="Arial"/>
                <a:sym typeface="Arial"/>
              </a:rPr>
              <a:t>Ca ramură de sine stătătoare a dreptului internaţional public, dreptul internaţional penal s-a constituit după cel de-al doilea război mondial, momentul naşterii acestuia fiind considerat sancţionarea penală a criminalilor de război şi a celor ce au săvârşit crime împotriva păcii şi a securităţii internaţionale prin declanşarea şi purtarea unui război de agresiune.</a:t>
            </a:r>
            <a:endParaRPr sz="1000">
              <a:solidFill>
                <a:srgbClr val="141413"/>
              </a:solidFill>
              <a:latin typeface="Arial"/>
              <a:ea typeface="Arial"/>
              <a:cs typeface="Arial"/>
              <a:sym typeface="Arial"/>
            </a:endParaRPr>
          </a:p>
          <a:p>
            <a:pPr marL="0" lvl="0" indent="457200" algn="just" rtl="0">
              <a:lnSpc>
                <a:spcPct val="115000"/>
              </a:lnSpc>
              <a:spcBef>
                <a:spcPts val="0"/>
              </a:spcBef>
              <a:spcAft>
                <a:spcPts val="0"/>
              </a:spcAft>
              <a:buNone/>
            </a:pPr>
            <a:r>
              <a:rPr lang="en" sz="1000">
                <a:solidFill>
                  <a:srgbClr val="141413"/>
                </a:solidFill>
                <a:latin typeface="Arial"/>
                <a:ea typeface="Arial"/>
                <a:cs typeface="Arial"/>
                <a:sym typeface="Arial"/>
              </a:rPr>
              <a:t>În evul mediu, biserica catolică tinde să reducă războaiele, introducând instituţii ca „pacea lui Dumnezeu” prin care se acorda protecţie unor categorii de persoane cum ar fi preoţii, femeile, copiii şi bătrânii şi „armistiţiul lui Dumnezeu” prin care se impunea oprirea războaielor în perioada sfintelor sărbători. Abaterile de la aceste reguli atrăgeau sancţiuni. </a:t>
            </a:r>
            <a:endParaRPr sz="1000">
              <a:solidFill>
                <a:srgbClr val="141413"/>
              </a:solidFill>
              <a:latin typeface="Arial"/>
              <a:ea typeface="Arial"/>
              <a:cs typeface="Arial"/>
              <a:sym typeface="Arial"/>
            </a:endParaRPr>
          </a:p>
          <a:p>
            <a:pPr marL="0" lvl="0" indent="457200" algn="just" rtl="0">
              <a:lnSpc>
                <a:spcPct val="115000"/>
              </a:lnSpc>
              <a:spcBef>
                <a:spcPts val="0"/>
              </a:spcBef>
              <a:spcAft>
                <a:spcPts val="0"/>
              </a:spcAft>
              <a:buNone/>
            </a:pPr>
            <a:r>
              <a:rPr lang="en" sz="1000">
                <a:solidFill>
                  <a:srgbClr val="141413"/>
                </a:solidFill>
                <a:latin typeface="Arial"/>
                <a:ea typeface="Arial"/>
                <a:cs typeface="Arial"/>
                <a:sym typeface="Arial"/>
              </a:rPr>
              <a:t>După primul război mondial, tratatele de pace şi în special tratatul de la Versailles din 1919 reprezintă momentul important pentru dezvoltarea dreptului internaţional penal şi totodată, pentru consacrarea răspunderii penale a persoane fizice. Deși nu au fost implementate pe deplin, prevederile tratatului de la Versailles joacă un rol semnificativ în evoluția dreptului internațional penal. Astfel, pentru prima dată, este introdus conceptul de crimă de război și se stabilește, de asemenea, responsabilitatea unui șef de stat pentru încălcarea normelor dreptului internațional. Abia după al Doilea Război Mondial, dreptul internațional a înregistrat o dezvoltare semnificativă, iar acest progres le-a permis autorilor de drept internațional să considere că dreptul internațional penal modern a luat naștere în această perioadă. </a:t>
            </a:r>
            <a:endParaRPr sz="1000">
              <a:solidFill>
                <a:srgbClr val="141413"/>
              </a:solidFill>
              <a:latin typeface="Arial"/>
              <a:ea typeface="Arial"/>
              <a:cs typeface="Arial"/>
              <a:sym typeface="Arial"/>
            </a:endParaRPr>
          </a:p>
          <a:p>
            <a:pPr marL="0" lvl="0" indent="0" algn="just" rtl="0">
              <a:lnSpc>
                <a:spcPct val="100000"/>
              </a:lnSpc>
              <a:spcBef>
                <a:spcPts val="0"/>
              </a:spcBef>
              <a:spcAft>
                <a:spcPts val="0"/>
              </a:spcAft>
              <a:buNone/>
            </a:pPr>
            <a:endParaRPr sz="1000">
              <a:solidFill>
                <a:srgbClr val="000000"/>
              </a:solidFill>
              <a:latin typeface="Arial"/>
              <a:ea typeface="Arial"/>
              <a:cs typeface="Arial"/>
              <a:sym typeface="Arial"/>
            </a:endParaRPr>
          </a:p>
          <a:p>
            <a:pPr marL="0" lvl="0" indent="457200" algn="just" rtl="0">
              <a:lnSpc>
                <a:spcPct val="100000"/>
              </a:lnSpc>
              <a:spcBef>
                <a:spcPts val="0"/>
              </a:spcBef>
              <a:spcAft>
                <a:spcPts val="0"/>
              </a:spcAft>
              <a:buNone/>
            </a:pPr>
            <a:r>
              <a:rPr lang="en" sz="1000">
                <a:solidFill>
                  <a:srgbClr val="000000"/>
                </a:solidFill>
                <a:latin typeface="Arial"/>
                <a:ea typeface="Arial"/>
                <a:cs typeface="Arial"/>
                <a:sym typeface="Arial"/>
              </a:rPr>
              <a:t>În prezent, în doctrina de specialitate </a:t>
            </a:r>
            <a:r>
              <a:rPr lang="en" sz="1200" b="1" i="1">
                <a:solidFill>
                  <a:srgbClr val="000000"/>
                </a:solidFill>
                <a:latin typeface="Arial"/>
                <a:ea typeface="Arial"/>
                <a:cs typeface="Arial"/>
                <a:sym typeface="Arial"/>
              </a:rPr>
              <a:t>dreptul internaţional penal</a:t>
            </a:r>
            <a:r>
              <a:rPr lang="en" sz="1200" i="1">
                <a:solidFill>
                  <a:srgbClr val="000000"/>
                </a:solidFill>
                <a:latin typeface="Arial"/>
                <a:ea typeface="Arial"/>
                <a:cs typeface="Arial"/>
                <a:sym typeface="Arial"/>
              </a:rPr>
              <a:t> este definit drept ramura dreptului internațional, care reglementează raporturi ce privesc combaterea celor mai grave infracţiuni la nivel internaţional (genocidul, crimele de război, crimele împotriva umanităţii şi agresiunea), inclusiv reglementarea instituţiilor chemate să aplice legea penală în cazul săvârşirii unor astfel de crime (instanţele penale internaţionale). </a:t>
            </a:r>
            <a:endParaRPr sz="1200" i="1"/>
          </a:p>
        </p:txBody>
      </p:sp>
      <p:cxnSp>
        <p:nvCxnSpPr>
          <p:cNvPr id="506" name="Google Shape;506;p33"/>
          <p:cNvCxnSpPr/>
          <p:nvPr/>
        </p:nvCxnSpPr>
        <p:spPr>
          <a:xfrm rot="10800000" flipH="1">
            <a:off x="3155302" y="3242178"/>
            <a:ext cx="5436300" cy="6600"/>
          </a:xfrm>
          <a:prstGeom prst="straightConnector1">
            <a:avLst/>
          </a:prstGeom>
          <a:noFill/>
          <a:ln w="9525" cap="rnd" cmpd="sng">
            <a:solidFill>
              <a:schemeClr val="dk1"/>
            </a:solidFill>
            <a:prstDash val="solid"/>
            <a:round/>
            <a:headEnd type="none" w="med" len="med"/>
            <a:tailEnd type="none" w="med" len="med"/>
          </a:ln>
        </p:spPr>
      </p:cxnSp>
      <p:grpSp>
        <p:nvGrpSpPr>
          <p:cNvPr id="507" name="Google Shape;507;p33"/>
          <p:cNvGrpSpPr/>
          <p:nvPr/>
        </p:nvGrpSpPr>
        <p:grpSpPr>
          <a:xfrm>
            <a:off x="2174142" y="904381"/>
            <a:ext cx="519926" cy="760017"/>
            <a:chOff x="6212418" y="1482331"/>
            <a:chExt cx="627249" cy="626921"/>
          </a:xfrm>
        </p:grpSpPr>
        <p:sp>
          <p:nvSpPr>
            <p:cNvPr id="508" name="Google Shape;508;p33"/>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3"/>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3"/>
        <p:cNvGrpSpPr/>
        <p:nvPr/>
      </p:nvGrpSpPr>
      <p:grpSpPr>
        <a:xfrm>
          <a:off x="0" y="0"/>
          <a:ext cx="0" cy="0"/>
          <a:chOff x="0" y="0"/>
          <a:chExt cx="0" cy="0"/>
        </a:xfrm>
      </p:grpSpPr>
      <p:grpSp>
        <p:nvGrpSpPr>
          <p:cNvPr id="514" name="Google Shape;514;p34"/>
          <p:cNvGrpSpPr/>
          <p:nvPr/>
        </p:nvGrpSpPr>
        <p:grpSpPr>
          <a:xfrm>
            <a:off x="8007077" y="889852"/>
            <a:ext cx="664633" cy="664286"/>
            <a:chOff x="6212418" y="1482331"/>
            <a:chExt cx="627249" cy="626921"/>
          </a:xfrm>
        </p:grpSpPr>
        <p:sp>
          <p:nvSpPr>
            <p:cNvPr id="515" name="Google Shape;515;p34"/>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4"/>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7" name="Google Shape;517;p34"/>
          <p:cNvGrpSpPr/>
          <p:nvPr/>
        </p:nvGrpSpPr>
        <p:grpSpPr>
          <a:xfrm rot="6978379">
            <a:off x="1192188" y="4183801"/>
            <a:ext cx="664657" cy="664310"/>
            <a:chOff x="6212418" y="1482331"/>
            <a:chExt cx="627249" cy="626921"/>
          </a:xfrm>
        </p:grpSpPr>
        <p:sp>
          <p:nvSpPr>
            <p:cNvPr id="518" name="Google Shape;518;p34"/>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4"/>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0" name="Google Shape;520;p34"/>
          <p:cNvGrpSpPr/>
          <p:nvPr/>
        </p:nvGrpSpPr>
        <p:grpSpPr>
          <a:xfrm>
            <a:off x="185924" y="1369529"/>
            <a:ext cx="1721388" cy="1386135"/>
            <a:chOff x="715099" y="1369529"/>
            <a:chExt cx="1721388" cy="1386135"/>
          </a:xfrm>
        </p:grpSpPr>
        <p:sp>
          <p:nvSpPr>
            <p:cNvPr id="521" name="Google Shape;521;p34"/>
            <p:cNvSpPr/>
            <p:nvPr/>
          </p:nvSpPr>
          <p:spPr>
            <a:xfrm>
              <a:off x="715099" y="1369529"/>
              <a:ext cx="1721388" cy="1386135"/>
            </a:xfrm>
            <a:custGeom>
              <a:avLst/>
              <a:gdLst/>
              <a:ahLst/>
              <a:cxnLst/>
              <a:rect l="l" t="t" r="r" b="b"/>
              <a:pathLst>
                <a:path w="11973" h="9641" extrusionOk="0">
                  <a:moveTo>
                    <a:pt x="9820" y="1"/>
                  </a:moveTo>
                  <a:lnTo>
                    <a:pt x="1" y="3363"/>
                  </a:lnTo>
                  <a:lnTo>
                    <a:pt x="2147" y="9641"/>
                  </a:lnTo>
                  <a:lnTo>
                    <a:pt x="11973" y="6272"/>
                  </a:lnTo>
                  <a:lnTo>
                    <a:pt x="982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4"/>
            <p:cNvSpPr/>
            <p:nvPr/>
          </p:nvSpPr>
          <p:spPr>
            <a:xfrm>
              <a:off x="782098" y="1654920"/>
              <a:ext cx="941279" cy="1051139"/>
            </a:xfrm>
            <a:custGeom>
              <a:avLst/>
              <a:gdLst/>
              <a:ahLst/>
              <a:cxnLst/>
              <a:rect l="l" t="t" r="r" b="b"/>
              <a:pathLst>
                <a:path w="6547" h="7311" extrusionOk="0">
                  <a:moveTo>
                    <a:pt x="4543" y="1"/>
                  </a:moveTo>
                  <a:cubicBezTo>
                    <a:pt x="4543" y="1"/>
                    <a:pt x="1103" y="686"/>
                    <a:pt x="0" y="1211"/>
                  </a:cubicBezTo>
                  <a:lnTo>
                    <a:pt x="2087" y="7310"/>
                  </a:lnTo>
                  <a:cubicBezTo>
                    <a:pt x="2087" y="7310"/>
                    <a:pt x="5378" y="6028"/>
                    <a:pt x="6546" y="5861"/>
                  </a:cubicBezTo>
                  <a:lnTo>
                    <a:pt x="454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4"/>
            <p:cNvSpPr/>
            <p:nvPr/>
          </p:nvSpPr>
          <p:spPr>
            <a:xfrm>
              <a:off x="808552" y="1666853"/>
              <a:ext cx="916550" cy="1004843"/>
            </a:xfrm>
            <a:custGeom>
              <a:avLst/>
              <a:gdLst/>
              <a:ahLst/>
              <a:cxnLst/>
              <a:rect l="l" t="t" r="r" b="b"/>
              <a:pathLst>
                <a:path w="6375" h="6989" extrusionOk="0">
                  <a:moveTo>
                    <a:pt x="4311" y="1"/>
                  </a:moveTo>
                  <a:cubicBezTo>
                    <a:pt x="2160" y="1"/>
                    <a:pt x="1" y="961"/>
                    <a:pt x="1" y="961"/>
                  </a:cubicBezTo>
                  <a:lnTo>
                    <a:pt x="2070" y="6989"/>
                  </a:lnTo>
                  <a:cubicBezTo>
                    <a:pt x="3900" y="6321"/>
                    <a:pt x="6374" y="5778"/>
                    <a:pt x="6374" y="5778"/>
                  </a:cubicBezTo>
                  <a:lnTo>
                    <a:pt x="4389" y="1"/>
                  </a:lnTo>
                  <a:cubicBezTo>
                    <a:pt x="4363" y="1"/>
                    <a:pt x="4337" y="1"/>
                    <a:pt x="431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4"/>
            <p:cNvSpPr/>
            <p:nvPr/>
          </p:nvSpPr>
          <p:spPr>
            <a:xfrm>
              <a:off x="833425" y="1636085"/>
              <a:ext cx="889952" cy="998805"/>
            </a:xfrm>
            <a:custGeom>
              <a:avLst/>
              <a:gdLst/>
              <a:ahLst/>
              <a:cxnLst/>
              <a:rect l="l" t="t" r="r" b="b"/>
              <a:pathLst>
                <a:path w="6190" h="6947" extrusionOk="0">
                  <a:moveTo>
                    <a:pt x="4144" y="1"/>
                  </a:moveTo>
                  <a:cubicBezTo>
                    <a:pt x="4144" y="1"/>
                    <a:pt x="1658" y="186"/>
                    <a:pt x="1" y="937"/>
                  </a:cubicBezTo>
                  <a:lnTo>
                    <a:pt x="2177" y="6946"/>
                  </a:lnTo>
                  <a:cubicBezTo>
                    <a:pt x="2177" y="6946"/>
                    <a:pt x="4998" y="5980"/>
                    <a:pt x="6015" y="5980"/>
                  </a:cubicBezTo>
                  <a:cubicBezTo>
                    <a:pt x="6081" y="5980"/>
                    <a:pt x="6140" y="5984"/>
                    <a:pt x="6189" y="5992"/>
                  </a:cubicBezTo>
                  <a:lnTo>
                    <a:pt x="414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4"/>
            <p:cNvSpPr/>
            <p:nvPr/>
          </p:nvSpPr>
          <p:spPr>
            <a:xfrm>
              <a:off x="891797" y="1619408"/>
              <a:ext cx="831580" cy="970050"/>
            </a:xfrm>
            <a:custGeom>
              <a:avLst/>
              <a:gdLst/>
              <a:ahLst/>
              <a:cxnLst/>
              <a:rect l="l" t="t" r="r" b="b"/>
              <a:pathLst>
                <a:path w="5784" h="6747" extrusionOk="0">
                  <a:moveTo>
                    <a:pt x="2814" y="0"/>
                  </a:moveTo>
                  <a:cubicBezTo>
                    <a:pt x="2176" y="0"/>
                    <a:pt x="1221" y="131"/>
                    <a:pt x="0" y="671"/>
                  </a:cubicBezTo>
                  <a:lnTo>
                    <a:pt x="2081" y="6746"/>
                  </a:lnTo>
                  <a:cubicBezTo>
                    <a:pt x="2081" y="6746"/>
                    <a:pt x="4020" y="6041"/>
                    <a:pt x="5238" y="6041"/>
                  </a:cubicBezTo>
                  <a:cubicBezTo>
                    <a:pt x="5445" y="6041"/>
                    <a:pt x="5631" y="6061"/>
                    <a:pt x="5783" y="6108"/>
                  </a:cubicBezTo>
                  <a:lnTo>
                    <a:pt x="3738" y="117"/>
                  </a:lnTo>
                  <a:cubicBezTo>
                    <a:pt x="3738" y="117"/>
                    <a:pt x="3417" y="0"/>
                    <a:pt x="281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4"/>
            <p:cNvSpPr/>
            <p:nvPr/>
          </p:nvSpPr>
          <p:spPr>
            <a:xfrm>
              <a:off x="1435259" y="1391814"/>
              <a:ext cx="924026" cy="1105917"/>
            </a:xfrm>
            <a:custGeom>
              <a:avLst/>
              <a:gdLst/>
              <a:ahLst/>
              <a:cxnLst/>
              <a:rect l="l" t="t" r="r" b="b"/>
              <a:pathLst>
                <a:path w="6427" h="7692" extrusionOk="0">
                  <a:moveTo>
                    <a:pt x="4340" y="1"/>
                  </a:moveTo>
                  <a:cubicBezTo>
                    <a:pt x="3148" y="257"/>
                    <a:pt x="0" y="1831"/>
                    <a:pt x="0" y="1831"/>
                  </a:cubicBezTo>
                  <a:lnTo>
                    <a:pt x="2003" y="7691"/>
                  </a:lnTo>
                  <a:cubicBezTo>
                    <a:pt x="3035" y="7113"/>
                    <a:pt x="6427" y="6100"/>
                    <a:pt x="6427" y="6100"/>
                  </a:cubicBezTo>
                  <a:lnTo>
                    <a:pt x="434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4"/>
            <p:cNvSpPr/>
            <p:nvPr/>
          </p:nvSpPr>
          <p:spPr>
            <a:xfrm>
              <a:off x="1439429" y="1389226"/>
              <a:ext cx="881325" cy="1108505"/>
            </a:xfrm>
            <a:custGeom>
              <a:avLst/>
              <a:gdLst/>
              <a:ahLst/>
              <a:cxnLst/>
              <a:rect l="l" t="t" r="r" b="b"/>
              <a:pathLst>
                <a:path w="6130" h="7710" extrusionOk="0">
                  <a:moveTo>
                    <a:pt x="4061" y="1"/>
                  </a:moveTo>
                  <a:cubicBezTo>
                    <a:pt x="4061" y="1"/>
                    <a:pt x="1718" y="585"/>
                    <a:pt x="1" y="1932"/>
                  </a:cubicBezTo>
                  <a:lnTo>
                    <a:pt x="1986" y="7709"/>
                  </a:lnTo>
                  <a:cubicBezTo>
                    <a:pt x="1986" y="7709"/>
                    <a:pt x="4270" y="6618"/>
                    <a:pt x="6130" y="6028"/>
                  </a:cubicBezTo>
                  <a:lnTo>
                    <a:pt x="406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4"/>
            <p:cNvSpPr/>
            <p:nvPr/>
          </p:nvSpPr>
          <p:spPr>
            <a:xfrm>
              <a:off x="1429221" y="1377293"/>
              <a:ext cx="835893" cy="1120439"/>
            </a:xfrm>
            <a:custGeom>
              <a:avLst/>
              <a:gdLst/>
              <a:ahLst/>
              <a:cxnLst/>
              <a:rect l="l" t="t" r="r" b="b"/>
              <a:pathLst>
                <a:path w="5814" h="7793" extrusionOk="0">
                  <a:moveTo>
                    <a:pt x="3846" y="0"/>
                  </a:moveTo>
                  <a:cubicBezTo>
                    <a:pt x="2069" y="429"/>
                    <a:pt x="0" y="1801"/>
                    <a:pt x="0" y="1801"/>
                  </a:cubicBezTo>
                  <a:lnTo>
                    <a:pt x="2057" y="7792"/>
                  </a:lnTo>
                  <a:cubicBezTo>
                    <a:pt x="2606" y="7178"/>
                    <a:pt x="5813" y="6081"/>
                    <a:pt x="5813" y="6081"/>
                  </a:cubicBezTo>
                  <a:lnTo>
                    <a:pt x="384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4"/>
            <p:cNvSpPr/>
            <p:nvPr/>
          </p:nvSpPr>
          <p:spPr>
            <a:xfrm>
              <a:off x="1429221" y="1370392"/>
              <a:ext cx="772346" cy="1127340"/>
            </a:xfrm>
            <a:custGeom>
              <a:avLst/>
              <a:gdLst/>
              <a:ahLst/>
              <a:cxnLst/>
              <a:rect l="l" t="t" r="r" b="b"/>
              <a:pathLst>
                <a:path w="5372" h="7841" extrusionOk="0">
                  <a:moveTo>
                    <a:pt x="3291" y="1"/>
                  </a:moveTo>
                  <a:cubicBezTo>
                    <a:pt x="775" y="627"/>
                    <a:pt x="0" y="1849"/>
                    <a:pt x="0" y="1849"/>
                  </a:cubicBezTo>
                  <a:lnTo>
                    <a:pt x="2057" y="7840"/>
                  </a:lnTo>
                  <a:cubicBezTo>
                    <a:pt x="2683" y="6928"/>
                    <a:pt x="5372" y="6070"/>
                    <a:pt x="5372" y="6070"/>
                  </a:cubicBezTo>
                  <a:lnTo>
                    <a:pt x="329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4"/>
            <p:cNvSpPr/>
            <p:nvPr/>
          </p:nvSpPr>
          <p:spPr>
            <a:xfrm>
              <a:off x="967996" y="1713867"/>
              <a:ext cx="433905" cy="74907"/>
            </a:xfrm>
            <a:custGeom>
              <a:avLst/>
              <a:gdLst/>
              <a:ahLst/>
              <a:cxnLst/>
              <a:rect l="l" t="t" r="r" b="b"/>
              <a:pathLst>
                <a:path w="3018" h="521" extrusionOk="0">
                  <a:moveTo>
                    <a:pt x="2367" y="1"/>
                  </a:moveTo>
                  <a:cubicBezTo>
                    <a:pt x="1261" y="1"/>
                    <a:pt x="35" y="469"/>
                    <a:pt x="25" y="479"/>
                  </a:cubicBezTo>
                  <a:cubicBezTo>
                    <a:pt x="7" y="485"/>
                    <a:pt x="1" y="497"/>
                    <a:pt x="7" y="509"/>
                  </a:cubicBezTo>
                  <a:cubicBezTo>
                    <a:pt x="13" y="521"/>
                    <a:pt x="31" y="521"/>
                    <a:pt x="37" y="521"/>
                  </a:cubicBezTo>
                  <a:cubicBezTo>
                    <a:pt x="56" y="516"/>
                    <a:pt x="1269" y="54"/>
                    <a:pt x="2362" y="54"/>
                  </a:cubicBezTo>
                  <a:cubicBezTo>
                    <a:pt x="2579" y="54"/>
                    <a:pt x="2791" y="72"/>
                    <a:pt x="2988" y="116"/>
                  </a:cubicBezTo>
                  <a:lnTo>
                    <a:pt x="3006" y="116"/>
                  </a:lnTo>
                  <a:cubicBezTo>
                    <a:pt x="3006" y="116"/>
                    <a:pt x="3012" y="104"/>
                    <a:pt x="3012" y="80"/>
                  </a:cubicBezTo>
                  <a:cubicBezTo>
                    <a:pt x="3017" y="74"/>
                    <a:pt x="3012" y="62"/>
                    <a:pt x="2994" y="62"/>
                  </a:cubicBezTo>
                  <a:cubicBezTo>
                    <a:pt x="2796" y="19"/>
                    <a:pt x="2584" y="1"/>
                    <a:pt x="23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4"/>
            <p:cNvSpPr/>
            <p:nvPr/>
          </p:nvSpPr>
          <p:spPr>
            <a:xfrm>
              <a:off x="1002358" y="1806745"/>
              <a:ext cx="432180" cy="81377"/>
            </a:xfrm>
            <a:custGeom>
              <a:avLst/>
              <a:gdLst/>
              <a:ahLst/>
              <a:cxnLst/>
              <a:rect l="l" t="t" r="r" b="b"/>
              <a:pathLst>
                <a:path w="3006" h="566" extrusionOk="0">
                  <a:moveTo>
                    <a:pt x="2443" y="0"/>
                  </a:moveTo>
                  <a:cubicBezTo>
                    <a:pt x="1324" y="0"/>
                    <a:pt x="34" y="514"/>
                    <a:pt x="24" y="519"/>
                  </a:cubicBezTo>
                  <a:cubicBezTo>
                    <a:pt x="6" y="525"/>
                    <a:pt x="0" y="543"/>
                    <a:pt x="6" y="549"/>
                  </a:cubicBezTo>
                  <a:cubicBezTo>
                    <a:pt x="15" y="557"/>
                    <a:pt x="23" y="565"/>
                    <a:pt x="29" y="565"/>
                  </a:cubicBezTo>
                  <a:cubicBezTo>
                    <a:pt x="32" y="565"/>
                    <a:pt x="34" y="564"/>
                    <a:pt x="36" y="561"/>
                  </a:cubicBezTo>
                  <a:cubicBezTo>
                    <a:pt x="51" y="555"/>
                    <a:pt x="1325" y="48"/>
                    <a:pt x="2432" y="48"/>
                  </a:cubicBezTo>
                  <a:cubicBezTo>
                    <a:pt x="2618" y="48"/>
                    <a:pt x="2799" y="62"/>
                    <a:pt x="2969" y="96"/>
                  </a:cubicBezTo>
                  <a:lnTo>
                    <a:pt x="2975" y="96"/>
                  </a:lnTo>
                  <a:cubicBezTo>
                    <a:pt x="2981" y="96"/>
                    <a:pt x="2987" y="84"/>
                    <a:pt x="2999" y="72"/>
                  </a:cubicBezTo>
                  <a:cubicBezTo>
                    <a:pt x="3005" y="66"/>
                    <a:pt x="2999" y="48"/>
                    <a:pt x="2981" y="48"/>
                  </a:cubicBezTo>
                  <a:cubicBezTo>
                    <a:pt x="2811" y="15"/>
                    <a:pt x="2629" y="0"/>
                    <a:pt x="24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4"/>
            <p:cNvSpPr/>
            <p:nvPr/>
          </p:nvSpPr>
          <p:spPr>
            <a:xfrm>
              <a:off x="1033988" y="1905517"/>
              <a:ext cx="432180" cy="79076"/>
            </a:xfrm>
            <a:custGeom>
              <a:avLst/>
              <a:gdLst/>
              <a:ahLst/>
              <a:cxnLst/>
              <a:rect l="l" t="t" r="r" b="b"/>
              <a:pathLst>
                <a:path w="3006" h="550" extrusionOk="0">
                  <a:moveTo>
                    <a:pt x="2457" y="0"/>
                  </a:moveTo>
                  <a:cubicBezTo>
                    <a:pt x="2107" y="0"/>
                    <a:pt x="1670" y="60"/>
                    <a:pt x="1151" y="184"/>
                  </a:cubicBezTo>
                  <a:cubicBezTo>
                    <a:pt x="531" y="321"/>
                    <a:pt x="37" y="500"/>
                    <a:pt x="25" y="500"/>
                  </a:cubicBezTo>
                  <a:cubicBezTo>
                    <a:pt x="13" y="511"/>
                    <a:pt x="1" y="523"/>
                    <a:pt x="13" y="529"/>
                  </a:cubicBezTo>
                  <a:cubicBezTo>
                    <a:pt x="17" y="543"/>
                    <a:pt x="25" y="549"/>
                    <a:pt x="34" y="549"/>
                  </a:cubicBezTo>
                  <a:cubicBezTo>
                    <a:pt x="37" y="549"/>
                    <a:pt x="40" y="549"/>
                    <a:pt x="43" y="547"/>
                  </a:cubicBezTo>
                  <a:cubicBezTo>
                    <a:pt x="53" y="542"/>
                    <a:pt x="1478" y="51"/>
                    <a:pt x="2481" y="51"/>
                  </a:cubicBezTo>
                  <a:cubicBezTo>
                    <a:pt x="2664" y="51"/>
                    <a:pt x="2832" y="67"/>
                    <a:pt x="2976" y="106"/>
                  </a:cubicBezTo>
                  <a:lnTo>
                    <a:pt x="2994" y="106"/>
                  </a:lnTo>
                  <a:cubicBezTo>
                    <a:pt x="3000" y="106"/>
                    <a:pt x="3006" y="100"/>
                    <a:pt x="3006" y="94"/>
                  </a:cubicBezTo>
                  <a:cubicBezTo>
                    <a:pt x="3006" y="76"/>
                    <a:pt x="3006" y="64"/>
                    <a:pt x="2994" y="64"/>
                  </a:cubicBezTo>
                  <a:cubicBezTo>
                    <a:pt x="2846" y="22"/>
                    <a:pt x="2667" y="0"/>
                    <a:pt x="24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4"/>
            <p:cNvSpPr/>
            <p:nvPr/>
          </p:nvSpPr>
          <p:spPr>
            <a:xfrm>
              <a:off x="1072663" y="2003859"/>
              <a:ext cx="427867" cy="88709"/>
            </a:xfrm>
            <a:custGeom>
              <a:avLst/>
              <a:gdLst/>
              <a:ahLst/>
              <a:cxnLst/>
              <a:rect l="l" t="t" r="r" b="b"/>
              <a:pathLst>
                <a:path w="2976" h="617" extrusionOk="0">
                  <a:moveTo>
                    <a:pt x="2521" y="0"/>
                  </a:moveTo>
                  <a:cubicBezTo>
                    <a:pt x="1424" y="0"/>
                    <a:pt x="40" y="562"/>
                    <a:pt x="24" y="573"/>
                  </a:cubicBezTo>
                  <a:cubicBezTo>
                    <a:pt x="12" y="579"/>
                    <a:pt x="0" y="591"/>
                    <a:pt x="12" y="603"/>
                  </a:cubicBezTo>
                  <a:cubicBezTo>
                    <a:pt x="16" y="611"/>
                    <a:pt x="21" y="617"/>
                    <a:pt x="30" y="617"/>
                  </a:cubicBezTo>
                  <a:cubicBezTo>
                    <a:pt x="33" y="617"/>
                    <a:pt x="37" y="616"/>
                    <a:pt x="42" y="614"/>
                  </a:cubicBezTo>
                  <a:cubicBezTo>
                    <a:pt x="52" y="609"/>
                    <a:pt x="1449" y="46"/>
                    <a:pt x="2535" y="46"/>
                  </a:cubicBezTo>
                  <a:cubicBezTo>
                    <a:pt x="2678" y="46"/>
                    <a:pt x="2817" y="56"/>
                    <a:pt x="2945" y="78"/>
                  </a:cubicBezTo>
                  <a:lnTo>
                    <a:pt x="2957" y="78"/>
                  </a:lnTo>
                  <a:cubicBezTo>
                    <a:pt x="2963" y="78"/>
                    <a:pt x="2963" y="72"/>
                    <a:pt x="2969" y="54"/>
                  </a:cubicBezTo>
                  <a:cubicBezTo>
                    <a:pt x="2975" y="48"/>
                    <a:pt x="2969" y="36"/>
                    <a:pt x="2957" y="36"/>
                  </a:cubicBezTo>
                  <a:cubicBezTo>
                    <a:pt x="2820" y="11"/>
                    <a:pt x="2673" y="0"/>
                    <a:pt x="25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4"/>
            <p:cNvSpPr/>
            <p:nvPr/>
          </p:nvSpPr>
          <p:spPr>
            <a:xfrm>
              <a:off x="1106019" y="2108382"/>
              <a:ext cx="430455" cy="85402"/>
            </a:xfrm>
            <a:custGeom>
              <a:avLst/>
              <a:gdLst/>
              <a:ahLst/>
              <a:cxnLst/>
              <a:rect l="l" t="t" r="r" b="b"/>
              <a:pathLst>
                <a:path w="2994" h="594" extrusionOk="0">
                  <a:moveTo>
                    <a:pt x="2339" y="0"/>
                  </a:moveTo>
                  <a:cubicBezTo>
                    <a:pt x="1279" y="0"/>
                    <a:pt x="28" y="544"/>
                    <a:pt x="19" y="549"/>
                  </a:cubicBezTo>
                  <a:cubicBezTo>
                    <a:pt x="13" y="561"/>
                    <a:pt x="1" y="573"/>
                    <a:pt x="13" y="579"/>
                  </a:cubicBezTo>
                  <a:cubicBezTo>
                    <a:pt x="17" y="588"/>
                    <a:pt x="21" y="593"/>
                    <a:pt x="30" y="593"/>
                  </a:cubicBezTo>
                  <a:cubicBezTo>
                    <a:pt x="34" y="593"/>
                    <a:pt x="38" y="593"/>
                    <a:pt x="42" y="591"/>
                  </a:cubicBezTo>
                  <a:cubicBezTo>
                    <a:pt x="57" y="576"/>
                    <a:pt x="1294" y="38"/>
                    <a:pt x="2343" y="38"/>
                  </a:cubicBezTo>
                  <a:cubicBezTo>
                    <a:pt x="2565" y="38"/>
                    <a:pt x="2778" y="62"/>
                    <a:pt x="2970" y="120"/>
                  </a:cubicBezTo>
                  <a:lnTo>
                    <a:pt x="2982" y="120"/>
                  </a:lnTo>
                  <a:cubicBezTo>
                    <a:pt x="2994" y="120"/>
                    <a:pt x="2994" y="114"/>
                    <a:pt x="2994" y="114"/>
                  </a:cubicBezTo>
                  <a:cubicBezTo>
                    <a:pt x="2994" y="96"/>
                    <a:pt x="2994" y="84"/>
                    <a:pt x="2976" y="84"/>
                  </a:cubicBezTo>
                  <a:cubicBezTo>
                    <a:pt x="2781" y="25"/>
                    <a:pt x="2565" y="0"/>
                    <a:pt x="23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4"/>
            <p:cNvSpPr/>
            <p:nvPr/>
          </p:nvSpPr>
          <p:spPr>
            <a:xfrm>
              <a:off x="1140380" y="2205861"/>
              <a:ext cx="437212" cy="86121"/>
            </a:xfrm>
            <a:custGeom>
              <a:avLst/>
              <a:gdLst/>
              <a:ahLst/>
              <a:cxnLst/>
              <a:rect l="l" t="t" r="r" b="b"/>
              <a:pathLst>
                <a:path w="3041" h="599" extrusionOk="0">
                  <a:moveTo>
                    <a:pt x="2692" y="1"/>
                  </a:moveTo>
                  <a:cubicBezTo>
                    <a:pt x="1806" y="1"/>
                    <a:pt x="101" y="525"/>
                    <a:pt x="18" y="551"/>
                  </a:cubicBezTo>
                  <a:cubicBezTo>
                    <a:pt x="12" y="557"/>
                    <a:pt x="0" y="563"/>
                    <a:pt x="0" y="581"/>
                  </a:cubicBezTo>
                  <a:cubicBezTo>
                    <a:pt x="12" y="599"/>
                    <a:pt x="18" y="599"/>
                    <a:pt x="30" y="599"/>
                  </a:cubicBezTo>
                  <a:cubicBezTo>
                    <a:pt x="51" y="588"/>
                    <a:pt x="1826" y="47"/>
                    <a:pt x="2707" y="47"/>
                  </a:cubicBezTo>
                  <a:cubicBezTo>
                    <a:pt x="2827" y="47"/>
                    <a:pt x="2931" y="57"/>
                    <a:pt x="3011" y="80"/>
                  </a:cubicBezTo>
                  <a:lnTo>
                    <a:pt x="3029" y="80"/>
                  </a:lnTo>
                  <a:cubicBezTo>
                    <a:pt x="3035" y="80"/>
                    <a:pt x="3041" y="74"/>
                    <a:pt x="3035" y="68"/>
                  </a:cubicBezTo>
                  <a:cubicBezTo>
                    <a:pt x="3035" y="50"/>
                    <a:pt x="3035" y="38"/>
                    <a:pt x="3023" y="38"/>
                  </a:cubicBezTo>
                  <a:cubicBezTo>
                    <a:pt x="2936" y="12"/>
                    <a:pt x="2823" y="1"/>
                    <a:pt x="26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4"/>
            <p:cNvSpPr/>
            <p:nvPr/>
          </p:nvSpPr>
          <p:spPr>
            <a:xfrm>
              <a:off x="1174598" y="2301614"/>
              <a:ext cx="427004" cy="89284"/>
            </a:xfrm>
            <a:custGeom>
              <a:avLst/>
              <a:gdLst/>
              <a:ahLst/>
              <a:cxnLst/>
              <a:rect l="l" t="t" r="r" b="b"/>
              <a:pathLst>
                <a:path w="2970" h="621" extrusionOk="0">
                  <a:moveTo>
                    <a:pt x="2642" y="1"/>
                  </a:moveTo>
                  <a:cubicBezTo>
                    <a:pt x="1764" y="1"/>
                    <a:pt x="97" y="544"/>
                    <a:pt x="18" y="571"/>
                  </a:cubicBezTo>
                  <a:cubicBezTo>
                    <a:pt x="1" y="576"/>
                    <a:pt x="1" y="588"/>
                    <a:pt x="1" y="600"/>
                  </a:cubicBezTo>
                  <a:cubicBezTo>
                    <a:pt x="10" y="614"/>
                    <a:pt x="15" y="620"/>
                    <a:pt x="22" y="620"/>
                  </a:cubicBezTo>
                  <a:cubicBezTo>
                    <a:pt x="25" y="620"/>
                    <a:pt x="27" y="620"/>
                    <a:pt x="30" y="618"/>
                  </a:cubicBezTo>
                  <a:cubicBezTo>
                    <a:pt x="51" y="608"/>
                    <a:pt x="1758" y="48"/>
                    <a:pt x="2634" y="48"/>
                  </a:cubicBezTo>
                  <a:cubicBezTo>
                    <a:pt x="2754" y="48"/>
                    <a:pt x="2858" y="58"/>
                    <a:pt x="2940" y="82"/>
                  </a:cubicBezTo>
                  <a:lnTo>
                    <a:pt x="2952" y="82"/>
                  </a:lnTo>
                  <a:cubicBezTo>
                    <a:pt x="2964" y="82"/>
                    <a:pt x="2964" y="70"/>
                    <a:pt x="2970" y="64"/>
                  </a:cubicBezTo>
                  <a:cubicBezTo>
                    <a:pt x="2970" y="52"/>
                    <a:pt x="2970" y="34"/>
                    <a:pt x="2952" y="34"/>
                  </a:cubicBezTo>
                  <a:cubicBezTo>
                    <a:pt x="2867" y="11"/>
                    <a:pt x="2762" y="1"/>
                    <a:pt x="26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4"/>
            <p:cNvSpPr/>
            <p:nvPr/>
          </p:nvSpPr>
          <p:spPr>
            <a:xfrm>
              <a:off x="1210542" y="2400818"/>
              <a:ext cx="425423" cy="95898"/>
            </a:xfrm>
            <a:custGeom>
              <a:avLst/>
              <a:gdLst/>
              <a:ahLst/>
              <a:cxnLst/>
              <a:rect l="l" t="t" r="r" b="b"/>
              <a:pathLst>
                <a:path w="2959" h="667" extrusionOk="0">
                  <a:moveTo>
                    <a:pt x="2585" y="1"/>
                  </a:moveTo>
                  <a:cubicBezTo>
                    <a:pt x="1556" y="1"/>
                    <a:pt x="40" y="609"/>
                    <a:pt x="19" y="620"/>
                  </a:cubicBezTo>
                  <a:cubicBezTo>
                    <a:pt x="7" y="626"/>
                    <a:pt x="1" y="638"/>
                    <a:pt x="7" y="650"/>
                  </a:cubicBezTo>
                  <a:cubicBezTo>
                    <a:pt x="11" y="658"/>
                    <a:pt x="21" y="666"/>
                    <a:pt x="29" y="666"/>
                  </a:cubicBezTo>
                  <a:cubicBezTo>
                    <a:pt x="32" y="666"/>
                    <a:pt x="35" y="665"/>
                    <a:pt x="37" y="662"/>
                  </a:cubicBezTo>
                  <a:cubicBezTo>
                    <a:pt x="58" y="656"/>
                    <a:pt x="1567" y="50"/>
                    <a:pt x="2590" y="50"/>
                  </a:cubicBezTo>
                  <a:cubicBezTo>
                    <a:pt x="2711" y="50"/>
                    <a:pt x="2824" y="58"/>
                    <a:pt x="2928" y="77"/>
                  </a:cubicBezTo>
                  <a:lnTo>
                    <a:pt x="2934" y="77"/>
                  </a:lnTo>
                  <a:cubicBezTo>
                    <a:pt x="2940" y="77"/>
                    <a:pt x="2952" y="65"/>
                    <a:pt x="2952" y="53"/>
                  </a:cubicBezTo>
                  <a:cubicBezTo>
                    <a:pt x="2958" y="47"/>
                    <a:pt x="2952" y="30"/>
                    <a:pt x="2934" y="30"/>
                  </a:cubicBezTo>
                  <a:cubicBezTo>
                    <a:pt x="2827" y="10"/>
                    <a:pt x="2710" y="1"/>
                    <a:pt x="25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4"/>
            <p:cNvSpPr/>
            <p:nvPr/>
          </p:nvSpPr>
          <p:spPr>
            <a:xfrm>
              <a:off x="1502114" y="1473190"/>
              <a:ext cx="378984" cy="220551"/>
            </a:xfrm>
            <a:custGeom>
              <a:avLst/>
              <a:gdLst/>
              <a:ahLst/>
              <a:cxnLst/>
              <a:rect l="l" t="t" r="r" b="b"/>
              <a:pathLst>
                <a:path w="2636" h="1534" extrusionOk="0">
                  <a:moveTo>
                    <a:pt x="2605" y="1"/>
                  </a:moveTo>
                  <a:cubicBezTo>
                    <a:pt x="2593" y="7"/>
                    <a:pt x="793" y="549"/>
                    <a:pt x="6" y="1497"/>
                  </a:cubicBezTo>
                  <a:cubicBezTo>
                    <a:pt x="0" y="1503"/>
                    <a:pt x="0" y="1521"/>
                    <a:pt x="6" y="1527"/>
                  </a:cubicBezTo>
                  <a:cubicBezTo>
                    <a:pt x="12" y="1533"/>
                    <a:pt x="18" y="1533"/>
                    <a:pt x="30" y="1533"/>
                  </a:cubicBezTo>
                  <a:cubicBezTo>
                    <a:pt x="36" y="1533"/>
                    <a:pt x="36" y="1533"/>
                    <a:pt x="36" y="1527"/>
                  </a:cubicBezTo>
                  <a:cubicBezTo>
                    <a:pt x="817" y="585"/>
                    <a:pt x="2605" y="49"/>
                    <a:pt x="2623" y="43"/>
                  </a:cubicBezTo>
                  <a:cubicBezTo>
                    <a:pt x="2635" y="37"/>
                    <a:pt x="2635" y="31"/>
                    <a:pt x="2635" y="13"/>
                  </a:cubicBezTo>
                  <a:cubicBezTo>
                    <a:pt x="2629" y="1"/>
                    <a:pt x="2623" y="1"/>
                    <a:pt x="26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4"/>
            <p:cNvSpPr/>
            <p:nvPr/>
          </p:nvSpPr>
          <p:spPr>
            <a:xfrm>
              <a:off x="1532881" y="1571819"/>
              <a:ext cx="382435" cy="211924"/>
            </a:xfrm>
            <a:custGeom>
              <a:avLst/>
              <a:gdLst/>
              <a:ahLst/>
              <a:cxnLst/>
              <a:rect l="l" t="t" r="r" b="b"/>
              <a:pathLst>
                <a:path w="2660" h="1474" extrusionOk="0">
                  <a:moveTo>
                    <a:pt x="2630" y="1"/>
                  </a:moveTo>
                  <a:cubicBezTo>
                    <a:pt x="2606" y="1"/>
                    <a:pt x="806" y="519"/>
                    <a:pt x="7" y="1437"/>
                  </a:cubicBezTo>
                  <a:cubicBezTo>
                    <a:pt x="1" y="1443"/>
                    <a:pt x="1" y="1455"/>
                    <a:pt x="7" y="1467"/>
                  </a:cubicBezTo>
                  <a:cubicBezTo>
                    <a:pt x="13" y="1473"/>
                    <a:pt x="25" y="1473"/>
                    <a:pt x="30" y="1473"/>
                  </a:cubicBezTo>
                  <a:lnTo>
                    <a:pt x="42" y="1473"/>
                  </a:lnTo>
                  <a:cubicBezTo>
                    <a:pt x="835" y="567"/>
                    <a:pt x="2630" y="48"/>
                    <a:pt x="2648" y="42"/>
                  </a:cubicBezTo>
                  <a:cubicBezTo>
                    <a:pt x="2660" y="36"/>
                    <a:pt x="2660" y="30"/>
                    <a:pt x="2660" y="12"/>
                  </a:cubicBezTo>
                  <a:cubicBezTo>
                    <a:pt x="2654" y="1"/>
                    <a:pt x="2648" y="1"/>
                    <a:pt x="26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4"/>
            <p:cNvSpPr/>
            <p:nvPr/>
          </p:nvSpPr>
          <p:spPr>
            <a:xfrm>
              <a:off x="1565518" y="1667572"/>
              <a:ext cx="382435" cy="217244"/>
            </a:xfrm>
            <a:custGeom>
              <a:avLst/>
              <a:gdLst/>
              <a:ahLst/>
              <a:cxnLst/>
              <a:rect l="l" t="t" r="r" b="b"/>
              <a:pathLst>
                <a:path w="2660" h="1511" extrusionOk="0">
                  <a:moveTo>
                    <a:pt x="2629" y="0"/>
                  </a:moveTo>
                  <a:cubicBezTo>
                    <a:pt x="2626" y="0"/>
                    <a:pt x="2622" y="1"/>
                    <a:pt x="2618" y="2"/>
                  </a:cubicBezTo>
                  <a:cubicBezTo>
                    <a:pt x="2618" y="8"/>
                    <a:pt x="2111" y="181"/>
                    <a:pt x="1538" y="443"/>
                  </a:cubicBezTo>
                  <a:cubicBezTo>
                    <a:pt x="769" y="801"/>
                    <a:pt x="257" y="1153"/>
                    <a:pt x="12" y="1481"/>
                  </a:cubicBezTo>
                  <a:cubicBezTo>
                    <a:pt x="0" y="1487"/>
                    <a:pt x="12" y="1499"/>
                    <a:pt x="18" y="1511"/>
                  </a:cubicBezTo>
                  <a:lnTo>
                    <a:pt x="42" y="1511"/>
                  </a:lnTo>
                  <a:cubicBezTo>
                    <a:pt x="48" y="1511"/>
                    <a:pt x="48" y="1499"/>
                    <a:pt x="42" y="1499"/>
                  </a:cubicBezTo>
                  <a:cubicBezTo>
                    <a:pt x="608" y="748"/>
                    <a:pt x="2474" y="98"/>
                    <a:pt x="2623" y="50"/>
                  </a:cubicBezTo>
                  <a:lnTo>
                    <a:pt x="2635" y="50"/>
                  </a:lnTo>
                  <a:cubicBezTo>
                    <a:pt x="2647" y="38"/>
                    <a:pt x="2659" y="32"/>
                    <a:pt x="2647" y="20"/>
                  </a:cubicBezTo>
                  <a:cubicBezTo>
                    <a:pt x="2643" y="7"/>
                    <a:pt x="2638" y="0"/>
                    <a:pt x="26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4"/>
            <p:cNvSpPr/>
            <p:nvPr/>
          </p:nvSpPr>
          <p:spPr>
            <a:xfrm>
              <a:off x="1598873" y="1775833"/>
              <a:ext cx="385885" cy="203298"/>
            </a:xfrm>
            <a:custGeom>
              <a:avLst/>
              <a:gdLst/>
              <a:ahLst/>
              <a:cxnLst/>
              <a:rect l="l" t="t" r="r" b="b"/>
              <a:pathLst>
                <a:path w="2684" h="1414" extrusionOk="0">
                  <a:moveTo>
                    <a:pt x="2654" y="0"/>
                  </a:moveTo>
                  <a:cubicBezTo>
                    <a:pt x="2636" y="0"/>
                    <a:pt x="770" y="531"/>
                    <a:pt x="13" y="1372"/>
                  </a:cubicBezTo>
                  <a:cubicBezTo>
                    <a:pt x="1" y="1384"/>
                    <a:pt x="1" y="1396"/>
                    <a:pt x="13" y="1402"/>
                  </a:cubicBezTo>
                  <a:cubicBezTo>
                    <a:pt x="19" y="1413"/>
                    <a:pt x="25" y="1413"/>
                    <a:pt x="31" y="1413"/>
                  </a:cubicBezTo>
                  <a:lnTo>
                    <a:pt x="48" y="1413"/>
                  </a:lnTo>
                  <a:cubicBezTo>
                    <a:pt x="800" y="579"/>
                    <a:pt x="2648" y="54"/>
                    <a:pt x="2672" y="48"/>
                  </a:cubicBezTo>
                  <a:cubicBezTo>
                    <a:pt x="2678" y="42"/>
                    <a:pt x="2684" y="30"/>
                    <a:pt x="2684" y="18"/>
                  </a:cubicBezTo>
                  <a:cubicBezTo>
                    <a:pt x="2678" y="0"/>
                    <a:pt x="2672" y="0"/>
                    <a:pt x="26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4"/>
            <p:cNvSpPr/>
            <p:nvPr/>
          </p:nvSpPr>
          <p:spPr>
            <a:xfrm>
              <a:off x="1635823" y="1877050"/>
              <a:ext cx="381572" cy="211781"/>
            </a:xfrm>
            <a:custGeom>
              <a:avLst/>
              <a:gdLst/>
              <a:ahLst/>
              <a:cxnLst/>
              <a:rect l="l" t="t" r="r" b="b"/>
              <a:pathLst>
                <a:path w="2654" h="1473" extrusionOk="0">
                  <a:moveTo>
                    <a:pt x="2629" y="0"/>
                  </a:moveTo>
                  <a:cubicBezTo>
                    <a:pt x="2605" y="6"/>
                    <a:pt x="680" y="501"/>
                    <a:pt x="6" y="1443"/>
                  </a:cubicBezTo>
                  <a:cubicBezTo>
                    <a:pt x="0" y="1455"/>
                    <a:pt x="6" y="1467"/>
                    <a:pt x="12" y="1473"/>
                  </a:cubicBezTo>
                  <a:lnTo>
                    <a:pt x="36" y="1473"/>
                  </a:lnTo>
                  <a:cubicBezTo>
                    <a:pt x="42" y="1473"/>
                    <a:pt x="54" y="1473"/>
                    <a:pt x="36" y="1461"/>
                  </a:cubicBezTo>
                  <a:cubicBezTo>
                    <a:pt x="698" y="531"/>
                    <a:pt x="2617" y="42"/>
                    <a:pt x="2635" y="36"/>
                  </a:cubicBezTo>
                  <a:cubicBezTo>
                    <a:pt x="2647" y="36"/>
                    <a:pt x="2653" y="30"/>
                    <a:pt x="2653" y="12"/>
                  </a:cubicBezTo>
                  <a:cubicBezTo>
                    <a:pt x="2653" y="6"/>
                    <a:pt x="2647" y="0"/>
                    <a:pt x="26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4"/>
            <p:cNvSpPr/>
            <p:nvPr/>
          </p:nvSpPr>
          <p:spPr>
            <a:xfrm>
              <a:off x="1660552" y="1975535"/>
              <a:ext cx="392786" cy="211062"/>
            </a:xfrm>
            <a:custGeom>
              <a:avLst/>
              <a:gdLst/>
              <a:ahLst/>
              <a:cxnLst/>
              <a:rect l="l" t="t" r="r" b="b"/>
              <a:pathLst>
                <a:path w="2732" h="1468" extrusionOk="0">
                  <a:moveTo>
                    <a:pt x="2696" y="1"/>
                  </a:moveTo>
                  <a:cubicBezTo>
                    <a:pt x="2600" y="36"/>
                    <a:pt x="424" y="865"/>
                    <a:pt x="7" y="1437"/>
                  </a:cubicBezTo>
                  <a:cubicBezTo>
                    <a:pt x="1" y="1443"/>
                    <a:pt x="7" y="1461"/>
                    <a:pt x="13" y="1467"/>
                  </a:cubicBezTo>
                  <a:lnTo>
                    <a:pt x="43" y="1467"/>
                  </a:lnTo>
                  <a:cubicBezTo>
                    <a:pt x="454" y="901"/>
                    <a:pt x="2690" y="54"/>
                    <a:pt x="2714" y="42"/>
                  </a:cubicBezTo>
                  <a:cubicBezTo>
                    <a:pt x="2726" y="36"/>
                    <a:pt x="2732" y="24"/>
                    <a:pt x="2726" y="13"/>
                  </a:cubicBezTo>
                  <a:cubicBezTo>
                    <a:pt x="2720" y="1"/>
                    <a:pt x="2714" y="1"/>
                    <a:pt x="26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4"/>
            <p:cNvSpPr/>
            <p:nvPr/>
          </p:nvSpPr>
          <p:spPr>
            <a:xfrm>
              <a:off x="1700090" y="2073733"/>
              <a:ext cx="386748" cy="202867"/>
            </a:xfrm>
            <a:custGeom>
              <a:avLst/>
              <a:gdLst/>
              <a:ahLst/>
              <a:cxnLst/>
              <a:rect l="l" t="t" r="r" b="b"/>
              <a:pathLst>
                <a:path w="2690" h="1411" extrusionOk="0">
                  <a:moveTo>
                    <a:pt x="2660" y="1"/>
                  </a:moveTo>
                  <a:cubicBezTo>
                    <a:pt x="2657" y="1"/>
                    <a:pt x="2655" y="2"/>
                    <a:pt x="2653" y="3"/>
                  </a:cubicBezTo>
                  <a:cubicBezTo>
                    <a:pt x="2564" y="39"/>
                    <a:pt x="435" y="802"/>
                    <a:pt x="6" y="1380"/>
                  </a:cubicBezTo>
                  <a:cubicBezTo>
                    <a:pt x="0" y="1386"/>
                    <a:pt x="6" y="1404"/>
                    <a:pt x="12" y="1410"/>
                  </a:cubicBezTo>
                  <a:lnTo>
                    <a:pt x="42" y="1410"/>
                  </a:lnTo>
                  <a:cubicBezTo>
                    <a:pt x="465" y="838"/>
                    <a:pt x="2647" y="57"/>
                    <a:pt x="2665" y="45"/>
                  </a:cubicBezTo>
                  <a:cubicBezTo>
                    <a:pt x="2683" y="39"/>
                    <a:pt x="2689" y="33"/>
                    <a:pt x="2683" y="15"/>
                  </a:cubicBezTo>
                  <a:cubicBezTo>
                    <a:pt x="2679" y="6"/>
                    <a:pt x="2668" y="1"/>
                    <a:pt x="26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4"/>
            <p:cNvSpPr/>
            <p:nvPr/>
          </p:nvSpPr>
          <p:spPr>
            <a:xfrm>
              <a:off x="1735170" y="2180413"/>
              <a:ext cx="388473" cy="194671"/>
            </a:xfrm>
            <a:custGeom>
              <a:avLst/>
              <a:gdLst/>
              <a:ahLst/>
              <a:cxnLst/>
              <a:rect l="l" t="t" r="r" b="b"/>
              <a:pathLst>
                <a:path w="2702" h="1354" extrusionOk="0">
                  <a:moveTo>
                    <a:pt x="2672" y="1"/>
                  </a:moveTo>
                  <a:cubicBezTo>
                    <a:pt x="2654" y="6"/>
                    <a:pt x="680" y="567"/>
                    <a:pt x="7" y="1318"/>
                  </a:cubicBezTo>
                  <a:cubicBezTo>
                    <a:pt x="1" y="1324"/>
                    <a:pt x="1" y="1342"/>
                    <a:pt x="7" y="1348"/>
                  </a:cubicBezTo>
                  <a:cubicBezTo>
                    <a:pt x="13" y="1354"/>
                    <a:pt x="25" y="1354"/>
                    <a:pt x="30" y="1354"/>
                  </a:cubicBezTo>
                  <a:cubicBezTo>
                    <a:pt x="30" y="1354"/>
                    <a:pt x="36" y="1354"/>
                    <a:pt x="36" y="1348"/>
                  </a:cubicBezTo>
                  <a:cubicBezTo>
                    <a:pt x="710" y="609"/>
                    <a:pt x="2660" y="48"/>
                    <a:pt x="2684" y="42"/>
                  </a:cubicBezTo>
                  <a:cubicBezTo>
                    <a:pt x="2701" y="36"/>
                    <a:pt x="2701" y="30"/>
                    <a:pt x="2701" y="12"/>
                  </a:cubicBezTo>
                  <a:cubicBezTo>
                    <a:pt x="2690" y="1"/>
                    <a:pt x="2684" y="1"/>
                    <a:pt x="26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4"/>
            <p:cNvSpPr/>
            <p:nvPr/>
          </p:nvSpPr>
          <p:spPr>
            <a:xfrm>
              <a:off x="1467752" y="1547808"/>
              <a:ext cx="128676" cy="289850"/>
            </a:xfrm>
            <a:custGeom>
              <a:avLst/>
              <a:gdLst/>
              <a:ahLst/>
              <a:cxnLst/>
              <a:rect l="l" t="t" r="r" b="b"/>
              <a:pathLst>
                <a:path w="895" h="2016" extrusionOk="0">
                  <a:moveTo>
                    <a:pt x="328" y="1"/>
                  </a:moveTo>
                  <a:cubicBezTo>
                    <a:pt x="209" y="96"/>
                    <a:pt x="102" y="197"/>
                    <a:pt x="1" y="293"/>
                  </a:cubicBezTo>
                  <a:lnTo>
                    <a:pt x="585" y="2016"/>
                  </a:lnTo>
                  <a:lnTo>
                    <a:pt x="627" y="1521"/>
                  </a:lnTo>
                  <a:lnTo>
                    <a:pt x="895" y="1664"/>
                  </a:lnTo>
                  <a:lnTo>
                    <a:pt x="32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7" name="Google Shape;547;p34"/>
          <p:cNvSpPr txBox="1">
            <a:spLocks noGrp="1"/>
          </p:cNvSpPr>
          <p:nvPr>
            <p:ph type="title"/>
          </p:nvPr>
        </p:nvSpPr>
        <p:spPr>
          <a:xfrm>
            <a:off x="-604825" y="4070850"/>
            <a:ext cx="433500" cy="422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sz="600"/>
          </a:p>
        </p:txBody>
      </p:sp>
      <p:sp>
        <p:nvSpPr>
          <p:cNvPr id="548" name="Google Shape;548;p34"/>
          <p:cNvSpPr txBox="1">
            <a:spLocks noGrp="1"/>
          </p:cNvSpPr>
          <p:nvPr>
            <p:ph type="title" idx="2"/>
          </p:nvPr>
        </p:nvSpPr>
        <p:spPr>
          <a:xfrm>
            <a:off x="3656050" y="107025"/>
            <a:ext cx="4743300" cy="84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600">
                <a:solidFill>
                  <a:srgbClr val="5C3930"/>
                </a:solidFill>
              </a:rPr>
              <a:t>Dreptul penal internațional</a:t>
            </a:r>
            <a:endParaRPr sz="2600">
              <a:solidFill>
                <a:srgbClr val="5C3930"/>
              </a:solidFill>
            </a:endParaRPr>
          </a:p>
        </p:txBody>
      </p:sp>
      <p:sp>
        <p:nvSpPr>
          <p:cNvPr id="549" name="Google Shape;549;p34"/>
          <p:cNvSpPr txBox="1">
            <a:spLocks noGrp="1"/>
          </p:cNvSpPr>
          <p:nvPr>
            <p:ph type="subTitle" idx="1"/>
          </p:nvPr>
        </p:nvSpPr>
        <p:spPr>
          <a:xfrm>
            <a:off x="528050" y="2850450"/>
            <a:ext cx="5648700" cy="16428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1350" b="1">
                <a:solidFill>
                  <a:srgbClr val="5C3930"/>
                </a:solidFill>
                <a:latin typeface="Arial"/>
                <a:ea typeface="Arial"/>
                <a:cs typeface="Arial"/>
                <a:sym typeface="Arial"/>
              </a:rPr>
              <a:t>Dreptul penal internaţional </a:t>
            </a:r>
            <a:r>
              <a:rPr lang="en" sz="1350">
                <a:solidFill>
                  <a:srgbClr val="5C3930"/>
                </a:solidFill>
                <a:latin typeface="Arial"/>
                <a:ea typeface="Arial"/>
                <a:cs typeface="Arial"/>
                <a:sym typeface="Arial"/>
              </a:rPr>
              <a:t>este definit drept o subramură a dreptului internațional public  care reglementează raporturi juridice interne cu elemente de extraneitate: extrădarea, asistenţa judiciară în materie penală, transferul de proceduri în materie penală, recunoaşterea şi executarea hotărârilor penale străine, transferarea persoanelor condamnate în alte state, supravegherea persoanelor condamnate sau liberate condiţionat, inclusiv reglementările internaţionale în această materie. </a:t>
            </a:r>
            <a:r>
              <a:rPr lang="en" sz="1350" i="1">
                <a:solidFill>
                  <a:srgbClr val="5C3930"/>
                </a:solidFill>
                <a:latin typeface="Arial"/>
                <a:ea typeface="Arial"/>
                <a:cs typeface="Arial"/>
                <a:sym typeface="Arial"/>
              </a:rPr>
              <a:t>Cu alte cuvinte, dreptul penal internaţional vizează aspectele internaţionale ale dreptului penal statal, iar dreptul internaţional penal vizează aspectele penale ale dreptului internaţional</a:t>
            </a:r>
            <a:endParaRPr sz="1000" i="1">
              <a:solidFill>
                <a:srgbClr val="5C3930"/>
              </a:solidFill>
            </a:endParaRPr>
          </a:p>
          <a:p>
            <a:pPr marL="0" lvl="0" indent="0" algn="l" rtl="0">
              <a:spcBef>
                <a:spcPts val="0"/>
              </a:spcBef>
              <a:spcAft>
                <a:spcPts val="0"/>
              </a:spcAft>
              <a:buNone/>
            </a:pPr>
            <a:endParaRPr>
              <a:solidFill>
                <a:srgbClr val="5C3930"/>
              </a:solidFill>
            </a:endParaRPr>
          </a:p>
        </p:txBody>
      </p:sp>
      <p:cxnSp>
        <p:nvCxnSpPr>
          <p:cNvPr id="550" name="Google Shape;550;p34"/>
          <p:cNvCxnSpPr/>
          <p:nvPr/>
        </p:nvCxnSpPr>
        <p:spPr>
          <a:xfrm rot="10800000" flipH="1">
            <a:off x="4022650" y="692703"/>
            <a:ext cx="4010100" cy="15600"/>
          </a:xfrm>
          <a:prstGeom prst="straightConnector1">
            <a:avLst/>
          </a:prstGeom>
          <a:noFill/>
          <a:ln w="9525" cap="rnd" cmpd="sng">
            <a:solidFill>
              <a:schemeClr val="dk1"/>
            </a:solidFill>
            <a:prstDash val="solid"/>
            <a:round/>
            <a:headEnd type="none" w="med" len="med"/>
            <a:tailEnd type="none" w="med" len="med"/>
          </a:ln>
        </p:spPr>
      </p:cxnSp>
      <p:grpSp>
        <p:nvGrpSpPr>
          <p:cNvPr id="551" name="Google Shape;551;p34"/>
          <p:cNvGrpSpPr/>
          <p:nvPr/>
        </p:nvGrpSpPr>
        <p:grpSpPr>
          <a:xfrm>
            <a:off x="6389809" y="2887063"/>
            <a:ext cx="2411653" cy="1890383"/>
            <a:chOff x="6113525" y="2551037"/>
            <a:chExt cx="2840246" cy="2226338"/>
          </a:xfrm>
        </p:grpSpPr>
        <p:sp>
          <p:nvSpPr>
            <p:cNvPr id="552" name="Google Shape;552;p34"/>
            <p:cNvSpPr/>
            <p:nvPr/>
          </p:nvSpPr>
          <p:spPr>
            <a:xfrm>
              <a:off x="6113525" y="4608500"/>
              <a:ext cx="2787691" cy="168875"/>
            </a:xfrm>
            <a:custGeom>
              <a:avLst/>
              <a:gdLst/>
              <a:ahLst/>
              <a:cxnLst/>
              <a:rect l="l" t="t" r="r" b="b"/>
              <a:pathLst>
                <a:path w="17929" h="925" extrusionOk="0">
                  <a:moveTo>
                    <a:pt x="8961" y="1"/>
                  </a:moveTo>
                  <a:cubicBezTo>
                    <a:pt x="4013" y="1"/>
                    <a:pt x="1" y="209"/>
                    <a:pt x="1" y="466"/>
                  </a:cubicBezTo>
                  <a:cubicBezTo>
                    <a:pt x="1" y="722"/>
                    <a:pt x="4013" y="925"/>
                    <a:pt x="8961" y="925"/>
                  </a:cubicBezTo>
                  <a:cubicBezTo>
                    <a:pt x="13916" y="925"/>
                    <a:pt x="17928" y="722"/>
                    <a:pt x="17928" y="466"/>
                  </a:cubicBezTo>
                  <a:cubicBezTo>
                    <a:pt x="17928" y="209"/>
                    <a:pt x="13916" y="1"/>
                    <a:pt x="8961"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3" name="Google Shape;553;p34"/>
            <p:cNvGrpSpPr/>
            <p:nvPr/>
          </p:nvGrpSpPr>
          <p:grpSpPr>
            <a:xfrm>
              <a:off x="6211851" y="2551037"/>
              <a:ext cx="2741920" cy="2134502"/>
              <a:chOff x="6328726" y="268400"/>
              <a:chExt cx="1863097" cy="1450168"/>
            </a:xfrm>
          </p:grpSpPr>
          <p:sp>
            <p:nvSpPr>
              <p:cNvPr id="554" name="Google Shape;554;p34"/>
              <p:cNvSpPr/>
              <p:nvPr/>
            </p:nvSpPr>
            <p:spPr>
              <a:xfrm>
                <a:off x="7246326" y="450597"/>
                <a:ext cx="869827" cy="133412"/>
              </a:xfrm>
              <a:custGeom>
                <a:avLst/>
                <a:gdLst/>
                <a:ahLst/>
                <a:cxnLst/>
                <a:rect l="l" t="t" r="r" b="b"/>
                <a:pathLst>
                  <a:path w="11162" h="1712" extrusionOk="0">
                    <a:moveTo>
                      <a:pt x="3126" y="1"/>
                    </a:moveTo>
                    <a:cubicBezTo>
                      <a:pt x="2077" y="1"/>
                      <a:pt x="1062" y="103"/>
                      <a:pt x="0" y="262"/>
                    </a:cubicBezTo>
                    <a:lnTo>
                      <a:pt x="167" y="1711"/>
                    </a:lnTo>
                    <a:cubicBezTo>
                      <a:pt x="167" y="1711"/>
                      <a:pt x="1049" y="1086"/>
                      <a:pt x="3184" y="1086"/>
                    </a:cubicBezTo>
                    <a:cubicBezTo>
                      <a:pt x="3507" y="1086"/>
                      <a:pt x="3858" y="1100"/>
                      <a:pt x="4239" y="1133"/>
                    </a:cubicBezTo>
                    <a:cubicBezTo>
                      <a:pt x="5184" y="1217"/>
                      <a:pt x="6318" y="1285"/>
                      <a:pt x="7379" y="1285"/>
                    </a:cubicBezTo>
                    <a:cubicBezTo>
                      <a:pt x="9403" y="1285"/>
                      <a:pt x="11162" y="1038"/>
                      <a:pt x="10833" y="185"/>
                    </a:cubicBezTo>
                    <a:cubicBezTo>
                      <a:pt x="10809" y="124"/>
                      <a:pt x="10754" y="90"/>
                      <a:pt x="10698" y="90"/>
                    </a:cubicBezTo>
                    <a:cubicBezTo>
                      <a:pt x="10655" y="90"/>
                      <a:pt x="10611" y="111"/>
                      <a:pt x="10583" y="155"/>
                    </a:cubicBezTo>
                    <a:cubicBezTo>
                      <a:pt x="10404" y="425"/>
                      <a:pt x="9965" y="857"/>
                      <a:pt x="8984" y="857"/>
                    </a:cubicBezTo>
                    <a:cubicBezTo>
                      <a:pt x="8622" y="857"/>
                      <a:pt x="8186" y="798"/>
                      <a:pt x="7661" y="650"/>
                    </a:cubicBezTo>
                    <a:cubicBezTo>
                      <a:pt x="5966" y="181"/>
                      <a:pt x="4516" y="1"/>
                      <a:pt x="31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4"/>
              <p:cNvSpPr/>
              <p:nvPr/>
            </p:nvSpPr>
            <p:spPr>
              <a:xfrm>
                <a:off x="6414836" y="471014"/>
                <a:ext cx="844578" cy="222093"/>
              </a:xfrm>
              <a:custGeom>
                <a:avLst/>
                <a:gdLst/>
                <a:ahLst/>
                <a:cxnLst/>
                <a:rect l="l" t="t" r="r" b="b"/>
                <a:pathLst>
                  <a:path w="10838" h="2850" extrusionOk="0">
                    <a:moveTo>
                      <a:pt x="10688" y="0"/>
                    </a:moveTo>
                    <a:cubicBezTo>
                      <a:pt x="8196" y="149"/>
                      <a:pt x="6014" y="537"/>
                      <a:pt x="3277" y="1968"/>
                    </a:cubicBezTo>
                    <a:cubicBezTo>
                      <a:pt x="2509" y="2368"/>
                      <a:pt x="1914" y="2505"/>
                      <a:pt x="1459" y="2505"/>
                    </a:cubicBezTo>
                    <a:cubicBezTo>
                      <a:pt x="859" y="2505"/>
                      <a:pt x="503" y="2267"/>
                      <a:pt x="320" y="2087"/>
                    </a:cubicBezTo>
                    <a:cubicBezTo>
                      <a:pt x="292" y="2059"/>
                      <a:pt x="257" y="2046"/>
                      <a:pt x="223" y="2046"/>
                    </a:cubicBezTo>
                    <a:cubicBezTo>
                      <a:pt x="155" y="2046"/>
                      <a:pt x="90" y="2095"/>
                      <a:pt x="82" y="2170"/>
                    </a:cubicBezTo>
                    <a:cubicBezTo>
                      <a:pt x="1" y="2663"/>
                      <a:pt x="490" y="2850"/>
                      <a:pt x="1272" y="2850"/>
                    </a:cubicBezTo>
                    <a:cubicBezTo>
                      <a:pt x="2678" y="2850"/>
                      <a:pt x="5032" y="2246"/>
                      <a:pt x="6729" y="1729"/>
                    </a:cubicBezTo>
                    <a:cubicBezTo>
                      <a:pt x="7925" y="1367"/>
                      <a:pt x="8850" y="1264"/>
                      <a:pt x="9516" y="1264"/>
                    </a:cubicBezTo>
                    <a:cubicBezTo>
                      <a:pt x="10407" y="1264"/>
                      <a:pt x="10837" y="1449"/>
                      <a:pt x="10837" y="1449"/>
                    </a:cubicBezTo>
                    <a:lnTo>
                      <a:pt x="1068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4"/>
              <p:cNvSpPr/>
              <p:nvPr/>
            </p:nvSpPr>
            <p:spPr>
              <a:xfrm>
                <a:off x="7204011" y="473741"/>
                <a:ext cx="17300" cy="99513"/>
              </a:xfrm>
              <a:custGeom>
                <a:avLst/>
                <a:gdLst/>
                <a:ahLst/>
                <a:cxnLst/>
                <a:rect l="l" t="t" r="r" b="b"/>
                <a:pathLst>
                  <a:path w="222" h="1277" extrusionOk="0">
                    <a:moveTo>
                      <a:pt x="62" y="0"/>
                    </a:moveTo>
                    <a:cubicBezTo>
                      <a:pt x="53" y="0"/>
                      <a:pt x="45" y="2"/>
                      <a:pt x="36" y="7"/>
                    </a:cubicBezTo>
                    <a:lnTo>
                      <a:pt x="1" y="1259"/>
                    </a:lnTo>
                    <a:lnTo>
                      <a:pt x="173" y="1277"/>
                    </a:lnTo>
                    <a:lnTo>
                      <a:pt x="221" y="174"/>
                    </a:lnTo>
                    <a:cubicBezTo>
                      <a:pt x="221" y="174"/>
                      <a:pt x="139" y="0"/>
                      <a:pt x="62"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4"/>
              <p:cNvSpPr/>
              <p:nvPr/>
            </p:nvSpPr>
            <p:spPr>
              <a:xfrm>
                <a:off x="7286303" y="462909"/>
                <a:ext cx="26028" cy="102942"/>
              </a:xfrm>
              <a:custGeom>
                <a:avLst/>
                <a:gdLst/>
                <a:ahLst/>
                <a:cxnLst/>
                <a:rect l="l" t="t" r="r" b="b"/>
                <a:pathLst>
                  <a:path w="334" h="1321" extrusionOk="0">
                    <a:moveTo>
                      <a:pt x="192" y="0"/>
                    </a:moveTo>
                    <a:cubicBezTo>
                      <a:pt x="105" y="0"/>
                      <a:pt x="0" y="212"/>
                      <a:pt x="6" y="218"/>
                    </a:cubicBezTo>
                    <a:lnTo>
                      <a:pt x="143" y="1321"/>
                    </a:lnTo>
                    <a:lnTo>
                      <a:pt x="334" y="1255"/>
                    </a:lnTo>
                    <a:lnTo>
                      <a:pt x="209" y="3"/>
                    </a:lnTo>
                    <a:cubicBezTo>
                      <a:pt x="203" y="1"/>
                      <a:pt x="198" y="0"/>
                      <a:pt x="192"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4"/>
              <p:cNvSpPr/>
              <p:nvPr/>
            </p:nvSpPr>
            <p:spPr>
              <a:xfrm>
                <a:off x="7168710" y="436180"/>
                <a:ext cx="167778" cy="1184342"/>
              </a:xfrm>
              <a:custGeom>
                <a:avLst/>
                <a:gdLst/>
                <a:ahLst/>
                <a:cxnLst/>
                <a:rect l="l" t="t" r="r" b="b"/>
                <a:pathLst>
                  <a:path w="2153" h="15198" extrusionOk="0">
                    <a:moveTo>
                      <a:pt x="1139" y="0"/>
                    </a:moveTo>
                    <a:cubicBezTo>
                      <a:pt x="877" y="0"/>
                      <a:pt x="668" y="203"/>
                      <a:pt x="650" y="465"/>
                    </a:cubicBezTo>
                    <a:lnTo>
                      <a:pt x="644" y="644"/>
                    </a:lnTo>
                    <a:lnTo>
                      <a:pt x="638" y="871"/>
                    </a:lnTo>
                    <a:lnTo>
                      <a:pt x="591" y="1926"/>
                    </a:lnTo>
                    <a:lnTo>
                      <a:pt x="203" y="10392"/>
                    </a:lnTo>
                    <a:lnTo>
                      <a:pt x="197" y="10499"/>
                    </a:lnTo>
                    <a:lnTo>
                      <a:pt x="191" y="10666"/>
                    </a:lnTo>
                    <a:lnTo>
                      <a:pt x="179" y="10982"/>
                    </a:lnTo>
                    <a:lnTo>
                      <a:pt x="167" y="11143"/>
                    </a:lnTo>
                    <a:lnTo>
                      <a:pt x="161" y="11256"/>
                    </a:lnTo>
                    <a:lnTo>
                      <a:pt x="30" y="14094"/>
                    </a:lnTo>
                    <a:cubicBezTo>
                      <a:pt x="0" y="14696"/>
                      <a:pt x="477" y="15197"/>
                      <a:pt x="1080" y="15197"/>
                    </a:cubicBezTo>
                    <a:cubicBezTo>
                      <a:pt x="1676" y="15197"/>
                      <a:pt x="2153" y="14696"/>
                      <a:pt x="2141" y="14100"/>
                    </a:cubicBezTo>
                    <a:lnTo>
                      <a:pt x="2039" y="11244"/>
                    </a:lnTo>
                    <a:lnTo>
                      <a:pt x="2033" y="11137"/>
                    </a:lnTo>
                    <a:lnTo>
                      <a:pt x="2022" y="10970"/>
                    </a:lnTo>
                    <a:lnTo>
                      <a:pt x="2010" y="10660"/>
                    </a:lnTo>
                    <a:lnTo>
                      <a:pt x="2004" y="10493"/>
                    </a:lnTo>
                    <a:lnTo>
                      <a:pt x="1992" y="10380"/>
                    </a:lnTo>
                    <a:lnTo>
                      <a:pt x="1676" y="1908"/>
                    </a:lnTo>
                    <a:lnTo>
                      <a:pt x="1634" y="841"/>
                    </a:lnTo>
                    <a:lnTo>
                      <a:pt x="1628" y="632"/>
                    </a:lnTo>
                    <a:lnTo>
                      <a:pt x="1622" y="465"/>
                    </a:lnTo>
                    <a:cubicBezTo>
                      <a:pt x="1616" y="334"/>
                      <a:pt x="1562" y="215"/>
                      <a:pt x="1473" y="137"/>
                    </a:cubicBezTo>
                    <a:cubicBezTo>
                      <a:pt x="1384" y="54"/>
                      <a:pt x="1270" y="0"/>
                      <a:pt x="11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4"/>
              <p:cNvSpPr/>
              <p:nvPr/>
            </p:nvSpPr>
            <p:spPr>
              <a:xfrm>
                <a:off x="7191932" y="268400"/>
                <a:ext cx="129671" cy="118138"/>
              </a:xfrm>
              <a:custGeom>
                <a:avLst/>
                <a:gdLst/>
                <a:ahLst/>
                <a:cxnLst/>
                <a:rect l="l" t="t" r="r" b="b"/>
                <a:pathLst>
                  <a:path w="1664" h="1516" extrusionOk="0">
                    <a:moveTo>
                      <a:pt x="829" y="1"/>
                    </a:moveTo>
                    <a:cubicBezTo>
                      <a:pt x="829" y="1"/>
                      <a:pt x="1" y="1515"/>
                      <a:pt x="829" y="1515"/>
                    </a:cubicBezTo>
                    <a:cubicBezTo>
                      <a:pt x="1664" y="1515"/>
                      <a:pt x="829" y="1"/>
                      <a:pt x="8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4"/>
              <p:cNvSpPr/>
              <p:nvPr/>
            </p:nvSpPr>
            <p:spPr>
              <a:xfrm>
                <a:off x="7214220" y="297701"/>
                <a:ext cx="85097" cy="76759"/>
              </a:xfrm>
              <a:custGeom>
                <a:avLst/>
                <a:gdLst/>
                <a:ahLst/>
                <a:cxnLst/>
                <a:rect l="l" t="t" r="r" b="b"/>
                <a:pathLst>
                  <a:path w="1092" h="985" extrusionOk="0">
                    <a:moveTo>
                      <a:pt x="543" y="1"/>
                    </a:moveTo>
                    <a:cubicBezTo>
                      <a:pt x="543" y="1"/>
                      <a:pt x="1" y="984"/>
                      <a:pt x="543" y="984"/>
                    </a:cubicBezTo>
                    <a:cubicBezTo>
                      <a:pt x="1092" y="984"/>
                      <a:pt x="543" y="1"/>
                      <a:pt x="5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4"/>
              <p:cNvSpPr/>
              <p:nvPr/>
            </p:nvSpPr>
            <p:spPr>
              <a:xfrm>
                <a:off x="7217493" y="436647"/>
                <a:ext cx="78161" cy="79954"/>
              </a:xfrm>
              <a:custGeom>
                <a:avLst/>
                <a:gdLst/>
                <a:ahLst/>
                <a:cxnLst/>
                <a:rect l="l" t="t" r="r" b="b"/>
                <a:pathLst>
                  <a:path w="1003" h="1026" extrusionOk="0">
                    <a:moveTo>
                      <a:pt x="507" y="0"/>
                    </a:moveTo>
                    <a:cubicBezTo>
                      <a:pt x="245" y="0"/>
                      <a:pt x="36" y="203"/>
                      <a:pt x="18" y="465"/>
                    </a:cubicBezTo>
                    <a:lnTo>
                      <a:pt x="0" y="877"/>
                    </a:lnTo>
                    <a:cubicBezTo>
                      <a:pt x="138" y="972"/>
                      <a:pt x="305" y="1026"/>
                      <a:pt x="483" y="1026"/>
                    </a:cubicBezTo>
                    <a:cubicBezTo>
                      <a:pt x="686" y="1026"/>
                      <a:pt x="865" y="960"/>
                      <a:pt x="1002" y="847"/>
                    </a:cubicBezTo>
                    <a:lnTo>
                      <a:pt x="990" y="465"/>
                    </a:lnTo>
                    <a:cubicBezTo>
                      <a:pt x="984" y="340"/>
                      <a:pt x="931" y="221"/>
                      <a:pt x="841" y="137"/>
                    </a:cubicBezTo>
                    <a:cubicBezTo>
                      <a:pt x="752" y="54"/>
                      <a:pt x="638" y="0"/>
                      <a:pt x="507"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4"/>
              <p:cNvSpPr/>
              <p:nvPr/>
            </p:nvSpPr>
            <p:spPr>
              <a:xfrm>
                <a:off x="7182815" y="370175"/>
                <a:ext cx="144244" cy="132165"/>
              </a:xfrm>
              <a:custGeom>
                <a:avLst/>
                <a:gdLst/>
                <a:ahLst/>
                <a:cxnLst/>
                <a:rect l="l" t="t" r="r" b="b"/>
                <a:pathLst>
                  <a:path w="1851" h="1696" extrusionOk="0">
                    <a:moveTo>
                      <a:pt x="923" y="1"/>
                    </a:moveTo>
                    <a:cubicBezTo>
                      <a:pt x="413" y="1"/>
                      <a:pt x="1" y="460"/>
                      <a:pt x="94" y="990"/>
                    </a:cubicBezTo>
                    <a:cubicBezTo>
                      <a:pt x="153" y="1342"/>
                      <a:pt x="434" y="1622"/>
                      <a:pt x="785" y="1682"/>
                    </a:cubicBezTo>
                    <a:cubicBezTo>
                      <a:pt x="836" y="1691"/>
                      <a:pt x="886" y="1695"/>
                      <a:pt x="935" y="1695"/>
                    </a:cubicBezTo>
                    <a:cubicBezTo>
                      <a:pt x="1441" y="1695"/>
                      <a:pt x="1850" y="1237"/>
                      <a:pt x="1763" y="710"/>
                    </a:cubicBezTo>
                    <a:cubicBezTo>
                      <a:pt x="1709" y="358"/>
                      <a:pt x="1429" y="72"/>
                      <a:pt x="1066" y="13"/>
                    </a:cubicBezTo>
                    <a:cubicBezTo>
                      <a:pt x="1018" y="5"/>
                      <a:pt x="970" y="1"/>
                      <a:pt x="9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4"/>
              <p:cNvSpPr/>
              <p:nvPr/>
            </p:nvSpPr>
            <p:spPr>
              <a:xfrm>
                <a:off x="7217025" y="398541"/>
                <a:ext cx="75823" cy="75823"/>
              </a:xfrm>
              <a:custGeom>
                <a:avLst/>
                <a:gdLst/>
                <a:ahLst/>
                <a:cxnLst/>
                <a:rect l="l" t="t" r="r" b="b"/>
                <a:pathLst>
                  <a:path w="973" h="973" extrusionOk="0">
                    <a:moveTo>
                      <a:pt x="489" y="0"/>
                    </a:moveTo>
                    <a:cubicBezTo>
                      <a:pt x="221" y="0"/>
                      <a:pt x="1" y="215"/>
                      <a:pt x="1" y="483"/>
                    </a:cubicBezTo>
                    <a:cubicBezTo>
                      <a:pt x="1" y="751"/>
                      <a:pt x="221" y="972"/>
                      <a:pt x="489" y="972"/>
                    </a:cubicBezTo>
                    <a:cubicBezTo>
                      <a:pt x="758" y="972"/>
                      <a:pt x="972" y="751"/>
                      <a:pt x="972" y="483"/>
                    </a:cubicBezTo>
                    <a:cubicBezTo>
                      <a:pt x="972" y="215"/>
                      <a:pt x="758" y="0"/>
                      <a:pt x="4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4"/>
              <p:cNvSpPr/>
              <p:nvPr/>
            </p:nvSpPr>
            <p:spPr>
              <a:xfrm>
                <a:off x="7919934" y="538344"/>
                <a:ext cx="66550" cy="66550"/>
              </a:xfrm>
              <a:custGeom>
                <a:avLst/>
                <a:gdLst/>
                <a:ahLst/>
                <a:cxnLst/>
                <a:rect l="l" t="t" r="r" b="b"/>
                <a:pathLst>
                  <a:path w="854" h="854" extrusionOk="0">
                    <a:moveTo>
                      <a:pt x="424" y="102"/>
                    </a:moveTo>
                    <a:cubicBezTo>
                      <a:pt x="603" y="102"/>
                      <a:pt x="752" y="251"/>
                      <a:pt x="752" y="430"/>
                    </a:cubicBezTo>
                    <a:cubicBezTo>
                      <a:pt x="752" y="603"/>
                      <a:pt x="603" y="752"/>
                      <a:pt x="424" y="752"/>
                    </a:cubicBezTo>
                    <a:cubicBezTo>
                      <a:pt x="245" y="752"/>
                      <a:pt x="96" y="603"/>
                      <a:pt x="96" y="430"/>
                    </a:cubicBezTo>
                    <a:cubicBezTo>
                      <a:pt x="96" y="251"/>
                      <a:pt x="245" y="102"/>
                      <a:pt x="424" y="102"/>
                    </a:cubicBezTo>
                    <a:close/>
                    <a:moveTo>
                      <a:pt x="424" y="1"/>
                    </a:moveTo>
                    <a:cubicBezTo>
                      <a:pt x="186" y="1"/>
                      <a:pt x="1" y="198"/>
                      <a:pt x="1" y="430"/>
                    </a:cubicBezTo>
                    <a:cubicBezTo>
                      <a:pt x="1" y="669"/>
                      <a:pt x="198" y="853"/>
                      <a:pt x="424" y="853"/>
                    </a:cubicBezTo>
                    <a:cubicBezTo>
                      <a:pt x="657" y="853"/>
                      <a:pt x="853" y="669"/>
                      <a:pt x="847" y="430"/>
                    </a:cubicBezTo>
                    <a:cubicBezTo>
                      <a:pt x="847" y="186"/>
                      <a:pt x="657" y="1"/>
                      <a:pt x="4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4"/>
              <p:cNvSpPr/>
              <p:nvPr/>
            </p:nvSpPr>
            <p:spPr>
              <a:xfrm>
                <a:off x="7758780" y="593517"/>
                <a:ext cx="183597" cy="563805"/>
              </a:xfrm>
              <a:custGeom>
                <a:avLst/>
                <a:gdLst/>
                <a:ahLst/>
                <a:cxnLst/>
                <a:rect l="l" t="t" r="r" b="b"/>
                <a:pathLst>
                  <a:path w="2356" h="7235" extrusionOk="0">
                    <a:moveTo>
                      <a:pt x="2303" y="1"/>
                    </a:moveTo>
                    <a:cubicBezTo>
                      <a:pt x="2286" y="1"/>
                      <a:pt x="2264" y="12"/>
                      <a:pt x="2254" y="32"/>
                    </a:cubicBezTo>
                    <a:lnTo>
                      <a:pt x="6" y="7175"/>
                    </a:lnTo>
                    <a:cubicBezTo>
                      <a:pt x="0" y="7192"/>
                      <a:pt x="12" y="7222"/>
                      <a:pt x="36" y="7234"/>
                    </a:cubicBezTo>
                    <a:lnTo>
                      <a:pt x="48" y="7234"/>
                    </a:lnTo>
                    <a:cubicBezTo>
                      <a:pt x="72" y="7234"/>
                      <a:pt x="90" y="7216"/>
                      <a:pt x="96" y="7204"/>
                    </a:cubicBezTo>
                    <a:lnTo>
                      <a:pt x="2343" y="62"/>
                    </a:lnTo>
                    <a:cubicBezTo>
                      <a:pt x="2355" y="38"/>
                      <a:pt x="2337" y="8"/>
                      <a:pt x="2313" y="2"/>
                    </a:cubicBezTo>
                    <a:cubicBezTo>
                      <a:pt x="2310" y="1"/>
                      <a:pt x="2307" y="1"/>
                      <a:pt x="23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4"/>
              <p:cNvSpPr/>
              <p:nvPr/>
            </p:nvSpPr>
            <p:spPr>
              <a:xfrm>
                <a:off x="7961782" y="595388"/>
                <a:ext cx="183597" cy="563338"/>
              </a:xfrm>
              <a:custGeom>
                <a:avLst/>
                <a:gdLst/>
                <a:ahLst/>
                <a:cxnLst/>
                <a:rect l="l" t="t" r="r" b="b"/>
                <a:pathLst>
                  <a:path w="2356" h="7229" extrusionOk="0">
                    <a:moveTo>
                      <a:pt x="49" y="1"/>
                    </a:moveTo>
                    <a:cubicBezTo>
                      <a:pt x="45" y="1"/>
                      <a:pt x="40" y="1"/>
                      <a:pt x="36" y="2"/>
                    </a:cubicBezTo>
                    <a:cubicBezTo>
                      <a:pt x="18" y="8"/>
                      <a:pt x="0" y="38"/>
                      <a:pt x="6" y="62"/>
                    </a:cubicBezTo>
                    <a:lnTo>
                      <a:pt x="2260" y="7198"/>
                    </a:lnTo>
                    <a:cubicBezTo>
                      <a:pt x="2266" y="7216"/>
                      <a:pt x="2278" y="7228"/>
                      <a:pt x="2302" y="7228"/>
                    </a:cubicBezTo>
                    <a:lnTo>
                      <a:pt x="2320" y="7228"/>
                    </a:lnTo>
                    <a:cubicBezTo>
                      <a:pt x="2344" y="7222"/>
                      <a:pt x="2355" y="7192"/>
                      <a:pt x="2349" y="7168"/>
                    </a:cubicBezTo>
                    <a:lnTo>
                      <a:pt x="96" y="32"/>
                    </a:lnTo>
                    <a:cubicBezTo>
                      <a:pt x="91" y="12"/>
                      <a:pt x="70"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4"/>
              <p:cNvSpPr/>
              <p:nvPr/>
            </p:nvSpPr>
            <p:spPr>
              <a:xfrm>
                <a:off x="7949703" y="597803"/>
                <a:ext cx="7013" cy="559519"/>
              </a:xfrm>
              <a:custGeom>
                <a:avLst/>
                <a:gdLst/>
                <a:ahLst/>
                <a:cxnLst/>
                <a:rect l="l" t="t" r="r" b="b"/>
                <a:pathLst>
                  <a:path w="90" h="7180" extrusionOk="0">
                    <a:moveTo>
                      <a:pt x="42" y="1"/>
                    </a:moveTo>
                    <a:cubicBezTo>
                      <a:pt x="24" y="1"/>
                      <a:pt x="0" y="25"/>
                      <a:pt x="0" y="43"/>
                    </a:cubicBezTo>
                    <a:lnTo>
                      <a:pt x="0" y="7131"/>
                    </a:lnTo>
                    <a:cubicBezTo>
                      <a:pt x="0" y="7155"/>
                      <a:pt x="18" y="7179"/>
                      <a:pt x="42" y="7179"/>
                    </a:cubicBezTo>
                    <a:cubicBezTo>
                      <a:pt x="66" y="7179"/>
                      <a:pt x="90" y="7155"/>
                      <a:pt x="90" y="7131"/>
                    </a:cubicBezTo>
                    <a:lnTo>
                      <a:pt x="90" y="43"/>
                    </a:lnTo>
                    <a:cubicBezTo>
                      <a:pt x="90" y="19"/>
                      <a:pt x="66" y="1"/>
                      <a:pt x="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4"/>
              <p:cNvSpPr/>
              <p:nvPr/>
            </p:nvSpPr>
            <p:spPr>
              <a:xfrm>
                <a:off x="7714595" y="1132626"/>
                <a:ext cx="477228" cy="196144"/>
              </a:xfrm>
              <a:custGeom>
                <a:avLst/>
                <a:gdLst/>
                <a:ahLst/>
                <a:cxnLst/>
                <a:rect l="l" t="t" r="r" b="b"/>
                <a:pathLst>
                  <a:path w="6124" h="2517" extrusionOk="0">
                    <a:moveTo>
                      <a:pt x="1" y="0"/>
                    </a:moveTo>
                    <a:cubicBezTo>
                      <a:pt x="281" y="1437"/>
                      <a:pt x="1539" y="2516"/>
                      <a:pt x="3059" y="2516"/>
                    </a:cubicBezTo>
                    <a:cubicBezTo>
                      <a:pt x="4579" y="2516"/>
                      <a:pt x="5849" y="1437"/>
                      <a:pt x="61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4"/>
              <p:cNvSpPr/>
              <p:nvPr/>
            </p:nvSpPr>
            <p:spPr>
              <a:xfrm>
                <a:off x="7714595" y="1132626"/>
                <a:ext cx="477228" cy="196144"/>
              </a:xfrm>
              <a:custGeom>
                <a:avLst/>
                <a:gdLst/>
                <a:ahLst/>
                <a:cxnLst/>
                <a:rect l="l" t="t" r="r" b="b"/>
                <a:pathLst>
                  <a:path w="6124" h="2517" extrusionOk="0">
                    <a:moveTo>
                      <a:pt x="5295" y="0"/>
                    </a:moveTo>
                    <a:cubicBezTo>
                      <a:pt x="4484" y="823"/>
                      <a:pt x="3626" y="1097"/>
                      <a:pt x="2841" y="1097"/>
                    </a:cubicBezTo>
                    <a:cubicBezTo>
                      <a:pt x="1273" y="1097"/>
                      <a:pt x="1" y="0"/>
                      <a:pt x="1" y="0"/>
                    </a:cubicBezTo>
                    <a:lnTo>
                      <a:pt x="1" y="0"/>
                    </a:lnTo>
                    <a:cubicBezTo>
                      <a:pt x="281" y="1437"/>
                      <a:pt x="1539" y="2516"/>
                      <a:pt x="3059" y="2516"/>
                    </a:cubicBezTo>
                    <a:cubicBezTo>
                      <a:pt x="4579" y="2516"/>
                      <a:pt x="5849" y="1437"/>
                      <a:pt x="6124"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4"/>
              <p:cNvSpPr/>
              <p:nvPr/>
            </p:nvSpPr>
            <p:spPr>
              <a:xfrm>
                <a:off x="6534533" y="678225"/>
                <a:ext cx="66083" cy="66472"/>
              </a:xfrm>
              <a:custGeom>
                <a:avLst/>
                <a:gdLst/>
                <a:ahLst/>
                <a:cxnLst/>
                <a:rect l="l" t="t" r="r" b="b"/>
                <a:pathLst>
                  <a:path w="848" h="853" extrusionOk="0">
                    <a:moveTo>
                      <a:pt x="424" y="96"/>
                    </a:moveTo>
                    <a:cubicBezTo>
                      <a:pt x="603" y="96"/>
                      <a:pt x="752" y="245"/>
                      <a:pt x="752" y="424"/>
                    </a:cubicBezTo>
                    <a:cubicBezTo>
                      <a:pt x="752" y="597"/>
                      <a:pt x="603" y="746"/>
                      <a:pt x="424" y="746"/>
                    </a:cubicBezTo>
                    <a:cubicBezTo>
                      <a:pt x="245" y="746"/>
                      <a:pt x="96" y="597"/>
                      <a:pt x="96" y="424"/>
                    </a:cubicBezTo>
                    <a:cubicBezTo>
                      <a:pt x="96" y="245"/>
                      <a:pt x="245" y="96"/>
                      <a:pt x="424" y="96"/>
                    </a:cubicBezTo>
                    <a:close/>
                    <a:moveTo>
                      <a:pt x="424" y="0"/>
                    </a:moveTo>
                    <a:cubicBezTo>
                      <a:pt x="185" y="0"/>
                      <a:pt x="0" y="197"/>
                      <a:pt x="0" y="430"/>
                    </a:cubicBezTo>
                    <a:cubicBezTo>
                      <a:pt x="0" y="668"/>
                      <a:pt x="191" y="853"/>
                      <a:pt x="424" y="853"/>
                    </a:cubicBezTo>
                    <a:cubicBezTo>
                      <a:pt x="656" y="853"/>
                      <a:pt x="847" y="662"/>
                      <a:pt x="847" y="430"/>
                    </a:cubicBezTo>
                    <a:cubicBezTo>
                      <a:pt x="847" y="191"/>
                      <a:pt x="656" y="0"/>
                      <a:pt x="4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4"/>
              <p:cNvSpPr/>
              <p:nvPr/>
            </p:nvSpPr>
            <p:spPr>
              <a:xfrm>
                <a:off x="6372833" y="732931"/>
                <a:ext cx="183597" cy="563728"/>
              </a:xfrm>
              <a:custGeom>
                <a:avLst/>
                <a:gdLst/>
                <a:ahLst/>
                <a:cxnLst/>
                <a:rect l="l" t="t" r="r" b="b"/>
                <a:pathLst>
                  <a:path w="2356" h="7234" extrusionOk="0">
                    <a:moveTo>
                      <a:pt x="2307" y="0"/>
                    </a:moveTo>
                    <a:cubicBezTo>
                      <a:pt x="2287" y="0"/>
                      <a:pt x="2265" y="12"/>
                      <a:pt x="2260" y="32"/>
                    </a:cubicBezTo>
                    <a:lnTo>
                      <a:pt x="7" y="7174"/>
                    </a:lnTo>
                    <a:cubicBezTo>
                      <a:pt x="1" y="7192"/>
                      <a:pt x="13" y="7222"/>
                      <a:pt x="36" y="7234"/>
                    </a:cubicBezTo>
                    <a:lnTo>
                      <a:pt x="54" y="7234"/>
                    </a:lnTo>
                    <a:cubicBezTo>
                      <a:pt x="78" y="7234"/>
                      <a:pt x="90" y="7222"/>
                      <a:pt x="96" y="7204"/>
                    </a:cubicBezTo>
                    <a:lnTo>
                      <a:pt x="2350" y="61"/>
                    </a:lnTo>
                    <a:cubicBezTo>
                      <a:pt x="2356" y="38"/>
                      <a:pt x="2344" y="8"/>
                      <a:pt x="2320" y="2"/>
                    </a:cubicBezTo>
                    <a:cubicBezTo>
                      <a:pt x="2316" y="1"/>
                      <a:pt x="2312" y="0"/>
                      <a:pt x="23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4"/>
              <p:cNvSpPr/>
              <p:nvPr/>
            </p:nvSpPr>
            <p:spPr>
              <a:xfrm>
                <a:off x="6576380" y="735269"/>
                <a:ext cx="183519" cy="563728"/>
              </a:xfrm>
              <a:custGeom>
                <a:avLst/>
                <a:gdLst/>
                <a:ahLst/>
                <a:cxnLst/>
                <a:rect l="l" t="t" r="r" b="b"/>
                <a:pathLst>
                  <a:path w="2355" h="7234" extrusionOk="0">
                    <a:moveTo>
                      <a:pt x="48" y="0"/>
                    </a:moveTo>
                    <a:cubicBezTo>
                      <a:pt x="44" y="0"/>
                      <a:pt x="40" y="1"/>
                      <a:pt x="36" y="2"/>
                    </a:cubicBezTo>
                    <a:cubicBezTo>
                      <a:pt x="12" y="8"/>
                      <a:pt x="0" y="37"/>
                      <a:pt x="6" y="61"/>
                    </a:cubicBezTo>
                    <a:lnTo>
                      <a:pt x="2254" y="7204"/>
                    </a:lnTo>
                    <a:cubicBezTo>
                      <a:pt x="2266" y="7216"/>
                      <a:pt x="2277" y="7234"/>
                      <a:pt x="2301" y="7234"/>
                    </a:cubicBezTo>
                    <a:lnTo>
                      <a:pt x="2313" y="7234"/>
                    </a:lnTo>
                    <a:cubicBezTo>
                      <a:pt x="2337" y="7222"/>
                      <a:pt x="2355" y="7192"/>
                      <a:pt x="2343" y="7174"/>
                    </a:cubicBezTo>
                    <a:lnTo>
                      <a:pt x="95" y="31"/>
                    </a:lnTo>
                    <a:cubicBezTo>
                      <a:pt x="90" y="12"/>
                      <a:pt x="69" y="0"/>
                      <a:pt x="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4"/>
              <p:cNvSpPr/>
              <p:nvPr/>
            </p:nvSpPr>
            <p:spPr>
              <a:xfrm>
                <a:off x="6563834" y="737217"/>
                <a:ext cx="7013" cy="559442"/>
              </a:xfrm>
              <a:custGeom>
                <a:avLst/>
                <a:gdLst/>
                <a:ahLst/>
                <a:cxnLst/>
                <a:rect l="l" t="t" r="r" b="b"/>
                <a:pathLst>
                  <a:path w="90" h="7179" extrusionOk="0">
                    <a:moveTo>
                      <a:pt x="48" y="1"/>
                    </a:moveTo>
                    <a:cubicBezTo>
                      <a:pt x="24" y="1"/>
                      <a:pt x="0" y="24"/>
                      <a:pt x="0" y="42"/>
                    </a:cubicBezTo>
                    <a:lnTo>
                      <a:pt x="0" y="7131"/>
                    </a:lnTo>
                    <a:cubicBezTo>
                      <a:pt x="0" y="7155"/>
                      <a:pt x="24" y="7179"/>
                      <a:pt x="48" y="7179"/>
                    </a:cubicBezTo>
                    <a:cubicBezTo>
                      <a:pt x="72" y="7179"/>
                      <a:pt x="89" y="7161"/>
                      <a:pt x="89" y="7131"/>
                    </a:cubicBezTo>
                    <a:lnTo>
                      <a:pt x="89" y="42"/>
                    </a:lnTo>
                    <a:cubicBezTo>
                      <a:pt x="89" y="18"/>
                      <a:pt x="66" y="1"/>
                      <a:pt x="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4"/>
              <p:cNvSpPr/>
              <p:nvPr/>
            </p:nvSpPr>
            <p:spPr>
              <a:xfrm>
                <a:off x="6328726" y="1272429"/>
                <a:ext cx="477696" cy="196611"/>
              </a:xfrm>
              <a:custGeom>
                <a:avLst/>
                <a:gdLst/>
                <a:ahLst/>
                <a:cxnLst/>
                <a:rect l="l" t="t" r="r" b="b"/>
                <a:pathLst>
                  <a:path w="6130" h="2523" extrusionOk="0">
                    <a:moveTo>
                      <a:pt x="0" y="1"/>
                    </a:moveTo>
                    <a:cubicBezTo>
                      <a:pt x="281" y="1443"/>
                      <a:pt x="1544" y="2523"/>
                      <a:pt x="3065" y="2523"/>
                    </a:cubicBezTo>
                    <a:cubicBezTo>
                      <a:pt x="4585" y="2523"/>
                      <a:pt x="5849" y="1443"/>
                      <a:pt x="61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4"/>
              <p:cNvSpPr/>
              <p:nvPr/>
            </p:nvSpPr>
            <p:spPr>
              <a:xfrm>
                <a:off x="6328726" y="1272429"/>
                <a:ext cx="477696" cy="196611"/>
              </a:xfrm>
              <a:custGeom>
                <a:avLst/>
                <a:gdLst/>
                <a:ahLst/>
                <a:cxnLst/>
                <a:rect l="l" t="t" r="r" b="b"/>
                <a:pathLst>
                  <a:path w="6130" h="2523" extrusionOk="0">
                    <a:moveTo>
                      <a:pt x="5300" y="1"/>
                    </a:moveTo>
                    <a:cubicBezTo>
                      <a:pt x="4488" y="823"/>
                      <a:pt x="3628" y="1098"/>
                      <a:pt x="2843" y="1098"/>
                    </a:cubicBezTo>
                    <a:cubicBezTo>
                      <a:pt x="1272" y="1098"/>
                      <a:pt x="1" y="1"/>
                      <a:pt x="0" y="1"/>
                    </a:cubicBezTo>
                    <a:lnTo>
                      <a:pt x="0" y="1"/>
                    </a:lnTo>
                    <a:cubicBezTo>
                      <a:pt x="281" y="1443"/>
                      <a:pt x="1544" y="2523"/>
                      <a:pt x="3065" y="2523"/>
                    </a:cubicBezTo>
                    <a:cubicBezTo>
                      <a:pt x="4585" y="2523"/>
                      <a:pt x="5849" y="1443"/>
                      <a:pt x="6129"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4"/>
              <p:cNvSpPr/>
              <p:nvPr/>
            </p:nvSpPr>
            <p:spPr>
              <a:xfrm>
                <a:off x="7181256" y="1267364"/>
                <a:ext cx="144088" cy="24703"/>
              </a:xfrm>
              <a:custGeom>
                <a:avLst/>
                <a:gdLst/>
                <a:ahLst/>
                <a:cxnLst/>
                <a:rect l="l" t="t" r="r" b="b"/>
                <a:pathLst>
                  <a:path w="1849" h="317" extrusionOk="0">
                    <a:moveTo>
                      <a:pt x="18" y="0"/>
                    </a:moveTo>
                    <a:lnTo>
                      <a:pt x="0" y="316"/>
                    </a:lnTo>
                    <a:lnTo>
                      <a:pt x="1849" y="316"/>
                    </a:lnTo>
                    <a:lnTo>
                      <a:pt x="184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4"/>
              <p:cNvSpPr/>
              <p:nvPr/>
            </p:nvSpPr>
            <p:spPr>
              <a:xfrm>
                <a:off x="7183127" y="1245933"/>
                <a:ext cx="141283" cy="8962"/>
              </a:xfrm>
              <a:custGeom>
                <a:avLst/>
                <a:gdLst/>
                <a:ahLst/>
                <a:cxnLst/>
                <a:rect l="l" t="t" r="r" b="b"/>
                <a:pathLst>
                  <a:path w="1813" h="115" extrusionOk="0">
                    <a:moveTo>
                      <a:pt x="6" y="1"/>
                    </a:moveTo>
                    <a:lnTo>
                      <a:pt x="0" y="114"/>
                    </a:lnTo>
                    <a:lnTo>
                      <a:pt x="1813" y="114"/>
                    </a:lnTo>
                    <a:lnTo>
                      <a:pt x="180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4"/>
              <p:cNvSpPr/>
              <p:nvPr/>
            </p:nvSpPr>
            <p:spPr>
              <a:xfrm>
                <a:off x="7180789" y="1304536"/>
                <a:ext cx="145491" cy="8416"/>
              </a:xfrm>
              <a:custGeom>
                <a:avLst/>
                <a:gdLst/>
                <a:ahLst/>
                <a:cxnLst/>
                <a:rect l="l" t="t" r="r" b="b"/>
                <a:pathLst>
                  <a:path w="1867" h="108" extrusionOk="0">
                    <a:moveTo>
                      <a:pt x="0" y="0"/>
                    </a:moveTo>
                    <a:lnTo>
                      <a:pt x="0" y="107"/>
                    </a:lnTo>
                    <a:lnTo>
                      <a:pt x="1867" y="107"/>
                    </a:lnTo>
                    <a:lnTo>
                      <a:pt x="186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4"/>
              <p:cNvSpPr/>
              <p:nvPr/>
            </p:nvSpPr>
            <p:spPr>
              <a:xfrm>
                <a:off x="6751952" y="1534035"/>
                <a:ext cx="1009161" cy="127334"/>
              </a:xfrm>
              <a:custGeom>
                <a:avLst/>
                <a:gdLst/>
                <a:ahLst/>
                <a:cxnLst/>
                <a:rect l="l" t="t" r="r" b="b"/>
                <a:pathLst>
                  <a:path w="12950" h="1634" extrusionOk="0">
                    <a:moveTo>
                      <a:pt x="1634" y="0"/>
                    </a:moveTo>
                    <a:cubicBezTo>
                      <a:pt x="1181" y="0"/>
                      <a:pt x="776" y="179"/>
                      <a:pt x="478" y="477"/>
                    </a:cubicBezTo>
                    <a:cubicBezTo>
                      <a:pt x="239" y="716"/>
                      <a:pt x="78" y="1020"/>
                      <a:pt x="24" y="1371"/>
                    </a:cubicBezTo>
                    <a:cubicBezTo>
                      <a:pt x="13" y="1461"/>
                      <a:pt x="1" y="1538"/>
                      <a:pt x="1" y="1634"/>
                    </a:cubicBezTo>
                    <a:lnTo>
                      <a:pt x="12950" y="1634"/>
                    </a:lnTo>
                    <a:cubicBezTo>
                      <a:pt x="12950" y="1544"/>
                      <a:pt x="12938" y="1455"/>
                      <a:pt x="12932" y="1371"/>
                    </a:cubicBezTo>
                    <a:cubicBezTo>
                      <a:pt x="12813" y="596"/>
                      <a:pt x="12133" y="0"/>
                      <a:pt x="113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4"/>
              <p:cNvSpPr/>
              <p:nvPr/>
            </p:nvSpPr>
            <p:spPr>
              <a:xfrm>
                <a:off x="6700364" y="1660356"/>
                <a:ext cx="1110467" cy="58212"/>
              </a:xfrm>
              <a:custGeom>
                <a:avLst/>
                <a:gdLst/>
                <a:ahLst/>
                <a:cxnLst/>
                <a:rect l="l" t="t" r="r" b="b"/>
                <a:pathLst>
                  <a:path w="14250" h="747" extrusionOk="0">
                    <a:moveTo>
                      <a:pt x="376" y="1"/>
                    </a:moveTo>
                    <a:cubicBezTo>
                      <a:pt x="168" y="1"/>
                      <a:pt x="1" y="168"/>
                      <a:pt x="1" y="376"/>
                    </a:cubicBezTo>
                    <a:cubicBezTo>
                      <a:pt x="1" y="585"/>
                      <a:pt x="168" y="746"/>
                      <a:pt x="376" y="746"/>
                    </a:cubicBezTo>
                    <a:lnTo>
                      <a:pt x="13880" y="746"/>
                    </a:lnTo>
                    <a:cubicBezTo>
                      <a:pt x="14089" y="746"/>
                      <a:pt x="14250" y="585"/>
                      <a:pt x="14250" y="376"/>
                    </a:cubicBezTo>
                    <a:cubicBezTo>
                      <a:pt x="14250" y="168"/>
                      <a:pt x="14089" y="1"/>
                      <a:pt x="138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4"/>
              <p:cNvSpPr/>
              <p:nvPr/>
            </p:nvSpPr>
            <p:spPr>
              <a:xfrm>
                <a:off x="6752887" y="1640874"/>
                <a:ext cx="1008694" cy="20495"/>
              </a:xfrm>
              <a:custGeom>
                <a:avLst/>
                <a:gdLst/>
                <a:ahLst/>
                <a:cxnLst/>
                <a:rect l="l" t="t" r="r" b="b"/>
                <a:pathLst>
                  <a:path w="12944" h="263" extrusionOk="0">
                    <a:moveTo>
                      <a:pt x="12" y="0"/>
                    </a:moveTo>
                    <a:lnTo>
                      <a:pt x="1" y="263"/>
                    </a:lnTo>
                    <a:lnTo>
                      <a:pt x="12944" y="263"/>
                    </a:lnTo>
                    <a:cubicBezTo>
                      <a:pt x="12944" y="167"/>
                      <a:pt x="12932" y="84"/>
                      <a:pt x="129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82" name="Google Shape;582;p34"/>
          <p:cNvSpPr txBox="1"/>
          <p:nvPr/>
        </p:nvSpPr>
        <p:spPr>
          <a:xfrm>
            <a:off x="2184025" y="889850"/>
            <a:ext cx="5780400" cy="1386300"/>
          </a:xfrm>
          <a:prstGeom prst="rect">
            <a:avLst/>
          </a:prstGeom>
          <a:noFill/>
          <a:ln>
            <a:noFill/>
          </a:ln>
        </p:spPr>
        <p:txBody>
          <a:bodyPr spcFirstLastPara="1" wrap="square" lIns="91425" tIns="91425" rIns="91425" bIns="91425" anchor="t" anchorCtr="0">
            <a:noAutofit/>
          </a:bodyPr>
          <a:lstStyle/>
          <a:p>
            <a:pPr marL="0" lvl="0" indent="457200" algn="just" rtl="0">
              <a:spcBef>
                <a:spcPts val="0"/>
              </a:spcBef>
              <a:spcAft>
                <a:spcPts val="0"/>
              </a:spcAft>
              <a:buNone/>
            </a:pPr>
            <a:r>
              <a:rPr lang="en" sz="1100">
                <a:solidFill>
                  <a:schemeClr val="dk1"/>
                </a:solidFill>
                <a:latin typeface="Archivo"/>
                <a:ea typeface="Archivo"/>
                <a:cs typeface="Archivo"/>
                <a:sym typeface="Archivo"/>
              </a:rPr>
              <a:t>Sintagma  „drept  penal  internaţional”  este  folosită  pentru  prima  dată  de  Jeremy  Bentham în lucrarea sa „An Introduction to the Principles of Moral and Legislation”, pentru  a  face  distincţie  între  dreptul  penal  al  comunităţii  statelor  (dreptul  ginţilor) şi dreptul penal intern al unui stat.</a:t>
            </a:r>
            <a:endParaRPr sz="1100">
              <a:solidFill>
                <a:schemeClr val="dk1"/>
              </a:solidFill>
              <a:latin typeface="Archivo"/>
              <a:ea typeface="Archivo"/>
              <a:cs typeface="Archivo"/>
              <a:sym typeface="Archivo"/>
            </a:endParaRPr>
          </a:p>
          <a:p>
            <a:pPr marL="0" lvl="0" indent="457200" algn="just" rtl="0">
              <a:spcBef>
                <a:spcPts val="0"/>
              </a:spcBef>
              <a:spcAft>
                <a:spcPts val="0"/>
              </a:spcAft>
              <a:buNone/>
            </a:pPr>
            <a:r>
              <a:rPr lang="en" sz="1100">
                <a:solidFill>
                  <a:schemeClr val="dk1"/>
                </a:solidFill>
                <a:latin typeface="Archivo"/>
                <a:ea typeface="Archivo"/>
                <a:cs typeface="Archivo"/>
                <a:sym typeface="Archivo"/>
              </a:rPr>
              <a:t>Dreptul penal internațional protejează ordinea juridică internă a fiecărui stat, reprezentând domeniul în care statele se sprijină reciproc pentru soluționarea unor probleme de drept penal intern. Dreptul internațional penal face parte din sistemul juridic internațional, incluzând norme de drept intern care implică un element de extraneitate, referitor la locul comiterii faptelor sau al producerii consecințelor acestora, naționalitatea infractorilor, locul în care aceștia se află după comiterea infracțiunilor</a:t>
            </a:r>
            <a:endParaRPr sz="1100">
              <a:solidFill>
                <a:schemeClr val="dk1"/>
              </a:solidFill>
              <a:latin typeface="Archivo"/>
              <a:ea typeface="Archivo"/>
              <a:cs typeface="Archivo"/>
              <a:sym typeface="Archiv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6"/>
        <p:cNvGrpSpPr/>
        <p:nvPr/>
      </p:nvGrpSpPr>
      <p:grpSpPr>
        <a:xfrm>
          <a:off x="0" y="0"/>
          <a:ext cx="0" cy="0"/>
          <a:chOff x="0" y="0"/>
          <a:chExt cx="0" cy="0"/>
        </a:xfrm>
      </p:grpSpPr>
      <p:sp>
        <p:nvSpPr>
          <p:cNvPr id="587" name="Google Shape;587;p35"/>
          <p:cNvSpPr txBox="1">
            <a:spLocks noGrp="1"/>
          </p:cNvSpPr>
          <p:nvPr>
            <p:ph type="title"/>
          </p:nvPr>
        </p:nvSpPr>
        <p:spPr>
          <a:xfrm rot="10800000" flipH="1">
            <a:off x="7033100" y="1982100"/>
            <a:ext cx="57600" cy="45900"/>
          </a:xfrm>
          <a:prstGeom prst="rect">
            <a:avLst/>
          </a:prstGeom>
        </p:spPr>
        <p:txBody>
          <a:bodyPr spcFirstLastPara="1" wrap="square" lIns="91425" tIns="91425" rIns="91425" bIns="91425" anchor="b" anchorCtr="0">
            <a:noAutofit/>
          </a:bodyPr>
          <a:lstStyle/>
          <a:p>
            <a:pPr marL="0" lvl="0" indent="0" algn="just" rtl="0">
              <a:spcBef>
                <a:spcPts val="0"/>
              </a:spcBef>
              <a:spcAft>
                <a:spcPts val="0"/>
              </a:spcAft>
              <a:buNone/>
            </a:pPr>
            <a:endParaRPr sz="600">
              <a:solidFill>
                <a:schemeClr val="lt1"/>
              </a:solidFill>
            </a:endParaRPr>
          </a:p>
        </p:txBody>
      </p:sp>
      <p:sp>
        <p:nvSpPr>
          <p:cNvPr id="588" name="Google Shape;588;p35"/>
          <p:cNvSpPr txBox="1">
            <a:spLocks noGrp="1"/>
          </p:cNvSpPr>
          <p:nvPr>
            <p:ph type="title" idx="2"/>
          </p:nvPr>
        </p:nvSpPr>
        <p:spPr>
          <a:xfrm>
            <a:off x="3473250" y="834225"/>
            <a:ext cx="394500" cy="147300"/>
          </a:xfrm>
          <a:prstGeom prst="rect">
            <a:avLst/>
          </a:prstGeom>
        </p:spPr>
        <p:txBody>
          <a:bodyPr spcFirstLastPara="1" wrap="square" lIns="91425" tIns="91425" rIns="91425" bIns="91425" anchor="ctr" anchorCtr="0">
            <a:noAutofit/>
          </a:bodyPr>
          <a:lstStyle/>
          <a:p>
            <a:pPr marL="0" lvl="0" indent="0" algn="just" rtl="0">
              <a:spcBef>
                <a:spcPts val="0"/>
              </a:spcBef>
              <a:spcAft>
                <a:spcPts val="0"/>
              </a:spcAft>
              <a:buNone/>
            </a:pPr>
            <a:endParaRPr sz="800">
              <a:solidFill>
                <a:schemeClr val="lt1"/>
              </a:solidFill>
              <a:highlight>
                <a:schemeClr val="lt1"/>
              </a:highlight>
            </a:endParaRPr>
          </a:p>
        </p:txBody>
      </p:sp>
      <p:sp>
        <p:nvSpPr>
          <p:cNvPr id="589" name="Google Shape;589;p35"/>
          <p:cNvSpPr txBox="1">
            <a:spLocks noGrp="1"/>
          </p:cNvSpPr>
          <p:nvPr>
            <p:ph type="subTitle" idx="1"/>
          </p:nvPr>
        </p:nvSpPr>
        <p:spPr>
          <a:xfrm>
            <a:off x="5346350" y="214725"/>
            <a:ext cx="3431100" cy="6195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2500"/>
              <a:t>Aspecte diferențiate</a:t>
            </a:r>
            <a:endParaRPr sz="2500"/>
          </a:p>
        </p:txBody>
      </p:sp>
      <p:grpSp>
        <p:nvGrpSpPr>
          <p:cNvPr id="590" name="Google Shape;590;p35"/>
          <p:cNvGrpSpPr/>
          <p:nvPr/>
        </p:nvGrpSpPr>
        <p:grpSpPr>
          <a:xfrm>
            <a:off x="-310377" y="214727"/>
            <a:ext cx="4997684" cy="4558994"/>
            <a:chOff x="223648" y="202852"/>
            <a:chExt cx="4997684" cy="4558994"/>
          </a:xfrm>
        </p:grpSpPr>
        <p:sp>
          <p:nvSpPr>
            <p:cNvPr id="591" name="Google Shape;591;p35"/>
            <p:cNvSpPr/>
            <p:nvPr/>
          </p:nvSpPr>
          <p:spPr>
            <a:xfrm>
              <a:off x="3729202" y="202852"/>
              <a:ext cx="664641" cy="657809"/>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592" name="Google Shape;592;p35"/>
            <p:cNvSpPr/>
            <p:nvPr/>
          </p:nvSpPr>
          <p:spPr>
            <a:xfrm>
              <a:off x="223648" y="919589"/>
              <a:ext cx="770708" cy="863910"/>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593" name="Google Shape;593;p35"/>
            <p:cNvSpPr/>
            <p:nvPr/>
          </p:nvSpPr>
          <p:spPr>
            <a:xfrm rot="3198191">
              <a:off x="4426710" y="2631568"/>
              <a:ext cx="664636" cy="657804"/>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grpSp>
          <p:nvGrpSpPr>
            <p:cNvPr id="594" name="Google Shape;594;p35"/>
            <p:cNvGrpSpPr/>
            <p:nvPr/>
          </p:nvGrpSpPr>
          <p:grpSpPr>
            <a:xfrm>
              <a:off x="415379" y="625523"/>
              <a:ext cx="4466743" cy="4136323"/>
              <a:chOff x="415379" y="625523"/>
              <a:chExt cx="4466743" cy="4136323"/>
            </a:xfrm>
          </p:grpSpPr>
          <p:sp>
            <p:nvSpPr>
              <p:cNvPr id="595" name="Google Shape;595;p35"/>
              <p:cNvSpPr/>
              <p:nvPr/>
            </p:nvSpPr>
            <p:spPr>
              <a:xfrm>
                <a:off x="415379" y="4452093"/>
                <a:ext cx="4094865" cy="309753"/>
              </a:xfrm>
              <a:custGeom>
                <a:avLst/>
                <a:gdLst/>
                <a:ahLst/>
                <a:cxnLst/>
                <a:rect l="l" t="t" r="r" b="b"/>
                <a:pathLst>
                  <a:path w="37293" h="2821" extrusionOk="0">
                    <a:moveTo>
                      <a:pt x="18649" y="0"/>
                    </a:moveTo>
                    <a:cubicBezTo>
                      <a:pt x="8347" y="0"/>
                      <a:pt x="0" y="632"/>
                      <a:pt x="0" y="1407"/>
                    </a:cubicBezTo>
                    <a:cubicBezTo>
                      <a:pt x="0" y="2188"/>
                      <a:pt x="8347" y="2820"/>
                      <a:pt x="18649" y="2820"/>
                    </a:cubicBezTo>
                    <a:cubicBezTo>
                      <a:pt x="28945" y="2820"/>
                      <a:pt x="37292" y="2188"/>
                      <a:pt x="37292" y="1407"/>
                    </a:cubicBezTo>
                    <a:cubicBezTo>
                      <a:pt x="37292" y="632"/>
                      <a:pt x="28945" y="0"/>
                      <a:pt x="1864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596" name="Google Shape;596;p35"/>
              <p:cNvSpPr/>
              <p:nvPr/>
            </p:nvSpPr>
            <p:spPr>
              <a:xfrm>
                <a:off x="857227" y="2371647"/>
                <a:ext cx="3210405" cy="377172"/>
              </a:xfrm>
              <a:custGeom>
                <a:avLst/>
                <a:gdLst/>
                <a:ahLst/>
                <a:cxnLst/>
                <a:rect l="l" t="t" r="r" b="b"/>
                <a:pathLst>
                  <a:path w="29238" h="3435" extrusionOk="0">
                    <a:moveTo>
                      <a:pt x="1" y="0"/>
                    </a:moveTo>
                    <a:lnTo>
                      <a:pt x="1" y="3434"/>
                    </a:lnTo>
                    <a:lnTo>
                      <a:pt x="29238" y="3434"/>
                    </a:lnTo>
                    <a:lnTo>
                      <a:pt x="29238" y="0"/>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597" name="Google Shape;597;p35"/>
              <p:cNvSpPr/>
              <p:nvPr/>
            </p:nvSpPr>
            <p:spPr>
              <a:xfrm>
                <a:off x="857227" y="2371647"/>
                <a:ext cx="3210405" cy="14494"/>
              </a:xfrm>
              <a:custGeom>
                <a:avLst/>
                <a:gdLst/>
                <a:ahLst/>
                <a:cxnLst/>
                <a:rect l="l" t="t" r="r" b="b"/>
                <a:pathLst>
                  <a:path w="29238" h="132" extrusionOk="0">
                    <a:moveTo>
                      <a:pt x="1" y="0"/>
                    </a:moveTo>
                    <a:lnTo>
                      <a:pt x="1" y="131"/>
                    </a:lnTo>
                    <a:lnTo>
                      <a:pt x="29238" y="131"/>
                    </a:lnTo>
                    <a:lnTo>
                      <a:pt x="29238"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598" name="Google Shape;598;p35"/>
              <p:cNvSpPr/>
              <p:nvPr/>
            </p:nvSpPr>
            <p:spPr>
              <a:xfrm>
                <a:off x="1020944" y="2748712"/>
                <a:ext cx="512668" cy="171621"/>
              </a:xfrm>
              <a:custGeom>
                <a:avLst/>
                <a:gdLst/>
                <a:ahLst/>
                <a:cxnLst/>
                <a:rect l="l" t="t" r="r" b="b"/>
                <a:pathLst>
                  <a:path w="4669" h="1563" extrusionOk="0">
                    <a:moveTo>
                      <a:pt x="0" y="0"/>
                    </a:moveTo>
                    <a:lnTo>
                      <a:pt x="0" y="1562"/>
                    </a:lnTo>
                    <a:lnTo>
                      <a:pt x="4668" y="1562"/>
                    </a:lnTo>
                    <a:lnTo>
                      <a:pt x="4668" y="0"/>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599" name="Google Shape;599;p35"/>
              <p:cNvSpPr/>
              <p:nvPr/>
            </p:nvSpPr>
            <p:spPr>
              <a:xfrm>
                <a:off x="1085069" y="2920225"/>
                <a:ext cx="384419" cy="1319167"/>
              </a:xfrm>
              <a:custGeom>
                <a:avLst/>
                <a:gdLst/>
                <a:ahLst/>
                <a:cxnLst/>
                <a:rect l="l" t="t" r="r" b="b"/>
                <a:pathLst>
                  <a:path w="3501" h="12014" extrusionOk="0">
                    <a:moveTo>
                      <a:pt x="0" y="0"/>
                    </a:moveTo>
                    <a:lnTo>
                      <a:pt x="0" y="12014"/>
                    </a:lnTo>
                    <a:lnTo>
                      <a:pt x="3500" y="12014"/>
                    </a:lnTo>
                    <a:lnTo>
                      <a:pt x="3500" y="0"/>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00" name="Google Shape;600;p35"/>
              <p:cNvSpPr/>
              <p:nvPr/>
            </p:nvSpPr>
            <p:spPr>
              <a:xfrm>
                <a:off x="1126904" y="2958217"/>
                <a:ext cx="14604" cy="1257019"/>
              </a:xfrm>
              <a:custGeom>
                <a:avLst/>
                <a:gdLst/>
                <a:ahLst/>
                <a:cxnLst/>
                <a:rect l="l" t="t" r="r" b="b"/>
                <a:pathLst>
                  <a:path w="133" h="11448" extrusionOk="0">
                    <a:moveTo>
                      <a:pt x="1" y="0"/>
                    </a:moveTo>
                    <a:lnTo>
                      <a:pt x="1" y="11447"/>
                    </a:lnTo>
                    <a:lnTo>
                      <a:pt x="132" y="11447"/>
                    </a:lnTo>
                    <a:lnTo>
                      <a:pt x="13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01" name="Google Shape;601;p35"/>
              <p:cNvSpPr/>
              <p:nvPr/>
            </p:nvSpPr>
            <p:spPr>
              <a:xfrm>
                <a:off x="1174120" y="2958217"/>
                <a:ext cx="14494" cy="1257019"/>
              </a:xfrm>
              <a:custGeom>
                <a:avLst/>
                <a:gdLst/>
                <a:ahLst/>
                <a:cxnLst/>
                <a:rect l="l" t="t" r="r" b="b"/>
                <a:pathLst>
                  <a:path w="132" h="11448" extrusionOk="0">
                    <a:moveTo>
                      <a:pt x="0" y="0"/>
                    </a:moveTo>
                    <a:lnTo>
                      <a:pt x="0" y="11447"/>
                    </a:lnTo>
                    <a:lnTo>
                      <a:pt x="131" y="11447"/>
                    </a:lnTo>
                    <a:lnTo>
                      <a:pt x="131"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02" name="Google Shape;602;p35"/>
              <p:cNvSpPr/>
              <p:nvPr/>
            </p:nvSpPr>
            <p:spPr>
              <a:xfrm>
                <a:off x="1222543" y="2958217"/>
                <a:ext cx="14494" cy="1257019"/>
              </a:xfrm>
              <a:custGeom>
                <a:avLst/>
                <a:gdLst/>
                <a:ahLst/>
                <a:cxnLst/>
                <a:rect l="l" t="t" r="r" b="b"/>
                <a:pathLst>
                  <a:path w="132" h="11448" extrusionOk="0">
                    <a:moveTo>
                      <a:pt x="0" y="0"/>
                    </a:moveTo>
                    <a:lnTo>
                      <a:pt x="0" y="11447"/>
                    </a:lnTo>
                    <a:lnTo>
                      <a:pt x="132" y="11447"/>
                    </a:lnTo>
                    <a:lnTo>
                      <a:pt x="13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03" name="Google Shape;603;p35"/>
              <p:cNvSpPr/>
              <p:nvPr/>
            </p:nvSpPr>
            <p:spPr>
              <a:xfrm>
                <a:off x="1269648" y="2958217"/>
                <a:ext cx="15153" cy="1257019"/>
              </a:xfrm>
              <a:custGeom>
                <a:avLst/>
                <a:gdLst/>
                <a:ahLst/>
                <a:cxnLst/>
                <a:rect l="l" t="t" r="r" b="b"/>
                <a:pathLst>
                  <a:path w="138" h="11448" extrusionOk="0">
                    <a:moveTo>
                      <a:pt x="1" y="0"/>
                    </a:moveTo>
                    <a:lnTo>
                      <a:pt x="1" y="11447"/>
                    </a:lnTo>
                    <a:lnTo>
                      <a:pt x="138" y="11447"/>
                    </a:lnTo>
                    <a:lnTo>
                      <a:pt x="13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04" name="Google Shape;604;p35"/>
              <p:cNvSpPr/>
              <p:nvPr/>
            </p:nvSpPr>
            <p:spPr>
              <a:xfrm>
                <a:off x="1317413" y="2958217"/>
                <a:ext cx="14604" cy="1257019"/>
              </a:xfrm>
              <a:custGeom>
                <a:avLst/>
                <a:gdLst/>
                <a:ahLst/>
                <a:cxnLst/>
                <a:rect l="l" t="t" r="r" b="b"/>
                <a:pathLst>
                  <a:path w="133" h="11448" extrusionOk="0">
                    <a:moveTo>
                      <a:pt x="1" y="0"/>
                    </a:moveTo>
                    <a:lnTo>
                      <a:pt x="1" y="11447"/>
                    </a:lnTo>
                    <a:lnTo>
                      <a:pt x="132" y="11447"/>
                    </a:lnTo>
                    <a:lnTo>
                      <a:pt x="13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05" name="Google Shape;605;p35"/>
              <p:cNvSpPr/>
              <p:nvPr/>
            </p:nvSpPr>
            <p:spPr>
              <a:xfrm>
                <a:off x="1365946" y="2958217"/>
                <a:ext cx="14494" cy="1257019"/>
              </a:xfrm>
              <a:custGeom>
                <a:avLst/>
                <a:gdLst/>
                <a:ahLst/>
                <a:cxnLst/>
                <a:rect l="l" t="t" r="r" b="b"/>
                <a:pathLst>
                  <a:path w="132" h="11448" extrusionOk="0">
                    <a:moveTo>
                      <a:pt x="0" y="0"/>
                    </a:moveTo>
                    <a:lnTo>
                      <a:pt x="0" y="11447"/>
                    </a:lnTo>
                    <a:lnTo>
                      <a:pt x="131" y="11447"/>
                    </a:lnTo>
                    <a:lnTo>
                      <a:pt x="131"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06" name="Google Shape;606;p35"/>
              <p:cNvSpPr/>
              <p:nvPr/>
            </p:nvSpPr>
            <p:spPr>
              <a:xfrm>
                <a:off x="1413052" y="2958217"/>
                <a:ext cx="14494" cy="1257019"/>
              </a:xfrm>
              <a:custGeom>
                <a:avLst/>
                <a:gdLst/>
                <a:ahLst/>
                <a:cxnLst/>
                <a:rect l="l" t="t" r="r" b="b"/>
                <a:pathLst>
                  <a:path w="132" h="11448" extrusionOk="0">
                    <a:moveTo>
                      <a:pt x="0" y="0"/>
                    </a:moveTo>
                    <a:lnTo>
                      <a:pt x="0" y="11447"/>
                    </a:lnTo>
                    <a:lnTo>
                      <a:pt x="131" y="11447"/>
                    </a:lnTo>
                    <a:lnTo>
                      <a:pt x="131"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07" name="Google Shape;607;p35"/>
              <p:cNvSpPr/>
              <p:nvPr/>
            </p:nvSpPr>
            <p:spPr>
              <a:xfrm>
                <a:off x="1085069" y="2920225"/>
                <a:ext cx="384419" cy="12517"/>
              </a:xfrm>
              <a:custGeom>
                <a:avLst/>
                <a:gdLst/>
                <a:ahLst/>
                <a:cxnLst/>
                <a:rect l="l" t="t" r="r" b="b"/>
                <a:pathLst>
                  <a:path w="3501" h="114" extrusionOk="0">
                    <a:moveTo>
                      <a:pt x="0" y="0"/>
                    </a:moveTo>
                    <a:lnTo>
                      <a:pt x="0" y="114"/>
                    </a:lnTo>
                    <a:lnTo>
                      <a:pt x="3500" y="114"/>
                    </a:lnTo>
                    <a:lnTo>
                      <a:pt x="3500"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08" name="Google Shape;608;p35"/>
              <p:cNvSpPr/>
              <p:nvPr/>
            </p:nvSpPr>
            <p:spPr>
              <a:xfrm>
                <a:off x="1085069" y="4226886"/>
                <a:ext cx="384419" cy="12517"/>
              </a:xfrm>
              <a:custGeom>
                <a:avLst/>
                <a:gdLst/>
                <a:ahLst/>
                <a:cxnLst/>
                <a:rect l="l" t="t" r="r" b="b"/>
                <a:pathLst>
                  <a:path w="3501" h="114" extrusionOk="0">
                    <a:moveTo>
                      <a:pt x="0" y="0"/>
                    </a:moveTo>
                    <a:lnTo>
                      <a:pt x="0" y="114"/>
                    </a:lnTo>
                    <a:lnTo>
                      <a:pt x="3500" y="114"/>
                    </a:lnTo>
                    <a:lnTo>
                      <a:pt x="3500"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09" name="Google Shape;609;p35"/>
              <p:cNvSpPr/>
              <p:nvPr/>
            </p:nvSpPr>
            <p:spPr>
              <a:xfrm>
                <a:off x="1020944" y="2748712"/>
                <a:ext cx="512668" cy="12517"/>
              </a:xfrm>
              <a:custGeom>
                <a:avLst/>
                <a:gdLst/>
                <a:ahLst/>
                <a:cxnLst/>
                <a:rect l="l" t="t" r="r" b="b"/>
                <a:pathLst>
                  <a:path w="4669" h="114" extrusionOk="0">
                    <a:moveTo>
                      <a:pt x="0" y="0"/>
                    </a:moveTo>
                    <a:lnTo>
                      <a:pt x="0" y="114"/>
                    </a:lnTo>
                    <a:lnTo>
                      <a:pt x="4668" y="114"/>
                    </a:lnTo>
                    <a:lnTo>
                      <a:pt x="4668"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10" name="Google Shape;610;p35"/>
              <p:cNvSpPr/>
              <p:nvPr/>
            </p:nvSpPr>
            <p:spPr>
              <a:xfrm>
                <a:off x="1819543" y="2748712"/>
                <a:ext cx="512668" cy="171621"/>
              </a:xfrm>
              <a:custGeom>
                <a:avLst/>
                <a:gdLst/>
                <a:ahLst/>
                <a:cxnLst/>
                <a:rect l="l" t="t" r="r" b="b"/>
                <a:pathLst>
                  <a:path w="4669" h="1563" extrusionOk="0">
                    <a:moveTo>
                      <a:pt x="1" y="0"/>
                    </a:moveTo>
                    <a:lnTo>
                      <a:pt x="1" y="1562"/>
                    </a:lnTo>
                    <a:lnTo>
                      <a:pt x="4669" y="1562"/>
                    </a:lnTo>
                    <a:lnTo>
                      <a:pt x="4669" y="0"/>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11" name="Google Shape;611;p35"/>
              <p:cNvSpPr/>
              <p:nvPr/>
            </p:nvSpPr>
            <p:spPr>
              <a:xfrm>
                <a:off x="1883669" y="2920225"/>
                <a:ext cx="384419" cy="1319167"/>
              </a:xfrm>
              <a:custGeom>
                <a:avLst/>
                <a:gdLst/>
                <a:ahLst/>
                <a:cxnLst/>
                <a:rect l="l" t="t" r="r" b="b"/>
                <a:pathLst>
                  <a:path w="3501" h="12014" extrusionOk="0">
                    <a:moveTo>
                      <a:pt x="1" y="0"/>
                    </a:moveTo>
                    <a:lnTo>
                      <a:pt x="1" y="12014"/>
                    </a:lnTo>
                    <a:lnTo>
                      <a:pt x="3501" y="12014"/>
                    </a:lnTo>
                    <a:lnTo>
                      <a:pt x="3501" y="0"/>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12" name="Google Shape;612;p35"/>
              <p:cNvSpPr/>
              <p:nvPr/>
            </p:nvSpPr>
            <p:spPr>
              <a:xfrm>
                <a:off x="1924955" y="2958217"/>
                <a:ext cx="15153" cy="1257019"/>
              </a:xfrm>
              <a:custGeom>
                <a:avLst/>
                <a:gdLst/>
                <a:ahLst/>
                <a:cxnLst/>
                <a:rect l="l" t="t" r="r" b="b"/>
                <a:pathLst>
                  <a:path w="138" h="11448" extrusionOk="0">
                    <a:moveTo>
                      <a:pt x="1" y="0"/>
                    </a:moveTo>
                    <a:lnTo>
                      <a:pt x="1" y="11447"/>
                    </a:lnTo>
                    <a:lnTo>
                      <a:pt x="138" y="11447"/>
                    </a:lnTo>
                    <a:lnTo>
                      <a:pt x="13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13" name="Google Shape;613;p35"/>
              <p:cNvSpPr/>
              <p:nvPr/>
            </p:nvSpPr>
            <p:spPr>
              <a:xfrm>
                <a:off x="1972719" y="2958217"/>
                <a:ext cx="15153" cy="1257019"/>
              </a:xfrm>
              <a:custGeom>
                <a:avLst/>
                <a:gdLst/>
                <a:ahLst/>
                <a:cxnLst/>
                <a:rect l="l" t="t" r="r" b="b"/>
                <a:pathLst>
                  <a:path w="138" h="11448" extrusionOk="0">
                    <a:moveTo>
                      <a:pt x="1" y="0"/>
                    </a:moveTo>
                    <a:lnTo>
                      <a:pt x="1" y="11447"/>
                    </a:lnTo>
                    <a:lnTo>
                      <a:pt x="138" y="11447"/>
                    </a:lnTo>
                    <a:lnTo>
                      <a:pt x="13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14" name="Google Shape;614;p35"/>
              <p:cNvSpPr/>
              <p:nvPr/>
            </p:nvSpPr>
            <p:spPr>
              <a:xfrm>
                <a:off x="2021142" y="2958217"/>
                <a:ext cx="14604" cy="1257019"/>
              </a:xfrm>
              <a:custGeom>
                <a:avLst/>
                <a:gdLst/>
                <a:ahLst/>
                <a:cxnLst/>
                <a:rect l="l" t="t" r="r" b="b"/>
                <a:pathLst>
                  <a:path w="133" h="11448" extrusionOk="0">
                    <a:moveTo>
                      <a:pt x="1" y="0"/>
                    </a:moveTo>
                    <a:lnTo>
                      <a:pt x="1" y="11447"/>
                    </a:lnTo>
                    <a:lnTo>
                      <a:pt x="132" y="11447"/>
                    </a:lnTo>
                    <a:lnTo>
                      <a:pt x="13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15" name="Google Shape;615;p35"/>
              <p:cNvSpPr/>
              <p:nvPr/>
            </p:nvSpPr>
            <p:spPr>
              <a:xfrm>
                <a:off x="2068358" y="2958217"/>
                <a:ext cx="15153" cy="1257019"/>
              </a:xfrm>
              <a:custGeom>
                <a:avLst/>
                <a:gdLst/>
                <a:ahLst/>
                <a:cxnLst/>
                <a:rect l="l" t="t" r="r" b="b"/>
                <a:pathLst>
                  <a:path w="138" h="11448" extrusionOk="0">
                    <a:moveTo>
                      <a:pt x="0" y="0"/>
                    </a:moveTo>
                    <a:lnTo>
                      <a:pt x="0" y="11447"/>
                    </a:lnTo>
                    <a:lnTo>
                      <a:pt x="137" y="11447"/>
                    </a:lnTo>
                    <a:lnTo>
                      <a:pt x="137"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16" name="Google Shape;616;p35"/>
              <p:cNvSpPr/>
              <p:nvPr/>
            </p:nvSpPr>
            <p:spPr>
              <a:xfrm>
                <a:off x="2116122" y="2958217"/>
                <a:ext cx="14494" cy="1257019"/>
              </a:xfrm>
              <a:custGeom>
                <a:avLst/>
                <a:gdLst/>
                <a:ahLst/>
                <a:cxnLst/>
                <a:rect l="l" t="t" r="r" b="b"/>
                <a:pathLst>
                  <a:path w="132" h="11448" extrusionOk="0">
                    <a:moveTo>
                      <a:pt x="0" y="0"/>
                    </a:moveTo>
                    <a:lnTo>
                      <a:pt x="0" y="11447"/>
                    </a:lnTo>
                    <a:lnTo>
                      <a:pt x="132" y="11447"/>
                    </a:lnTo>
                    <a:lnTo>
                      <a:pt x="13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17" name="Google Shape;617;p35"/>
              <p:cNvSpPr/>
              <p:nvPr/>
            </p:nvSpPr>
            <p:spPr>
              <a:xfrm>
                <a:off x="2163228" y="2958217"/>
                <a:ext cx="15153" cy="1257019"/>
              </a:xfrm>
              <a:custGeom>
                <a:avLst/>
                <a:gdLst/>
                <a:ahLst/>
                <a:cxnLst/>
                <a:rect l="l" t="t" r="r" b="b"/>
                <a:pathLst>
                  <a:path w="138" h="11448" extrusionOk="0">
                    <a:moveTo>
                      <a:pt x="1" y="0"/>
                    </a:moveTo>
                    <a:lnTo>
                      <a:pt x="1" y="11447"/>
                    </a:lnTo>
                    <a:lnTo>
                      <a:pt x="138" y="11447"/>
                    </a:lnTo>
                    <a:lnTo>
                      <a:pt x="13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18" name="Google Shape;618;p35"/>
              <p:cNvSpPr/>
              <p:nvPr/>
            </p:nvSpPr>
            <p:spPr>
              <a:xfrm>
                <a:off x="2211651" y="2958217"/>
                <a:ext cx="14604" cy="1257019"/>
              </a:xfrm>
              <a:custGeom>
                <a:avLst/>
                <a:gdLst/>
                <a:ahLst/>
                <a:cxnLst/>
                <a:rect l="l" t="t" r="r" b="b"/>
                <a:pathLst>
                  <a:path w="133" h="11448" extrusionOk="0">
                    <a:moveTo>
                      <a:pt x="1" y="0"/>
                    </a:moveTo>
                    <a:lnTo>
                      <a:pt x="1" y="11447"/>
                    </a:lnTo>
                    <a:lnTo>
                      <a:pt x="132" y="11447"/>
                    </a:lnTo>
                    <a:lnTo>
                      <a:pt x="13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19" name="Google Shape;619;p35"/>
              <p:cNvSpPr/>
              <p:nvPr/>
            </p:nvSpPr>
            <p:spPr>
              <a:xfrm>
                <a:off x="1883669" y="2920225"/>
                <a:ext cx="384419" cy="12517"/>
              </a:xfrm>
              <a:custGeom>
                <a:avLst/>
                <a:gdLst/>
                <a:ahLst/>
                <a:cxnLst/>
                <a:rect l="l" t="t" r="r" b="b"/>
                <a:pathLst>
                  <a:path w="3501" h="114" extrusionOk="0">
                    <a:moveTo>
                      <a:pt x="1" y="0"/>
                    </a:moveTo>
                    <a:lnTo>
                      <a:pt x="1" y="114"/>
                    </a:lnTo>
                    <a:lnTo>
                      <a:pt x="3501" y="114"/>
                    </a:lnTo>
                    <a:lnTo>
                      <a:pt x="3501"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20" name="Google Shape;620;p35"/>
              <p:cNvSpPr/>
              <p:nvPr/>
            </p:nvSpPr>
            <p:spPr>
              <a:xfrm>
                <a:off x="1883669" y="4226886"/>
                <a:ext cx="384419" cy="12517"/>
              </a:xfrm>
              <a:custGeom>
                <a:avLst/>
                <a:gdLst/>
                <a:ahLst/>
                <a:cxnLst/>
                <a:rect l="l" t="t" r="r" b="b"/>
                <a:pathLst>
                  <a:path w="3501" h="114" extrusionOk="0">
                    <a:moveTo>
                      <a:pt x="1" y="0"/>
                    </a:moveTo>
                    <a:lnTo>
                      <a:pt x="1" y="114"/>
                    </a:lnTo>
                    <a:lnTo>
                      <a:pt x="3501" y="114"/>
                    </a:lnTo>
                    <a:lnTo>
                      <a:pt x="3501"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21" name="Google Shape;621;p35"/>
              <p:cNvSpPr/>
              <p:nvPr/>
            </p:nvSpPr>
            <p:spPr>
              <a:xfrm>
                <a:off x="1819543" y="2748712"/>
                <a:ext cx="512668" cy="12517"/>
              </a:xfrm>
              <a:custGeom>
                <a:avLst/>
                <a:gdLst/>
                <a:ahLst/>
                <a:cxnLst/>
                <a:rect l="l" t="t" r="r" b="b"/>
                <a:pathLst>
                  <a:path w="4669" h="114" extrusionOk="0">
                    <a:moveTo>
                      <a:pt x="1" y="0"/>
                    </a:moveTo>
                    <a:lnTo>
                      <a:pt x="1" y="114"/>
                    </a:lnTo>
                    <a:lnTo>
                      <a:pt x="4669" y="114"/>
                    </a:lnTo>
                    <a:lnTo>
                      <a:pt x="4669"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22" name="Google Shape;622;p35"/>
              <p:cNvSpPr/>
              <p:nvPr/>
            </p:nvSpPr>
            <p:spPr>
              <a:xfrm>
                <a:off x="2605076" y="2748712"/>
                <a:ext cx="512778" cy="171621"/>
              </a:xfrm>
              <a:custGeom>
                <a:avLst/>
                <a:gdLst/>
                <a:ahLst/>
                <a:cxnLst/>
                <a:rect l="l" t="t" r="r" b="b"/>
                <a:pathLst>
                  <a:path w="4670" h="1563" extrusionOk="0">
                    <a:moveTo>
                      <a:pt x="1" y="0"/>
                    </a:moveTo>
                    <a:lnTo>
                      <a:pt x="1" y="1562"/>
                    </a:lnTo>
                    <a:lnTo>
                      <a:pt x="4669" y="1562"/>
                    </a:lnTo>
                    <a:lnTo>
                      <a:pt x="4669" y="0"/>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23" name="Google Shape;623;p35"/>
              <p:cNvSpPr/>
              <p:nvPr/>
            </p:nvSpPr>
            <p:spPr>
              <a:xfrm>
                <a:off x="2669311" y="2920225"/>
                <a:ext cx="384309" cy="1319167"/>
              </a:xfrm>
              <a:custGeom>
                <a:avLst/>
                <a:gdLst/>
                <a:ahLst/>
                <a:cxnLst/>
                <a:rect l="l" t="t" r="r" b="b"/>
                <a:pathLst>
                  <a:path w="3500" h="12014" extrusionOk="0">
                    <a:moveTo>
                      <a:pt x="0" y="0"/>
                    </a:moveTo>
                    <a:lnTo>
                      <a:pt x="0" y="12014"/>
                    </a:lnTo>
                    <a:lnTo>
                      <a:pt x="3500" y="12014"/>
                    </a:lnTo>
                    <a:lnTo>
                      <a:pt x="3500" y="0"/>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24" name="Google Shape;624;p35"/>
              <p:cNvSpPr/>
              <p:nvPr/>
            </p:nvSpPr>
            <p:spPr>
              <a:xfrm>
                <a:off x="2710488" y="2958217"/>
                <a:ext cx="15153" cy="1257019"/>
              </a:xfrm>
              <a:custGeom>
                <a:avLst/>
                <a:gdLst/>
                <a:ahLst/>
                <a:cxnLst/>
                <a:rect l="l" t="t" r="r" b="b"/>
                <a:pathLst>
                  <a:path w="138" h="11448" extrusionOk="0">
                    <a:moveTo>
                      <a:pt x="1" y="0"/>
                    </a:moveTo>
                    <a:lnTo>
                      <a:pt x="1" y="11447"/>
                    </a:lnTo>
                    <a:lnTo>
                      <a:pt x="138" y="11447"/>
                    </a:lnTo>
                    <a:lnTo>
                      <a:pt x="13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25" name="Google Shape;625;p35"/>
              <p:cNvSpPr/>
              <p:nvPr/>
            </p:nvSpPr>
            <p:spPr>
              <a:xfrm>
                <a:off x="2758362" y="2958217"/>
                <a:ext cx="15153" cy="1257019"/>
              </a:xfrm>
              <a:custGeom>
                <a:avLst/>
                <a:gdLst/>
                <a:ahLst/>
                <a:cxnLst/>
                <a:rect l="l" t="t" r="r" b="b"/>
                <a:pathLst>
                  <a:path w="138" h="11448" extrusionOk="0">
                    <a:moveTo>
                      <a:pt x="0" y="0"/>
                    </a:moveTo>
                    <a:lnTo>
                      <a:pt x="0" y="11447"/>
                    </a:lnTo>
                    <a:lnTo>
                      <a:pt x="137" y="11447"/>
                    </a:lnTo>
                    <a:lnTo>
                      <a:pt x="137"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26" name="Google Shape;626;p35"/>
              <p:cNvSpPr/>
              <p:nvPr/>
            </p:nvSpPr>
            <p:spPr>
              <a:xfrm>
                <a:off x="2806785" y="2958217"/>
                <a:ext cx="14494" cy="1257019"/>
              </a:xfrm>
              <a:custGeom>
                <a:avLst/>
                <a:gdLst/>
                <a:ahLst/>
                <a:cxnLst/>
                <a:rect l="l" t="t" r="r" b="b"/>
                <a:pathLst>
                  <a:path w="132" h="11448" extrusionOk="0">
                    <a:moveTo>
                      <a:pt x="0" y="0"/>
                    </a:moveTo>
                    <a:lnTo>
                      <a:pt x="0" y="11447"/>
                    </a:lnTo>
                    <a:lnTo>
                      <a:pt x="131" y="11447"/>
                    </a:lnTo>
                    <a:lnTo>
                      <a:pt x="131"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27" name="Google Shape;627;p35"/>
              <p:cNvSpPr/>
              <p:nvPr/>
            </p:nvSpPr>
            <p:spPr>
              <a:xfrm>
                <a:off x="2853891" y="2958217"/>
                <a:ext cx="15153" cy="1257019"/>
              </a:xfrm>
              <a:custGeom>
                <a:avLst/>
                <a:gdLst/>
                <a:ahLst/>
                <a:cxnLst/>
                <a:rect l="l" t="t" r="r" b="b"/>
                <a:pathLst>
                  <a:path w="138" h="11448" extrusionOk="0">
                    <a:moveTo>
                      <a:pt x="1" y="0"/>
                    </a:moveTo>
                    <a:lnTo>
                      <a:pt x="1" y="11447"/>
                    </a:lnTo>
                    <a:lnTo>
                      <a:pt x="138" y="11447"/>
                    </a:lnTo>
                    <a:lnTo>
                      <a:pt x="13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28" name="Google Shape;628;p35"/>
              <p:cNvSpPr/>
              <p:nvPr/>
            </p:nvSpPr>
            <p:spPr>
              <a:xfrm>
                <a:off x="2901655" y="2958217"/>
                <a:ext cx="14494" cy="1257019"/>
              </a:xfrm>
              <a:custGeom>
                <a:avLst/>
                <a:gdLst/>
                <a:ahLst/>
                <a:cxnLst/>
                <a:rect l="l" t="t" r="r" b="b"/>
                <a:pathLst>
                  <a:path w="132" h="11448" extrusionOk="0">
                    <a:moveTo>
                      <a:pt x="1" y="0"/>
                    </a:moveTo>
                    <a:lnTo>
                      <a:pt x="1" y="11447"/>
                    </a:lnTo>
                    <a:lnTo>
                      <a:pt x="132" y="11447"/>
                    </a:lnTo>
                    <a:lnTo>
                      <a:pt x="13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29" name="Google Shape;629;p35"/>
              <p:cNvSpPr/>
              <p:nvPr/>
            </p:nvSpPr>
            <p:spPr>
              <a:xfrm>
                <a:off x="2950078" y="2958217"/>
                <a:ext cx="14604" cy="1257019"/>
              </a:xfrm>
              <a:custGeom>
                <a:avLst/>
                <a:gdLst/>
                <a:ahLst/>
                <a:cxnLst/>
                <a:rect l="l" t="t" r="r" b="b"/>
                <a:pathLst>
                  <a:path w="133" h="11448" extrusionOk="0">
                    <a:moveTo>
                      <a:pt x="1" y="0"/>
                    </a:moveTo>
                    <a:lnTo>
                      <a:pt x="1" y="11447"/>
                    </a:lnTo>
                    <a:lnTo>
                      <a:pt x="132" y="11447"/>
                    </a:lnTo>
                    <a:lnTo>
                      <a:pt x="13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30" name="Google Shape;630;p35"/>
              <p:cNvSpPr/>
              <p:nvPr/>
            </p:nvSpPr>
            <p:spPr>
              <a:xfrm>
                <a:off x="2997294" y="2958217"/>
                <a:ext cx="14494" cy="1257019"/>
              </a:xfrm>
              <a:custGeom>
                <a:avLst/>
                <a:gdLst/>
                <a:ahLst/>
                <a:cxnLst/>
                <a:rect l="l" t="t" r="r" b="b"/>
                <a:pathLst>
                  <a:path w="132" h="11448" extrusionOk="0">
                    <a:moveTo>
                      <a:pt x="0" y="0"/>
                    </a:moveTo>
                    <a:lnTo>
                      <a:pt x="0" y="11447"/>
                    </a:lnTo>
                    <a:lnTo>
                      <a:pt x="131" y="11447"/>
                    </a:lnTo>
                    <a:lnTo>
                      <a:pt x="131"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31" name="Google Shape;631;p35"/>
              <p:cNvSpPr/>
              <p:nvPr/>
            </p:nvSpPr>
            <p:spPr>
              <a:xfrm>
                <a:off x="2669311" y="2920225"/>
                <a:ext cx="384309" cy="12517"/>
              </a:xfrm>
              <a:custGeom>
                <a:avLst/>
                <a:gdLst/>
                <a:ahLst/>
                <a:cxnLst/>
                <a:rect l="l" t="t" r="r" b="b"/>
                <a:pathLst>
                  <a:path w="3500" h="114" extrusionOk="0">
                    <a:moveTo>
                      <a:pt x="0" y="0"/>
                    </a:moveTo>
                    <a:lnTo>
                      <a:pt x="0" y="114"/>
                    </a:lnTo>
                    <a:lnTo>
                      <a:pt x="3500" y="114"/>
                    </a:lnTo>
                    <a:lnTo>
                      <a:pt x="3500"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32" name="Google Shape;632;p35"/>
              <p:cNvSpPr/>
              <p:nvPr/>
            </p:nvSpPr>
            <p:spPr>
              <a:xfrm>
                <a:off x="2669311" y="4226886"/>
                <a:ext cx="384309" cy="12517"/>
              </a:xfrm>
              <a:custGeom>
                <a:avLst/>
                <a:gdLst/>
                <a:ahLst/>
                <a:cxnLst/>
                <a:rect l="l" t="t" r="r" b="b"/>
                <a:pathLst>
                  <a:path w="3500" h="114" extrusionOk="0">
                    <a:moveTo>
                      <a:pt x="0" y="0"/>
                    </a:moveTo>
                    <a:lnTo>
                      <a:pt x="0" y="114"/>
                    </a:lnTo>
                    <a:lnTo>
                      <a:pt x="3500" y="114"/>
                    </a:lnTo>
                    <a:lnTo>
                      <a:pt x="3500"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33" name="Google Shape;633;p35"/>
              <p:cNvSpPr/>
              <p:nvPr/>
            </p:nvSpPr>
            <p:spPr>
              <a:xfrm>
                <a:off x="2605076" y="2748712"/>
                <a:ext cx="512778" cy="12517"/>
              </a:xfrm>
              <a:custGeom>
                <a:avLst/>
                <a:gdLst/>
                <a:ahLst/>
                <a:cxnLst/>
                <a:rect l="l" t="t" r="r" b="b"/>
                <a:pathLst>
                  <a:path w="4670" h="114" extrusionOk="0">
                    <a:moveTo>
                      <a:pt x="1" y="0"/>
                    </a:moveTo>
                    <a:lnTo>
                      <a:pt x="1" y="114"/>
                    </a:lnTo>
                    <a:lnTo>
                      <a:pt x="4669" y="114"/>
                    </a:lnTo>
                    <a:lnTo>
                      <a:pt x="4669"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34" name="Google Shape;634;p35"/>
              <p:cNvSpPr/>
              <p:nvPr/>
            </p:nvSpPr>
            <p:spPr>
              <a:xfrm>
                <a:off x="3392696" y="2748712"/>
                <a:ext cx="512009" cy="171621"/>
              </a:xfrm>
              <a:custGeom>
                <a:avLst/>
                <a:gdLst/>
                <a:ahLst/>
                <a:cxnLst/>
                <a:rect l="l" t="t" r="r" b="b"/>
                <a:pathLst>
                  <a:path w="4663" h="1563" extrusionOk="0">
                    <a:moveTo>
                      <a:pt x="0" y="0"/>
                    </a:moveTo>
                    <a:lnTo>
                      <a:pt x="0" y="1562"/>
                    </a:lnTo>
                    <a:lnTo>
                      <a:pt x="4662" y="1562"/>
                    </a:lnTo>
                    <a:lnTo>
                      <a:pt x="4662" y="0"/>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35" name="Google Shape;635;p35"/>
              <p:cNvSpPr/>
              <p:nvPr/>
            </p:nvSpPr>
            <p:spPr>
              <a:xfrm>
                <a:off x="3456162" y="2920225"/>
                <a:ext cx="385077" cy="1319167"/>
              </a:xfrm>
              <a:custGeom>
                <a:avLst/>
                <a:gdLst/>
                <a:ahLst/>
                <a:cxnLst/>
                <a:rect l="l" t="t" r="r" b="b"/>
                <a:pathLst>
                  <a:path w="3507" h="12014" extrusionOk="0">
                    <a:moveTo>
                      <a:pt x="0" y="0"/>
                    </a:moveTo>
                    <a:lnTo>
                      <a:pt x="0" y="12014"/>
                    </a:lnTo>
                    <a:lnTo>
                      <a:pt x="3506" y="12014"/>
                    </a:lnTo>
                    <a:lnTo>
                      <a:pt x="3506" y="0"/>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36" name="Google Shape;636;p35"/>
              <p:cNvSpPr/>
              <p:nvPr/>
            </p:nvSpPr>
            <p:spPr>
              <a:xfrm>
                <a:off x="3498107" y="2958217"/>
                <a:ext cx="15153" cy="1257019"/>
              </a:xfrm>
              <a:custGeom>
                <a:avLst/>
                <a:gdLst/>
                <a:ahLst/>
                <a:cxnLst/>
                <a:rect l="l" t="t" r="r" b="b"/>
                <a:pathLst>
                  <a:path w="138" h="11448" extrusionOk="0">
                    <a:moveTo>
                      <a:pt x="0" y="0"/>
                    </a:moveTo>
                    <a:lnTo>
                      <a:pt x="0" y="11447"/>
                    </a:lnTo>
                    <a:lnTo>
                      <a:pt x="137" y="11447"/>
                    </a:lnTo>
                    <a:lnTo>
                      <a:pt x="137"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37" name="Google Shape;637;p35"/>
              <p:cNvSpPr/>
              <p:nvPr/>
            </p:nvSpPr>
            <p:spPr>
              <a:xfrm>
                <a:off x="3545212" y="2958217"/>
                <a:ext cx="15153" cy="1257019"/>
              </a:xfrm>
              <a:custGeom>
                <a:avLst/>
                <a:gdLst/>
                <a:ahLst/>
                <a:cxnLst/>
                <a:rect l="l" t="t" r="r" b="b"/>
                <a:pathLst>
                  <a:path w="138" h="11448" extrusionOk="0">
                    <a:moveTo>
                      <a:pt x="0" y="0"/>
                    </a:moveTo>
                    <a:lnTo>
                      <a:pt x="0" y="11447"/>
                    </a:lnTo>
                    <a:lnTo>
                      <a:pt x="137" y="11447"/>
                    </a:lnTo>
                    <a:lnTo>
                      <a:pt x="137"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38" name="Google Shape;638;p35"/>
              <p:cNvSpPr/>
              <p:nvPr/>
            </p:nvSpPr>
            <p:spPr>
              <a:xfrm>
                <a:off x="3593636" y="2958217"/>
                <a:ext cx="15153" cy="1257019"/>
              </a:xfrm>
              <a:custGeom>
                <a:avLst/>
                <a:gdLst/>
                <a:ahLst/>
                <a:cxnLst/>
                <a:rect l="l" t="t" r="r" b="b"/>
                <a:pathLst>
                  <a:path w="138" h="11448" extrusionOk="0">
                    <a:moveTo>
                      <a:pt x="0" y="0"/>
                    </a:moveTo>
                    <a:lnTo>
                      <a:pt x="0" y="11447"/>
                    </a:lnTo>
                    <a:lnTo>
                      <a:pt x="138" y="11447"/>
                    </a:lnTo>
                    <a:lnTo>
                      <a:pt x="13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39" name="Google Shape;639;p35"/>
              <p:cNvSpPr/>
              <p:nvPr/>
            </p:nvSpPr>
            <p:spPr>
              <a:xfrm>
                <a:off x="3641400" y="2958217"/>
                <a:ext cx="14494" cy="1257019"/>
              </a:xfrm>
              <a:custGeom>
                <a:avLst/>
                <a:gdLst/>
                <a:ahLst/>
                <a:cxnLst/>
                <a:rect l="l" t="t" r="r" b="b"/>
                <a:pathLst>
                  <a:path w="132" h="11448" extrusionOk="0">
                    <a:moveTo>
                      <a:pt x="1" y="0"/>
                    </a:moveTo>
                    <a:lnTo>
                      <a:pt x="1" y="11447"/>
                    </a:lnTo>
                    <a:lnTo>
                      <a:pt x="132" y="11447"/>
                    </a:lnTo>
                    <a:lnTo>
                      <a:pt x="13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40" name="Google Shape;640;p35"/>
              <p:cNvSpPr/>
              <p:nvPr/>
            </p:nvSpPr>
            <p:spPr>
              <a:xfrm>
                <a:off x="3688506" y="2958217"/>
                <a:ext cx="15263" cy="1257019"/>
              </a:xfrm>
              <a:custGeom>
                <a:avLst/>
                <a:gdLst/>
                <a:ahLst/>
                <a:cxnLst/>
                <a:rect l="l" t="t" r="r" b="b"/>
                <a:pathLst>
                  <a:path w="139" h="11448" extrusionOk="0">
                    <a:moveTo>
                      <a:pt x="1" y="0"/>
                    </a:moveTo>
                    <a:lnTo>
                      <a:pt x="1" y="11447"/>
                    </a:lnTo>
                    <a:lnTo>
                      <a:pt x="138" y="11447"/>
                    </a:lnTo>
                    <a:lnTo>
                      <a:pt x="13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41" name="Google Shape;641;p35"/>
              <p:cNvSpPr/>
              <p:nvPr/>
            </p:nvSpPr>
            <p:spPr>
              <a:xfrm>
                <a:off x="3737039" y="2958217"/>
                <a:ext cx="14494" cy="1257019"/>
              </a:xfrm>
              <a:custGeom>
                <a:avLst/>
                <a:gdLst/>
                <a:ahLst/>
                <a:cxnLst/>
                <a:rect l="l" t="t" r="r" b="b"/>
                <a:pathLst>
                  <a:path w="132" h="11448" extrusionOk="0">
                    <a:moveTo>
                      <a:pt x="0" y="0"/>
                    </a:moveTo>
                    <a:lnTo>
                      <a:pt x="0" y="11447"/>
                    </a:lnTo>
                    <a:lnTo>
                      <a:pt x="131" y="11447"/>
                    </a:lnTo>
                    <a:lnTo>
                      <a:pt x="131"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42" name="Google Shape;642;p35"/>
              <p:cNvSpPr/>
              <p:nvPr/>
            </p:nvSpPr>
            <p:spPr>
              <a:xfrm>
                <a:off x="3784803" y="2958217"/>
                <a:ext cx="14494" cy="1257019"/>
              </a:xfrm>
              <a:custGeom>
                <a:avLst/>
                <a:gdLst/>
                <a:ahLst/>
                <a:cxnLst/>
                <a:rect l="l" t="t" r="r" b="b"/>
                <a:pathLst>
                  <a:path w="132" h="11448" extrusionOk="0">
                    <a:moveTo>
                      <a:pt x="0" y="0"/>
                    </a:moveTo>
                    <a:lnTo>
                      <a:pt x="0" y="11447"/>
                    </a:lnTo>
                    <a:lnTo>
                      <a:pt x="132" y="11447"/>
                    </a:lnTo>
                    <a:lnTo>
                      <a:pt x="132"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43" name="Google Shape;643;p35"/>
              <p:cNvSpPr/>
              <p:nvPr/>
            </p:nvSpPr>
            <p:spPr>
              <a:xfrm>
                <a:off x="3456162" y="2920225"/>
                <a:ext cx="385077" cy="12517"/>
              </a:xfrm>
              <a:custGeom>
                <a:avLst/>
                <a:gdLst/>
                <a:ahLst/>
                <a:cxnLst/>
                <a:rect l="l" t="t" r="r" b="b"/>
                <a:pathLst>
                  <a:path w="3507" h="114" extrusionOk="0">
                    <a:moveTo>
                      <a:pt x="0" y="0"/>
                    </a:moveTo>
                    <a:lnTo>
                      <a:pt x="0" y="114"/>
                    </a:lnTo>
                    <a:lnTo>
                      <a:pt x="3506" y="114"/>
                    </a:lnTo>
                    <a:lnTo>
                      <a:pt x="3506"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44" name="Google Shape;644;p35"/>
              <p:cNvSpPr/>
              <p:nvPr/>
            </p:nvSpPr>
            <p:spPr>
              <a:xfrm>
                <a:off x="3456162" y="4226886"/>
                <a:ext cx="385077" cy="12517"/>
              </a:xfrm>
              <a:custGeom>
                <a:avLst/>
                <a:gdLst/>
                <a:ahLst/>
                <a:cxnLst/>
                <a:rect l="l" t="t" r="r" b="b"/>
                <a:pathLst>
                  <a:path w="3507" h="114" extrusionOk="0">
                    <a:moveTo>
                      <a:pt x="0" y="0"/>
                    </a:moveTo>
                    <a:lnTo>
                      <a:pt x="0" y="114"/>
                    </a:lnTo>
                    <a:lnTo>
                      <a:pt x="3506" y="114"/>
                    </a:lnTo>
                    <a:lnTo>
                      <a:pt x="3506"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45" name="Google Shape;645;p35"/>
              <p:cNvSpPr/>
              <p:nvPr/>
            </p:nvSpPr>
            <p:spPr>
              <a:xfrm>
                <a:off x="3392696" y="2748712"/>
                <a:ext cx="512009" cy="12517"/>
              </a:xfrm>
              <a:custGeom>
                <a:avLst/>
                <a:gdLst/>
                <a:ahLst/>
                <a:cxnLst/>
                <a:rect l="l" t="t" r="r" b="b"/>
                <a:pathLst>
                  <a:path w="4663" h="114" extrusionOk="0">
                    <a:moveTo>
                      <a:pt x="0" y="0"/>
                    </a:moveTo>
                    <a:lnTo>
                      <a:pt x="0" y="114"/>
                    </a:lnTo>
                    <a:lnTo>
                      <a:pt x="4662" y="114"/>
                    </a:lnTo>
                    <a:lnTo>
                      <a:pt x="4662" y="0"/>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46" name="Google Shape;646;p35"/>
              <p:cNvSpPr/>
              <p:nvPr/>
            </p:nvSpPr>
            <p:spPr>
              <a:xfrm>
                <a:off x="963297" y="4239294"/>
                <a:ext cx="2999036" cy="53144"/>
              </a:xfrm>
              <a:custGeom>
                <a:avLst/>
                <a:gdLst/>
                <a:ahLst/>
                <a:cxnLst/>
                <a:rect l="l" t="t" r="r" b="b"/>
                <a:pathLst>
                  <a:path w="27313" h="484" extrusionOk="0">
                    <a:moveTo>
                      <a:pt x="0" y="1"/>
                    </a:moveTo>
                    <a:lnTo>
                      <a:pt x="0" y="484"/>
                    </a:lnTo>
                    <a:lnTo>
                      <a:pt x="27312" y="484"/>
                    </a:lnTo>
                    <a:lnTo>
                      <a:pt x="27312" y="1"/>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47" name="Google Shape;647;p35"/>
              <p:cNvSpPr/>
              <p:nvPr/>
            </p:nvSpPr>
            <p:spPr>
              <a:xfrm>
                <a:off x="963297" y="4285082"/>
                <a:ext cx="2999036" cy="8016"/>
              </a:xfrm>
              <a:custGeom>
                <a:avLst/>
                <a:gdLst/>
                <a:ahLst/>
                <a:cxnLst/>
                <a:rect l="l" t="t" r="r" b="b"/>
                <a:pathLst>
                  <a:path w="27313" h="73" extrusionOk="0">
                    <a:moveTo>
                      <a:pt x="0" y="1"/>
                    </a:moveTo>
                    <a:lnTo>
                      <a:pt x="0" y="73"/>
                    </a:lnTo>
                    <a:lnTo>
                      <a:pt x="27312" y="73"/>
                    </a:lnTo>
                    <a:lnTo>
                      <a:pt x="27312" y="1"/>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48" name="Google Shape;648;p35"/>
              <p:cNvSpPr/>
              <p:nvPr/>
            </p:nvSpPr>
            <p:spPr>
              <a:xfrm>
                <a:off x="902466" y="4291670"/>
                <a:ext cx="3120038" cy="53144"/>
              </a:xfrm>
              <a:custGeom>
                <a:avLst/>
                <a:gdLst/>
                <a:ahLst/>
                <a:cxnLst/>
                <a:rect l="l" t="t" r="r" b="b"/>
                <a:pathLst>
                  <a:path w="28415" h="484" extrusionOk="0">
                    <a:moveTo>
                      <a:pt x="0" y="1"/>
                    </a:moveTo>
                    <a:lnTo>
                      <a:pt x="0" y="484"/>
                    </a:lnTo>
                    <a:lnTo>
                      <a:pt x="28415" y="484"/>
                    </a:lnTo>
                    <a:lnTo>
                      <a:pt x="28415" y="1"/>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49" name="Google Shape;649;p35"/>
              <p:cNvSpPr/>
              <p:nvPr/>
            </p:nvSpPr>
            <p:spPr>
              <a:xfrm>
                <a:off x="902466" y="4337458"/>
                <a:ext cx="3120038" cy="7357"/>
              </a:xfrm>
              <a:custGeom>
                <a:avLst/>
                <a:gdLst/>
                <a:ahLst/>
                <a:cxnLst/>
                <a:rect l="l" t="t" r="r" b="b"/>
                <a:pathLst>
                  <a:path w="28415" h="67" extrusionOk="0">
                    <a:moveTo>
                      <a:pt x="0" y="1"/>
                    </a:moveTo>
                    <a:lnTo>
                      <a:pt x="0" y="67"/>
                    </a:lnTo>
                    <a:lnTo>
                      <a:pt x="28415" y="67"/>
                    </a:lnTo>
                    <a:lnTo>
                      <a:pt x="28415" y="1"/>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50" name="Google Shape;650;p35"/>
              <p:cNvSpPr/>
              <p:nvPr/>
            </p:nvSpPr>
            <p:spPr>
              <a:xfrm>
                <a:off x="853933" y="4343388"/>
                <a:ext cx="3217652" cy="53144"/>
              </a:xfrm>
              <a:custGeom>
                <a:avLst/>
                <a:gdLst/>
                <a:ahLst/>
                <a:cxnLst/>
                <a:rect l="l" t="t" r="r" b="b"/>
                <a:pathLst>
                  <a:path w="29304" h="484" extrusionOk="0">
                    <a:moveTo>
                      <a:pt x="1" y="1"/>
                    </a:moveTo>
                    <a:lnTo>
                      <a:pt x="1" y="484"/>
                    </a:lnTo>
                    <a:lnTo>
                      <a:pt x="29304" y="484"/>
                    </a:lnTo>
                    <a:lnTo>
                      <a:pt x="29304" y="1"/>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51" name="Google Shape;651;p35"/>
              <p:cNvSpPr/>
              <p:nvPr/>
            </p:nvSpPr>
            <p:spPr>
              <a:xfrm>
                <a:off x="853933" y="4389176"/>
                <a:ext cx="3217652" cy="7357"/>
              </a:xfrm>
              <a:custGeom>
                <a:avLst/>
                <a:gdLst/>
                <a:ahLst/>
                <a:cxnLst/>
                <a:rect l="l" t="t" r="r" b="b"/>
                <a:pathLst>
                  <a:path w="29304" h="67" extrusionOk="0">
                    <a:moveTo>
                      <a:pt x="1" y="1"/>
                    </a:moveTo>
                    <a:lnTo>
                      <a:pt x="1" y="67"/>
                    </a:lnTo>
                    <a:lnTo>
                      <a:pt x="29304" y="67"/>
                    </a:lnTo>
                    <a:lnTo>
                      <a:pt x="29304" y="1"/>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52" name="Google Shape;652;p35"/>
              <p:cNvSpPr/>
              <p:nvPr/>
            </p:nvSpPr>
            <p:spPr>
              <a:xfrm>
                <a:off x="819894" y="4395764"/>
                <a:ext cx="3286389" cy="53144"/>
              </a:xfrm>
              <a:custGeom>
                <a:avLst/>
                <a:gdLst/>
                <a:ahLst/>
                <a:cxnLst/>
                <a:rect l="l" t="t" r="r" b="b"/>
                <a:pathLst>
                  <a:path w="29930" h="484" extrusionOk="0">
                    <a:moveTo>
                      <a:pt x="1" y="1"/>
                    </a:moveTo>
                    <a:lnTo>
                      <a:pt x="1" y="483"/>
                    </a:lnTo>
                    <a:lnTo>
                      <a:pt x="29930" y="483"/>
                    </a:lnTo>
                    <a:lnTo>
                      <a:pt x="29930" y="1"/>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53" name="Google Shape;653;p35"/>
              <p:cNvSpPr/>
              <p:nvPr/>
            </p:nvSpPr>
            <p:spPr>
              <a:xfrm>
                <a:off x="819894" y="4441552"/>
                <a:ext cx="3286389" cy="7357"/>
              </a:xfrm>
              <a:custGeom>
                <a:avLst/>
                <a:gdLst/>
                <a:ahLst/>
                <a:cxnLst/>
                <a:rect l="l" t="t" r="r" b="b"/>
                <a:pathLst>
                  <a:path w="29930" h="67" extrusionOk="0">
                    <a:moveTo>
                      <a:pt x="1" y="1"/>
                    </a:moveTo>
                    <a:lnTo>
                      <a:pt x="1" y="66"/>
                    </a:lnTo>
                    <a:lnTo>
                      <a:pt x="29930" y="66"/>
                    </a:lnTo>
                    <a:lnTo>
                      <a:pt x="29930" y="1"/>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54" name="Google Shape;654;p35"/>
              <p:cNvSpPr/>
              <p:nvPr/>
            </p:nvSpPr>
            <p:spPr>
              <a:xfrm>
                <a:off x="770153" y="4448140"/>
                <a:ext cx="3385870" cy="53144"/>
              </a:xfrm>
              <a:custGeom>
                <a:avLst/>
                <a:gdLst/>
                <a:ahLst/>
                <a:cxnLst/>
                <a:rect l="l" t="t" r="r" b="b"/>
                <a:pathLst>
                  <a:path w="30836" h="484" extrusionOk="0">
                    <a:moveTo>
                      <a:pt x="1" y="1"/>
                    </a:moveTo>
                    <a:lnTo>
                      <a:pt x="1" y="483"/>
                    </a:lnTo>
                    <a:lnTo>
                      <a:pt x="30836" y="483"/>
                    </a:lnTo>
                    <a:lnTo>
                      <a:pt x="30836" y="1"/>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55" name="Google Shape;655;p35"/>
              <p:cNvSpPr/>
              <p:nvPr/>
            </p:nvSpPr>
            <p:spPr>
              <a:xfrm>
                <a:off x="770153" y="4493928"/>
                <a:ext cx="3385870" cy="7357"/>
              </a:xfrm>
              <a:custGeom>
                <a:avLst/>
                <a:gdLst/>
                <a:ahLst/>
                <a:cxnLst/>
                <a:rect l="l" t="t" r="r" b="b"/>
                <a:pathLst>
                  <a:path w="30836" h="67" extrusionOk="0">
                    <a:moveTo>
                      <a:pt x="1" y="1"/>
                    </a:moveTo>
                    <a:lnTo>
                      <a:pt x="1" y="66"/>
                    </a:lnTo>
                    <a:lnTo>
                      <a:pt x="30836" y="66"/>
                    </a:lnTo>
                    <a:lnTo>
                      <a:pt x="30836" y="1"/>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56" name="Google Shape;656;p35"/>
              <p:cNvSpPr/>
              <p:nvPr/>
            </p:nvSpPr>
            <p:spPr>
              <a:xfrm>
                <a:off x="732820" y="4499858"/>
                <a:ext cx="3459877" cy="53144"/>
              </a:xfrm>
              <a:custGeom>
                <a:avLst/>
                <a:gdLst/>
                <a:ahLst/>
                <a:cxnLst/>
                <a:rect l="l" t="t" r="r" b="b"/>
                <a:pathLst>
                  <a:path w="31510" h="484" extrusionOk="0">
                    <a:moveTo>
                      <a:pt x="1" y="1"/>
                    </a:moveTo>
                    <a:lnTo>
                      <a:pt x="1" y="483"/>
                    </a:lnTo>
                    <a:lnTo>
                      <a:pt x="31510" y="483"/>
                    </a:lnTo>
                    <a:lnTo>
                      <a:pt x="31510" y="1"/>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57" name="Google Shape;657;p35"/>
              <p:cNvSpPr/>
              <p:nvPr/>
            </p:nvSpPr>
            <p:spPr>
              <a:xfrm>
                <a:off x="732820" y="4546304"/>
                <a:ext cx="3459877" cy="7357"/>
              </a:xfrm>
              <a:custGeom>
                <a:avLst/>
                <a:gdLst/>
                <a:ahLst/>
                <a:cxnLst/>
                <a:rect l="l" t="t" r="r" b="b"/>
                <a:pathLst>
                  <a:path w="31510" h="67" extrusionOk="0">
                    <a:moveTo>
                      <a:pt x="1" y="1"/>
                    </a:moveTo>
                    <a:lnTo>
                      <a:pt x="1" y="66"/>
                    </a:lnTo>
                    <a:lnTo>
                      <a:pt x="31510" y="66"/>
                    </a:lnTo>
                    <a:lnTo>
                      <a:pt x="31510" y="1"/>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58" name="Google Shape;658;p35"/>
              <p:cNvSpPr/>
              <p:nvPr/>
            </p:nvSpPr>
            <p:spPr>
              <a:xfrm>
                <a:off x="695597" y="4552234"/>
                <a:ext cx="3535091" cy="53144"/>
              </a:xfrm>
              <a:custGeom>
                <a:avLst/>
                <a:gdLst/>
                <a:ahLst/>
                <a:cxnLst/>
                <a:rect l="l" t="t" r="r" b="b"/>
                <a:pathLst>
                  <a:path w="32195" h="484" extrusionOk="0">
                    <a:moveTo>
                      <a:pt x="0" y="0"/>
                    </a:moveTo>
                    <a:lnTo>
                      <a:pt x="0" y="483"/>
                    </a:lnTo>
                    <a:lnTo>
                      <a:pt x="32194" y="483"/>
                    </a:lnTo>
                    <a:lnTo>
                      <a:pt x="32194" y="0"/>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59" name="Google Shape;659;p35"/>
              <p:cNvSpPr/>
              <p:nvPr/>
            </p:nvSpPr>
            <p:spPr>
              <a:xfrm>
                <a:off x="695597" y="4598022"/>
                <a:ext cx="3535091" cy="7357"/>
              </a:xfrm>
              <a:custGeom>
                <a:avLst/>
                <a:gdLst/>
                <a:ahLst/>
                <a:cxnLst/>
                <a:rect l="l" t="t" r="r" b="b"/>
                <a:pathLst>
                  <a:path w="32195" h="67" extrusionOk="0">
                    <a:moveTo>
                      <a:pt x="0" y="1"/>
                    </a:moveTo>
                    <a:lnTo>
                      <a:pt x="0" y="66"/>
                    </a:lnTo>
                    <a:lnTo>
                      <a:pt x="32194" y="66"/>
                    </a:lnTo>
                    <a:lnTo>
                      <a:pt x="32194" y="1"/>
                    </a:lnTo>
                    <a:close/>
                  </a:path>
                </a:pathLst>
              </a:custGeom>
              <a:solidFill>
                <a:schemeClr val="dk1"/>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60" name="Google Shape;660;p35"/>
              <p:cNvSpPr/>
              <p:nvPr/>
            </p:nvSpPr>
            <p:spPr>
              <a:xfrm>
                <a:off x="541762" y="1074100"/>
                <a:ext cx="3842758" cy="1297646"/>
              </a:xfrm>
              <a:custGeom>
                <a:avLst/>
                <a:gdLst/>
                <a:ahLst/>
                <a:cxnLst/>
                <a:rect l="l" t="t" r="r" b="b"/>
                <a:pathLst>
                  <a:path w="34997" h="11818" extrusionOk="0">
                    <a:moveTo>
                      <a:pt x="17498" y="1"/>
                    </a:moveTo>
                    <a:lnTo>
                      <a:pt x="0" y="11817"/>
                    </a:lnTo>
                    <a:lnTo>
                      <a:pt x="34996" y="11817"/>
                    </a:lnTo>
                    <a:lnTo>
                      <a:pt x="17498" y="1"/>
                    </a:ln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61" name="Google Shape;661;p35"/>
              <p:cNvSpPr/>
              <p:nvPr/>
            </p:nvSpPr>
            <p:spPr>
              <a:xfrm>
                <a:off x="1034010" y="1256154"/>
                <a:ext cx="2857610" cy="965054"/>
              </a:xfrm>
              <a:custGeom>
                <a:avLst/>
                <a:gdLst/>
                <a:ahLst/>
                <a:cxnLst/>
                <a:rect l="l" t="t" r="r" b="b"/>
                <a:pathLst>
                  <a:path w="26025" h="8789" extrusionOk="0">
                    <a:moveTo>
                      <a:pt x="13015" y="0"/>
                    </a:moveTo>
                    <a:lnTo>
                      <a:pt x="0" y="8788"/>
                    </a:lnTo>
                    <a:lnTo>
                      <a:pt x="26024" y="8788"/>
                    </a:lnTo>
                    <a:lnTo>
                      <a:pt x="13015" y="0"/>
                    </a:lnTo>
                    <a:close/>
                  </a:path>
                </a:pathLst>
              </a:custGeom>
              <a:solidFill>
                <a:schemeClr val="accent5"/>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62" name="Google Shape;662;p35"/>
              <p:cNvSpPr/>
              <p:nvPr/>
            </p:nvSpPr>
            <p:spPr>
              <a:xfrm>
                <a:off x="1034010" y="1256154"/>
                <a:ext cx="2857610" cy="965054"/>
              </a:xfrm>
              <a:custGeom>
                <a:avLst/>
                <a:gdLst/>
                <a:ahLst/>
                <a:cxnLst/>
                <a:rect l="l" t="t" r="r" b="b"/>
                <a:pathLst>
                  <a:path w="26025" h="8789" extrusionOk="0">
                    <a:moveTo>
                      <a:pt x="13015" y="0"/>
                    </a:moveTo>
                    <a:lnTo>
                      <a:pt x="0" y="8788"/>
                    </a:lnTo>
                    <a:lnTo>
                      <a:pt x="597" y="8788"/>
                    </a:lnTo>
                    <a:lnTo>
                      <a:pt x="13015" y="406"/>
                    </a:lnTo>
                    <a:lnTo>
                      <a:pt x="25428" y="8788"/>
                    </a:lnTo>
                    <a:lnTo>
                      <a:pt x="26024" y="8788"/>
                    </a:lnTo>
                    <a:lnTo>
                      <a:pt x="13015"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63" name="Google Shape;663;p35"/>
              <p:cNvSpPr/>
              <p:nvPr/>
            </p:nvSpPr>
            <p:spPr>
              <a:xfrm>
                <a:off x="2051119" y="1485424"/>
                <a:ext cx="847675" cy="658266"/>
              </a:xfrm>
              <a:custGeom>
                <a:avLst/>
                <a:gdLst/>
                <a:ahLst/>
                <a:cxnLst/>
                <a:rect l="l" t="t" r="r" b="b"/>
                <a:pathLst>
                  <a:path w="7720" h="5995" extrusionOk="0">
                    <a:moveTo>
                      <a:pt x="3863" y="0"/>
                    </a:moveTo>
                    <a:cubicBezTo>
                      <a:pt x="1648" y="0"/>
                      <a:pt x="0" y="2390"/>
                      <a:pt x="1350" y="4727"/>
                    </a:cubicBezTo>
                    <a:cubicBezTo>
                      <a:pt x="1540" y="5049"/>
                      <a:pt x="1809" y="5317"/>
                      <a:pt x="2125" y="5508"/>
                    </a:cubicBezTo>
                    <a:cubicBezTo>
                      <a:pt x="2711" y="5845"/>
                      <a:pt x="3300" y="5995"/>
                      <a:pt x="3854" y="5995"/>
                    </a:cubicBezTo>
                    <a:cubicBezTo>
                      <a:pt x="6070" y="5995"/>
                      <a:pt x="7719" y="3600"/>
                      <a:pt x="6370" y="1263"/>
                    </a:cubicBezTo>
                    <a:cubicBezTo>
                      <a:pt x="6179" y="947"/>
                      <a:pt x="5910" y="678"/>
                      <a:pt x="5594" y="488"/>
                    </a:cubicBezTo>
                    <a:cubicBezTo>
                      <a:pt x="5007" y="150"/>
                      <a:pt x="4417" y="0"/>
                      <a:pt x="3863"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64" name="Google Shape;664;p35"/>
              <p:cNvSpPr/>
              <p:nvPr/>
            </p:nvSpPr>
            <p:spPr>
              <a:xfrm>
                <a:off x="2051009" y="1466428"/>
                <a:ext cx="847675" cy="658376"/>
              </a:xfrm>
              <a:custGeom>
                <a:avLst/>
                <a:gdLst/>
                <a:ahLst/>
                <a:cxnLst/>
                <a:rect l="l" t="t" r="r" b="b"/>
                <a:pathLst>
                  <a:path w="7720" h="5996" extrusionOk="0">
                    <a:moveTo>
                      <a:pt x="3866" y="1"/>
                    </a:moveTo>
                    <a:cubicBezTo>
                      <a:pt x="1650" y="1"/>
                      <a:pt x="1" y="2395"/>
                      <a:pt x="1351" y="4733"/>
                    </a:cubicBezTo>
                    <a:cubicBezTo>
                      <a:pt x="1541" y="5055"/>
                      <a:pt x="1810" y="5323"/>
                      <a:pt x="2126" y="5508"/>
                    </a:cubicBezTo>
                    <a:cubicBezTo>
                      <a:pt x="2713" y="5846"/>
                      <a:pt x="3303" y="5995"/>
                      <a:pt x="3857" y="5995"/>
                    </a:cubicBezTo>
                    <a:cubicBezTo>
                      <a:pt x="6072" y="5995"/>
                      <a:pt x="7720" y="3605"/>
                      <a:pt x="6371" y="1269"/>
                    </a:cubicBezTo>
                    <a:cubicBezTo>
                      <a:pt x="6180" y="947"/>
                      <a:pt x="5911" y="679"/>
                      <a:pt x="5595" y="488"/>
                    </a:cubicBezTo>
                    <a:cubicBezTo>
                      <a:pt x="5009" y="150"/>
                      <a:pt x="4420" y="1"/>
                      <a:pt x="3866" y="1"/>
                    </a:cubicBezTo>
                    <a:close/>
                  </a:path>
                </a:pathLst>
              </a:custGeom>
              <a:solidFill>
                <a:schemeClr val="lt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65" name="Google Shape;665;p35"/>
              <p:cNvSpPr/>
              <p:nvPr/>
            </p:nvSpPr>
            <p:spPr>
              <a:xfrm>
                <a:off x="3891643" y="625523"/>
                <a:ext cx="501684" cy="241618"/>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66" name="Google Shape;666;p35"/>
              <p:cNvSpPr/>
              <p:nvPr/>
            </p:nvSpPr>
            <p:spPr>
              <a:xfrm>
                <a:off x="631017" y="1439888"/>
                <a:ext cx="438150" cy="396324"/>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sp>
            <p:nvSpPr>
              <p:cNvPr id="667" name="Google Shape;667;p35"/>
              <p:cNvSpPr/>
              <p:nvPr/>
            </p:nvSpPr>
            <p:spPr>
              <a:xfrm rot="3198191">
                <a:off x="4384519" y="3032808"/>
                <a:ext cx="501680" cy="241616"/>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just" rtl="0">
                  <a:spcBef>
                    <a:spcPts val="0"/>
                  </a:spcBef>
                  <a:spcAft>
                    <a:spcPts val="0"/>
                  </a:spcAft>
                  <a:buNone/>
                </a:pPr>
                <a:endParaRPr/>
              </a:p>
            </p:txBody>
          </p:sp>
        </p:grpSp>
      </p:grpSp>
      <p:sp>
        <p:nvSpPr>
          <p:cNvPr id="668" name="Google Shape;668;p35"/>
          <p:cNvSpPr txBox="1"/>
          <p:nvPr/>
        </p:nvSpPr>
        <p:spPr>
          <a:xfrm>
            <a:off x="4084825" y="702675"/>
            <a:ext cx="4997700" cy="4253400"/>
          </a:xfrm>
          <a:prstGeom prst="rect">
            <a:avLst/>
          </a:prstGeom>
          <a:noFill/>
          <a:ln>
            <a:noFill/>
          </a:ln>
        </p:spPr>
        <p:txBody>
          <a:bodyPr spcFirstLastPara="1" wrap="square" lIns="91425" tIns="91425" rIns="91425" bIns="91425" anchor="t" anchorCtr="0">
            <a:noAutofit/>
          </a:bodyPr>
          <a:lstStyle/>
          <a:p>
            <a:pPr marL="0" lvl="0" indent="457200" algn="just" rtl="0">
              <a:lnSpc>
                <a:spcPct val="115000"/>
              </a:lnSpc>
              <a:spcBef>
                <a:spcPts val="0"/>
              </a:spcBef>
              <a:spcAft>
                <a:spcPts val="0"/>
              </a:spcAft>
              <a:buNone/>
            </a:pPr>
            <a:r>
              <a:rPr lang="en" sz="1150">
                <a:latin typeface="DM Sans"/>
                <a:ea typeface="DM Sans"/>
                <a:cs typeface="DM Sans"/>
                <a:sym typeface="DM Sans"/>
              </a:rPr>
              <a:t>Dreptul penal internaţional, în principiu apãrã ordinea internã a fiecãrui stat, deoarece este alcãtuit din norme de drept intern ce reglementeazã raporturile juridice penale cu un element de extraneitate precum şi norme penale (atât procedurale cât şi substanţiale) care sunt comune mai multor state, toate fiind adoptate în vederea combaterii criminalitãţii transfrontaliere organizate sau pentru reglementarea asistenţei juridice internaţionale în materie penalã şi totodatã pentru a implementa executãrii sancţiunilor de drept penal un caracter umanist pornind de la posibilitãţile de reinserţie socialã a condamnatului, de la naţionalitatea acestuia, etc</a:t>
            </a:r>
            <a:endParaRPr sz="1150">
              <a:latin typeface="DM Sans"/>
              <a:ea typeface="DM Sans"/>
              <a:cs typeface="DM Sans"/>
              <a:sym typeface="DM Sans"/>
            </a:endParaRPr>
          </a:p>
          <a:p>
            <a:pPr marL="0" lvl="0" indent="457200" algn="just" rtl="0">
              <a:lnSpc>
                <a:spcPct val="115000"/>
              </a:lnSpc>
              <a:spcBef>
                <a:spcPts val="0"/>
              </a:spcBef>
              <a:spcAft>
                <a:spcPts val="0"/>
              </a:spcAft>
              <a:buNone/>
            </a:pPr>
            <a:r>
              <a:rPr lang="en" sz="1150">
                <a:latin typeface="DM Sans"/>
                <a:ea typeface="DM Sans"/>
                <a:cs typeface="DM Sans"/>
                <a:sym typeface="DM Sans"/>
              </a:rPr>
              <a:t>Dreptul penal internaţional constituie un domeniu în care statele îşi cer sprijin reciproc pentru rezolvarea unor probleme de drept penal intern – de exemplu, normele referitoare la extrãdare, la asistenţa judiciarã internaţionalã în cauzele penale, aplicarea legii naţionale în cazul sãvârşirii infracţiunilor în strãinãtate, recunoaşterea hotãrârilor penale pronunţate de instanţele judecătoreşti strãine, regulile de jurisdicţie aplicabile în cazul sãvârşirii infracţiunilor de cãtre trupele strãine aflate în tranzit ori staţionate pe teritoriul altui stat ori în cazul infracţiunilor sãvârşite împotriva unor astfel de trupe, etc.</a:t>
            </a:r>
            <a:endParaRPr sz="1150">
              <a:latin typeface="DM Sans"/>
              <a:ea typeface="DM Sans"/>
              <a:cs typeface="DM Sans"/>
              <a:sym typeface="DM Sans"/>
            </a:endParaRPr>
          </a:p>
          <a:p>
            <a:pPr marL="0" lvl="0" indent="0" algn="just" rtl="0">
              <a:lnSpc>
                <a:spcPct val="115000"/>
              </a:lnSpc>
              <a:spcBef>
                <a:spcPts val="0"/>
              </a:spcBef>
              <a:spcAft>
                <a:spcPts val="0"/>
              </a:spcAft>
              <a:buNone/>
            </a:pPr>
            <a:endParaRPr sz="1150">
              <a:latin typeface="DM Sans"/>
              <a:ea typeface="DM Sans"/>
              <a:cs typeface="DM Sans"/>
              <a:sym typeface="DM Sans"/>
            </a:endParaRPr>
          </a:p>
          <a:p>
            <a:pPr marL="0" lvl="0" indent="0" algn="just" rtl="0">
              <a:lnSpc>
                <a:spcPct val="115000"/>
              </a:lnSpc>
              <a:spcBef>
                <a:spcPts val="0"/>
              </a:spcBef>
              <a:spcAft>
                <a:spcPts val="0"/>
              </a:spcAft>
              <a:buNone/>
            </a:pPr>
            <a:endParaRPr sz="1100" b="1">
              <a:solidFill>
                <a:srgbClr val="141413"/>
              </a:solidFill>
              <a:latin typeface="DM Sans"/>
              <a:ea typeface="DM Sans"/>
              <a:cs typeface="DM Sans"/>
              <a:sym typeface="DM Sans"/>
            </a:endParaRPr>
          </a:p>
          <a:p>
            <a:pPr marL="0" lvl="0" indent="0" algn="just" rtl="0">
              <a:lnSpc>
                <a:spcPct val="115000"/>
              </a:lnSpc>
              <a:spcBef>
                <a:spcPts val="0"/>
              </a:spcBef>
              <a:spcAft>
                <a:spcPts val="0"/>
              </a:spcAft>
              <a:buNone/>
            </a:pPr>
            <a:endParaRPr sz="1100">
              <a:solidFill>
                <a:srgbClr val="141413"/>
              </a:solidFill>
              <a:latin typeface="DM Sans"/>
              <a:ea typeface="DM Sans"/>
              <a:cs typeface="DM Sans"/>
              <a:sym typeface="DM Sans"/>
            </a:endParaRPr>
          </a:p>
          <a:p>
            <a:pPr marL="0" lvl="0" indent="0" algn="just" rtl="0">
              <a:lnSpc>
                <a:spcPct val="115000"/>
              </a:lnSpc>
              <a:spcBef>
                <a:spcPts val="0"/>
              </a:spcBef>
              <a:spcAft>
                <a:spcPts val="0"/>
              </a:spcAft>
              <a:buNone/>
            </a:pPr>
            <a:endParaRPr sz="1100">
              <a:solidFill>
                <a:srgbClr val="141413"/>
              </a:solidFill>
              <a:latin typeface="DM Sans"/>
              <a:ea typeface="DM Sans"/>
              <a:cs typeface="DM Sans"/>
              <a:sym typeface="DM Sans"/>
            </a:endParaRPr>
          </a:p>
          <a:p>
            <a:pPr marL="0" lvl="0" indent="0" algn="just" rtl="0">
              <a:lnSpc>
                <a:spcPct val="115000"/>
              </a:lnSpc>
              <a:spcBef>
                <a:spcPts val="0"/>
              </a:spcBef>
              <a:spcAft>
                <a:spcPts val="0"/>
              </a:spcAft>
              <a:buNone/>
            </a:pPr>
            <a:endParaRPr sz="1100">
              <a:solidFill>
                <a:srgbClr val="141413"/>
              </a:solidFill>
              <a:latin typeface="DM Sans"/>
              <a:ea typeface="DM Sans"/>
              <a:cs typeface="DM Sans"/>
              <a:sym typeface="DM Sans"/>
            </a:endParaRPr>
          </a:p>
          <a:p>
            <a:pPr marL="0" lvl="0" indent="0" algn="just" rtl="0">
              <a:lnSpc>
                <a:spcPct val="115000"/>
              </a:lnSpc>
              <a:spcBef>
                <a:spcPts val="0"/>
              </a:spcBef>
              <a:spcAft>
                <a:spcPts val="0"/>
              </a:spcAft>
              <a:buNone/>
            </a:pPr>
            <a:endParaRPr sz="1100">
              <a:solidFill>
                <a:srgbClr val="141413"/>
              </a:solidFill>
              <a:latin typeface="DM Sans"/>
              <a:ea typeface="DM Sans"/>
              <a:cs typeface="DM Sans"/>
              <a:sym typeface="DM Sans"/>
            </a:endParaRPr>
          </a:p>
          <a:p>
            <a:pPr marL="0" lvl="0" indent="0" algn="just" rtl="0">
              <a:lnSpc>
                <a:spcPct val="115000"/>
              </a:lnSpc>
              <a:spcBef>
                <a:spcPts val="0"/>
              </a:spcBef>
              <a:spcAft>
                <a:spcPts val="0"/>
              </a:spcAft>
              <a:buNone/>
            </a:pPr>
            <a:endParaRPr sz="1100">
              <a:solidFill>
                <a:srgbClr val="141413"/>
              </a:solidFill>
              <a:latin typeface="DM Sans"/>
              <a:ea typeface="DM Sans"/>
              <a:cs typeface="DM Sans"/>
              <a:sym typeface="DM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72"/>
        <p:cNvGrpSpPr/>
        <p:nvPr/>
      </p:nvGrpSpPr>
      <p:grpSpPr>
        <a:xfrm>
          <a:off x="0" y="0"/>
          <a:ext cx="0" cy="0"/>
          <a:chOff x="0" y="0"/>
          <a:chExt cx="0" cy="0"/>
        </a:xfrm>
      </p:grpSpPr>
      <p:sp>
        <p:nvSpPr>
          <p:cNvPr id="673" name="Google Shape;673;p36"/>
          <p:cNvSpPr txBox="1">
            <a:spLocks noGrp="1"/>
          </p:cNvSpPr>
          <p:nvPr>
            <p:ph type="title"/>
          </p:nvPr>
        </p:nvSpPr>
        <p:spPr>
          <a:xfrm>
            <a:off x="8853575" y="721400"/>
            <a:ext cx="646500" cy="4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0">
              <a:solidFill>
                <a:schemeClr val="lt1"/>
              </a:solidFill>
            </a:endParaRPr>
          </a:p>
        </p:txBody>
      </p:sp>
      <p:grpSp>
        <p:nvGrpSpPr>
          <p:cNvPr id="674" name="Google Shape;674;p36"/>
          <p:cNvGrpSpPr/>
          <p:nvPr/>
        </p:nvGrpSpPr>
        <p:grpSpPr>
          <a:xfrm>
            <a:off x="0" y="764766"/>
            <a:ext cx="3273253" cy="4140700"/>
            <a:chOff x="524550" y="534991"/>
            <a:chExt cx="3273253" cy="4140700"/>
          </a:xfrm>
        </p:grpSpPr>
        <p:grpSp>
          <p:nvGrpSpPr>
            <p:cNvPr id="675" name="Google Shape;675;p36"/>
            <p:cNvGrpSpPr/>
            <p:nvPr/>
          </p:nvGrpSpPr>
          <p:grpSpPr>
            <a:xfrm>
              <a:off x="1171502" y="534991"/>
              <a:ext cx="2245267" cy="2458062"/>
              <a:chOff x="1171502" y="534991"/>
              <a:chExt cx="2245267" cy="2458062"/>
            </a:xfrm>
          </p:grpSpPr>
          <p:grpSp>
            <p:nvGrpSpPr>
              <p:cNvPr id="676" name="Google Shape;676;p36"/>
              <p:cNvGrpSpPr/>
              <p:nvPr/>
            </p:nvGrpSpPr>
            <p:grpSpPr>
              <a:xfrm flipH="1">
                <a:off x="2752126" y="2319830"/>
                <a:ext cx="664643" cy="673223"/>
                <a:chOff x="5065216" y="1915349"/>
                <a:chExt cx="627259" cy="635356"/>
              </a:xfrm>
            </p:grpSpPr>
            <p:sp>
              <p:nvSpPr>
                <p:cNvPr id="677" name="Google Shape;677;p36"/>
                <p:cNvSpPr/>
                <p:nvPr/>
              </p:nvSpPr>
              <p:spPr>
                <a:xfrm>
                  <a:off x="5065216" y="1915349"/>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6"/>
                <p:cNvSpPr/>
                <p:nvPr/>
              </p:nvSpPr>
              <p:spPr>
                <a:xfrm>
                  <a:off x="5219016" y="2322680"/>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9" name="Google Shape;679;p36"/>
              <p:cNvGrpSpPr/>
              <p:nvPr/>
            </p:nvGrpSpPr>
            <p:grpSpPr>
              <a:xfrm flipH="1">
                <a:off x="1171502" y="534991"/>
                <a:ext cx="845522" cy="916625"/>
                <a:chOff x="7511392" y="307000"/>
                <a:chExt cx="863570" cy="936192"/>
              </a:xfrm>
            </p:grpSpPr>
            <p:sp>
              <p:nvSpPr>
                <p:cNvPr id="680" name="Google Shape;680;p36"/>
                <p:cNvSpPr/>
                <p:nvPr/>
              </p:nvSpPr>
              <p:spPr>
                <a:xfrm>
                  <a:off x="7927457" y="838406"/>
                  <a:ext cx="447505" cy="404786"/>
                </a:xfrm>
                <a:custGeom>
                  <a:avLst/>
                  <a:gdLst/>
                  <a:ahLst/>
                  <a:cxnLst/>
                  <a:rect l="l" t="t" r="r" b="b"/>
                  <a:pathLst>
                    <a:path w="5552" h="5022" extrusionOk="0">
                      <a:moveTo>
                        <a:pt x="2386" y="1"/>
                      </a:moveTo>
                      <a:cubicBezTo>
                        <a:pt x="2386" y="7"/>
                        <a:pt x="1" y="2159"/>
                        <a:pt x="1342" y="4353"/>
                      </a:cubicBezTo>
                      <a:cubicBezTo>
                        <a:pt x="1342" y="4353"/>
                        <a:pt x="2052" y="5021"/>
                        <a:pt x="3210" y="5021"/>
                      </a:cubicBezTo>
                      <a:cubicBezTo>
                        <a:pt x="3863" y="5021"/>
                        <a:pt x="4659" y="4809"/>
                        <a:pt x="5551" y="4144"/>
                      </a:cubicBezTo>
                      <a:cubicBezTo>
                        <a:pt x="5551" y="4144"/>
                        <a:pt x="3280" y="3125"/>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6"/>
                <p:cNvSpPr/>
                <p:nvPr/>
              </p:nvSpPr>
              <p:spPr>
                <a:xfrm>
                  <a:off x="7511392" y="307000"/>
                  <a:ext cx="787164" cy="882356"/>
                </a:xfrm>
                <a:custGeom>
                  <a:avLst/>
                  <a:gdLst/>
                  <a:ahLst/>
                  <a:cxnLst/>
                  <a:rect l="l" t="t" r="r" b="b"/>
                  <a:pathLst>
                    <a:path w="9766" h="10947" extrusionOk="0">
                      <a:moveTo>
                        <a:pt x="7989" y="0"/>
                      </a:moveTo>
                      <a:cubicBezTo>
                        <a:pt x="7989" y="0"/>
                        <a:pt x="0" y="3476"/>
                        <a:pt x="6504" y="10946"/>
                      </a:cubicBezTo>
                      <a:cubicBezTo>
                        <a:pt x="6504" y="10946"/>
                        <a:pt x="5473" y="8436"/>
                        <a:pt x="9766" y="6141"/>
                      </a:cubicBezTo>
                      <a:cubicBezTo>
                        <a:pt x="9766" y="6141"/>
                        <a:pt x="7917" y="2880"/>
                        <a:pt x="79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82" name="Google Shape;682;p36"/>
            <p:cNvGrpSpPr/>
            <p:nvPr/>
          </p:nvGrpSpPr>
          <p:grpSpPr>
            <a:xfrm>
              <a:off x="524550" y="3150379"/>
              <a:ext cx="3273253" cy="1525313"/>
              <a:chOff x="524550" y="3252688"/>
              <a:chExt cx="3273253" cy="1525313"/>
            </a:xfrm>
          </p:grpSpPr>
          <p:sp>
            <p:nvSpPr>
              <p:cNvPr id="683" name="Google Shape;683;p36"/>
              <p:cNvSpPr/>
              <p:nvPr/>
            </p:nvSpPr>
            <p:spPr>
              <a:xfrm>
                <a:off x="524550" y="4609128"/>
                <a:ext cx="3273253" cy="168873"/>
              </a:xfrm>
              <a:custGeom>
                <a:avLst/>
                <a:gdLst/>
                <a:ahLst/>
                <a:cxnLst/>
                <a:rect l="l" t="t" r="r" b="b"/>
                <a:pathLst>
                  <a:path w="17929" h="925" extrusionOk="0">
                    <a:moveTo>
                      <a:pt x="8961" y="1"/>
                    </a:moveTo>
                    <a:cubicBezTo>
                      <a:pt x="4013" y="1"/>
                      <a:pt x="1" y="209"/>
                      <a:pt x="1" y="466"/>
                    </a:cubicBezTo>
                    <a:cubicBezTo>
                      <a:pt x="1" y="722"/>
                      <a:pt x="4013" y="925"/>
                      <a:pt x="8961" y="925"/>
                    </a:cubicBezTo>
                    <a:cubicBezTo>
                      <a:pt x="13916" y="925"/>
                      <a:pt x="17928" y="722"/>
                      <a:pt x="17928" y="466"/>
                    </a:cubicBezTo>
                    <a:cubicBezTo>
                      <a:pt x="17928" y="209"/>
                      <a:pt x="13916" y="1"/>
                      <a:pt x="8961"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4" name="Google Shape;684;p36"/>
              <p:cNvGrpSpPr/>
              <p:nvPr/>
            </p:nvGrpSpPr>
            <p:grpSpPr>
              <a:xfrm>
                <a:off x="813848" y="3252688"/>
                <a:ext cx="2921613" cy="1458859"/>
                <a:chOff x="813848" y="3252688"/>
                <a:chExt cx="2921613" cy="1458859"/>
              </a:xfrm>
            </p:grpSpPr>
            <p:grpSp>
              <p:nvGrpSpPr>
                <p:cNvPr id="685" name="Google Shape;685;p36"/>
                <p:cNvGrpSpPr/>
                <p:nvPr/>
              </p:nvGrpSpPr>
              <p:grpSpPr>
                <a:xfrm>
                  <a:off x="813848" y="4145244"/>
                  <a:ext cx="2655916" cy="566303"/>
                  <a:chOff x="6098010" y="4127346"/>
                  <a:chExt cx="2020169" cy="430747"/>
                </a:xfrm>
              </p:grpSpPr>
              <p:sp>
                <p:nvSpPr>
                  <p:cNvPr id="686" name="Google Shape;686;p36"/>
                  <p:cNvSpPr/>
                  <p:nvPr/>
                </p:nvSpPr>
                <p:spPr>
                  <a:xfrm>
                    <a:off x="6098010" y="4127346"/>
                    <a:ext cx="1162557" cy="430744"/>
                  </a:xfrm>
                  <a:custGeom>
                    <a:avLst/>
                    <a:gdLst/>
                    <a:ahLst/>
                    <a:cxnLst/>
                    <a:rect l="l" t="t" r="r" b="b"/>
                    <a:pathLst>
                      <a:path w="8372" h="3102" extrusionOk="0">
                        <a:moveTo>
                          <a:pt x="358" y="1"/>
                        </a:moveTo>
                        <a:cubicBezTo>
                          <a:pt x="1" y="1038"/>
                          <a:pt x="1" y="2064"/>
                          <a:pt x="358" y="3101"/>
                        </a:cubicBezTo>
                        <a:lnTo>
                          <a:pt x="8371" y="3101"/>
                        </a:lnTo>
                        <a:lnTo>
                          <a:pt x="837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6"/>
                  <p:cNvSpPr/>
                  <p:nvPr/>
                </p:nvSpPr>
                <p:spPr>
                  <a:xfrm>
                    <a:off x="6098010" y="4127346"/>
                    <a:ext cx="114423" cy="430744"/>
                  </a:xfrm>
                  <a:custGeom>
                    <a:avLst/>
                    <a:gdLst/>
                    <a:ahLst/>
                    <a:cxnLst/>
                    <a:rect l="l" t="t" r="r" b="b"/>
                    <a:pathLst>
                      <a:path w="824" h="3102" extrusionOk="0">
                        <a:moveTo>
                          <a:pt x="358" y="1"/>
                        </a:moveTo>
                        <a:cubicBezTo>
                          <a:pt x="1" y="1038"/>
                          <a:pt x="1" y="2064"/>
                          <a:pt x="358" y="3101"/>
                        </a:cubicBezTo>
                        <a:lnTo>
                          <a:pt x="794" y="3101"/>
                        </a:lnTo>
                        <a:cubicBezTo>
                          <a:pt x="472" y="2064"/>
                          <a:pt x="484" y="1038"/>
                          <a:pt x="8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6"/>
                  <p:cNvSpPr/>
                  <p:nvPr/>
                </p:nvSpPr>
                <p:spPr>
                  <a:xfrm>
                    <a:off x="6190770" y="4127346"/>
                    <a:ext cx="67209" cy="430744"/>
                  </a:xfrm>
                  <a:custGeom>
                    <a:avLst/>
                    <a:gdLst/>
                    <a:ahLst/>
                    <a:cxnLst/>
                    <a:rect l="l" t="t" r="r" b="b"/>
                    <a:pathLst>
                      <a:path w="484" h="3102" extrusionOk="0">
                        <a:moveTo>
                          <a:pt x="364" y="1"/>
                        </a:moveTo>
                        <a:cubicBezTo>
                          <a:pt x="0" y="1038"/>
                          <a:pt x="0" y="2064"/>
                          <a:pt x="364" y="3101"/>
                        </a:cubicBezTo>
                        <a:lnTo>
                          <a:pt x="483" y="3101"/>
                        </a:lnTo>
                        <a:cubicBezTo>
                          <a:pt x="131" y="2064"/>
                          <a:pt x="131" y="1038"/>
                          <a:pt x="4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6"/>
                  <p:cNvSpPr/>
                  <p:nvPr/>
                </p:nvSpPr>
                <p:spPr>
                  <a:xfrm>
                    <a:off x="7027692" y="4127346"/>
                    <a:ext cx="66376" cy="430744"/>
                  </a:xfrm>
                  <a:custGeom>
                    <a:avLst/>
                    <a:gdLst/>
                    <a:ahLst/>
                    <a:cxnLst/>
                    <a:rect l="l" t="t" r="r" b="b"/>
                    <a:pathLst>
                      <a:path w="478" h="3102" extrusionOk="0">
                        <a:moveTo>
                          <a:pt x="359" y="1"/>
                        </a:moveTo>
                        <a:cubicBezTo>
                          <a:pt x="1" y="1038"/>
                          <a:pt x="1" y="2064"/>
                          <a:pt x="359" y="3101"/>
                        </a:cubicBezTo>
                        <a:lnTo>
                          <a:pt x="478" y="3101"/>
                        </a:lnTo>
                        <a:cubicBezTo>
                          <a:pt x="126" y="2064"/>
                          <a:pt x="126" y="1038"/>
                          <a:pt x="4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6"/>
                  <p:cNvSpPr/>
                  <p:nvPr/>
                </p:nvSpPr>
                <p:spPr>
                  <a:xfrm>
                    <a:off x="7185856" y="4127346"/>
                    <a:ext cx="932323" cy="46518"/>
                  </a:xfrm>
                  <a:custGeom>
                    <a:avLst/>
                    <a:gdLst/>
                    <a:ahLst/>
                    <a:cxnLst/>
                    <a:rect l="l" t="t" r="r" b="b"/>
                    <a:pathLst>
                      <a:path w="6714" h="335" extrusionOk="0">
                        <a:moveTo>
                          <a:pt x="1" y="1"/>
                        </a:moveTo>
                        <a:lnTo>
                          <a:pt x="1" y="335"/>
                        </a:lnTo>
                        <a:lnTo>
                          <a:pt x="6714" y="335"/>
                        </a:lnTo>
                        <a:lnTo>
                          <a:pt x="671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6"/>
                  <p:cNvSpPr/>
                  <p:nvPr/>
                </p:nvSpPr>
                <p:spPr>
                  <a:xfrm>
                    <a:off x="7185856" y="4511575"/>
                    <a:ext cx="932323" cy="46518"/>
                  </a:xfrm>
                  <a:custGeom>
                    <a:avLst/>
                    <a:gdLst/>
                    <a:ahLst/>
                    <a:cxnLst/>
                    <a:rect l="l" t="t" r="r" b="b"/>
                    <a:pathLst>
                      <a:path w="6714" h="335" extrusionOk="0">
                        <a:moveTo>
                          <a:pt x="1" y="0"/>
                        </a:moveTo>
                        <a:lnTo>
                          <a:pt x="1" y="334"/>
                        </a:lnTo>
                        <a:lnTo>
                          <a:pt x="6714" y="334"/>
                        </a:lnTo>
                        <a:lnTo>
                          <a:pt x="671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6"/>
                  <p:cNvSpPr/>
                  <p:nvPr/>
                </p:nvSpPr>
                <p:spPr>
                  <a:xfrm>
                    <a:off x="7199881" y="4175392"/>
                    <a:ext cx="887748" cy="336319"/>
                  </a:xfrm>
                  <a:custGeom>
                    <a:avLst/>
                    <a:gdLst/>
                    <a:ahLst/>
                    <a:cxnLst/>
                    <a:rect l="l" t="t" r="r" b="b"/>
                    <a:pathLst>
                      <a:path w="6393" h="2422" extrusionOk="0">
                        <a:moveTo>
                          <a:pt x="281" y="1"/>
                        </a:moveTo>
                        <a:cubicBezTo>
                          <a:pt x="1" y="806"/>
                          <a:pt x="1" y="1616"/>
                          <a:pt x="281" y="2421"/>
                        </a:cubicBezTo>
                        <a:lnTo>
                          <a:pt x="6392" y="2421"/>
                        </a:lnTo>
                        <a:cubicBezTo>
                          <a:pt x="6344" y="2296"/>
                          <a:pt x="6303" y="2159"/>
                          <a:pt x="6273" y="2034"/>
                        </a:cubicBezTo>
                        <a:cubicBezTo>
                          <a:pt x="6261" y="2016"/>
                          <a:pt x="6261" y="2004"/>
                          <a:pt x="6261" y="1992"/>
                        </a:cubicBezTo>
                        <a:cubicBezTo>
                          <a:pt x="6231" y="1873"/>
                          <a:pt x="6213" y="1754"/>
                          <a:pt x="6195" y="1634"/>
                        </a:cubicBezTo>
                        <a:cubicBezTo>
                          <a:pt x="6189" y="1622"/>
                          <a:pt x="6189" y="1605"/>
                          <a:pt x="6189" y="1593"/>
                        </a:cubicBezTo>
                        <a:cubicBezTo>
                          <a:pt x="6171" y="1473"/>
                          <a:pt x="6166" y="1354"/>
                          <a:pt x="6166" y="1235"/>
                        </a:cubicBezTo>
                        <a:lnTo>
                          <a:pt x="6166" y="1187"/>
                        </a:lnTo>
                        <a:cubicBezTo>
                          <a:pt x="6166" y="1068"/>
                          <a:pt x="6171" y="949"/>
                          <a:pt x="6189" y="829"/>
                        </a:cubicBezTo>
                        <a:cubicBezTo>
                          <a:pt x="6195" y="818"/>
                          <a:pt x="6195" y="806"/>
                          <a:pt x="6195" y="788"/>
                        </a:cubicBezTo>
                        <a:cubicBezTo>
                          <a:pt x="6213" y="669"/>
                          <a:pt x="6231" y="549"/>
                          <a:pt x="6261" y="430"/>
                        </a:cubicBezTo>
                        <a:cubicBezTo>
                          <a:pt x="6261" y="418"/>
                          <a:pt x="6273" y="400"/>
                          <a:pt x="6273" y="388"/>
                        </a:cubicBezTo>
                        <a:cubicBezTo>
                          <a:pt x="6303" y="257"/>
                          <a:pt x="6344" y="126"/>
                          <a:pt x="63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6"/>
                  <p:cNvSpPr/>
                  <p:nvPr/>
                </p:nvSpPr>
                <p:spPr>
                  <a:xfrm>
                    <a:off x="7308332" y="4227604"/>
                    <a:ext cx="762633" cy="6804"/>
                  </a:xfrm>
                  <a:custGeom>
                    <a:avLst/>
                    <a:gdLst/>
                    <a:ahLst/>
                    <a:cxnLst/>
                    <a:rect l="l" t="t" r="r" b="b"/>
                    <a:pathLst>
                      <a:path w="5492" h="49" extrusionOk="0">
                        <a:moveTo>
                          <a:pt x="25" y="0"/>
                        </a:moveTo>
                        <a:cubicBezTo>
                          <a:pt x="13" y="0"/>
                          <a:pt x="1" y="12"/>
                          <a:pt x="1" y="24"/>
                        </a:cubicBezTo>
                        <a:cubicBezTo>
                          <a:pt x="1" y="42"/>
                          <a:pt x="13" y="48"/>
                          <a:pt x="25" y="48"/>
                        </a:cubicBezTo>
                        <a:lnTo>
                          <a:pt x="5480" y="48"/>
                        </a:lnTo>
                        <a:cubicBezTo>
                          <a:pt x="5480" y="30"/>
                          <a:pt x="5492" y="18"/>
                          <a:pt x="54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6"/>
                  <p:cNvSpPr/>
                  <p:nvPr/>
                </p:nvSpPr>
                <p:spPr>
                  <a:xfrm>
                    <a:off x="7363877" y="4283843"/>
                    <a:ext cx="695562" cy="5971"/>
                  </a:xfrm>
                  <a:custGeom>
                    <a:avLst/>
                    <a:gdLst/>
                    <a:ahLst/>
                    <a:cxnLst/>
                    <a:rect l="l" t="t" r="r" b="b"/>
                    <a:pathLst>
                      <a:path w="5009" h="43" extrusionOk="0">
                        <a:moveTo>
                          <a:pt x="24" y="1"/>
                        </a:moveTo>
                        <a:cubicBezTo>
                          <a:pt x="6" y="1"/>
                          <a:pt x="0" y="7"/>
                          <a:pt x="0" y="25"/>
                        </a:cubicBezTo>
                        <a:cubicBezTo>
                          <a:pt x="0" y="37"/>
                          <a:pt x="6" y="43"/>
                          <a:pt x="24" y="43"/>
                        </a:cubicBezTo>
                        <a:lnTo>
                          <a:pt x="4996" y="43"/>
                        </a:lnTo>
                        <a:cubicBezTo>
                          <a:pt x="5008" y="31"/>
                          <a:pt x="5008" y="13"/>
                          <a:pt x="50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6"/>
                  <p:cNvSpPr/>
                  <p:nvPr/>
                </p:nvSpPr>
                <p:spPr>
                  <a:xfrm>
                    <a:off x="7288475" y="4339387"/>
                    <a:ext cx="767632" cy="6665"/>
                  </a:xfrm>
                  <a:custGeom>
                    <a:avLst/>
                    <a:gdLst/>
                    <a:ahLst/>
                    <a:cxnLst/>
                    <a:rect l="l" t="t" r="r" b="b"/>
                    <a:pathLst>
                      <a:path w="5528" h="48" extrusionOk="0">
                        <a:moveTo>
                          <a:pt x="19" y="0"/>
                        </a:moveTo>
                        <a:cubicBezTo>
                          <a:pt x="7" y="0"/>
                          <a:pt x="1" y="12"/>
                          <a:pt x="1" y="24"/>
                        </a:cubicBezTo>
                        <a:cubicBezTo>
                          <a:pt x="1" y="42"/>
                          <a:pt x="7" y="48"/>
                          <a:pt x="19" y="48"/>
                        </a:cubicBezTo>
                        <a:lnTo>
                          <a:pt x="5528" y="48"/>
                        </a:lnTo>
                        <a:lnTo>
                          <a:pt x="55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6"/>
                  <p:cNvSpPr/>
                  <p:nvPr/>
                </p:nvSpPr>
                <p:spPr>
                  <a:xfrm>
                    <a:off x="7344020" y="4395626"/>
                    <a:ext cx="715420" cy="5971"/>
                  </a:xfrm>
                  <a:custGeom>
                    <a:avLst/>
                    <a:gdLst/>
                    <a:ahLst/>
                    <a:cxnLst/>
                    <a:rect l="l" t="t" r="r" b="b"/>
                    <a:pathLst>
                      <a:path w="5152" h="43" extrusionOk="0">
                        <a:moveTo>
                          <a:pt x="24" y="1"/>
                        </a:moveTo>
                        <a:cubicBezTo>
                          <a:pt x="6" y="1"/>
                          <a:pt x="0" y="7"/>
                          <a:pt x="0" y="25"/>
                        </a:cubicBezTo>
                        <a:cubicBezTo>
                          <a:pt x="0" y="36"/>
                          <a:pt x="6" y="42"/>
                          <a:pt x="24" y="42"/>
                        </a:cubicBezTo>
                        <a:lnTo>
                          <a:pt x="5151" y="42"/>
                        </a:lnTo>
                        <a:lnTo>
                          <a:pt x="515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6"/>
                  <p:cNvSpPr/>
                  <p:nvPr/>
                </p:nvSpPr>
                <p:spPr>
                  <a:xfrm>
                    <a:off x="7308332" y="4451170"/>
                    <a:ext cx="762633" cy="6665"/>
                  </a:xfrm>
                  <a:custGeom>
                    <a:avLst/>
                    <a:gdLst/>
                    <a:ahLst/>
                    <a:cxnLst/>
                    <a:rect l="l" t="t" r="r" b="b"/>
                    <a:pathLst>
                      <a:path w="5492" h="48" extrusionOk="0">
                        <a:moveTo>
                          <a:pt x="25" y="0"/>
                        </a:moveTo>
                        <a:cubicBezTo>
                          <a:pt x="13" y="0"/>
                          <a:pt x="1" y="12"/>
                          <a:pt x="1" y="24"/>
                        </a:cubicBezTo>
                        <a:cubicBezTo>
                          <a:pt x="1" y="42"/>
                          <a:pt x="13" y="48"/>
                          <a:pt x="25" y="48"/>
                        </a:cubicBezTo>
                        <a:lnTo>
                          <a:pt x="5492" y="48"/>
                        </a:lnTo>
                        <a:cubicBezTo>
                          <a:pt x="5480" y="30"/>
                          <a:pt x="5480" y="18"/>
                          <a:pt x="54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36"/>
                  <p:cNvSpPr/>
                  <p:nvPr/>
                </p:nvSpPr>
                <p:spPr>
                  <a:xfrm>
                    <a:off x="7237235" y="4175392"/>
                    <a:ext cx="850394" cy="336319"/>
                  </a:xfrm>
                  <a:custGeom>
                    <a:avLst/>
                    <a:gdLst/>
                    <a:ahLst/>
                    <a:cxnLst/>
                    <a:rect l="l" t="t" r="r" b="b"/>
                    <a:pathLst>
                      <a:path w="6124" h="2422" extrusionOk="0">
                        <a:moveTo>
                          <a:pt x="0" y="1"/>
                        </a:moveTo>
                        <a:cubicBezTo>
                          <a:pt x="0" y="1"/>
                          <a:pt x="3440" y="806"/>
                          <a:pt x="5169" y="2421"/>
                        </a:cubicBezTo>
                        <a:lnTo>
                          <a:pt x="6123" y="2421"/>
                        </a:lnTo>
                        <a:cubicBezTo>
                          <a:pt x="6075" y="2296"/>
                          <a:pt x="6034" y="2159"/>
                          <a:pt x="6004" y="2034"/>
                        </a:cubicBezTo>
                        <a:cubicBezTo>
                          <a:pt x="5992" y="2016"/>
                          <a:pt x="5992" y="2004"/>
                          <a:pt x="5986" y="1992"/>
                        </a:cubicBezTo>
                        <a:cubicBezTo>
                          <a:pt x="5956" y="1873"/>
                          <a:pt x="5932" y="1754"/>
                          <a:pt x="5920" y="1634"/>
                        </a:cubicBezTo>
                        <a:cubicBezTo>
                          <a:pt x="5908" y="1622"/>
                          <a:pt x="5908" y="1605"/>
                          <a:pt x="5908" y="1593"/>
                        </a:cubicBezTo>
                        <a:cubicBezTo>
                          <a:pt x="5897" y="1473"/>
                          <a:pt x="5891" y="1354"/>
                          <a:pt x="5891" y="1235"/>
                        </a:cubicBezTo>
                        <a:lnTo>
                          <a:pt x="5891" y="1187"/>
                        </a:lnTo>
                        <a:cubicBezTo>
                          <a:pt x="5891" y="1068"/>
                          <a:pt x="5897" y="949"/>
                          <a:pt x="5908" y="829"/>
                        </a:cubicBezTo>
                        <a:cubicBezTo>
                          <a:pt x="5920" y="818"/>
                          <a:pt x="5920" y="806"/>
                          <a:pt x="5920" y="788"/>
                        </a:cubicBezTo>
                        <a:cubicBezTo>
                          <a:pt x="5932" y="669"/>
                          <a:pt x="5956" y="549"/>
                          <a:pt x="5986" y="430"/>
                        </a:cubicBezTo>
                        <a:cubicBezTo>
                          <a:pt x="5986" y="418"/>
                          <a:pt x="5992" y="400"/>
                          <a:pt x="5992" y="388"/>
                        </a:cubicBezTo>
                        <a:cubicBezTo>
                          <a:pt x="6022" y="257"/>
                          <a:pt x="6069" y="126"/>
                          <a:pt x="6111"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6"/>
                  <p:cNvSpPr/>
                  <p:nvPr/>
                </p:nvSpPr>
                <p:spPr>
                  <a:xfrm>
                    <a:off x="7129617" y="4127346"/>
                    <a:ext cx="987729" cy="430744"/>
                  </a:xfrm>
                  <a:custGeom>
                    <a:avLst/>
                    <a:gdLst/>
                    <a:ahLst/>
                    <a:cxnLst/>
                    <a:rect l="l" t="t" r="r" b="b"/>
                    <a:pathLst>
                      <a:path w="7113" h="3102" extrusionOk="0">
                        <a:moveTo>
                          <a:pt x="471" y="1"/>
                        </a:moveTo>
                        <a:cubicBezTo>
                          <a:pt x="471" y="1"/>
                          <a:pt x="60" y="561"/>
                          <a:pt x="30" y="1509"/>
                        </a:cubicBezTo>
                        <a:cubicBezTo>
                          <a:pt x="0" y="2451"/>
                          <a:pt x="268" y="3101"/>
                          <a:pt x="268" y="3101"/>
                        </a:cubicBezTo>
                        <a:lnTo>
                          <a:pt x="7113" y="3101"/>
                        </a:lnTo>
                        <a:lnTo>
                          <a:pt x="7113" y="2767"/>
                        </a:lnTo>
                        <a:lnTo>
                          <a:pt x="775" y="2767"/>
                        </a:lnTo>
                        <a:cubicBezTo>
                          <a:pt x="775" y="2767"/>
                          <a:pt x="549" y="2058"/>
                          <a:pt x="567" y="1497"/>
                        </a:cubicBezTo>
                        <a:cubicBezTo>
                          <a:pt x="590" y="943"/>
                          <a:pt x="698" y="454"/>
                          <a:pt x="775" y="335"/>
                        </a:cubicBezTo>
                        <a:lnTo>
                          <a:pt x="7113" y="335"/>
                        </a:lnTo>
                        <a:lnTo>
                          <a:pt x="711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6"/>
                  <p:cNvSpPr/>
                  <p:nvPr/>
                </p:nvSpPr>
                <p:spPr>
                  <a:xfrm>
                    <a:off x="7080737" y="4127346"/>
                    <a:ext cx="114423" cy="430744"/>
                  </a:xfrm>
                  <a:custGeom>
                    <a:avLst/>
                    <a:gdLst/>
                    <a:ahLst/>
                    <a:cxnLst/>
                    <a:rect l="l" t="t" r="r" b="b"/>
                    <a:pathLst>
                      <a:path w="824" h="3102" extrusionOk="0">
                        <a:moveTo>
                          <a:pt x="364" y="1"/>
                        </a:moveTo>
                        <a:cubicBezTo>
                          <a:pt x="0" y="1038"/>
                          <a:pt x="0" y="2064"/>
                          <a:pt x="364" y="3101"/>
                        </a:cubicBezTo>
                        <a:lnTo>
                          <a:pt x="793" y="3101"/>
                        </a:lnTo>
                        <a:cubicBezTo>
                          <a:pt x="471" y="2064"/>
                          <a:pt x="489" y="1038"/>
                          <a:pt x="8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1" name="Google Shape;701;p36"/>
                <p:cNvGrpSpPr/>
                <p:nvPr/>
              </p:nvGrpSpPr>
              <p:grpSpPr>
                <a:xfrm>
                  <a:off x="1079546" y="3579305"/>
                  <a:ext cx="2655916" cy="567212"/>
                  <a:chOff x="6348934" y="3696877"/>
                  <a:chExt cx="2020169" cy="431438"/>
                </a:xfrm>
              </p:grpSpPr>
              <p:sp>
                <p:nvSpPr>
                  <p:cNvPr id="702" name="Google Shape;702;p36"/>
                  <p:cNvSpPr/>
                  <p:nvPr/>
                </p:nvSpPr>
                <p:spPr>
                  <a:xfrm>
                    <a:off x="6348934" y="3696877"/>
                    <a:ext cx="1161585" cy="430605"/>
                  </a:xfrm>
                  <a:custGeom>
                    <a:avLst/>
                    <a:gdLst/>
                    <a:ahLst/>
                    <a:cxnLst/>
                    <a:rect l="l" t="t" r="r" b="b"/>
                    <a:pathLst>
                      <a:path w="8365" h="3101" extrusionOk="0">
                        <a:moveTo>
                          <a:pt x="358" y="1"/>
                        </a:moveTo>
                        <a:cubicBezTo>
                          <a:pt x="0" y="1038"/>
                          <a:pt x="0" y="2064"/>
                          <a:pt x="358" y="3101"/>
                        </a:cubicBezTo>
                        <a:lnTo>
                          <a:pt x="8365" y="3101"/>
                        </a:lnTo>
                        <a:lnTo>
                          <a:pt x="836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6"/>
                  <p:cNvSpPr/>
                  <p:nvPr/>
                </p:nvSpPr>
                <p:spPr>
                  <a:xfrm>
                    <a:off x="6348934" y="3697710"/>
                    <a:ext cx="113451" cy="430605"/>
                  </a:xfrm>
                  <a:custGeom>
                    <a:avLst/>
                    <a:gdLst/>
                    <a:ahLst/>
                    <a:cxnLst/>
                    <a:rect l="l" t="t" r="r" b="b"/>
                    <a:pathLst>
                      <a:path w="817" h="3101" extrusionOk="0">
                        <a:moveTo>
                          <a:pt x="358" y="1"/>
                        </a:moveTo>
                        <a:cubicBezTo>
                          <a:pt x="0" y="1038"/>
                          <a:pt x="0" y="2070"/>
                          <a:pt x="358" y="3101"/>
                        </a:cubicBezTo>
                        <a:lnTo>
                          <a:pt x="787" y="3101"/>
                        </a:lnTo>
                        <a:cubicBezTo>
                          <a:pt x="465" y="2070"/>
                          <a:pt x="483" y="1032"/>
                          <a:pt x="8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6"/>
                  <p:cNvSpPr/>
                  <p:nvPr/>
                </p:nvSpPr>
                <p:spPr>
                  <a:xfrm>
                    <a:off x="7435947" y="3697710"/>
                    <a:ext cx="933156" cy="46518"/>
                  </a:xfrm>
                  <a:custGeom>
                    <a:avLst/>
                    <a:gdLst/>
                    <a:ahLst/>
                    <a:cxnLst/>
                    <a:rect l="l" t="t" r="r" b="b"/>
                    <a:pathLst>
                      <a:path w="6720" h="335" extrusionOk="0">
                        <a:moveTo>
                          <a:pt x="0" y="1"/>
                        </a:moveTo>
                        <a:lnTo>
                          <a:pt x="0" y="335"/>
                        </a:lnTo>
                        <a:lnTo>
                          <a:pt x="6719" y="335"/>
                        </a:lnTo>
                        <a:lnTo>
                          <a:pt x="67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6"/>
                  <p:cNvSpPr/>
                  <p:nvPr/>
                </p:nvSpPr>
                <p:spPr>
                  <a:xfrm>
                    <a:off x="7435947" y="4081105"/>
                    <a:ext cx="933156" cy="46379"/>
                  </a:xfrm>
                  <a:custGeom>
                    <a:avLst/>
                    <a:gdLst/>
                    <a:ahLst/>
                    <a:cxnLst/>
                    <a:rect l="l" t="t" r="r" b="b"/>
                    <a:pathLst>
                      <a:path w="6720" h="334" extrusionOk="0">
                        <a:moveTo>
                          <a:pt x="0" y="0"/>
                        </a:moveTo>
                        <a:lnTo>
                          <a:pt x="0" y="334"/>
                        </a:lnTo>
                        <a:lnTo>
                          <a:pt x="6719" y="334"/>
                        </a:lnTo>
                        <a:lnTo>
                          <a:pt x="671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6"/>
                  <p:cNvSpPr/>
                  <p:nvPr/>
                </p:nvSpPr>
                <p:spPr>
                  <a:xfrm>
                    <a:off x="7450805" y="3744923"/>
                    <a:ext cx="886776" cy="336319"/>
                  </a:xfrm>
                  <a:custGeom>
                    <a:avLst/>
                    <a:gdLst/>
                    <a:ahLst/>
                    <a:cxnLst/>
                    <a:rect l="l" t="t" r="r" b="b"/>
                    <a:pathLst>
                      <a:path w="6386" h="2422" extrusionOk="0">
                        <a:moveTo>
                          <a:pt x="275" y="1"/>
                        </a:moveTo>
                        <a:cubicBezTo>
                          <a:pt x="0" y="805"/>
                          <a:pt x="0" y="1616"/>
                          <a:pt x="275" y="2421"/>
                        </a:cubicBezTo>
                        <a:lnTo>
                          <a:pt x="6386" y="2421"/>
                        </a:lnTo>
                        <a:cubicBezTo>
                          <a:pt x="6344" y="2296"/>
                          <a:pt x="6296" y="2159"/>
                          <a:pt x="6266" y="2034"/>
                        </a:cubicBezTo>
                        <a:cubicBezTo>
                          <a:pt x="6260" y="2016"/>
                          <a:pt x="6260" y="2010"/>
                          <a:pt x="6260" y="1992"/>
                        </a:cubicBezTo>
                        <a:cubicBezTo>
                          <a:pt x="6231" y="1873"/>
                          <a:pt x="6207" y="1753"/>
                          <a:pt x="6195" y="1634"/>
                        </a:cubicBezTo>
                        <a:cubicBezTo>
                          <a:pt x="6183" y="1622"/>
                          <a:pt x="6183" y="1604"/>
                          <a:pt x="6183" y="1592"/>
                        </a:cubicBezTo>
                        <a:cubicBezTo>
                          <a:pt x="6171" y="1473"/>
                          <a:pt x="6159" y="1354"/>
                          <a:pt x="6159" y="1235"/>
                        </a:cubicBezTo>
                        <a:lnTo>
                          <a:pt x="6159" y="1187"/>
                        </a:lnTo>
                        <a:cubicBezTo>
                          <a:pt x="6159" y="1074"/>
                          <a:pt x="6171" y="949"/>
                          <a:pt x="6183" y="835"/>
                        </a:cubicBezTo>
                        <a:cubicBezTo>
                          <a:pt x="6195" y="817"/>
                          <a:pt x="6195" y="805"/>
                          <a:pt x="6195" y="788"/>
                        </a:cubicBezTo>
                        <a:cubicBezTo>
                          <a:pt x="6207" y="668"/>
                          <a:pt x="6231" y="549"/>
                          <a:pt x="6260" y="430"/>
                        </a:cubicBezTo>
                        <a:cubicBezTo>
                          <a:pt x="6260" y="418"/>
                          <a:pt x="6266" y="400"/>
                          <a:pt x="6266" y="388"/>
                        </a:cubicBezTo>
                        <a:cubicBezTo>
                          <a:pt x="6296" y="257"/>
                          <a:pt x="6344" y="126"/>
                          <a:pt x="63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6"/>
                  <p:cNvSpPr/>
                  <p:nvPr/>
                </p:nvSpPr>
                <p:spPr>
                  <a:xfrm>
                    <a:off x="7559256" y="3798801"/>
                    <a:ext cx="761800" cy="5832"/>
                  </a:xfrm>
                  <a:custGeom>
                    <a:avLst/>
                    <a:gdLst/>
                    <a:ahLst/>
                    <a:cxnLst/>
                    <a:rect l="l" t="t" r="r" b="b"/>
                    <a:pathLst>
                      <a:path w="5486" h="42" extrusionOk="0">
                        <a:moveTo>
                          <a:pt x="24" y="0"/>
                        </a:moveTo>
                        <a:cubicBezTo>
                          <a:pt x="6" y="0"/>
                          <a:pt x="0" y="6"/>
                          <a:pt x="0" y="18"/>
                        </a:cubicBezTo>
                        <a:cubicBezTo>
                          <a:pt x="0" y="36"/>
                          <a:pt x="6" y="42"/>
                          <a:pt x="24" y="42"/>
                        </a:cubicBezTo>
                        <a:lnTo>
                          <a:pt x="5479" y="42"/>
                        </a:lnTo>
                        <a:cubicBezTo>
                          <a:pt x="5479" y="30"/>
                          <a:pt x="5485" y="12"/>
                          <a:pt x="54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6"/>
                  <p:cNvSpPr/>
                  <p:nvPr/>
                </p:nvSpPr>
                <p:spPr>
                  <a:xfrm>
                    <a:off x="7613829" y="3854206"/>
                    <a:ext cx="695562" cy="6804"/>
                  </a:xfrm>
                  <a:custGeom>
                    <a:avLst/>
                    <a:gdLst/>
                    <a:ahLst/>
                    <a:cxnLst/>
                    <a:rect l="l" t="t" r="r" b="b"/>
                    <a:pathLst>
                      <a:path w="5009" h="49" extrusionOk="0">
                        <a:moveTo>
                          <a:pt x="25" y="1"/>
                        </a:moveTo>
                        <a:cubicBezTo>
                          <a:pt x="13" y="1"/>
                          <a:pt x="1" y="7"/>
                          <a:pt x="1" y="24"/>
                        </a:cubicBezTo>
                        <a:cubicBezTo>
                          <a:pt x="1" y="36"/>
                          <a:pt x="13" y="48"/>
                          <a:pt x="25" y="48"/>
                        </a:cubicBezTo>
                        <a:lnTo>
                          <a:pt x="5003" y="48"/>
                        </a:lnTo>
                        <a:cubicBezTo>
                          <a:pt x="5009" y="30"/>
                          <a:pt x="5009" y="18"/>
                          <a:pt x="50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6"/>
                  <p:cNvSpPr/>
                  <p:nvPr/>
                </p:nvSpPr>
                <p:spPr>
                  <a:xfrm>
                    <a:off x="7538566" y="3910445"/>
                    <a:ext cx="768326" cy="5971"/>
                  </a:xfrm>
                  <a:custGeom>
                    <a:avLst/>
                    <a:gdLst/>
                    <a:ahLst/>
                    <a:cxnLst/>
                    <a:rect l="l" t="t" r="r" b="b"/>
                    <a:pathLst>
                      <a:path w="5533" h="43" extrusionOk="0">
                        <a:moveTo>
                          <a:pt x="24" y="1"/>
                        </a:moveTo>
                        <a:cubicBezTo>
                          <a:pt x="6" y="1"/>
                          <a:pt x="0" y="7"/>
                          <a:pt x="0" y="19"/>
                        </a:cubicBezTo>
                        <a:cubicBezTo>
                          <a:pt x="0" y="37"/>
                          <a:pt x="6" y="43"/>
                          <a:pt x="24" y="43"/>
                        </a:cubicBezTo>
                        <a:lnTo>
                          <a:pt x="5533" y="43"/>
                        </a:lnTo>
                        <a:lnTo>
                          <a:pt x="553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6"/>
                  <p:cNvSpPr/>
                  <p:nvPr/>
                </p:nvSpPr>
                <p:spPr>
                  <a:xfrm>
                    <a:off x="7594805" y="3965156"/>
                    <a:ext cx="714586" cy="5971"/>
                  </a:xfrm>
                  <a:custGeom>
                    <a:avLst/>
                    <a:gdLst/>
                    <a:ahLst/>
                    <a:cxnLst/>
                    <a:rect l="l" t="t" r="r" b="b"/>
                    <a:pathLst>
                      <a:path w="5146" h="43" extrusionOk="0">
                        <a:moveTo>
                          <a:pt x="19" y="0"/>
                        </a:moveTo>
                        <a:cubicBezTo>
                          <a:pt x="7" y="0"/>
                          <a:pt x="1" y="6"/>
                          <a:pt x="1" y="24"/>
                        </a:cubicBezTo>
                        <a:cubicBezTo>
                          <a:pt x="1" y="36"/>
                          <a:pt x="7" y="42"/>
                          <a:pt x="19" y="42"/>
                        </a:cubicBezTo>
                        <a:lnTo>
                          <a:pt x="5146" y="42"/>
                        </a:lnTo>
                        <a:lnTo>
                          <a:pt x="514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6"/>
                  <p:cNvSpPr/>
                  <p:nvPr/>
                </p:nvSpPr>
                <p:spPr>
                  <a:xfrm>
                    <a:off x="7559256" y="4020562"/>
                    <a:ext cx="761800" cy="6804"/>
                  </a:xfrm>
                  <a:custGeom>
                    <a:avLst/>
                    <a:gdLst/>
                    <a:ahLst/>
                    <a:cxnLst/>
                    <a:rect l="l" t="t" r="r" b="b"/>
                    <a:pathLst>
                      <a:path w="5486" h="49" extrusionOk="0">
                        <a:moveTo>
                          <a:pt x="24" y="1"/>
                        </a:moveTo>
                        <a:cubicBezTo>
                          <a:pt x="6" y="1"/>
                          <a:pt x="0" y="13"/>
                          <a:pt x="0" y="25"/>
                        </a:cubicBezTo>
                        <a:cubicBezTo>
                          <a:pt x="0" y="43"/>
                          <a:pt x="6" y="49"/>
                          <a:pt x="24" y="49"/>
                        </a:cubicBezTo>
                        <a:lnTo>
                          <a:pt x="5485" y="49"/>
                        </a:lnTo>
                        <a:cubicBezTo>
                          <a:pt x="5479" y="31"/>
                          <a:pt x="5479" y="25"/>
                          <a:pt x="54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6"/>
                  <p:cNvSpPr/>
                  <p:nvPr/>
                </p:nvSpPr>
                <p:spPr>
                  <a:xfrm>
                    <a:off x="7488020" y="3744923"/>
                    <a:ext cx="849561" cy="336319"/>
                  </a:xfrm>
                  <a:custGeom>
                    <a:avLst/>
                    <a:gdLst/>
                    <a:ahLst/>
                    <a:cxnLst/>
                    <a:rect l="l" t="t" r="r" b="b"/>
                    <a:pathLst>
                      <a:path w="6118" h="2422" extrusionOk="0">
                        <a:moveTo>
                          <a:pt x="1" y="1"/>
                        </a:moveTo>
                        <a:cubicBezTo>
                          <a:pt x="1" y="1"/>
                          <a:pt x="3435" y="805"/>
                          <a:pt x="5164" y="2421"/>
                        </a:cubicBezTo>
                        <a:lnTo>
                          <a:pt x="6118" y="2421"/>
                        </a:lnTo>
                        <a:cubicBezTo>
                          <a:pt x="6076" y="2296"/>
                          <a:pt x="6028" y="2159"/>
                          <a:pt x="5998" y="2034"/>
                        </a:cubicBezTo>
                        <a:cubicBezTo>
                          <a:pt x="5992" y="2016"/>
                          <a:pt x="5992" y="2010"/>
                          <a:pt x="5980" y="1992"/>
                        </a:cubicBezTo>
                        <a:cubicBezTo>
                          <a:pt x="5957" y="1873"/>
                          <a:pt x="5933" y="1753"/>
                          <a:pt x="5915" y="1634"/>
                        </a:cubicBezTo>
                        <a:cubicBezTo>
                          <a:pt x="5909" y="1622"/>
                          <a:pt x="5909" y="1604"/>
                          <a:pt x="5909" y="1592"/>
                        </a:cubicBezTo>
                        <a:cubicBezTo>
                          <a:pt x="5891" y="1473"/>
                          <a:pt x="5885" y="1354"/>
                          <a:pt x="5885" y="1235"/>
                        </a:cubicBezTo>
                        <a:lnTo>
                          <a:pt x="5885" y="1187"/>
                        </a:lnTo>
                        <a:cubicBezTo>
                          <a:pt x="5885" y="1074"/>
                          <a:pt x="5891" y="949"/>
                          <a:pt x="5909" y="835"/>
                        </a:cubicBezTo>
                        <a:cubicBezTo>
                          <a:pt x="5915" y="817"/>
                          <a:pt x="5915" y="805"/>
                          <a:pt x="5915" y="788"/>
                        </a:cubicBezTo>
                        <a:cubicBezTo>
                          <a:pt x="5933" y="668"/>
                          <a:pt x="5957" y="549"/>
                          <a:pt x="5980" y="430"/>
                        </a:cubicBezTo>
                        <a:cubicBezTo>
                          <a:pt x="5980" y="418"/>
                          <a:pt x="5992" y="400"/>
                          <a:pt x="5992" y="388"/>
                        </a:cubicBezTo>
                        <a:cubicBezTo>
                          <a:pt x="6022" y="257"/>
                          <a:pt x="6064" y="126"/>
                          <a:pt x="6112"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6"/>
                  <p:cNvSpPr/>
                  <p:nvPr/>
                </p:nvSpPr>
                <p:spPr>
                  <a:xfrm>
                    <a:off x="7380402" y="3697710"/>
                    <a:ext cx="987035" cy="430605"/>
                  </a:xfrm>
                  <a:custGeom>
                    <a:avLst/>
                    <a:gdLst/>
                    <a:ahLst/>
                    <a:cxnLst/>
                    <a:rect l="l" t="t" r="r" b="b"/>
                    <a:pathLst>
                      <a:path w="7108" h="3101" extrusionOk="0">
                        <a:moveTo>
                          <a:pt x="472" y="1"/>
                        </a:moveTo>
                        <a:cubicBezTo>
                          <a:pt x="472" y="1"/>
                          <a:pt x="60" y="561"/>
                          <a:pt x="30" y="1509"/>
                        </a:cubicBezTo>
                        <a:cubicBezTo>
                          <a:pt x="1" y="2457"/>
                          <a:pt x="269" y="3101"/>
                          <a:pt x="269" y="3101"/>
                        </a:cubicBezTo>
                        <a:lnTo>
                          <a:pt x="7107" y="3101"/>
                        </a:lnTo>
                        <a:lnTo>
                          <a:pt x="7107" y="2767"/>
                        </a:lnTo>
                        <a:lnTo>
                          <a:pt x="776" y="2767"/>
                        </a:lnTo>
                        <a:cubicBezTo>
                          <a:pt x="776" y="2767"/>
                          <a:pt x="543" y="2058"/>
                          <a:pt x="567" y="1503"/>
                        </a:cubicBezTo>
                        <a:cubicBezTo>
                          <a:pt x="591" y="943"/>
                          <a:pt x="692" y="460"/>
                          <a:pt x="776" y="341"/>
                        </a:cubicBezTo>
                        <a:lnTo>
                          <a:pt x="7107" y="341"/>
                        </a:lnTo>
                        <a:lnTo>
                          <a:pt x="7107" y="1"/>
                        </a:lnTo>
                        <a:close/>
                      </a:path>
                    </a:pathLst>
                  </a:custGeom>
                  <a:solidFill>
                    <a:srgbClr val="434343">
                      <a:alpha val="15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6"/>
                  <p:cNvSpPr/>
                  <p:nvPr/>
                </p:nvSpPr>
                <p:spPr>
                  <a:xfrm>
                    <a:off x="7331522" y="3697710"/>
                    <a:ext cx="114423" cy="430605"/>
                  </a:xfrm>
                  <a:custGeom>
                    <a:avLst/>
                    <a:gdLst/>
                    <a:ahLst/>
                    <a:cxnLst/>
                    <a:rect l="l" t="t" r="r" b="b"/>
                    <a:pathLst>
                      <a:path w="824" h="3101" extrusionOk="0">
                        <a:moveTo>
                          <a:pt x="359" y="1"/>
                        </a:moveTo>
                        <a:cubicBezTo>
                          <a:pt x="1" y="1038"/>
                          <a:pt x="1" y="2070"/>
                          <a:pt x="359" y="3101"/>
                        </a:cubicBezTo>
                        <a:lnTo>
                          <a:pt x="794" y="3101"/>
                        </a:lnTo>
                        <a:cubicBezTo>
                          <a:pt x="472" y="2070"/>
                          <a:pt x="484" y="1032"/>
                          <a:pt x="8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5" name="Google Shape;715;p36"/>
                <p:cNvGrpSpPr/>
                <p:nvPr/>
              </p:nvGrpSpPr>
              <p:grpSpPr>
                <a:xfrm>
                  <a:off x="813848" y="3252688"/>
                  <a:ext cx="2422504" cy="326613"/>
                  <a:chOff x="-3040002" y="2802438"/>
                  <a:chExt cx="2422504" cy="326613"/>
                </a:xfrm>
              </p:grpSpPr>
              <p:sp>
                <p:nvSpPr>
                  <p:cNvPr id="716" name="Google Shape;716;p36"/>
                  <p:cNvSpPr/>
                  <p:nvPr/>
                </p:nvSpPr>
                <p:spPr>
                  <a:xfrm>
                    <a:off x="-3038816" y="2803624"/>
                    <a:ext cx="1375649" cy="325427"/>
                  </a:xfrm>
                  <a:custGeom>
                    <a:avLst/>
                    <a:gdLst/>
                    <a:ahLst/>
                    <a:cxnLst/>
                    <a:rect l="l" t="t" r="r" b="b"/>
                    <a:pathLst>
                      <a:path w="6958" h="1646" extrusionOk="0">
                        <a:moveTo>
                          <a:pt x="298" y="0"/>
                        </a:moveTo>
                        <a:cubicBezTo>
                          <a:pt x="0" y="543"/>
                          <a:pt x="0" y="1097"/>
                          <a:pt x="298" y="1646"/>
                        </a:cubicBezTo>
                        <a:lnTo>
                          <a:pt x="6958" y="1646"/>
                        </a:lnTo>
                        <a:lnTo>
                          <a:pt x="69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6"/>
                  <p:cNvSpPr/>
                  <p:nvPr/>
                </p:nvSpPr>
                <p:spPr>
                  <a:xfrm>
                    <a:off x="-3040002" y="2802438"/>
                    <a:ext cx="135627" cy="325427"/>
                  </a:xfrm>
                  <a:custGeom>
                    <a:avLst/>
                    <a:gdLst/>
                    <a:ahLst/>
                    <a:cxnLst/>
                    <a:rect l="l" t="t" r="r" b="b"/>
                    <a:pathLst>
                      <a:path w="686" h="1646" extrusionOk="0">
                        <a:moveTo>
                          <a:pt x="298" y="0"/>
                        </a:moveTo>
                        <a:cubicBezTo>
                          <a:pt x="0" y="549"/>
                          <a:pt x="0" y="1103"/>
                          <a:pt x="298" y="1646"/>
                        </a:cubicBezTo>
                        <a:lnTo>
                          <a:pt x="656" y="1646"/>
                        </a:lnTo>
                        <a:cubicBezTo>
                          <a:pt x="400" y="1103"/>
                          <a:pt x="412"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6"/>
                  <p:cNvSpPr/>
                  <p:nvPr/>
                </p:nvSpPr>
                <p:spPr>
                  <a:xfrm>
                    <a:off x="-2899828" y="2802438"/>
                    <a:ext cx="135825" cy="325427"/>
                  </a:xfrm>
                  <a:custGeom>
                    <a:avLst/>
                    <a:gdLst/>
                    <a:ahLst/>
                    <a:cxnLst/>
                    <a:rect l="l" t="t" r="r" b="b"/>
                    <a:pathLst>
                      <a:path w="687" h="1646" extrusionOk="0">
                        <a:moveTo>
                          <a:pt x="299" y="0"/>
                        </a:moveTo>
                        <a:cubicBezTo>
                          <a:pt x="1" y="549"/>
                          <a:pt x="1" y="1103"/>
                          <a:pt x="299" y="1646"/>
                        </a:cubicBezTo>
                        <a:lnTo>
                          <a:pt x="657" y="1646"/>
                        </a:lnTo>
                        <a:cubicBezTo>
                          <a:pt x="406" y="1103"/>
                          <a:pt x="412"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6"/>
                  <p:cNvSpPr/>
                  <p:nvPr/>
                </p:nvSpPr>
                <p:spPr>
                  <a:xfrm>
                    <a:off x="-2014495" y="2802438"/>
                    <a:ext cx="135627" cy="325427"/>
                  </a:xfrm>
                  <a:custGeom>
                    <a:avLst/>
                    <a:gdLst/>
                    <a:ahLst/>
                    <a:cxnLst/>
                    <a:rect l="l" t="t" r="r" b="b"/>
                    <a:pathLst>
                      <a:path w="686" h="1646" extrusionOk="0">
                        <a:moveTo>
                          <a:pt x="298" y="0"/>
                        </a:moveTo>
                        <a:cubicBezTo>
                          <a:pt x="0" y="549"/>
                          <a:pt x="0" y="1103"/>
                          <a:pt x="298" y="1646"/>
                        </a:cubicBezTo>
                        <a:lnTo>
                          <a:pt x="656" y="1646"/>
                        </a:lnTo>
                        <a:cubicBezTo>
                          <a:pt x="400" y="1103"/>
                          <a:pt x="406"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6"/>
                  <p:cNvSpPr/>
                  <p:nvPr/>
                </p:nvSpPr>
                <p:spPr>
                  <a:xfrm>
                    <a:off x="-1751742" y="2802438"/>
                    <a:ext cx="1102417" cy="35587"/>
                  </a:xfrm>
                  <a:custGeom>
                    <a:avLst/>
                    <a:gdLst/>
                    <a:ahLst/>
                    <a:cxnLst/>
                    <a:rect l="l" t="t" r="r" b="b"/>
                    <a:pathLst>
                      <a:path w="5576" h="180" extrusionOk="0">
                        <a:moveTo>
                          <a:pt x="1" y="0"/>
                        </a:moveTo>
                        <a:lnTo>
                          <a:pt x="1" y="179"/>
                        </a:lnTo>
                        <a:lnTo>
                          <a:pt x="5575" y="179"/>
                        </a:lnTo>
                        <a:lnTo>
                          <a:pt x="557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6"/>
                  <p:cNvSpPr/>
                  <p:nvPr/>
                </p:nvSpPr>
                <p:spPr>
                  <a:xfrm>
                    <a:off x="-1735135" y="2839014"/>
                    <a:ext cx="1049234" cy="254647"/>
                  </a:xfrm>
                  <a:custGeom>
                    <a:avLst/>
                    <a:gdLst/>
                    <a:ahLst/>
                    <a:cxnLst/>
                    <a:rect l="l" t="t" r="r" b="b"/>
                    <a:pathLst>
                      <a:path w="5307" h="1288" extrusionOk="0">
                        <a:moveTo>
                          <a:pt x="227" y="0"/>
                        </a:moveTo>
                        <a:cubicBezTo>
                          <a:pt x="0" y="435"/>
                          <a:pt x="0" y="859"/>
                          <a:pt x="227" y="1288"/>
                        </a:cubicBezTo>
                        <a:lnTo>
                          <a:pt x="5306" y="1288"/>
                        </a:lnTo>
                        <a:cubicBezTo>
                          <a:pt x="5265" y="1216"/>
                          <a:pt x="5235" y="1151"/>
                          <a:pt x="5205" y="1079"/>
                        </a:cubicBezTo>
                        <a:cubicBezTo>
                          <a:pt x="5201" y="1075"/>
                          <a:pt x="5199" y="1071"/>
                          <a:pt x="5199" y="1071"/>
                        </a:cubicBezTo>
                        <a:cubicBezTo>
                          <a:pt x="5199" y="1071"/>
                          <a:pt x="5199" y="1072"/>
                          <a:pt x="5199" y="1073"/>
                        </a:cubicBezTo>
                        <a:cubicBezTo>
                          <a:pt x="5175" y="1008"/>
                          <a:pt x="5163" y="948"/>
                          <a:pt x="5145" y="877"/>
                        </a:cubicBezTo>
                        <a:cubicBezTo>
                          <a:pt x="5139" y="871"/>
                          <a:pt x="5139" y="865"/>
                          <a:pt x="5139" y="859"/>
                        </a:cubicBezTo>
                        <a:cubicBezTo>
                          <a:pt x="5133" y="787"/>
                          <a:pt x="5121" y="727"/>
                          <a:pt x="5121" y="662"/>
                        </a:cubicBezTo>
                        <a:lnTo>
                          <a:pt x="5121" y="638"/>
                        </a:lnTo>
                        <a:cubicBezTo>
                          <a:pt x="5121" y="572"/>
                          <a:pt x="5121" y="513"/>
                          <a:pt x="5139" y="447"/>
                        </a:cubicBezTo>
                        <a:cubicBezTo>
                          <a:pt x="5145" y="441"/>
                          <a:pt x="5145" y="429"/>
                          <a:pt x="5145" y="423"/>
                        </a:cubicBezTo>
                        <a:cubicBezTo>
                          <a:pt x="5151" y="358"/>
                          <a:pt x="5175" y="298"/>
                          <a:pt x="5199" y="233"/>
                        </a:cubicBezTo>
                        <a:cubicBezTo>
                          <a:pt x="5199" y="227"/>
                          <a:pt x="5205" y="215"/>
                          <a:pt x="5205" y="209"/>
                        </a:cubicBezTo>
                        <a:cubicBezTo>
                          <a:pt x="5229" y="137"/>
                          <a:pt x="5265" y="66"/>
                          <a:pt x="53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6"/>
                  <p:cNvSpPr/>
                  <p:nvPr/>
                </p:nvSpPr>
                <p:spPr>
                  <a:xfrm>
                    <a:off x="-1606625" y="2878950"/>
                    <a:ext cx="900558" cy="4943"/>
                  </a:xfrm>
                  <a:custGeom>
                    <a:avLst/>
                    <a:gdLst/>
                    <a:ahLst/>
                    <a:cxnLst/>
                    <a:rect l="l" t="t" r="r" b="b"/>
                    <a:pathLst>
                      <a:path w="4555" h="25" extrusionOk="0">
                        <a:moveTo>
                          <a:pt x="18" y="1"/>
                        </a:moveTo>
                        <a:cubicBezTo>
                          <a:pt x="12" y="1"/>
                          <a:pt x="0" y="7"/>
                          <a:pt x="0" y="13"/>
                        </a:cubicBezTo>
                        <a:cubicBezTo>
                          <a:pt x="0" y="13"/>
                          <a:pt x="12" y="25"/>
                          <a:pt x="18" y="25"/>
                        </a:cubicBezTo>
                        <a:lnTo>
                          <a:pt x="4549" y="25"/>
                        </a:lnTo>
                        <a:cubicBezTo>
                          <a:pt x="4549" y="13"/>
                          <a:pt x="4555" y="7"/>
                          <a:pt x="45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6"/>
                  <p:cNvSpPr/>
                  <p:nvPr/>
                </p:nvSpPr>
                <p:spPr>
                  <a:xfrm>
                    <a:off x="-1540789" y="2921457"/>
                    <a:ext cx="821870" cy="4943"/>
                  </a:xfrm>
                  <a:custGeom>
                    <a:avLst/>
                    <a:gdLst/>
                    <a:ahLst/>
                    <a:cxnLst/>
                    <a:rect l="l" t="t" r="r" b="b"/>
                    <a:pathLst>
                      <a:path w="4157" h="25" extrusionOk="0">
                        <a:moveTo>
                          <a:pt x="13" y="0"/>
                        </a:moveTo>
                        <a:cubicBezTo>
                          <a:pt x="7" y="0"/>
                          <a:pt x="1" y="0"/>
                          <a:pt x="1" y="6"/>
                        </a:cubicBezTo>
                        <a:cubicBezTo>
                          <a:pt x="1" y="18"/>
                          <a:pt x="7" y="24"/>
                          <a:pt x="13" y="24"/>
                        </a:cubicBezTo>
                        <a:lnTo>
                          <a:pt x="4150" y="24"/>
                        </a:lnTo>
                        <a:cubicBezTo>
                          <a:pt x="4156" y="18"/>
                          <a:pt x="4156" y="6"/>
                          <a:pt x="41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6"/>
                  <p:cNvSpPr/>
                  <p:nvPr/>
                </p:nvSpPr>
                <p:spPr>
                  <a:xfrm>
                    <a:off x="-1631536" y="2962778"/>
                    <a:ext cx="907873" cy="4745"/>
                  </a:xfrm>
                  <a:custGeom>
                    <a:avLst/>
                    <a:gdLst/>
                    <a:ahLst/>
                    <a:cxnLst/>
                    <a:rect l="l" t="t" r="r" b="b"/>
                    <a:pathLst>
                      <a:path w="4592" h="24" extrusionOk="0">
                        <a:moveTo>
                          <a:pt x="19" y="0"/>
                        </a:moveTo>
                        <a:cubicBezTo>
                          <a:pt x="13" y="0"/>
                          <a:pt x="1" y="0"/>
                          <a:pt x="1" y="6"/>
                        </a:cubicBezTo>
                        <a:cubicBezTo>
                          <a:pt x="1" y="18"/>
                          <a:pt x="13" y="24"/>
                          <a:pt x="19" y="24"/>
                        </a:cubicBezTo>
                        <a:lnTo>
                          <a:pt x="4591" y="24"/>
                        </a:lnTo>
                        <a:lnTo>
                          <a:pt x="459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6"/>
                  <p:cNvSpPr/>
                  <p:nvPr/>
                </p:nvSpPr>
                <p:spPr>
                  <a:xfrm>
                    <a:off x="-1564316" y="3005087"/>
                    <a:ext cx="845397" cy="4943"/>
                  </a:xfrm>
                  <a:custGeom>
                    <a:avLst/>
                    <a:gdLst/>
                    <a:ahLst/>
                    <a:cxnLst/>
                    <a:rect l="l" t="t" r="r" b="b"/>
                    <a:pathLst>
                      <a:path w="4276" h="25" extrusionOk="0">
                        <a:moveTo>
                          <a:pt x="13" y="1"/>
                        </a:moveTo>
                        <a:cubicBezTo>
                          <a:pt x="7" y="1"/>
                          <a:pt x="1" y="1"/>
                          <a:pt x="1" y="13"/>
                        </a:cubicBezTo>
                        <a:cubicBezTo>
                          <a:pt x="1" y="19"/>
                          <a:pt x="7" y="25"/>
                          <a:pt x="13" y="25"/>
                        </a:cubicBezTo>
                        <a:lnTo>
                          <a:pt x="4275" y="25"/>
                        </a:lnTo>
                        <a:cubicBezTo>
                          <a:pt x="4275" y="19"/>
                          <a:pt x="4275" y="13"/>
                          <a:pt x="42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6"/>
                  <p:cNvSpPr/>
                  <p:nvPr/>
                </p:nvSpPr>
                <p:spPr>
                  <a:xfrm>
                    <a:off x="-1605637" y="3049967"/>
                    <a:ext cx="899569" cy="2570"/>
                  </a:xfrm>
                  <a:custGeom>
                    <a:avLst/>
                    <a:gdLst/>
                    <a:ahLst/>
                    <a:cxnLst/>
                    <a:rect l="l" t="t" r="r" b="b"/>
                    <a:pathLst>
                      <a:path w="4550" h="13" extrusionOk="0">
                        <a:moveTo>
                          <a:pt x="13" y="0"/>
                        </a:moveTo>
                        <a:cubicBezTo>
                          <a:pt x="7" y="0"/>
                          <a:pt x="1" y="6"/>
                          <a:pt x="1" y="6"/>
                        </a:cubicBezTo>
                        <a:cubicBezTo>
                          <a:pt x="1" y="6"/>
                          <a:pt x="7" y="12"/>
                          <a:pt x="13" y="12"/>
                        </a:cubicBezTo>
                        <a:lnTo>
                          <a:pt x="4550" y="12"/>
                        </a:lnTo>
                        <a:cubicBezTo>
                          <a:pt x="4544" y="6"/>
                          <a:pt x="4544" y="0"/>
                          <a:pt x="45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6"/>
                  <p:cNvSpPr/>
                  <p:nvPr/>
                </p:nvSpPr>
                <p:spPr>
                  <a:xfrm>
                    <a:off x="-1690453" y="2839014"/>
                    <a:ext cx="1004552" cy="254647"/>
                  </a:xfrm>
                  <a:custGeom>
                    <a:avLst/>
                    <a:gdLst/>
                    <a:ahLst/>
                    <a:cxnLst/>
                    <a:rect l="l" t="t" r="r" b="b"/>
                    <a:pathLst>
                      <a:path w="5081" h="1288" extrusionOk="0">
                        <a:moveTo>
                          <a:pt x="1" y="0"/>
                        </a:moveTo>
                        <a:cubicBezTo>
                          <a:pt x="1" y="0"/>
                          <a:pt x="2851" y="435"/>
                          <a:pt x="4287" y="1288"/>
                        </a:cubicBezTo>
                        <a:lnTo>
                          <a:pt x="5080" y="1288"/>
                        </a:lnTo>
                        <a:cubicBezTo>
                          <a:pt x="5039" y="1216"/>
                          <a:pt x="5009" y="1151"/>
                          <a:pt x="4979" y="1079"/>
                        </a:cubicBezTo>
                        <a:cubicBezTo>
                          <a:pt x="4975" y="1075"/>
                          <a:pt x="4973" y="1071"/>
                          <a:pt x="4973" y="1071"/>
                        </a:cubicBezTo>
                        <a:cubicBezTo>
                          <a:pt x="4973" y="1071"/>
                          <a:pt x="4973" y="1072"/>
                          <a:pt x="4973" y="1073"/>
                        </a:cubicBezTo>
                        <a:cubicBezTo>
                          <a:pt x="4949" y="1008"/>
                          <a:pt x="4937" y="948"/>
                          <a:pt x="4919" y="877"/>
                        </a:cubicBezTo>
                        <a:cubicBezTo>
                          <a:pt x="4913" y="871"/>
                          <a:pt x="4913" y="865"/>
                          <a:pt x="4913" y="859"/>
                        </a:cubicBezTo>
                        <a:cubicBezTo>
                          <a:pt x="4907" y="787"/>
                          <a:pt x="4895" y="727"/>
                          <a:pt x="4895" y="662"/>
                        </a:cubicBezTo>
                        <a:lnTo>
                          <a:pt x="4895" y="638"/>
                        </a:lnTo>
                        <a:cubicBezTo>
                          <a:pt x="4895" y="572"/>
                          <a:pt x="4895" y="513"/>
                          <a:pt x="4913" y="447"/>
                        </a:cubicBezTo>
                        <a:cubicBezTo>
                          <a:pt x="4919" y="441"/>
                          <a:pt x="4919" y="429"/>
                          <a:pt x="4919" y="423"/>
                        </a:cubicBezTo>
                        <a:cubicBezTo>
                          <a:pt x="4925" y="358"/>
                          <a:pt x="4949" y="298"/>
                          <a:pt x="4973" y="233"/>
                        </a:cubicBezTo>
                        <a:cubicBezTo>
                          <a:pt x="4973" y="227"/>
                          <a:pt x="4979" y="215"/>
                          <a:pt x="4979" y="209"/>
                        </a:cubicBezTo>
                        <a:cubicBezTo>
                          <a:pt x="5003" y="137"/>
                          <a:pt x="5039" y="66"/>
                          <a:pt x="5080"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6"/>
                  <p:cNvSpPr/>
                  <p:nvPr/>
                </p:nvSpPr>
                <p:spPr>
                  <a:xfrm>
                    <a:off x="-1783577" y="2802438"/>
                    <a:ext cx="1166079" cy="325427"/>
                  </a:xfrm>
                  <a:custGeom>
                    <a:avLst/>
                    <a:gdLst/>
                    <a:ahLst/>
                    <a:cxnLst/>
                    <a:rect l="l" t="t" r="r" b="b"/>
                    <a:pathLst>
                      <a:path w="5898" h="1646" extrusionOk="0">
                        <a:moveTo>
                          <a:pt x="388" y="0"/>
                        </a:moveTo>
                        <a:cubicBezTo>
                          <a:pt x="388" y="0"/>
                          <a:pt x="43" y="298"/>
                          <a:pt x="19" y="799"/>
                        </a:cubicBezTo>
                        <a:cubicBezTo>
                          <a:pt x="1" y="1306"/>
                          <a:pt x="221" y="1646"/>
                          <a:pt x="221" y="1646"/>
                        </a:cubicBezTo>
                        <a:lnTo>
                          <a:pt x="5897" y="1646"/>
                        </a:lnTo>
                        <a:lnTo>
                          <a:pt x="5897" y="1467"/>
                        </a:lnTo>
                        <a:lnTo>
                          <a:pt x="639" y="1467"/>
                        </a:lnTo>
                        <a:cubicBezTo>
                          <a:pt x="639" y="1467"/>
                          <a:pt x="454" y="1097"/>
                          <a:pt x="466" y="799"/>
                        </a:cubicBezTo>
                        <a:cubicBezTo>
                          <a:pt x="484" y="501"/>
                          <a:pt x="573" y="239"/>
                          <a:pt x="639" y="179"/>
                        </a:cubicBezTo>
                        <a:lnTo>
                          <a:pt x="5897" y="179"/>
                        </a:lnTo>
                        <a:lnTo>
                          <a:pt x="589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6"/>
                  <p:cNvSpPr/>
                  <p:nvPr/>
                </p:nvSpPr>
                <p:spPr>
                  <a:xfrm>
                    <a:off x="-1876693" y="2802438"/>
                    <a:ext cx="135825" cy="325427"/>
                  </a:xfrm>
                  <a:custGeom>
                    <a:avLst/>
                    <a:gdLst/>
                    <a:ahLst/>
                    <a:cxnLst/>
                    <a:rect l="l" t="t" r="r" b="b"/>
                    <a:pathLst>
                      <a:path w="687" h="1646" extrusionOk="0">
                        <a:moveTo>
                          <a:pt x="299" y="0"/>
                        </a:moveTo>
                        <a:cubicBezTo>
                          <a:pt x="1" y="549"/>
                          <a:pt x="1" y="1103"/>
                          <a:pt x="299" y="1646"/>
                        </a:cubicBezTo>
                        <a:lnTo>
                          <a:pt x="657" y="1646"/>
                        </a:lnTo>
                        <a:cubicBezTo>
                          <a:pt x="400" y="1103"/>
                          <a:pt x="406"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6"/>
                  <p:cNvSpPr/>
                  <p:nvPr/>
                </p:nvSpPr>
                <p:spPr>
                  <a:xfrm>
                    <a:off x="-1783577" y="2802438"/>
                    <a:ext cx="1166079" cy="325427"/>
                  </a:xfrm>
                  <a:custGeom>
                    <a:avLst/>
                    <a:gdLst/>
                    <a:ahLst/>
                    <a:cxnLst/>
                    <a:rect l="l" t="t" r="r" b="b"/>
                    <a:pathLst>
                      <a:path w="5898" h="1646" extrusionOk="0">
                        <a:moveTo>
                          <a:pt x="388" y="0"/>
                        </a:moveTo>
                        <a:cubicBezTo>
                          <a:pt x="388" y="0"/>
                          <a:pt x="43" y="298"/>
                          <a:pt x="19" y="799"/>
                        </a:cubicBezTo>
                        <a:cubicBezTo>
                          <a:pt x="1" y="1306"/>
                          <a:pt x="221" y="1646"/>
                          <a:pt x="221" y="1646"/>
                        </a:cubicBezTo>
                        <a:lnTo>
                          <a:pt x="5897" y="1646"/>
                        </a:lnTo>
                        <a:lnTo>
                          <a:pt x="5897" y="1467"/>
                        </a:lnTo>
                        <a:lnTo>
                          <a:pt x="639" y="1467"/>
                        </a:lnTo>
                        <a:cubicBezTo>
                          <a:pt x="639" y="1467"/>
                          <a:pt x="454" y="1097"/>
                          <a:pt x="466" y="799"/>
                        </a:cubicBezTo>
                        <a:cubicBezTo>
                          <a:pt x="484" y="501"/>
                          <a:pt x="573" y="239"/>
                          <a:pt x="639" y="179"/>
                        </a:cubicBezTo>
                        <a:lnTo>
                          <a:pt x="5897" y="179"/>
                        </a:lnTo>
                        <a:lnTo>
                          <a:pt x="589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sp>
        <p:nvSpPr>
          <p:cNvPr id="731" name="Google Shape;731;p36"/>
          <p:cNvSpPr txBox="1"/>
          <p:nvPr/>
        </p:nvSpPr>
        <p:spPr>
          <a:xfrm>
            <a:off x="1967450" y="815100"/>
            <a:ext cx="5799300" cy="20892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endParaRPr sz="1050">
              <a:latin typeface="DM Sans"/>
              <a:ea typeface="DM Sans"/>
              <a:cs typeface="DM Sans"/>
              <a:sym typeface="DM Sans"/>
            </a:endParaRPr>
          </a:p>
          <a:p>
            <a:pPr marL="457200" lvl="0" indent="-295275" algn="just" rtl="0">
              <a:lnSpc>
                <a:spcPct val="115000"/>
              </a:lnSpc>
              <a:spcBef>
                <a:spcPts val="0"/>
              </a:spcBef>
              <a:spcAft>
                <a:spcPts val="0"/>
              </a:spcAft>
              <a:buSzPts val="1050"/>
              <a:buFont typeface="DM Sans"/>
              <a:buChar char="●"/>
            </a:pPr>
            <a:r>
              <a:rPr lang="en" sz="1050">
                <a:latin typeface="DM Sans"/>
                <a:ea typeface="DM Sans"/>
                <a:cs typeface="DM Sans"/>
                <a:sym typeface="DM Sans"/>
              </a:rPr>
              <a:t>Spre deosebire de dreptul penal internaţional, dreptul internaţional penal este o ramurã a dreptului internaţional public şi reprezintã ansamblul de norme juridice, convenţionale și cutumiare, stabilite și acceptate de cãtre state, în baza cãrora este organizatã incriminarea şi reprimarea faptelor infracționale prin care se aduce atingere unor interese fundamentale ale comunitãţii internaţionale.  </a:t>
            </a:r>
            <a:endParaRPr sz="1050">
              <a:latin typeface="DM Sans"/>
              <a:ea typeface="DM Sans"/>
              <a:cs typeface="DM Sans"/>
              <a:sym typeface="DM Sans"/>
            </a:endParaRPr>
          </a:p>
          <a:p>
            <a:pPr marL="457200" lvl="0" indent="-295275" algn="just" rtl="0">
              <a:lnSpc>
                <a:spcPct val="115000"/>
              </a:lnSpc>
              <a:spcBef>
                <a:spcPts val="0"/>
              </a:spcBef>
              <a:spcAft>
                <a:spcPts val="0"/>
              </a:spcAft>
              <a:buSzPts val="1050"/>
              <a:buFont typeface="DM Sans"/>
              <a:buChar char="●"/>
            </a:pPr>
            <a:r>
              <a:rPr lang="en" sz="1050">
                <a:latin typeface="DM Sans"/>
                <a:ea typeface="DM Sans"/>
                <a:cs typeface="DM Sans"/>
                <a:sym typeface="DM Sans"/>
              </a:rPr>
              <a:t>Apărut la confluenţa dintre dreptul penal şi cel procesual penal interne, pe de o  parte, şi dreptul internaţional public, pe de altă parte, dreptul penal internaţional tinde să  devină o sub-ramură de drept distinctă.</a:t>
            </a:r>
            <a:endParaRPr sz="1050">
              <a:latin typeface="DM Sans"/>
              <a:ea typeface="DM Sans"/>
              <a:cs typeface="DM Sans"/>
              <a:sym typeface="DM Sans"/>
            </a:endParaRPr>
          </a:p>
          <a:p>
            <a:pPr marL="457200" lvl="0" indent="-295275" algn="just" rtl="0">
              <a:lnSpc>
                <a:spcPct val="115000"/>
              </a:lnSpc>
              <a:spcBef>
                <a:spcPts val="0"/>
              </a:spcBef>
              <a:spcAft>
                <a:spcPts val="0"/>
              </a:spcAft>
              <a:buSzPts val="1050"/>
              <a:buFont typeface="DM Sans"/>
              <a:buChar char="●"/>
            </a:pPr>
            <a:r>
              <a:rPr lang="en" sz="1050">
                <a:latin typeface="DM Sans"/>
                <a:ea typeface="DM Sans"/>
                <a:cs typeface="DM Sans"/>
                <a:sym typeface="DM Sans"/>
              </a:rPr>
              <a:t>Cu alte cuvinte, dreptul penal  internaţional vizează aspectele internaţionale ale dreptului penal statal, iar dreptul  internaţional penal vizează aspectele penale ale dreptului internaţional  </a:t>
            </a:r>
            <a:endParaRPr sz="1050">
              <a:latin typeface="DM Sans"/>
              <a:ea typeface="DM Sans"/>
              <a:cs typeface="DM Sans"/>
              <a:sym typeface="DM Sans"/>
            </a:endParaRPr>
          </a:p>
          <a:p>
            <a:pPr marL="0" lvl="0" indent="457200" algn="just" rtl="0">
              <a:lnSpc>
                <a:spcPct val="115000"/>
              </a:lnSpc>
              <a:spcBef>
                <a:spcPts val="0"/>
              </a:spcBef>
              <a:spcAft>
                <a:spcPts val="0"/>
              </a:spcAft>
              <a:buNone/>
            </a:pPr>
            <a:endParaRPr sz="1150">
              <a:latin typeface="DM Sans"/>
              <a:ea typeface="DM Sans"/>
              <a:cs typeface="DM Sans"/>
              <a:sym typeface="DM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5"/>
        <p:cNvGrpSpPr/>
        <p:nvPr/>
      </p:nvGrpSpPr>
      <p:grpSpPr>
        <a:xfrm>
          <a:off x="0" y="0"/>
          <a:ext cx="0" cy="0"/>
          <a:chOff x="0" y="0"/>
          <a:chExt cx="0" cy="0"/>
        </a:xfrm>
      </p:grpSpPr>
      <p:sp>
        <p:nvSpPr>
          <p:cNvPr id="736" name="Google Shape;736;p37"/>
          <p:cNvSpPr txBox="1">
            <a:spLocks noGrp="1"/>
          </p:cNvSpPr>
          <p:nvPr>
            <p:ph type="title"/>
          </p:nvPr>
        </p:nvSpPr>
        <p:spPr>
          <a:xfrm rot="10800000" flipH="1">
            <a:off x="-712025" y="234100"/>
            <a:ext cx="449700" cy="18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000"/>
          </a:p>
        </p:txBody>
      </p:sp>
      <p:sp>
        <p:nvSpPr>
          <p:cNvPr id="737" name="Google Shape;737;p37"/>
          <p:cNvSpPr txBox="1">
            <a:spLocks noGrp="1"/>
          </p:cNvSpPr>
          <p:nvPr>
            <p:ph type="body" idx="1"/>
          </p:nvPr>
        </p:nvSpPr>
        <p:spPr>
          <a:xfrm>
            <a:off x="448300" y="740250"/>
            <a:ext cx="5325000" cy="3456000"/>
          </a:xfrm>
          <a:prstGeom prst="rect">
            <a:avLst/>
          </a:prstGeom>
        </p:spPr>
        <p:txBody>
          <a:bodyPr spcFirstLastPara="1" wrap="square" lIns="91425" tIns="91425" rIns="91425" bIns="91425" anchor="t" anchorCtr="0">
            <a:noAutofit/>
          </a:bodyPr>
          <a:lstStyle/>
          <a:p>
            <a:pPr marL="457200" lvl="0" indent="-307975" algn="l" rtl="0">
              <a:lnSpc>
                <a:spcPct val="115000"/>
              </a:lnSpc>
              <a:spcBef>
                <a:spcPts val="0"/>
              </a:spcBef>
              <a:spcAft>
                <a:spcPts val="0"/>
              </a:spcAft>
              <a:buSzPts val="1250"/>
              <a:buFont typeface="DM Sans"/>
              <a:buChar char="■"/>
            </a:pPr>
            <a:r>
              <a:rPr lang="en" sz="1250">
                <a:solidFill>
                  <a:srgbClr val="000000"/>
                </a:solidFill>
                <a:latin typeface="DM Sans"/>
                <a:ea typeface="DM Sans"/>
                <a:cs typeface="DM Sans"/>
                <a:sym typeface="DM Sans"/>
              </a:rPr>
              <a:t>Spre deosebire de dreptul penal internaţional, </a:t>
            </a:r>
            <a:r>
              <a:rPr lang="en" sz="1250">
                <a:solidFill>
                  <a:srgbClr val="FF6B65"/>
                </a:solidFill>
                <a:latin typeface="DM Sans"/>
                <a:ea typeface="DM Sans"/>
                <a:cs typeface="DM Sans"/>
                <a:sym typeface="DM Sans"/>
              </a:rPr>
              <a:t>dreptul internaţional penal </a:t>
            </a:r>
            <a:r>
              <a:rPr lang="en" sz="1250">
                <a:solidFill>
                  <a:srgbClr val="000000"/>
                </a:solidFill>
                <a:latin typeface="DM Sans"/>
                <a:ea typeface="DM Sans"/>
                <a:cs typeface="DM Sans"/>
                <a:sym typeface="DM Sans"/>
              </a:rPr>
              <a:t>cuprinde norme materiale prin care se stabilesc infracţiunile internaţionale (</a:t>
            </a:r>
            <a:r>
              <a:rPr lang="en" sz="1250" i="1">
                <a:solidFill>
                  <a:srgbClr val="000000"/>
                </a:solidFill>
                <a:latin typeface="DM Sans"/>
                <a:ea typeface="DM Sans"/>
                <a:cs typeface="DM Sans"/>
                <a:sym typeface="DM Sans"/>
              </a:rPr>
              <a:t>delicta juris gentium</a:t>
            </a:r>
            <a:r>
              <a:rPr lang="en" sz="1250">
                <a:solidFill>
                  <a:srgbClr val="000000"/>
                </a:solidFill>
                <a:latin typeface="DM Sans"/>
                <a:ea typeface="DM Sans"/>
                <a:cs typeface="DM Sans"/>
                <a:sym typeface="DM Sans"/>
              </a:rPr>
              <a:t>) sau în cuprinsul cãrora se enumerã care sunt faptele care prin alte convenţii internaţionale au fost considerate crime şi trebuie incluse în legislaţia internã a statelor, fiind incriminate ca infracţiuni şi sancţionate ca atare.</a:t>
            </a:r>
            <a:endParaRPr sz="1250">
              <a:solidFill>
                <a:srgbClr val="000000"/>
              </a:solidFill>
              <a:latin typeface="DM Sans"/>
              <a:ea typeface="DM Sans"/>
              <a:cs typeface="DM Sans"/>
              <a:sym typeface="DM Sans"/>
            </a:endParaRPr>
          </a:p>
          <a:p>
            <a:pPr marL="457200" lvl="0" indent="-307975" algn="l" rtl="0">
              <a:lnSpc>
                <a:spcPct val="115000"/>
              </a:lnSpc>
              <a:spcBef>
                <a:spcPts val="0"/>
              </a:spcBef>
              <a:spcAft>
                <a:spcPts val="0"/>
              </a:spcAft>
              <a:buSzPts val="1250"/>
              <a:buFont typeface="DM Sans"/>
              <a:buChar char="■"/>
            </a:pPr>
            <a:r>
              <a:rPr lang="en" sz="1250">
                <a:solidFill>
                  <a:srgbClr val="FF6B65"/>
                </a:solidFill>
                <a:latin typeface="DM Sans"/>
                <a:ea typeface="DM Sans"/>
                <a:cs typeface="DM Sans"/>
                <a:sym typeface="DM Sans"/>
              </a:rPr>
              <a:t>Dreptul penal internaţional </a:t>
            </a:r>
            <a:r>
              <a:rPr lang="en" sz="1250">
                <a:solidFill>
                  <a:srgbClr val="000000"/>
                </a:solidFill>
                <a:latin typeface="DM Sans"/>
                <a:ea typeface="DM Sans"/>
                <a:cs typeface="DM Sans"/>
                <a:sym typeface="DM Sans"/>
              </a:rPr>
              <a:t>nu cuprinde norme care incrimineazã anumite fapte ci norme care servesc colaborãrii dintre state în vederea combaterii fenomenului criminalitãţii precum şi norme care sã rezolve conflictele de competenţã apãrute ca urmare a naşterii unui raport juridic penal de conflict ce conţine un element de extraneitate .</a:t>
            </a:r>
            <a:endParaRPr sz="1250">
              <a:solidFill>
                <a:srgbClr val="000000"/>
              </a:solidFill>
              <a:latin typeface="DM Sans"/>
              <a:ea typeface="DM Sans"/>
              <a:cs typeface="DM Sans"/>
              <a:sym typeface="DM Sans"/>
            </a:endParaRPr>
          </a:p>
          <a:p>
            <a:pPr marL="457200" lvl="0" indent="0" algn="l" rtl="0">
              <a:spcBef>
                <a:spcPts val="0"/>
              </a:spcBef>
              <a:spcAft>
                <a:spcPts val="0"/>
              </a:spcAft>
              <a:buNone/>
            </a:pPr>
            <a:endParaRPr sz="1600">
              <a:latin typeface="DM Sans"/>
              <a:ea typeface="DM Sans"/>
              <a:cs typeface="DM Sans"/>
              <a:sym typeface="DM Sans"/>
            </a:endParaRPr>
          </a:p>
        </p:txBody>
      </p:sp>
      <p:grpSp>
        <p:nvGrpSpPr>
          <p:cNvPr id="738" name="Google Shape;738;p37"/>
          <p:cNvGrpSpPr/>
          <p:nvPr/>
        </p:nvGrpSpPr>
        <p:grpSpPr>
          <a:xfrm>
            <a:off x="5346963" y="3750458"/>
            <a:ext cx="2472947" cy="1120544"/>
            <a:chOff x="5880363" y="3598058"/>
            <a:chExt cx="2472947" cy="1120544"/>
          </a:xfrm>
        </p:grpSpPr>
        <p:sp>
          <p:nvSpPr>
            <p:cNvPr id="739" name="Google Shape;739;p37"/>
            <p:cNvSpPr/>
            <p:nvPr/>
          </p:nvSpPr>
          <p:spPr>
            <a:xfrm>
              <a:off x="5880362" y="4477376"/>
              <a:ext cx="2472947" cy="241226"/>
            </a:xfrm>
            <a:custGeom>
              <a:avLst/>
              <a:gdLst/>
              <a:ahLst/>
              <a:cxnLst/>
              <a:rect l="l" t="t" r="r" b="b"/>
              <a:pathLst>
                <a:path w="17929" h="925" extrusionOk="0">
                  <a:moveTo>
                    <a:pt x="8961" y="1"/>
                  </a:moveTo>
                  <a:cubicBezTo>
                    <a:pt x="4013" y="1"/>
                    <a:pt x="1" y="209"/>
                    <a:pt x="1" y="466"/>
                  </a:cubicBezTo>
                  <a:cubicBezTo>
                    <a:pt x="1" y="722"/>
                    <a:pt x="4013" y="925"/>
                    <a:pt x="8961" y="925"/>
                  </a:cubicBezTo>
                  <a:cubicBezTo>
                    <a:pt x="13916" y="925"/>
                    <a:pt x="17928" y="722"/>
                    <a:pt x="17928" y="466"/>
                  </a:cubicBezTo>
                  <a:cubicBezTo>
                    <a:pt x="17928" y="209"/>
                    <a:pt x="13916" y="1"/>
                    <a:pt x="8961" y="1"/>
                  </a:cubicBezTo>
                  <a:close/>
                </a:path>
              </a:pathLst>
            </a:custGeom>
            <a:solidFill>
              <a:srgbClr val="434343">
                <a:alpha val="15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0" name="Google Shape;740;p37"/>
            <p:cNvGrpSpPr/>
            <p:nvPr/>
          </p:nvGrpSpPr>
          <p:grpSpPr>
            <a:xfrm>
              <a:off x="6105081" y="3598058"/>
              <a:ext cx="2023509" cy="1010405"/>
              <a:chOff x="813848" y="3252688"/>
              <a:chExt cx="2921613" cy="1458859"/>
            </a:xfrm>
          </p:grpSpPr>
          <p:grpSp>
            <p:nvGrpSpPr>
              <p:cNvPr id="741" name="Google Shape;741;p37"/>
              <p:cNvGrpSpPr/>
              <p:nvPr/>
            </p:nvGrpSpPr>
            <p:grpSpPr>
              <a:xfrm>
                <a:off x="813848" y="4145244"/>
                <a:ext cx="2655916" cy="566303"/>
                <a:chOff x="6098010" y="4127346"/>
                <a:chExt cx="2020169" cy="430747"/>
              </a:xfrm>
            </p:grpSpPr>
            <p:sp>
              <p:nvSpPr>
                <p:cNvPr id="742" name="Google Shape;742;p37"/>
                <p:cNvSpPr/>
                <p:nvPr/>
              </p:nvSpPr>
              <p:spPr>
                <a:xfrm>
                  <a:off x="6098010" y="4127346"/>
                  <a:ext cx="1162557" cy="430744"/>
                </a:xfrm>
                <a:custGeom>
                  <a:avLst/>
                  <a:gdLst/>
                  <a:ahLst/>
                  <a:cxnLst/>
                  <a:rect l="l" t="t" r="r" b="b"/>
                  <a:pathLst>
                    <a:path w="8372" h="3102" extrusionOk="0">
                      <a:moveTo>
                        <a:pt x="358" y="1"/>
                      </a:moveTo>
                      <a:cubicBezTo>
                        <a:pt x="1" y="1038"/>
                        <a:pt x="1" y="2064"/>
                        <a:pt x="358" y="3101"/>
                      </a:cubicBezTo>
                      <a:lnTo>
                        <a:pt x="8371" y="3101"/>
                      </a:lnTo>
                      <a:lnTo>
                        <a:pt x="837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7"/>
                <p:cNvSpPr/>
                <p:nvPr/>
              </p:nvSpPr>
              <p:spPr>
                <a:xfrm>
                  <a:off x="6098010" y="4127346"/>
                  <a:ext cx="114423" cy="430744"/>
                </a:xfrm>
                <a:custGeom>
                  <a:avLst/>
                  <a:gdLst/>
                  <a:ahLst/>
                  <a:cxnLst/>
                  <a:rect l="l" t="t" r="r" b="b"/>
                  <a:pathLst>
                    <a:path w="824" h="3102" extrusionOk="0">
                      <a:moveTo>
                        <a:pt x="358" y="1"/>
                      </a:moveTo>
                      <a:cubicBezTo>
                        <a:pt x="1" y="1038"/>
                        <a:pt x="1" y="2064"/>
                        <a:pt x="358" y="3101"/>
                      </a:cubicBezTo>
                      <a:lnTo>
                        <a:pt x="794" y="3101"/>
                      </a:lnTo>
                      <a:cubicBezTo>
                        <a:pt x="472" y="2064"/>
                        <a:pt x="484" y="1038"/>
                        <a:pt x="8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7"/>
                <p:cNvSpPr/>
                <p:nvPr/>
              </p:nvSpPr>
              <p:spPr>
                <a:xfrm>
                  <a:off x="6190770" y="4127346"/>
                  <a:ext cx="67209" cy="430744"/>
                </a:xfrm>
                <a:custGeom>
                  <a:avLst/>
                  <a:gdLst/>
                  <a:ahLst/>
                  <a:cxnLst/>
                  <a:rect l="l" t="t" r="r" b="b"/>
                  <a:pathLst>
                    <a:path w="484" h="3102" extrusionOk="0">
                      <a:moveTo>
                        <a:pt x="364" y="1"/>
                      </a:moveTo>
                      <a:cubicBezTo>
                        <a:pt x="0" y="1038"/>
                        <a:pt x="0" y="2064"/>
                        <a:pt x="364" y="3101"/>
                      </a:cubicBezTo>
                      <a:lnTo>
                        <a:pt x="483" y="3101"/>
                      </a:lnTo>
                      <a:cubicBezTo>
                        <a:pt x="131" y="2064"/>
                        <a:pt x="131" y="1038"/>
                        <a:pt x="4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7"/>
                <p:cNvSpPr/>
                <p:nvPr/>
              </p:nvSpPr>
              <p:spPr>
                <a:xfrm>
                  <a:off x="7027692" y="4127346"/>
                  <a:ext cx="66376" cy="430744"/>
                </a:xfrm>
                <a:custGeom>
                  <a:avLst/>
                  <a:gdLst/>
                  <a:ahLst/>
                  <a:cxnLst/>
                  <a:rect l="l" t="t" r="r" b="b"/>
                  <a:pathLst>
                    <a:path w="478" h="3102" extrusionOk="0">
                      <a:moveTo>
                        <a:pt x="359" y="1"/>
                      </a:moveTo>
                      <a:cubicBezTo>
                        <a:pt x="1" y="1038"/>
                        <a:pt x="1" y="2064"/>
                        <a:pt x="359" y="3101"/>
                      </a:cubicBezTo>
                      <a:lnTo>
                        <a:pt x="478" y="3101"/>
                      </a:lnTo>
                      <a:cubicBezTo>
                        <a:pt x="126" y="2064"/>
                        <a:pt x="126" y="1038"/>
                        <a:pt x="4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7"/>
                <p:cNvSpPr/>
                <p:nvPr/>
              </p:nvSpPr>
              <p:spPr>
                <a:xfrm>
                  <a:off x="7185856" y="4127346"/>
                  <a:ext cx="932323" cy="46518"/>
                </a:xfrm>
                <a:custGeom>
                  <a:avLst/>
                  <a:gdLst/>
                  <a:ahLst/>
                  <a:cxnLst/>
                  <a:rect l="l" t="t" r="r" b="b"/>
                  <a:pathLst>
                    <a:path w="6714" h="335" extrusionOk="0">
                      <a:moveTo>
                        <a:pt x="1" y="1"/>
                      </a:moveTo>
                      <a:lnTo>
                        <a:pt x="1" y="335"/>
                      </a:lnTo>
                      <a:lnTo>
                        <a:pt x="6714" y="335"/>
                      </a:lnTo>
                      <a:lnTo>
                        <a:pt x="671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7"/>
                <p:cNvSpPr/>
                <p:nvPr/>
              </p:nvSpPr>
              <p:spPr>
                <a:xfrm>
                  <a:off x="7185856" y="4511575"/>
                  <a:ext cx="932323" cy="46518"/>
                </a:xfrm>
                <a:custGeom>
                  <a:avLst/>
                  <a:gdLst/>
                  <a:ahLst/>
                  <a:cxnLst/>
                  <a:rect l="l" t="t" r="r" b="b"/>
                  <a:pathLst>
                    <a:path w="6714" h="335" extrusionOk="0">
                      <a:moveTo>
                        <a:pt x="1" y="0"/>
                      </a:moveTo>
                      <a:lnTo>
                        <a:pt x="1" y="334"/>
                      </a:lnTo>
                      <a:lnTo>
                        <a:pt x="6714" y="334"/>
                      </a:lnTo>
                      <a:lnTo>
                        <a:pt x="671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7"/>
                <p:cNvSpPr/>
                <p:nvPr/>
              </p:nvSpPr>
              <p:spPr>
                <a:xfrm>
                  <a:off x="7199881" y="4175392"/>
                  <a:ext cx="887748" cy="336319"/>
                </a:xfrm>
                <a:custGeom>
                  <a:avLst/>
                  <a:gdLst/>
                  <a:ahLst/>
                  <a:cxnLst/>
                  <a:rect l="l" t="t" r="r" b="b"/>
                  <a:pathLst>
                    <a:path w="6393" h="2422" extrusionOk="0">
                      <a:moveTo>
                        <a:pt x="281" y="1"/>
                      </a:moveTo>
                      <a:cubicBezTo>
                        <a:pt x="1" y="806"/>
                        <a:pt x="1" y="1616"/>
                        <a:pt x="281" y="2421"/>
                      </a:cubicBezTo>
                      <a:lnTo>
                        <a:pt x="6392" y="2421"/>
                      </a:lnTo>
                      <a:cubicBezTo>
                        <a:pt x="6344" y="2296"/>
                        <a:pt x="6303" y="2159"/>
                        <a:pt x="6273" y="2034"/>
                      </a:cubicBezTo>
                      <a:cubicBezTo>
                        <a:pt x="6261" y="2016"/>
                        <a:pt x="6261" y="2004"/>
                        <a:pt x="6261" y="1992"/>
                      </a:cubicBezTo>
                      <a:cubicBezTo>
                        <a:pt x="6231" y="1873"/>
                        <a:pt x="6213" y="1754"/>
                        <a:pt x="6195" y="1634"/>
                      </a:cubicBezTo>
                      <a:cubicBezTo>
                        <a:pt x="6189" y="1622"/>
                        <a:pt x="6189" y="1605"/>
                        <a:pt x="6189" y="1593"/>
                      </a:cubicBezTo>
                      <a:cubicBezTo>
                        <a:pt x="6171" y="1473"/>
                        <a:pt x="6166" y="1354"/>
                        <a:pt x="6166" y="1235"/>
                      </a:cubicBezTo>
                      <a:lnTo>
                        <a:pt x="6166" y="1187"/>
                      </a:lnTo>
                      <a:cubicBezTo>
                        <a:pt x="6166" y="1068"/>
                        <a:pt x="6171" y="949"/>
                        <a:pt x="6189" y="829"/>
                      </a:cubicBezTo>
                      <a:cubicBezTo>
                        <a:pt x="6195" y="818"/>
                        <a:pt x="6195" y="806"/>
                        <a:pt x="6195" y="788"/>
                      </a:cubicBezTo>
                      <a:cubicBezTo>
                        <a:pt x="6213" y="669"/>
                        <a:pt x="6231" y="549"/>
                        <a:pt x="6261" y="430"/>
                      </a:cubicBezTo>
                      <a:cubicBezTo>
                        <a:pt x="6261" y="418"/>
                        <a:pt x="6273" y="400"/>
                        <a:pt x="6273" y="388"/>
                      </a:cubicBezTo>
                      <a:cubicBezTo>
                        <a:pt x="6303" y="257"/>
                        <a:pt x="6344" y="126"/>
                        <a:pt x="63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7"/>
                <p:cNvSpPr/>
                <p:nvPr/>
              </p:nvSpPr>
              <p:spPr>
                <a:xfrm>
                  <a:off x="7308332" y="4227604"/>
                  <a:ext cx="762633" cy="6804"/>
                </a:xfrm>
                <a:custGeom>
                  <a:avLst/>
                  <a:gdLst/>
                  <a:ahLst/>
                  <a:cxnLst/>
                  <a:rect l="l" t="t" r="r" b="b"/>
                  <a:pathLst>
                    <a:path w="5492" h="49" extrusionOk="0">
                      <a:moveTo>
                        <a:pt x="25" y="0"/>
                      </a:moveTo>
                      <a:cubicBezTo>
                        <a:pt x="13" y="0"/>
                        <a:pt x="1" y="12"/>
                        <a:pt x="1" y="24"/>
                      </a:cubicBezTo>
                      <a:cubicBezTo>
                        <a:pt x="1" y="42"/>
                        <a:pt x="13" y="48"/>
                        <a:pt x="25" y="48"/>
                      </a:cubicBezTo>
                      <a:lnTo>
                        <a:pt x="5480" y="48"/>
                      </a:lnTo>
                      <a:cubicBezTo>
                        <a:pt x="5480" y="30"/>
                        <a:pt x="5492" y="18"/>
                        <a:pt x="54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7"/>
                <p:cNvSpPr/>
                <p:nvPr/>
              </p:nvSpPr>
              <p:spPr>
                <a:xfrm>
                  <a:off x="7363877" y="4283843"/>
                  <a:ext cx="695562" cy="5971"/>
                </a:xfrm>
                <a:custGeom>
                  <a:avLst/>
                  <a:gdLst/>
                  <a:ahLst/>
                  <a:cxnLst/>
                  <a:rect l="l" t="t" r="r" b="b"/>
                  <a:pathLst>
                    <a:path w="5009" h="43" extrusionOk="0">
                      <a:moveTo>
                        <a:pt x="24" y="1"/>
                      </a:moveTo>
                      <a:cubicBezTo>
                        <a:pt x="6" y="1"/>
                        <a:pt x="0" y="7"/>
                        <a:pt x="0" y="25"/>
                      </a:cubicBezTo>
                      <a:cubicBezTo>
                        <a:pt x="0" y="37"/>
                        <a:pt x="6" y="43"/>
                        <a:pt x="24" y="43"/>
                      </a:cubicBezTo>
                      <a:lnTo>
                        <a:pt x="4996" y="43"/>
                      </a:lnTo>
                      <a:cubicBezTo>
                        <a:pt x="5008" y="31"/>
                        <a:pt x="5008" y="13"/>
                        <a:pt x="50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7"/>
                <p:cNvSpPr/>
                <p:nvPr/>
              </p:nvSpPr>
              <p:spPr>
                <a:xfrm>
                  <a:off x="7288475" y="4339387"/>
                  <a:ext cx="767632" cy="6665"/>
                </a:xfrm>
                <a:custGeom>
                  <a:avLst/>
                  <a:gdLst/>
                  <a:ahLst/>
                  <a:cxnLst/>
                  <a:rect l="l" t="t" r="r" b="b"/>
                  <a:pathLst>
                    <a:path w="5528" h="48" extrusionOk="0">
                      <a:moveTo>
                        <a:pt x="19" y="0"/>
                      </a:moveTo>
                      <a:cubicBezTo>
                        <a:pt x="7" y="0"/>
                        <a:pt x="1" y="12"/>
                        <a:pt x="1" y="24"/>
                      </a:cubicBezTo>
                      <a:cubicBezTo>
                        <a:pt x="1" y="42"/>
                        <a:pt x="7" y="48"/>
                        <a:pt x="19" y="48"/>
                      </a:cubicBezTo>
                      <a:lnTo>
                        <a:pt x="5528" y="48"/>
                      </a:lnTo>
                      <a:lnTo>
                        <a:pt x="55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7"/>
                <p:cNvSpPr/>
                <p:nvPr/>
              </p:nvSpPr>
              <p:spPr>
                <a:xfrm>
                  <a:off x="7344020" y="4395626"/>
                  <a:ext cx="715420" cy="5971"/>
                </a:xfrm>
                <a:custGeom>
                  <a:avLst/>
                  <a:gdLst/>
                  <a:ahLst/>
                  <a:cxnLst/>
                  <a:rect l="l" t="t" r="r" b="b"/>
                  <a:pathLst>
                    <a:path w="5152" h="43" extrusionOk="0">
                      <a:moveTo>
                        <a:pt x="24" y="1"/>
                      </a:moveTo>
                      <a:cubicBezTo>
                        <a:pt x="6" y="1"/>
                        <a:pt x="0" y="7"/>
                        <a:pt x="0" y="25"/>
                      </a:cubicBezTo>
                      <a:cubicBezTo>
                        <a:pt x="0" y="36"/>
                        <a:pt x="6" y="42"/>
                        <a:pt x="24" y="42"/>
                      </a:cubicBezTo>
                      <a:lnTo>
                        <a:pt x="5151" y="42"/>
                      </a:lnTo>
                      <a:lnTo>
                        <a:pt x="515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7"/>
                <p:cNvSpPr/>
                <p:nvPr/>
              </p:nvSpPr>
              <p:spPr>
                <a:xfrm>
                  <a:off x="7308332" y="4451170"/>
                  <a:ext cx="762633" cy="6665"/>
                </a:xfrm>
                <a:custGeom>
                  <a:avLst/>
                  <a:gdLst/>
                  <a:ahLst/>
                  <a:cxnLst/>
                  <a:rect l="l" t="t" r="r" b="b"/>
                  <a:pathLst>
                    <a:path w="5492" h="48" extrusionOk="0">
                      <a:moveTo>
                        <a:pt x="25" y="0"/>
                      </a:moveTo>
                      <a:cubicBezTo>
                        <a:pt x="13" y="0"/>
                        <a:pt x="1" y="12"/>
                        <a:pt x="1" y="24"/>
                      </a:cubicBezTo>
                      <a:cubicBezTo>
                        <a:pt x="1" y="42"/>
                        <a:pt x="13" y="48"/>
                        <a:pt x="25" y="48"/>
                      </a:cubicBezTo>
                      <a:lnTo>
                        <a:pt x="5492" y="48"/>
                      </a:lnTo>
                      <a:cubicBezTo>
                        <a:pt x="5480" y="30"/>
                        <a:pt x="5480" y="18"/>
                        <a:pt x="548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7"/>
                <p:cNvSpPr/>
                <p:nvPr/>
              </p:nvSpPr>
              <p:spPr>
                <a:xfrm>
                  <a:off x="7237235" y="4175392"/>
                  <a:ext cx="850394" cy="336319"/>
                </a:xfrm>
                <a:custGeom>
                  <a:avLst/>
                  <a:gdLst/>
                  <a:ahLst/>
                  <a:cxnLst/>
                  <a:rect l="l" t="t" r="r" b="b"/>
                  <a:pathLst>
                    <a:path w="6124" h="2422" extrusionOk="0">
                      <a:moveTo>
                        <a:pt x="0" y="1"/>
                      </a:moveTo>
                      <a:cubicBezTo>
                        <a:pt x="0" y="1"/>
                        <a:pt x="3440" y="806"/>
                        <a:pt x="5169" y="2421"/>
                      </a:cubicBezTo>
                      <a:lnTo>
                        <a:pt x="6123" y="2421"/>
                      </a:lnTo>
                      <a:cubicBezTo>
                        <a:pt x="6075" y="2296"/>
                        <a:pt x="6034" y="2159"/>
                        <a:pt x="6004" y="2034"/>
                      </a:cubicBezTo>
                      <a:cubicBezTo>
                        <a:pt x="5992" y="2016"/>
                        <a:pt x="5992" y="2004"/>
                        <a:pt x="5986" y="1992"/>
                      </a:cubicBezTo>
                      <a:cubicBezTo>
                        <a:pt x="5956" y="1873"/>
                        <a:pt x="5932" y="1754"/>
                        <a:pt x="5920" y="1634"/>
                      </a:cubicBezTo>
                      <a:cubicBezTo>
                        <a:pt x="5908" y="1622"/>
                        <a:pt x="5908" y="1605"/>
                        <a:pt x="5908" y="1593"/>
                      </a:cubicBezTo>
                      <a:cubicBezTo>
                        <a:pt x="5897" y="1473"/>
                        <a:pt x="5891" y="1354"/>
                        <a:pt x="5891" y="1235"/>
                      </a:cubicBezTo>
                      <a:lnTo>
                        <a:pt x="5891" y="1187"/>
                      </a:lnTo>
                      <a:cubicBezTo>
                        <a:pt x="5891" y="1068"/>
                        <a:pt x="5897" y="949"/>
                        <a:pt x="5908" y="829"/>
                      </a:cubicBezTo>
                      <a:cubicBezTo>
                        <a:pt x="5920" y="818"/>
                        <a:pt x="5920" y="806"/>
                        <a:pt x="5920" y="788"/>
                      </a:cubicBezTo>
                      <a:cubicBezTo>
                        <a:pt x="5932" y="669"/>
                        <a:pt x="5956" y="549"/>
                        <a:pt x="5986" y="430"/>
                      </a:cubicBezTo>
                      <a:cubicBezTo>
                        <a:pt x="5986" y="418"/>
                        <a:pt x="5992" y="400"/>
                        <a:pt x="5992" y="388"/>
                      </a:cubicBezTo>
                      <a:cubicBezTo>
                        <a:pt x="6022" y="257"/>
                        <a:pt x="6069" y="126"/>
                        <a:pt x="6111"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7"/>
                <p:cNvSpPr/>
                <p:nvPr/>
              </p:nvSpPr>
              <p:spPr>
                <a:xfrm>
                  <a:off x="7129617" y="4127346"/>
                  <a:ext cx="987729" cy="430744"/>
                </a:xfrm>
                <a:custGeom>
                  <a:avLst/>
                  <a:gdLst/>
                  <a:ahLst/>
                  <a:cxnLst/>
                  <a:rect l="l" t="t" r="r" b="b"/>
                  <a:pathLst>
                    <a:path w="7113" h="3102" extrusionOk="0">
                      <a:moveTo>
                        <a:pt x="471" y="1"/>
                      </a:moveTo>
                      <a:cubicBezTo>
                        <a:pt x="471" y="1"/>
                        <a:pt x="60" y="561"/>
                        <a:pt x="30" y="1509"/>
                      </a:cubicBezTo>
                      <a:cubicBezTo>
                        <a:pt x="0" y="2451"/>
                        <a:pt x="268" y="3101"/>
                        <a:pt x="268" y="3101"/>
                      </a:cubicBezTo>
                      <a:lnTo>
                        <a:pt x="7113" y="3101"/>
                      </a:lnTo>
                      <a:lnTo>
                        <a:pt x="7113" y="2767"/>
                      </a:lnTo>
                      <a:lnTo>
                        <a:pt x="775" y="2767"/>
                      </a:lnTo>
                      <a:cubicBezTo>
                        <a:pt x="775" y="2767"/>
                        <a:pt x="549" y="2058"/>
                        <a:pt x="567" y="1497"/>
                      </a:cubicBezTo>
                      <a:cubicBezTo>
                        <a:pt x="590" y="943"/>
                        <a:pt x="698" y="454"/>
                        <a:pt x="775" y="335"/>
                      </a:cubicBezTo>
                      <a:lnTo>
                        <a:pt x="7113" y="335"/>
                      </a:lnTo>
                      <a:lnTo>
                        <a:pt x="7113" y="1"/>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7"/>
                <p:cNvSpPr/>
                <p:nvPr/>
              </p:nvSpPr>
              <p:spPr>
                <a:xfrm>
                  <a:off x="7080737" y="4127346"/>
                  <a:ext cx="114423" cy="430744"/>
                </a:xfrm>
                <a:custGeom>
                  <a:avLst/>
                  <a:gdLst/>
                  <a:ahLst/>
                  <a:cxnLst/>
                  <a:rect l="l" t="t" r="r" b="b"/>
                  <a:pathLst>
                    <a:path w="824" h="3102" extrusionOk="0">
                      <a:moveTo>
                        <a:pt x="364" y="1"/>
                      </a:moveTo>
                      <a:cubicBezTo>
                        <a:pt x="0" y="1038"/>
                        <a:pt x="0" y="2064"/>
                        <a:pt x="364" y="3101"/>
                      </a:cubicBezTo>
                      <a:lnTo>
                        <a:pt x="793" y="3101"/>
                      </a:lnTo>
                      <a:cubicBezTo>
                        <a:pt x="471" y="2064"/>
                        <a:pt x="489" y="1038"/>
                        <a:pt x="8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7" name="Google Shape;757;p37"/>
              <p:cNvGrpSpPr/>
              <p:nvPr/>
            </p:nvGrpSpPr>
            <p:grpSpPr>
              <a:xfrm>
                <a:off x="1079546" y="3579305"/>
                <a:ext cx="2655916" cy="567212"/>
                <a:chOff x="6348934" y="3696877"/>
                <a:chExt cx="2020169" cy="431438"/>
              </a:xfrm>
            </p:grpSpPr>
            <p:sp>
              <p:nvSpPr>
                <p:cNvPr id="758" name="Google Shape;758;p37"/>
                <p:cNvSpPr/>
                <p:nvPr/>
              </p:nvSpPr>
              <p:spPr>
                <a:xfrm>
                  <a:off x="6348934" y="3696877"/>
                  <a:ext cx="1161585" cy="430605"/>
                </a:xfrm>
                <a:custGeom>
                  <a:avLst/>
                  <a:gdLst/>
                  <a:ahLst/>
                  <a:cxnLst/>
                  <a:rect l="l" t="t" r="r" b="b"/>
                  <a:pathLst>
                    <a:path w="8365" h="3101" extrusionOk="0">
                      <a:moveTo>
                        <a:pt x="358" y="1"/>
                      </a:moveTo>
                      <a:cubicBezTo>
                        <a:pt x="0" y="1038"/>
                        <a:pt x="0" y="2064"/>
                        <a:pt x="358" y="3101"/>
                      </a:cubicBezTo>
                      <a:lnTo>
                        <a:pt x="8365" y="3101"/>
                      </a:lnTo>
                      <a:lnTo>
                        <a:pt x="836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7"/>
                <p:cNvSpPr/>
                <p:nvPr/>
              </p:nvSpPr>
              <p:spPr>
                <a:xfrm>
                  <a:off x="6348934" y="3697710"/>
                  <a:ext cx="113451" cy="430605"/>
                </a:xfrm>
                <a:custGeom>
                  <a:avLst/>
                  <a:gdLst/>
                  <a:ahLst/>
                  <a:cxnLst/>
                  <a:rect l="l" t="t" r="r" b="b"/>
                  <a:pathLst>
                    <a:path w="817" h="3101" extrusionOk="0">
                      <a:moveTo>
                        <a:pt x="358" y="1"/>
                      </a:moveTo>
                      <a:cubicBezTo>
                        <a:pt x="0" y="1038"/>
                        <a:pt x="0" y="2070"/>
                        <a:pt x="358" y="3101"/>
                      </a:cubicBezTo>
                      <a:lnTo>
                        <a:pt x="787" y="3101"/>
                      </a:lnTo>
                      <a:cubicBezTo>
                        <a:pt x="465" y="2070"/>
                        <a:pt x="483" y="1032"/>
                        <a:pt x="8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7"/>
                <p:cNvSpPr/>
                <p:nvPr/>
              </p:nvSpPr>
              <p:spPr>
                <a:xfrm>
                  <a:off x="7435947" y="3697710"/>
                  <a:ext cx="933156" cy="46518"/>
                </a:xfrm>
                <a:custGeom>
                  <a:avLst/>
                  <a:gdLst/>
                  <a:ahLst/>
                  <a:cxnLst/>
                  <a:rect l="l" t="t" r="r" b="b"/>
                  <a:pathLst>
                    <a:path w="6720" h="335" extrusionOk="0">
                      <a:moveTo>
                        <a:pt x="0" y="1"/>
                      </a:moveTo>
                      <a:lnTo>
                        <a:pt x="0" y="335"/>
                      </a:lnTo>
                      <a:lnTo>
                        <a:pt x="6719" y="335"/>
                      </a:lnTo>
                      <a:lnTo>
                        <a:pt x="67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7"/>
                <p:cNvSpPr/>
                <p:nvPr/>
              </p:nvSpPr>
              <p:spPr>
                <a:xfrm>
                  <a:off x="7435947" y="4081105"/>
                  <a:ext cx="933156" cy="46379"/>
                </a:xfrm>
                <a:custGeom>
                  <a:avLst/>
                  <a:gdLst/>
                  <a:ahLst/>
                  <a:cxnLst/>
                  <a:rect l="l" t="t" r="r" b="b"/>
                  <a:pathLst>
                    <a:path w="6720" h="334" extrusionOk="0">
                      <a:moveTo>
                        <a:pt x="0" y="0"/>
                      </a:moveTo>
                      <a:lnTo>
                        <a:pt x="0" y="334"/>
                      </a:lnTo>
                      <a:lnTo>
                        <a:pt x="6719" y="334"/>
                      </a:lnTo>
                      <a:lnTo>
                        <a:pt x="671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7"/>
                <p:cNvSpPr/>
                <p:nvPr/>
              </p:nvSpPr>
              <p:spPr>
                <a:xfrm>
                  <a:off x="7450805" y="3744923"/>
                  <a:ext cx="886776" cy="336319"/>
                </a:xfrm>
                <a:custGeom>
                  <a:avLst/>
                  <a:gdLst/>
                  <a:ahLst/>
                  <a:cxnLst/>
                  <a:rect l="l" t="t" r="r" b="b"/>
                  <a:pathLst>
                    <a:path w="6386" h="2422" extrusionOk="0">
                      <a:moveTo>
                        <a:pt x="275" y="1"/>
                      </a:moveTo>
                      <a:cubicBezTo>
                        <a:pt x="0" y="805"/>
                        <a:pt x="0" y="1616"/>
                        <a:pt x="275" y="2421"/>
                      </a:cubicBezTo>
                      <a:lnTo>
                        <a:pt x="6386" y="2421"/>
                      </a:lnTo>
                      <a:cubicBezTo>
                        <a:pt x="6344" y="2296"/>
                        <a:pt x="6296" y="2159"/>
                        <a:pt x="6266" y="2034"/>
                      </a:cubicBezTo>
                      <a:cubicBezTo>
                        <a:pt x="6260" y="2016"/>
                        <a:pt x="6260" y="2010"/>
                        <a:pt x="6260" y="1992"/>
                      </a:cubicBezTo>
                      <a:cubicBezTo>
                        <a:pt x="6231" y="1873"/>
                        <a:pt x="6207" y="1753"/>
                        <a:pt x="6195" y="1634"/>
                      </a:cubicBezTo>
                      <a:cubicBezTo>
                        <a:pt x="6183" y="1622"/>
                        <a:pt x="6183" y="1604"/>
                        <a:pt x="6183" y="1592"/>
                      </a:cubicBezTo>
                      <a:cubicBezTo>
                        <a:pt x="6171" y="1473"/>
                        <a:pt x="6159" y="1354"/>
                        <a:pt x="6159" y="1235"/>
                      </a:cubicBezTo>
                      <a:lnTo>
                        <a:pt x="6159" y="1187"/>
                      </a:lnTo>
                      <a:cubicBezTo>
                        <a:pt x="6159" y="1074"/>
                        <a:pt x="6171" y="949"/>
                        <a:pt x="6183" y="835"/>
                      </a:cubicBezTo>
                      <a:cubicBezTo>
                        <a:pt x="6195" y="817"/>
                        <a:pt x="6195" y="805"/>
                        <a:pt x="6195" y="788"/>
                      </a:cubicBezTo>
                      <a:cubicBezTo>
                        <a:pt x="6207" y="668"/>
                        <a:pt x="6231" y="549"/>
                        <a:pt x="6260" y="430"/>
                      </a:cubicBezTo>
                      <a:cubicBezTo>
                        <a:pt x="6260" y="418"/>
                        <a:pt x="6266" y="400"/>
                        <a:pt x="6266" y="388"/>
                      </a:cubicBezTo>
                      <a:cubicBezTo>
                        <a:pt x="6296" y="257"/>
                        <a:pt x="6344" y="126"/>
                        <a:pt x="638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37"/>
                <p:cNvSpPr/>
                <p:nvPr/>
              </p:nvSpPr>
              <p:spPr>
                <a:xfrm>
                  <a:off x="7559256" y="3798801"/>
                  <a:ext cx="761800" cy="5832"/>
                </a:xfrm>
                <a:custGeom>
                  <a:avLst/>
                  <a:gdLst/>
                  <a:ahLst/>
                  <a:cxnLst/>
                  <a:rect l="l" t="t" r="r" b="b"/>
                  <a:pathLst>
                    <a:path w="5486" h="42" extrusionOk="0">
                      <a:moveTo>
                        <a:pt x="24" y="0"/>
                      </a:moveTo>
                      <a:cubicBezTo>
                        <a:pt x="6" y="0"/>
                        <a:pt x="0" y="6"/>
                        <a:pt x="0" y="18"/>
                      </a:cubicBezTo>
                      <a:cubicBezTo>
                        <a:pt x="0" y="36"/>
                        <a:pt x="6" y="42"/>
                        <a:pt x="24" y="42"/>
                      </a:cubicBezTo>
                      <a:lnTo>
                        <a:pt x="5479" y="42"/>
                      </a:lnTo>
                      <a:cubicBezTo>
                        <a:pt x="5479" y="30"/>
                        <a:pt x="5485" y="12"/>
                        <a:pt x="54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37"/>
                <p:cNvSpPr/>
                <p:nvPr/>
              </p:nvSpPr>
              <p:spPr>
                <a:xfrm>
                  <a:off x="7613829" y="3854206"/>
                  <a:ext cx="695562" cy="6804"/>
                </a:xfrm>
                <a:custGeom>
                  <a:avLst/>
                  <a:gdLst/>
                  <a:ahLst/>
                  <a:cxnLst/>
                  <a:rect l="l" t="t" r="r" b="b"/>
                  <a:pathLst>
                    <a:path w="5009" h="49" extrusionOk="0">
                      <a:moveTo>
                        <a:pt x="25" y="1"/>
                      </a:moveTo>
                      <a:cubicBezTo>
                        <a:pt x="13" y="1"/>
                        <a:pt x="1" y="7"/>
                        <a:pt x="1" y="24"/>
                      </a:cubicBezTo>
                      <a:cubicBezTo>
                        <a:pt x="1" y="36"/>
                        <a:pt x="13" y="48"/>
                        <a:pt x="25" y="48"/>
                      </a:cubicBezTo>
                      <a:lnTo>
                        <a:pt x="5003" y="48"/>
                      </a:lnTo>
                      <a:cubicBezTo>
                        <a:pt x="5009" y="30"/>
                        <a:pt x="5009" y="18"/>
                        <a:pt x="50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7"/>
                <p:cNvSpPr/>
                <p:nvPr/>
              </p:nvSpPr>
              <p:spPr>
                <a:xfrm>
                  <a:off x="7538566" y="3910445"/>
                  <a:ext cx="768326" cy="5971"/>
                </a:xfrm>
                <a:custGeom>
                  <a:avLst/>
                  <a:gdLst/>
                  <a:ahLst/>
                  <a:cxnLst/>
                  <a:rect l="l" t="t" r="r" b="b"/>
                  <a:pathLst>
                    <a:path w="5533" h="43" extrusionOk="0">
                      <a:moveTo>
                        <a:pt x="24" y="1"/>
                      </a:moveTo>
                      <a:cubicBezTo>
                        <a:pt x="6" y="1"/>
                        <a:pt x="0" y="7"/>
                        <a:pt x="0" y="19"/>
                      </a:cubicBezTo>
                      <a:cubicBezTo>
                        <a:pt x="0" y="37"/>
                        <a:pt x="6" y="43"/>
                        <a:pt x="24" y="43"/>
                      </a:cubicBezTo>
                      <a:lnTo>
                        <a:pt x="5533" y="43"/>
                      </a:lnTo>
                      <a:lnTo>
                        <a:pt x="5533"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37"/>
                <p:cNvSpPr/>
                <p:nvPr/>
              </p:nvSpPr>
              <p:spPr>
                <a:xfrm>
                  <a:off x="7594805" y="3965156"/>
                  <a:ext cx="714586" cy="5971"/>
                </a:xfrm>
                <a:custGeom>
                  <a:avLst/>
                  <a:gdLst/>
                  <a:ahLst/>
                  <a:cxnLst/>
                  <a:rect l="l" t="t" r="r" b="b"/>
                  <a:pathLst>
                    <a:path w="5146" h="43" extrusionOk="0">
                      <a:moveTo>
                        <a:pt x="19" y="0"/>
                      </a:moveTo>
                      <a:cubicBezTo>
                        <a:pt x="7" y="0"/>
                        <a:pt x="1" y="6"/>
                        <a:pt x="1" y="24"/>
                      </a:cubicBezTo>
                      <a:cubicBezTo>
                        <a:pt x="1" y="36"/>
                        <a:pt x="7" y="42"/>
                        <a:pt x="19" y="42"/>
                      </a:cubicBezTo>
                      <a:lnTo>
                        <a:pt x="5146" y="42"/>
                      </a:lnTo>
                      <a:lnTo>
                        <a:pt x="514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7"/>
                <p:cNvSpPr/>
                <p:nvPr/>
              </p:nvSpPr>
              <p:spPr>
                <a:xfrm>
                  <a:off x="7559256" y="4020562"/>
                  <a:ext cx="761800" cy="6804"/>
                </a:xfrm>
                <a:custGeom>
                  <a:avLst/>
                  <a:gdLst/>
                  <a:ahLst/>
                  <a:cxnLst/>
                  <a:rect l="l" t="t" r="r" b="b"/>
                  <a:pathLst>
                    <a:path w="5486" h="49" extrusionOk="0">
                      <a:moveTo>
                        <a:pt x="24" y="1"/>
                      </a:moveTo>
                      <a:cubicBezTo>
                        <a:pt x="6" y="1"/>
                        <a:pt x="0" y="13"/>
                        <a:pt x="0" y="25"/>
                      </a:cubicBezTo>
                      <a:cubicBezTo>
                        <a:pt x="0" y="43"/>
                        <a:pt x="6" y="49"/>
                        <a:pt x="24" y="49"/>
                      </a:cubicBezTo>
                      <a:lnTo>
                        <a:pt x="5485" y="49"/>
                      </a:lnTo>
                      <a:cubicBezTo>
                        <a:pt x="5479" y="31"/>
                        <a:pt x="5479" y="25"/>
                        <a:pt x="547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7"/>
                <p:cNvSpPr/>
                <p:nvPr/>
              </p:nvSpPr>
              <p:spPr>
                <a:xfrm>
                  <a:off x="7488020" y="3744923"/>
                  <a:ext cx="849561" cy="336319"/>
                </a:xfrm>
                <a:custGeom>
                  <a:avLst/>
                  <a:gdLst/>
                  <a:ahLst/>
                  <a:cxnLst/>
                  <a:rect l="l" t="t" r="r" b="b"/>
                  <a:pathLst>
                    <a:path w="6118" h="2422" extrusionOk="0">
                      <a:moveTo>
                        <a:pt x="1" y="1"/>
                      </a:moveTo>
                      <a:cubicBezTo>
                        <a:pt x="1" y="1"/>
                        <a:pt x="3435" y="805"/>
                        <a:pt x="5164" y="2421"/>
                      </a:cubicBezTo>
                      <a:lnTo>
                        <a:pt x="6118" y="2421"/>
                      </a:lnTo>
                      <a:cubicBezTo>
                        <a:pt x="6076" y="2296"/>
                        <a:pt x="6028" y="2159"/>
                        <a:pt x="5998" y="2034"/>
                      </a:cubicBezTo>
                      <a:cubicBezTo>
                        <a:pt x="5992" y="2016"/>
                        <a:pt x="5992" y="2010"/>
                        <a:pt x="5980" y="1992"/>
                      </a:cubicBezTo>
                      <a:cubicBezTo>
                        <a:pt x="5957" y="1873"/>
                        <a:pt x="5933" y="1753"/>
                        <a:pt x="5915" y="1634"/>
                      </a:cubicBezTo>
                      <a:cubicBezTo>
                        <a:pt x="5909" y="1622"/>
                        <a:pt x="5909" y="1604"/>
                        <a:pt x="5909" y="1592"/>
                      </a:cubicBezTo>
                      <a:cubicBezTo>
                        <a:pt x="5891" y="1473"/>
                        <a:pt x="5885" y="1354"/>
                        <a:pt x="5885" y="1235"/>
                      </a:cubicBezTo>
                      <a:lnTo>
                        <a:pt x="5885" y="1187"/>
                      </a:lnTo>
                      <a:cubicBezTo>
                        <a:pt x="5885" y="1074"/>
                        <a:pt x="5891" y="949"/>
                        <a:pt x="5909" y="835"/>
                      </a:cubicBezTo>
                      <a:cubicBezTo>
                        <a:pt x="5915" y="817"/>
                        <a:pt x="5915" y="805"/>
                        <a:pt x="5915" y="788"/>
                      </a:cubicBezTo>
                      <a:cubicBezTo>
                        <a:pt x="5933" y="668"/>
                        <a:pt x="5957" y="549"/>
                        <a:pt x="5980" y="430"/>
                      </a:cubicBezTo>
                      <a:cubicBezTo>
                        <a:pt x="5980" y="418"/>
                        <a:pt x="5992" y="400"/>
                        <a:pt x="5992" y="388"/>
                      </a:cubicBezTo>
                      <a:cubicBezTo>
                        <a:pt x="6022" y="257"/>
                        <a:pt x="6064" y="126"/>
                        <a:pt x="6112"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7"/>
                <p:cNvSpPr/>
                <p:nvPr/>
              </p:nvSpPr>
              <p:spPr>
                <a:xfrm>
                  <a:off x="7380402" y="3697710"/>
                  <a:ext cx="987035" cy="430605"/>
                </a:xfrm>
                <a:custGeom>
                  <a:avLst/>
                  <a:gdLst/>
                  <a:ahLst/>
                  <a:cxnLst/>
                  <a:rect l="l" t="t" r="r" b="b"/>
                  <a:pathLst>
                    <a:path w="7108" h="3101" extrusionOk="0">
                      <a:moveTo>
                        <a:pt x="472" y="1"/>
                      </a:moveTo>
                      <a:cubicBezTo>
                        <a:pt x="472" y="1"/>
                        <a:pt x="60" y="561"/>
                        <a:pt x="30" y="1509"/>
                      </a:cubicBezTo>
                      <a:cubicBezTo>
                        <a:pt x="1" y="2457"/>
                        <a:pt x="269" y="3101"/>
                        <a:pt x="269" y="3101"/>
                      </a:cubicBezTo>
                      <a:lnTo>
                        <a:pt x="7107" y="3101"/>
                      </a:lnTo>
                      <a:lnTo>
                        <a:pt x="7107" y="2767"/>
                      </a:lnTo>
                      <a:lnTo>
                        <a:pt x="776" y="2767"/>
                      </a:lnTo>
                      <a:cubicBezTo>
                        <a:pt x="776" y="2767"/>
                        <a:pt x="543" y="2058"/>
                        <a:pt x="567" y="1503"/>
                      </a:cubicBezTo>
                      <a:cubicBezTo>
                        <a:pt x="591" y="943"/>
                        <a:pt x="692" y="460"/>
                        <a:pt x="776" y="341"/>
                      </a:cubicBezTo>
                      <a:lnTo>
                        <a:pt x="7107" y="341"/>
                      </a:lnTo>
                      <a:lnTo>
                        <a:pt x="7107" y="1"/>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7"/>
                <p:cNvSpPr/>
                <p:nvPr/>
              </p:nvSpPr>
              <p:spPr>
                <a:xfrm>
                  <a:off x="7331522" y="3697710"/>
                  <a:ext cx="114423" cy="430605"/>
                </a:xfrm>
                <a:custGeom>
                  <a:avLst/>
                  <a:gdLst/>
                  <a:ahLst/>
                  <a:cxnLst/>
                  <a:rect l="l" t="t" r="r" b="b"/>
                  <a:pathLst>
                    <a:path w="824" h="3101" extrusionOk="0">
                      <a:moveTo>
                        <a:pt x="359" y="1"/>
                      </a:moveTo>
                      <a:cubicBezTo>
                        <a:pt x="1" y="1038"/>
                        <a:pt x="1" y="2070"/>
                        <a:pt x="359" y="3101"/>
                      </a:cubicBezTo>
                      <a:lnTo>
                        <a:pt x="794" y="3101"/>
                      </a:lnTo>
                      <a:cubicBezTo>
                        <a:pt x="472" y="2070"/>
                        <a:pt x="484" y="1032"/>
                        <a:pt x="8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1" name="Google Shape;771;p37"/>
              <p:cNvGrpSpPr/>
              <p:nvPr/>
            </p:nvGrpSpPr>
            <p:grpSpPr>
              <a:xfrm>
                <a:off x="813848" y="3252688"/>
                <a:ext cx="2422504" cy="326613"/>
                <a:chOff x="-3040002" y="2802438"/>
                <a:chExt cx="2422504" cy="326613"/>
              </a:xfrm>
            </p:grpSpPr>
            <p:sp>
              <p:nvSpPr>
                <p:cNvPr id="772" name="Google Shape;772;p37"/>
                <p:cNvSpPr/>
                <p:nvPr/>
              </p:nvSpPr>
              <p:spPr>
                <a:xfrm>
                  <a:off x="-3038816" y="2803624"/>
                  <a:ext cx="1375649" cy="325427"/>
                </a:xfrm>
                <a:custGeom>
                  <a:avLst/>
                  <a:gdLst/>
                  <a:ahLst/>
                  <a:cxnLst/>
                  <a:rect l="l" t="t" r="r" b="b"/>
                  <a:pathLst>
                    <a:path w="6958" h="1646" extrusionOk="0">
                      <a:moveTo>
                        <a:pt x="298" y="0"/>
                      </a:moveTo>
                      <a:cubicBezTo>
                        <a:pt x="0" y="543"/>
                        <a:pt x="0" y="1097"/>
                        <a:pt x="298" y="1646"/>
                      </a:cubicBezTo>
                      <a:lnTo>
                        <a:pt x="6958" y="1646"/>
                      </a:lnTo>
                      <a:lnTo>
                        <a:pt x="695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7"/>
                <p:cNvSpPr/>
                <p:nvPr/>
              </p:nvSpPr>
              <p:spPr>
                <a:xfrm>
                  <a:off x="-3040002" y="2802438"/>
                  <a:ext cx="135627" cy="325427"/>
                </a:xfrm>
                <a:custGeom>
                  <a:avLst/>
                  <a:gdLst/>
                  <a:ahLst/>
                  <a:cxnLst/>
                  <a:rect l="l" t="t" r="r" b="b"/>
                  <a:pathLst>
                    <a:path w="686" h="1646" extrusionOk="0">
                      <a:moveTo>
                        <a:pt x="298" y="0"/>
                      </a:moveTo>
                      <a:cubicBezTo>
                        <a:pt x="0" y="549"/>
                        <a:pt x="0" y="1103"/>
                        <a:pt x="298" y="1646"/>
                      </a:cubicBezTo>
                      <a:lnTo>
                        <a:pt x="656" y="1646"/>
                      </a:lnTo>
                      <a:cubicBezTo>
                        <a:pt x="400" y="1103"/>
                        <a:pt x="412"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7"/>
                <p:cNvSpPr/>
                <p:nvPr/>
              </p:nvSpPr>
              <p:spPr>
                <a:xfrm>
                  <a:off x="-2899828" y="2802438"/>
                  <a:ext cx="135825" cy="325427"/>
                </a:xfrm>
                <a:custGeom>
                  <a:avLst/>
                  <a:gdLst/>
                  <a:ahLst/>
                  <a:cxnLst/>
                  <a:rect l="l" t="t" r="r" b="b"/>
                  <a:pathLst>
                    <a:path w="687" h="1646" extrusionOk="0">
                      <a:moveTo>
                        <a:pt x="299" y="0"/>
                      </a:moveTo>
                      <a:cubicBezTo>
                        <a:pt x="1" y="549"/>
                        <a:pt x="1" y="1103"/>
                        <a:pt x="299" y="1646"/>
                      </a:cubicBezTo>
                      <a:lnTo>
                        <a:pt x="657" y="1646"/>
                      </a:lnTo>
                      <a:cubicBezTo>
                        <a:pt x="406" y="1103"/>
                        <a:pt x="412"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7"/>
                <p:cNvSpPr/>
                <p:nvPr/>
              </p:nvSpPr>
              <p:spPr>
                <a:xfrm>
                  <a:off x="-2014495" y="2802438"/>
                  <a:ext cx="135627" cy="325427"/>
                </a:xfrm>
                <a:custGeom>
                  <a:avLst/>
                  <a:gdLst/>
                  <a:ahLst/>
                  <a:cxnLst/>
                  <a:rect l="l" t="t" r="r" b="b"/>
                  <a:pathLst>
                    <a:path w="686" h="1646" extrusionOk="0">
                      <a:moveTo>
                        <a:pt x="298" y="0"/>
                      </a:moveTo>
                      <a:cubicBezTo>
                        <a:pt x="0" y="549"/>
                        <a:pt x="0" y="1103"/>
                        <a:pt x="298" y="1646"/>
                      </a:cubicBezTo>
                      <a:lnTo>
                        <a:pt x="656" y="1646"/>
                      </a:lnTo>
                      <a:cubicBezTo>
                        <a:pt x="400" y="1103"/>
                        <a:pt x="406"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7"/>
                <p:cNvSpPr/>
                <p:nvPr/>
              </p:nvSpPr>
              <p:spPr>
                <a:xfrm>
                  <a:off x="-1751742" y="2802438"/>
                  <a:ext cx="1102417" cy="35587"/>
                </a:xfrm>
                <a:custGeom>
                  <a:avLst/>
                  <a:gdLst/>
                  <a:ahLst/>
                  <a:cxnLst/>
                  <a:rect l="l" t="t" r="r" b="b"/>
                  <a:pathLst>
                    <a:path w="5576" h="180" extrusionOk="0">
                      <a:moveTo>
                        <a:pt x="1" y="0"/>
                      </a:moveTo>
                      <a:lnTo>
                        <a:pt x="1" y="179"/>
                      </a:lnTo>
                      <a:lnTo>
                        <a:pt x="5575" y="179"/>
                      </a:lnTo>
                      <a:lnTo>
                        <a:pt x="557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7"/>
                <p:cNvSpPr/>
                <p:nvPr/>
              </p:nvSpPr>
              <p:spPr>
                <a:xfrm>
                  <a:off x="-1735135" y="2839014"/>
                  <a:ext cx="1049234" cy="254647"/>
                </a:xfrm>
                <a:custGeom>
                  <a:avLst/>
                  <a:gdLst/>
                  <a:ahLst/>
                  <a:cxnLst/>
                  <a:rect l="l" t="t" r="r" b="b"/>
                  <a:pathLst>
                    <a:path w="5307" h="1288" extrusionOk="0">
                      <a:moveTo>
                        <a:pt x="227" y="0"/>
                      </a:moveTo>
                      <a:cubicBezTo>
                        <a:pt x="0" y="435"/>
                        <a:pt x="0" y="859"/>
                        <a:pt x="227" y="1288"/>
                      </a:cubicBezTo>
                      <a:lnTo>
                        <a:pt x="5306" y="1288"/>
                      </a:lnTo>
                      <a:cubicBezTo>
                        <a:pt x="5265" y="1216"/>
                        <a:pt x="5235" y="1151"/>
                        <a:pt x="5205" y="1079"/>
                      </a:cubicBezTo>
                      <a:cubicBezTo>
                        <a:pt x="5201" y="1075"/>
                        <a:pt x="5199" y="1071"/>
                        <a:pt x="5199" y="1071"/>
                      </a:cubicBezTo>
                      <a:cubicBezTo>
                        <a:pt x="5199" y="1071"/>
                        <a:pt x="5199" y="1072"/>
                        <a:pt x="5199" y="1073"/>
                      </a:cubicBezTo>
                      <a:cubicBezTo>
                        <a:pt x="5175" y="1008"/>
                        <a:pt x="5163" y="948"/>
                        <a:pt x="5145" y="877"/>
                      </a:cubicBezTo>
                      <a:cubicBezTo>
                        <a:pt x="5139" y="871"/>
                        <a:pt x="5139" y="865"/>
                        <a:pt x="5139" y="859"/>
                      </a:cubicBezTo>
                      <a:cubicBezTo>
                        <a:pt x="5133" y="787"/>
                        <a:pt x="5121" y="727"/>
                        <a:pt x="5121" y="662"/>
                      </a:cubicBezTo>
                      <a:lnTo>
                        <a:pt x="5121" y="638"/>
                      </a:lnTo>
                      <a:cubicBezTo>
                        <a:pt x="5121" y="572"/>
                        <a:pt x="5121" y="513"/>
                        <a:pt x="5139" y="447"/>
                      </a:cubicBezTo>
                      <a:cubicBezTo>
                        <a:pt x="5145" y="441"/>
                        <a:pt x="5145" y="429"/>
                        <a:pt x="5145" y="423"/>
                      </a:cubicBezTo>
                      <a:cubicBezTo>
                        <a:pt x="5151" y="358"/>
                        <a:pt x="5175" y="298"/>
                        <a:pt x="5199" y="233"/>
                      </a:cubicBezTo>
                      <a:cubicBezTo>
                        <a:pt x="5199" y="227"/>
                        <a:pt x="5205" y="215"/>
                        <a:pt x="5205" y="209"/>
                      </a:cubicBezTo>
                      <a:cubicBezTo>
                        <a:pt x="5229" y="137"/>
                        <a:pt x="5265" y="66"/>
                        <a:pt x="53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7"/>
                <p:cNvSpPr/>
                <p:nvPr/>
              </p:nvSpPr>
              <p:spPr>
                <a:xfrm>
                  <a:off x="-1606625" y="2878950"/>
                  <a:ext cx="900558" cy="4943"/>
                </a:xfrm>
                <a:custGeom>
                  <a:avLst/>
                  <a:gdLst/>
                  <a:ahLst/>
                  <a:cxnLst/>
                  <a:rect l="l" t="t" r="r" b="b"/>
                  <a:pathLst>
                    <a:path w="4555" h="25" extrusionOk="0">
                      <a:moveTo>
                        <a:pt x="18" y="1"/>
                      </a:moveTo>
                      <a:cubicBezTo>
                        <a:pt x="12" y="1"/>
                        <a:pt x="0" y="7"/>
                        <a:pt x="0" y="13"/>
                      </a:cubicBezTo>
                      <a:cubicBezTo>
                        <a:pt x="0" y="13"/>
                        <a:pt x="12" y="25"/>
                        <a:pt x="18" y="25"/>
                      </a:cubicBezTo>
                      <a:lnTo>
                        <a:pt x="4549" y="25"/>
                      </a:lnTo>
                      <a:cubicBezTo>
                        <a:pt x="4549" y="13"/>
                        <a:pt x="4555" y="7"/>
                        <a:pt x="45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7"/>
                <p:cNvSpPr/>
                <p:nvPr/>
              </p:nvSpPr>
              <p:spPr>
                <a:xfrm>
                  <a:off x="-1540789" y="2921457"/>
                  <a:ext cx="821870" cy="4943"/>
                </a:xfrm>
                <a:custGeom>
                  <a:avLst/>
                  <a:gdLst/>
                  <a:ahLst/>
                  <a:cxnLst/>
                  <a:rect l="l" t="t" r="r" b="b"/>
                  <a:pathLst>
                    <a:path w="4157" h="25" extrusionOk="0">
                      <a:moveTo>
                        <a:pt x="13" y="0"/>
                      </a:moveTo>
                      <a:cubicBezTo>
                        <a:pt x="7" y="0"/>
                        <a:pt x="1" y="0"/>
                        <a:pt x="1" y="6"/>
                      </a:cubicBezTo>
                      <a:cubicBezTo>
                        <a:pt x="1" y="18"/>
                        <a:pt x="7" y="24"/>
                        <a:pt x="13" y="24"/>
                      </a:cubicBezTo>
                      <a:lnTo>
                        <a:pt x="4150" y="24"/>
                      </a:lnTo>
                      <a:cubicBezTo>
                        <a:pt x="4156" y="18"/>
                        <a:pt x="4156" y="6"/>
                        <a:pt x="41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7"/>
                <p:cNvSpPr/>
                <p:nvPr/>
              </p:nvSpPr>
              <p:spPr>
                <a:xfrm>
                  <a:off x="-1631536" y="2962778"/>
                  <a:ext cx="907873" cy="4745"/>
                </a:xfrm>
                <a:custGeom>
                  <a:avLst/>
                  <a:gdLst/>
                  <a:ahLst/>
                  <a:cxnLst/>
                  <a:rect l="l" t="t" r="r" b="b"/>
                  <a:pathLst>
                    <a:path w="4592" h="24" extrusionOk="0">
                      <a:moveTo>
                        <a:pt x="19" y="0"/>
                      </a:moveTo>
                      <a:cubicBezTo>
                        <a:pt x="13" y="0"/>
                        <a:pt x="1" y="0"/>
                        <a:pt x="1" y="6"/>
                      </a:cubicBezTo>
                      <a:cubicBezTo>
                        <a:pt x="1" y="18"/>
                        <a:pt x="13" y="24"/>
                        <a:pt x="19" y="24"/>
                      </a:cubicBezTo>
                      <a:lnTo>
                        <a:pt x="4591" y="24"/>
                      </a:lnTo>
                      <a:lnTo>
                        <a:pt x="459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7"/>
                <p:cNvSpPr/>
                <p:nvPr/>
              </p:nvSpPr>
              <p:spPr>
                <a:xfrm>
                  <a:off x="-1564316" y="3005087"/>
                  <a:ext cx="845397" cy="4943"/>
                </a:xfrm>
                <a:custGeom>
                  <a:avLst/>
                  <a:gdLst/>
                  <a:ahLst/>
                  <a:cxnLst/>
                  <a:rect l="l" t="t" r="r" b="b"/>
                  <a:pathLst>
                    <a:path w="4276" h="25" extrusionOk="0">
                      <a:moveTo>
                        <a:pt x="13" y="1"/>
                      </a:moveTo>
                      <a:cubicBezTo>
                        <a:pt x="7" y="1"/>
                        <a:pt x="1" y="1"/>
                        <a:pt x="1" y="13"/>
                      </a:cubicBezTo>
                      <a:cubicBezTo>
                        <a:pt x="1" y="19"/>
                        <a:pt x="7" y="25"/>
                        <a:pt x="13" y="25"/>
                      </a:cubicBezTo>
                      <a:lnTo>
                        <a:pt x="4275" y="25"/>
                      </a:lnTo>
                      <a:cubicBezTo>
                        <a:pt x="4275" y="19"/>
                        <a:pt x="4275" y="13"/>
                        <a:pt x="42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37"/>
                <p:cNvSpPr/>
                <p:nvPr/>
              </p:nvSpPr>
              <p:spPr>
                <a:xfrm>
                  <a:off x="-1605637" y="3049967"/>
                  <a:ext cx="899569" cy="2570"/>
                </a:xfrm>
                <a:custGeom>
                  <a:avLst/>
                  <a:gdLst/>
                  <a:ahLst/>
                  <a:cxnLst/>
                  <a:rect l="l" t="t" r="r" b="b"/>
                  <a:pathLst>
                    <a:path w="4550" h="13" extrusionOk="0">
                      <a:moveTo>
                        <a:pt x="13" y="0"/>
                      </a:moveTo>
                      <a:cubicBezTo>
                        <a:pt x="7" y="0"/>
                        <a:pt x="1" y="6"/>
                        <a:pt x="1" y="6"/>
                      </a:cubicBezTo>
                      <a:cubicBezTo>
                        <a:pt x="1" y="6"/>
                        <a:pt x="7" y="12"/>
                        <a:pt x="13" y="12"/>
                      </a:cubicBezTo>
                      <a:lnTo>
                        <a:pt x="4550" y="12"/>
                      </a:lnTo>
                      <a:cubicBezTo>
                        <a:pt x="4544" y="6"/>
                        <a:pt x="4544" y="0"/>
                        <a:pt x="45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37"/>
                <p:cNvSpPr/>
                <p:nvPr/>
              </p:nvSpPr>
              <p:spPr>
                <a:xfrm>
                  <a:off x="-1690453" y="2839014"/>
                  <a:ext cx="1004552" cy="254647"/>
                </a:xfrm>
                <a:custGeom>
                  <a:avLst/>
                  <a:gdLst/>
                  <a:ahLst/>
                  <a:cxnLst/>
                  <a:rect l="l" t="t" r="r" b="b"/>
                  <a:pathLst>
                    <a:path w="5081" h="1288" extrusionOk="0">
                      <a:moveTo>
                        <a:pt x="1" y="0"/>
                      </a:moveTo>
                      <a:cubicBezTo>
                        <a:pt x="1" y="0"/>
                        <a:pt x="2851" y="435"/>
                        <a:pt x="4287" y="1288"/>
                      </a:cubicBezTo>
                      <a:lnTo>
                        <a:pt x="5080" y="1288"/>
                      </a:lnTo>
                      <a:cubicBezTo>
                        <a:pt x="5039" y="1216"/>
                        <a:pt x="5009" y="1151"/>
                        <a:pt x="4979" y="1079"/>
                      </a:cubicBezTo>
                      <a:cubicBezTo>
                        <a:pt x="4975" y="1075"/>
                        <a:pt x="4973" y="1071"/>
                        <a:pt x="4973" y="1071"/>
                      </a:cubicBezTo>
                      <a:cubicBezTo>
                        <a:pt x="4973" y="1071"/>
                        <a:pt x="4973" y="1072"/>
                        <a:pt x="4973" y="1073"/>
                      </a:cubicBezTo>
                      <a:cubicBezTo>
                        <a:pt x="4949" y="1008"/>
                        <a:pt x="4937" y="948"/>
                        <a:pt x="4919" y="877"/>
                      </a:cubicBezTo>
                      <a:cubicBezTo>
                        <a:pt x="4913" y="871"/>
                        <a:pt x="4913" y="865"/>
                        <a:pt x="4913" y="859"/>
                      </a:cubicBezTo>
                      <a:cubicBezTo>
                        <a:pt x="4907" y="787"/>
                        <a:pt x="4895" y="727"/>
                        <a:pt x="4895" y="662"/>
                      </a:cubicBezTo>
                      <a:lnTo>
                        <a:pt x="4895" y="638"/>
                      </a:lnTo>
                      <a:cubicBezTo>
                        <a:pt x="4895" y="572"/>
                        <a:pt x="4895" y="513"/>
                        <a:pt x="4913" y="447"/>
                      </a:cubicBezTo>
                      <a:cubicBezTo>
                        <a:pt x="4919" y="441"/>
                        <a:pt x="4919" y="429"/>
                        <a:pt x="4919" y="423"/>
                      </a:cubicBezTo>
                      <a:cubicBezTo>
                        <a:pt x="4925" y="358"/>
                        <a:pt x="4949" y="298"/>
                        <a:pt x="4973" y="233"/>
                      </a:cubicBezTo>
                      <a:cubicBezTo>
                        <a:pt x="4973" y="227"/>
                        <a:pt x="4979" y="215"/>
                        <a:pt x="4979" y="209"/>
                      </a:cubicBezTo>
                      <a:cubicBezTo>
                        <a:pt x="5003" y="137"/>
                        <a:pt x="5039" y="66"/>
                        <a:pt x="5080"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7"/>
                <p:cNvSpPr/>
                <p:nvPr/>
              </p:nvSpPr>
              <p:spPr>
                <a:xfrm>
                  <a:off x="-1783577" y="2802438"/>
                  <a:ext cx="1166079" cy="325427"/>
                </a:xfrm>
                <a:custGeom>
                  <a:avLst/>
                  <a:gdLst/>
                  <a:ahLst/>
                  <a:cxnLst/>
                  <a:rect l="l" t="t" r="r" b="b"/>
                  <a:pathLst>
                    <a:path w="5898" h="1646" extrusionOk="0">
                      <a:moveTo>
                        <a:pt x="388" y="0"/>
                      </a:moveTo>
                      <a:cubicBezTo>
                        <a:pt x="388" y="0"/>
                        <a:pt x="43" y="298"/>
                        <a:pt x="19" y="799"/>
                      </a:cubicBezTo>
                      <a:cubicBezTo>
                        <a:pt x="1" y="1306"/>
                        <a:pt x="221" y="1646"/>
                        <a:pt x="221" y="1646"/>
                      </a:cubicBezTo>
                      <a:lnTo>
                        <a:pt x="5897" y="1646"/>
                      </a:lnTo>
                      <a:lnTo>
                        <a:pt x="5897" y="1467"/>
                      </a:lnTo>
                      <a:lnTo>
                        <a:pt x="639" y="1467"/>
                      </a:lnTo>
                      <a:cubicBezTo>
                        <a:pt x="639" y="1467"/>
                        <a:pt x="454" y="1097"/>
                        <a:pt x="466" y="799"/>
                      </a:cubicBezTo>
                      <a:cubicBezTo>
                        <a:pt x="484" y="501"/>
                        <a:pt x="573" y="239"/>
                        <a:pt x="639" y="179"/>
                      </a:cubicBezTo>
                      <a:lnTo>
                        <a:pt x="5897" y="179"/>
                      </a:lnTo>
                      <a:lnTo>
                        <a:pt x="589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7"/>
                <p:cNvSpPr/>
                <p:nvPr/>
              </p:nvSpPr>
              <p:spPr>
                <a:xfrm>
                  <a:off x="-1876693" y="2802438"/>
                  <a:ext cx="135825" cy="325427"/>
                </a:xfrm>
                <a:custGeom>
                  <a:avLst/>
                  <a:gdLst/>
                  <a:ahLst/>
                  <a:cxnLst/>
                  <a:rect l="l" t="t" r="r" b="b"/>
                  <a:pathLst>
                    <a:path w="687" h="1646" extrusionOk="0">
                      <a:moveTo>
                        <a:pt x="299" y="0"/>
                      </a:moveTo>
                      <a:cubicBezTo>
                        <a:pt x="1" y="549"/>
                        <a:pt x="1" y="1103"/>
                        <a:pt x="299" y="1646"/>
                      </a:cubicBezTo>
                      <a:lnTo>
                        <a:pt x="657" y="1646"/>
                      </a:lnTo>
                      <a:cubicBezTo>
                        <a:pt x="400" y="1103"/>
                        <a:pt x="406" y="549"/>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7"/>
                <p:cNvSpPr/>
                <p:nvPr/>
              </p:nvSpPr>
              <p:spPr>
                <a:xfrm>
                  <a:off x="-1783577" y="2802438"/>
                  <a:ext cx="1166079" cy="325427"/>
                </a:xfrm>
                <a:custGeom>
                  <a:avLst/>
                  <a:gdLst/>
                  <a:ahLst/>
                  <a:cxnLst/>
                  <a:rect l="l" t="t" r="r" b="b"/>
                  <a:pathLst>
                    <a:path w="5898" h="1646" extrusionOk="0">
                      <a:moveTo>
                        <a:pt x="388" y="0"/>
                      </a:moveTo>
                      <a:cubicBezTo>
                        <a:pt x="388" y="0"/>
                        <a:pt x="43" y="298"/>
                        <a:pt x="19" y="799"/>
                      </a:cubicBezTo>
                      <a:cubicBezTo>
                        <a:pt x="1" y="1306"/>
                        <a:pt x="221" y="1646"/>
                        <a:pt x="221" y="1646"/>
                      </a:cubicBezTo>
                      <a:lnTo>
                        <a:pt x="5897" y="1646"/>
                      </a:lnTo>
                      <a:lnTo>
                        <a:pt x="5897" y="1467"/>
                      </a:lnTo>
                      <a:lnTo>
                        <a:pt x="639" y="1467"/>
                      </a:lnTo>
                      <a:cubicBezTo>
                        <a:pt x="639" y="1467"/>
                        <a:pt x="454" y="1097"/>
                        <a:pt x="466" y="799"/>
                      </a:cubicBezTo>
                      <a:cubicBezTo>
                        <a:pt x="484" y="501"/>
                        <a:pt x="573" y="239"/>
                        <a:pt x="639" y="179"/>
                      </a:cubicBezTo>
                      <a:lnTo>
                        <a:pt x="5897" y="179"/>
                      </a:lnTo>
                      <a:lnTo>
                        <a:pt x="589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787" name="Google Shape;787;p37"/>
          <p:cNvGrpSpPr/>
          <p:nvPr/>
        </p:nvGrpSpPr>
        <p:grpSpPr>
          <a:xfrm>
            <a:off x="6293827" y="886952"/>
            <a:ext cx="664633" cy="664286"/>
            <a:chOff x="6212418" y="1482331"/>
            <a:chExt cx="627249" cy="626921"/>
          </a:xfrm>
        </p:grpSpPr>
        <p:sp>
          <p:nvSpPr>
            <p:cNvPr id="788" name="Google Shape;788;p37"/>
            <p:cNvSpPr/>
            <p:nvPr/>
          </p:nvSpPr>
          <p:spPr>
            <a:xfrm>
              <a:off x="6212418" y="1482331"/>
              <a:ext cx="627249" cy="620800"/>
            </a:xfrm>
            <a:custGeom>
              <a:avLst/>
              <a:gdLst/>
              <a:ahLst/>
              <a:cxnLst/>
              <a:rect l="l" t="t" r="r" b="b"/>
              <a:pathLst>
                <a:path w="7782" h="7702" extrusionOk="0">
                  <a:moveTo>
                    <a:pt x="6112" y="1623"/>
                  </a:moveTo>
                  <a:cubicBezTo>
                    <a:pt x="6112" y="1623"/>
                    <a:pt x="6112" y="1623"/>
                    <a:pt x="6112" y="1623"/>
                  </a:cubicBezTo>
                  <a:lnTo>
                    <a:pt x="6112" y="1623"/>
                  </a:lnTo>
                  <a:cubicBezTo>
                    <a:pt x="6112" y="1623"/>
                    <a:pt x="6112" y="1623"/>
                    <a:pt x="6112" y="1623"/>
                  </a:cubicBezTo>
                  <a:close/>
                  <a:moveTo>
                    <a:pt x="1032" y="1"/>
                  </a:moveTo>
                  <a:cubicBezTo>
                    <a:pt x="1032" y="1"/>
                    <a:pt x="1" y="4037"/>
                    <a:pt x="1909" y="6207"/>
                  </a:cubicBezTo>
                  <a:cubicBezTo>
                    <a:pt x="1909" y="6207"/>
                    <a:pt x="3569" y="7701"/>
                    <a:pt x="5835" y="7701"/>
                  </a:cubicBezTo>
                  <a:cubicBezTo>
                    <a:pt x="6447" y="7701"/>
                    <a:pt x="7102" y="7592"/>
                    <a:pt x="7781" y="7316"/>
                  </a:cubicBezTo>
                  <a:cubicBezTo>
                    <a:pt x="7781" y="7316"/>
                    <a:pt x="5635" y="6499"/>
                    <a:pt x="6112" y="1623"/>
                  </a:cubicBezTo>
                  <a:lnTo>
                    <a:pt x="6112" y="1623"/>
                  </a:lnTo>
                  <a:cubicBezTo>
                    <a:pt x="6112" y="1623"/>
                    <a:pt x="6109" y="1623"/>
                    <a:pt x="6104" y="1623"/>
                  </a:cubicBezTo>
                  <a:cubicBezTo>
                    <a:pt x="5980" y="1623"/>
                    <a:pt x="4400" y="1465"/>
                    <a:pt x="10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7"/>
            <p:cNvSpPr/>
            <p:nvPr/>
          </p:nvSpPr>
          <p:spPr>
            <a:xfrm>
              <a:off x="6365722" y="1881228"/>
              <a:ext cx="473459" cy="228024"/>
            </a:xfrm>
            <a:custGeom>
              <a:avLst/>
              <a:gdLst/>
              <a:ahLst/>
              <a:cxnLst/>
              <a:rect l="l" t="t" r="r" b="b"/>
              <a:pathLst>
                <a:path w="5874" h="2829" extrusionOk="0">
                  <a:moveTo>
                    <a:pt x="5873" y="2367"/>
                  </a:moveTo>
                  <a:cubicBezTo>
                    <a:pt x="5872" y="2368"/>
                    <a:pt x="5870" y="2368"/>
                    <a:pt x="5869" y="2369"/>
                  </a:cubicBezTo>
                  <a:lnTo>
                    <a:pt x="5869" y="2369"/>
                  </a:lnTo>
                  <a:cubicBezTo>
                    <a:pt x="5872" y="2368"/>
                    <a:pt x="5874" y="2368"/>
                    <a:pt x="5873" y="2367"/>
                  </a:cubicBezTo>
                  <a:close/>
                  <a:moveTo>
                    <a:pt x="2141" y="0"/>
                  </a:moveTo>
                  <a:cubicBezTo>
                    <a:pt x="2141" y="0"/>
                    <a:pt x="1496" y="1415"/>
                    <a:pt x="546" y="1415"/>
                  </a:cubicBezTo>
                  <a:cubicBezTo>
                    <a:pt x="373" y="1415"/>
                    <a:pt x="191" y="1368"/>
                    <a:pt x="1" y="1258"/>
                  </a:cubicBezTo>
                  <a:lnTo>
                    <a:pt x="1" y="1258"/>
                  </a:lnTo>
                  <a:cubicBezTo>
                    <a:pt x="1" y="1258"/>
                    <a:pt x="1394" y="2828"/>
                    <a:pt x="3689" y="2828"/>
                  </a:cubicBezTo>
                  <a:cubicBezTo>
                    <a:pt x="4346" y="2828"/>
                    <a:pt x="5076" y="2700"/>
                    <a:pt x="5869" y="2369"/>
                  </a:cubicBezTo>
                  <a:lnTo>
                    <a:pt x="5869" y="2369"/>
                  </a:lnTo>
                  <a:cubicBezTo>
                    <a:pt x="5850" y="2374"/>
                    <a:pt x="5766" y="2386"/>
                    <a:pt x="5633" y="2386"/>
                  </a:cubicBezTo>
                  <a:cubicBezTo>
                    <a:pt x="5034" y="2386"/>
                    <a:pt x="3434" y="2150"/>
                    <a:pt x="21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3"/>
        <p:cNvGrpSpPr/>
        <p:nvPr/>
      </p:nvGrpSpPr>
      <p:grpSpPr>
        <a:xfrm>
          <a:off x="0" y="0"/>
          <a:ext cx="0" cy="0"/>
          <a:chOff x="0" y="0"/>
          <a:chExt cx="0" cy="0"/>
        </a:xfrm>
      </p:grpSpPr>
      <p:sp>
        <p:nvSpPr>
          <p:cNvPr id="794" name="Google Shape;794;p38"/>
          <p:cNvSpPr txBox="1">
            <a:spLocks noGrp="1"/>
          </p:cNvSpPr>
          <p:nvPr>
            <p:ph type="title"/>
          </p:nvPr>
        </p:nvSpPr>
        <p:spPr>
          <a:xfrm>
            <a:off x="652650" y="166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9900"/>
                </a:solidFill>
              </a:rPr>
              <a:t>Aspecte distincte:</a:t>
            </a:r>
            <a:endParaRPr>
              <a:solidFill>
                <a:srgbClr val="FF9900"/>
              </a:solidFill>
            </a:endParaRPr>
          </a:p>
        </p:txBody>
      </p:sp>
      <p:sp>
        <p:nvSpPr>
          <p:cNvPr id="795" name="Google Shape;795;p38"/>
          <p:cNvSpPr txBox="1">
            <a:spLocks noGrp="1"/>
          </p:cNvSpPr>
          <p:nvPr>
            <p:ph type="body" idx="1"/>
          </p:nvPr>
        </p:nvSpPr>
        <p:spPr>
          <a:xfrm>
            <a:off x="392875" y="738725"/>
            <a:ext cx="5716500" cy="3456000"/>
          </a:xfrm>
          <a:prstGeom prst="rect">
            <a:avLst/>
          </a:prstGeom>
        </p:spPr>
        <p:txBody>
          <a:bodyPr spcFirstLastPara="1" wrap="square" lIns="91425" tIns="91425" rIns="91425" bIns="91425" anchor="t" anchorCtr="0">
            <a:noAutofit/>
          </a:bodyPr>
          <a:lstStyle/>
          <a:p>
            <a:pPr marL="457200" lvl="0" indent="-292100" algn="just" rtl="0">
              <a:lnSpc>
                <a:spcPct val="115000"/>
              </a:lnSpc>
              <a:spcBef>
                <a:spcPts val="0"/>
              </a:spcBef>
              <a:spcAft>
                <a:spcPts val="0"/>
              </a:spcAft>
              <a:buClr>
                <a:srgbClr val="191919"/>
              </a:buClr>
              <a:buSzPts val="1000"/>
              <a:buFont typeface="DM Sans"/>
              <a:buChar char="■"/>
            </a:pPr>
            <a:r>
              <a:rPr lang="en" sz="1000">
                <a:solidFill>
                  <a:srgbClr val="FF9900"/>
                </a:solidFill>
                <a:latin typeface="DM Sans"/>
                <a:ea typeface="DM Sans"/>
                <a:cs typeface="DM Sans"/>
                <a:sym typeface="DM Sans"/>
              </a:rPr>
              <a:t>Izvoarele dreptului internaţional penal</a:t>
            </a:r>
            <a:r>
              <a:rPr lang="en" sz="1000">
                <a:solidFill>
                  <a:srgbClr val="191919"/>
                </a:solidFill>
                <a:latin typeface="DM Sans"/>
                <a:ea typeface="DM Sans"/>
                <a:cs typeface="DM Sans"/>
                <a:sym typeface="DM Sans"/>
              </a:rPr>
              <a:t> sunt aceleaşi ca şi în cazul dreptului internaţional public – tratatele internaţionale, cutuma internaţională şi în unele cazuri deciziile organizaţiilor internaţionale.  Din totalitate de tratate internaţionale, izvoare ale dreptului internaţional penal fac parte următoarele: Acordul privind urmărirea şi pedepsirea marilor criminali de război ai Puterilor Europene al Axei, semnat la 8 august 1943; Convenţiile de la Geneva privind protecţia victimelor conflictelor armate, semnate la 12 august 1949;  Convenţia pentru reprimarea traficului cu fiinţe umane şi a exploatării prostituţiei semenilor, semnate la 2 decembrie 1949;</a:t>
            </a:r>
            <a:endParaRPr sz="1000">
              <a:solidFill>
                <a:srgbClr val="191919"/>
              </a:solidFill>
              <a:latin typeface="DM Sans"/>
              <a:ea typeface="DM Sans"/>
              <a:cs typeface="DM Sans"/>
              <a:sym typeface="DM Sans"/>
            </a:endParaRPr>
          </a:p>
          <a:p>
            <a:pPr marL="457200" lvl="0" indent="-292100" algn="just" rtl="0">
              <a:spcBef>
                <a:spcPts val="0"/>
              </a:spcBef>
              <a:spcAft>
                <a:spcPts val="0"/>
              </a:spcAft>
              <a:buClr>
                <a:srgbClr val="191919"/>
              </a:buClr>
              <a:buSzPts val="1000"/>
              <a:buFont typeface="DM Sans"/>
              <a:buChar char="■"/>
            </a:pPr>
            <a:r>
              <a:rPr lang="en" sz="1000">
                <a:solidFill>
                  <a:srgbClr val="191919"/>
                </a:solidFill>
                <a:latin typeface="DM Sans"/>
                <a:ea typeface="DM Sans"/>
                <a:cs typeface="DM Sans"/>
                <a:sym typeface="DM Sans"/>
              </a:rPr>
              <a:t>Pe de altă parte, </a:t>
            </a:r>
            <a:r>
              <a:rPr lang="en" sz="1000">
                <a:solidFill>
                  <a:srgbClr val="FF9900"/>
                </a:solidFill>
                <a:latin typeface="DM Sans"/>
                <a:ea typeface="DM Sans"/>
                <a:cs typeface="DM Sans"/>
                <a:sym typeface="DM Sans"/>
              </a:rPr>
              <a:t>izvoarele dreptul penal internațional</a:t>
            </a:r>
            <a:r>
              <a:rPr lang="en" sz="1000">
                <a:solidFill>
                  <a:srgbClr val="191919"/>
                </a:solidFill>
                <a:latin typeface="DM Sans"/>
                <a:ea typeface="DM Sans"/>
                <a:cs typeface="DM Sans"/>
                <a:sym typeface="DM Sans"/>
              </a:rPr>
              <a:t>, în domeniul combaterii în comun a criminalităţii şi în realizarea de către  fiecare din statele membre a unei justiţii penale corespunzătoare idealurilor şi principiilor  înscrise în Statutul Consiliului Europei, cooperarea statelor membre s-a manifestat prin  adoptarea unui mare număr de tratate bilaterale sau multilaterale de colaborare, precum și convenţii europene privind reprimarea unor categorii de  infracţiuni, precum şi prin ajutorul pe care statele membre se obligă să şi-l acorde reciproc  pentru realizarea justiţiei penale.  Cu titlu de exemplu prezentăm următoarele izvoare: Convenţia penală de la Strasbourg privind corupţia din din 27.01.1999, Convenţia Consiliului Europei referitoare la „spălarea", depistarea, reţinerea şi confiscarea  produselor infracţiunilor din 08.11.1990 etc.</a:t>
            </a:r>
            <a:endParaRPr sz="1000">
              <a:solidFill>
                <a:srgbClr val="191919"/>
              </a:solidFill>
              <a:latin typeface="DM Sans"/>
              <a:ea typeface="DM Sans"/>
              <a:cs typeface="DM Sans"/>
              <a:sym typeface="DM Sans"/>
            </a:endParaRPr>
          </a:p>
        </p:txBody>
      </p:sp>
      <p:grpSp>
        <p:nvGrpSpPr>
          <p:cNvPr id="796" name="Google Shape;796;p38"/>
          <p:cNvGrpSpPr/>
          <p:nvPr/>
        </p:nvGrpSpPr>
        <p:grpSpPr>
          <a:xfrm>
            <a:off x="6673652" y="1896896"/>
            <a:ext cx="2038063" cy="3901623"/>
            <a:chOff x="6673652" y="1896896"/>
            <a:chExt cx="2038063" cy="3901623"/>
          </a:xfrm>
        </p:grpSpPr>
        <p:sp>
          <p:nvSpPr>
            <p:cNvPr id="797" name="Google Shape;797;p38"/>
            <p:cNvSpPr/>
            <p:nvPr/>
          </p:nvSpPr>
          <p:spPr>
            <a:xfrm>
              <a:off x="7001957" y="1896896"/>
              <a:ext cx="1411697" cy="289278"/>
            </a:xfrm>
            <a:custGeom>
              <a:avLst/>
              <a:gdLst/>
              <a:ahLst/>
              <a:cxnLst/>
              <a:rect l="l" t="t" r="r" b="b"/>
              <a:pathLst>
                <a:path w="43618" h="8938" extrusionOk="0">
                  <a:moveTo>
                    <a:pt x="0" y="1"/>
                  </a:moveTo>
                  <a:lnTo>
                    <a:pt x="0" y="8937"/>
                  </a:lnTo>
                  <a:lnTo>
                    <a:pt x="43618" y="8937"/>
                  </a:lnTo>
                  <a:lnTo>
                    <a:pt x="4361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8"/>
            <p:cNvSpPr/>
            <p:nvPr/>
          </p:nvSpPr>
          <p:spPr>
            <a:xfrm>
              <a:off x="6673652" y="3578464"/>
              <a:ext cx="2038063" cy="570315"/>
            </a:xfrm>
            <a:custGeom>
              <a:avLst/>
              <a:gdLst/>
              <a:ahLst/>
              <a:cxnLst/>
              <a:rect l="l" t="t" r="r" b="b"/>
              <a:pathLst>
                <a:path w="74409" h="20822" extrusionOk="0">
                  <a:moveTo>
                    <a:pt x="12523" y="1"/>
                  </a:moveTo>
                  <a:cubicBezTo>
                    <a:pt x="7477" y="1"/>
                    <a:pt x="304" y="2615"/>
                    <a:pt x="0" y="11247"/>
                  </a:cubicBezTo>
                  <a:cubicBezTo>
                    <a:pt x="304" y="18542"/>
                    <a:pt x="5806" y="20822"/>
                    <a:pt x="10973" y="20822"/>
                  </a:cubicBezTo>
                  <a:cubicBezTo>
                    <a:pt x="12675" y="20822"/>
                    <a:pt x="15958" y="20032"/>
                    <a:pt x="17812" y="17053"/>
                  </a:cubicBezTo>
                  <a:cubicBezTo>
                    <a:pt x="18693" y="15594"/>
                    <a:pt x="19149" y="13952"/>
                    <a:pt x="19180" y="12250"/>
                  </a:cubicBezTo>
                  <a:cubicBezTo>
                    <a:pt x="18997" y="9089"/>
                    <a:pt x="16900" y="6019"/>
                    <a:pt x="12098" y="6019"/>
                  </a:cubicBezTo>
                  <a:cubicBezTo>
                    <a:pt x="7356" y="6019"/>
                    <a:pt x="5958" y="9120"/>
                    <a:pt x="5745" y="11338"/>
                  </a:cubicBezTo>
                  <a:cubicBezTo>
                    <a:pt x="5971" y="13511"/>
                    <a:pt x="7662" y="15447"/>
                    <a:pt x="10213" y="15447"/>
                  </a:cubicBezTo>
                  <a:cubicBezTo>
                    <a:pt x="10411" y="15447"/>
                    <a:pt x="10613" y="15436"/>
                    <a:pt x="10821" y="15411"/>
                  </a:cubicBezTo>
                  <a:cubicBezTo>
                    <a:pt x="12341" y="15259"/>
                    <a:pt x="13617" y="14135"/>
                    <a:pt x="13921" y="12645"/>
                  </a:cubicBezTo>
                  <a:lnTo>
                    <a:pt x="13921" y="12645"/>
                  </a:lnTo>
                  <a:cubicBezTo>
                    <a:pt x="14286" y="14226"/>
                    <a:pt x="13161" y="16263"/>
                    <a:pt x="10821" y="16566"/>
                  </a:cubicBezTo>
                  <a:cubicBezTo>
                    <a:pt x="10590" y="16597"/>
                    <a:pt x="10365" y="16612"/>
                    <a:pt x="10147" y="16612"/>
                  </a:cubicBezTo>
                  <a:cubicBezTo>
                    <a:pt x="7547" y="16612"/>
                    <a:pt x="5855" y="14524"/>
                    <a:pt x="5715" y="12281"/>
                  </a:cubicBezTo>
                  <a:cubicBezTo>
                    <a:pt x="5684" y="11977"/>
                    <a:pt x="5684" y="11642"/>
                    <a:pt x="5715" y="11338"/>
                  </a:cubicBezTo>
                  <a:lnTo>
                    <a:pt x="5715" y="11095"/>
                  </a:lnTo>
                  <a:cubicBezTo>
                    <a:pt x="5593" y="9028"/>
                    <a:pt x="6626" y="4834"/>
                    <a:pt x="12098" y="4834"/>
                  </a:cubicBezTo>
                  <a:cubicBezTo>
                    <a:pt x="17082" y="4834"/>
                    <a:pt x="19119" y="8147"/>
                    <a:pt x="19210" y="11430"/>
                  </a:cubicBezTo>
                  <a:lnTo>
                    <a:pt x="19210" y="12250"/>
                  </a:lnTo>
                  <a:lnTo>
                    <a:pt x="19210" y="12585"/>
                  </a:lnTo>
                  <a:lnTo>
                    <a:pt x="19210" y="13436"/>
                  </a:lnTo>
                  <a:lnTo>
                    <a:pt x="55229" y="13436"/>
                  </a:lnTo>
                  <a:lnTo>
                    <a:pt x="55229" y="12585"/>
                  </a:lnTo>
                  <a:lnTo>
                    <a:pt x="55229" y="12250"/>
                  </a:lnTo>
                  <a:lnTo>
                    <a:pt x="55229" y="11430"/>
                  </a:lnTo>
                  <a:cubicBezTo>
                    <a:pt x="55290" y="8147"/>
                    <a:pt x="57326" y="4834"/>
                    <a:pt x="62311" y="4834"/>
                  </a:cubicBezTo>
                  <a:cubicBezTo>
                    <a:pt x="67783" y="4834"/>
                    <a:pt x="68816" y="9028"/>
                    <a:pt x="68694" y="11095"/>
                  </a:cubicBezTo>
                  <a:lnTo>
                    <a:pt x="68694" y="11338"/>
                  </a:lnTo>
                  <a:cubicBezTo>
                    <a:pt x="68725" y="11642"/>
                    <a:pt x="68725" y="11977"/>
                    <a:pt x="68694" y="12281"/>
                  </a:cubicBezTo>
                  <a:cubicBezTo>
                    <a:pt x="68554" y="14550"/>
                    <a:pt x="66865" y="16612"/>
                    <a:pt x="64269" y="16612"/>
                  </a:cubicBezTo>
                  <a:cubicBezTo>
                    <a:pt x="64049" y="16612"/>
                    <a:pt x="63821" y="16597"/>
                    <a:pt x="63588" y="16566"/>
                  </a:cubicBezTo>
                  <a:cubicBezTo>
                    <a:pt x="61217" y="16263"/>
                    <a:pt x="60123" y="14226"/>
                    <a:pt x="60488" y="12645"/>
                  </a:cubicBezTo>
                  <a:lnTo>
                    <a:pt x="60488" y="12645"/>
                  </a:lnTo>
                  <a:cubicBezTo>
                    <a:pt x="60792" y="14135"/>
                    <a:pt x="62068" y="15259"/>
                    <a:pt x="63588" y="15411"/>
                  </a:cubicBezTo>
                  <a:cubicBezTo>
                    <a:pt x="63796" y="15436"/>
                    <a:pt x="63998" y="15447"/>
                    <a:pt x="64196" y="15447"/>
                  </a:cubicBezTo>
                  <a:cubicBezTo>
                    <a:pt x="66746" y="15447"/>
                    <a:pt x="68438" y="13511"/>
                    <a:pt x="68664" y="11338"/>
                  </a:cubicBezTo>
                  <a:cubicBezTo>
                    <a:pt x="68451" y="9150"/>
                    <a:pt x="67053" y="6019"/>
                    <a:pt x="62311" y="6019"/>
                  </a:cubicBezTo>
                  <a:cubicBezTo>
                    <a:pt x="57509" y="6019"/>
                    <a:pt x="55411" y="9089"/>
                    <a:pt x="55229" y="12250"/>
                  </a:cubicBezTo>
                  <a:cubicBezTo>
                    <a:pt x="55260" y="13952"/>
                    <a:pt x="55715" y="15594"/>
                    <a:pt x="56597" y="17053"/>
                  </a:cubicBezTo>
                  <a:cubicBezTo>
                    <a:pt x="58451" y="20032"/>
                    <a:pt x="61764" y="20822"/>
                    <a:pt x="63436" y="20822"/>
                  </a:cubicBezTo>
                  <a:cubicBezTo>
                    <a:pt x="68603" y="20822"/>
                    <a:pt x="74105" y="18542"/>
                    <a:pt x="74409" y="11247"/>
                  </a:cubicBezTo>
                  <a:cubicBezTo>
                    <a:pt x="74135" y="2615"/>
                    <a:pt x="66931" y="1"/>
                    <a:pt x="61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8"/>
            <p:cNvSpPr/>
            <p:nvPr/>
          </p:nvSpPr>
          <p:spPr>
            <a:xfrm>
              <a:off x="8185525" y="3900653"/>
              <a:ext cx="876" cy="3369"/>
            </a:xfrm>
            <a:custGeom>
              <a:avLst/>
              <a:gdLst/>
              <a:ahLst/>
              <a:cxnLst/>
              <a:rect l="l" t="t" r="r" b="b"/>
              <a:pathLst>
                <a:path w="32" h="123" extrusionOk="0">
                  <a:moveTo>
                    <a:pt x="1" y="1"/>
                  </a:moveTo>
                  <a:lnTo>
                    <a:pt x="1" y="123"/>
                  </a:lnTo>
                  <a:cubicBezTo>
                    <a:pt x="1" y="92"/>
                    <a:pt x="31" y="31"/>
                    <a:pt x="1" y="1"/>
                  </a:cubicBezTo>
                  <a:close/>
                </a:path>
              </a:pathLst>
            </a:custGeom>
            <a:solidFill>
              <a:srgbClr val="0B3A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8"/>
            <p:cNvSpPr/>
            <p:nvPr/>
          </p:nvSpPr>
          <p:spPr>
            <a:xfrm>
              <a:off x="7180668" y="3941094"/>
              <a:ext cx="1007377" cy="103260"/>
            </a:xfrm>
            <a:custGeom>
              <a:avLst/>
              <a:gdLst/>
              <a:ahLst/>
              <a:cxnLst/>
              <a:rect l="l" t="t" r="r" b="b"/>
              <a:pathLst>
                <a:path w="36779" h="3770" extrusionOk="0">
                  <a:moveTo>
                    <a:pt x="2493" y="1"/>
                  </a:moveTo>
                  <a:cubicBezTo>
                    <a:pt x="0" y="1"/>
                    <a:pt x="0" y="3770"/>
                    <a:pt x="2493" y="3770"/>
                  </a:cubicBezTo>
                  <a:lnTo>
                    <a:pt x="34894" y="3770"/>
                  </a:lnTo>
                  <a:cubicBezTo>
                    <a:pt x="35928" y="3770"/>
                    <a:pt x="36779" y="2919"/>
                    <a:pt x="36779" y="1885"/>
                  </a:cubicBezTo>
                  <a:cubicBezTo>
                    <a:pt x="36779" y="852"/>
                    <a:pt x="35928" y="1"/>
                    <a:pt x="348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8"/>
            <p:cNvSpPr/>
            <p:nvPr/>
          </p:nvSpPr>
          <p:spPr>
            <a:xfrm>
              <a:off x="6830980" y="3879864"/>
              <a:ext cx="27" cy="16653"/>
            </a:xfrm>
            <a:custGeom>
              <a:avLst/>
              <a:gdLst/>
              <a:ahLst/>
              <a:cxnLst/>
              <a:rect l="l" t="t" r="r" b="b"/>
              <a:pathLst>
                <a:path w="1" h="608" extrusionOk="0">
                  <a:moveTo>
                    <a:pt x="1" y="334"/>
                  </a:moveTo>
                  <a:lnTo>
                    <a:pt x="1" y="608"/>
                  </a:lnTo>
                  <a:lnTo>
                    <a:pt x="1" y="578"/>
                  </a:lnTo>
                  <a:lnTo>
                    <a:pt x="1" y="0"/>
                  </a:lnTo>
                  <a:lnTo>
                    <a:pt x="1" y="91"/>
                  </a:lnTo>
                  <a:cubicBezTo>
                    <a:pt x="1" y="122"/>
                    <a:pt x="1" y="243"/>
                    <a:pt x="1" y="334"/>
                  </a:cubicBezTo>
                  <a:close/>
                </a:path>
              </a:pathLst>
            </a:custGeom>
            <a:solidFill>
              <a:srgbClr val="0B3A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8"/>
            <p:cNvSpPr/>
            <p:nvPr/>
          </p:nvSpPr>
          <p:spPr>
            <a:xfrm>
              <a:off x="7199814" y="3900653"/>
              <a:ext cx="27" cy="16681"/>
            </a:xfrm>
            <a:custGeom>
              <a:avLst/>
              <a:gdLst/>
              <a:ahLst/>
              <a:cxnLst/>
              <a:rect l="l" t="t" r="r" b="b"/>
              <a:pathLst>
                <a:path w="1" h="609" extrusionOk="0">
                  <a:moveTo>
                    <a:pt x="0" y="123"/>
                  </a:moveTo>
                  <a:lnTo>
                    <a:pt x="0" y="609"/>
                  </a:lnTo>
                  <a:lnTo>
                    <a:pt x="0" y="487"/>
                  </a:lnTo>
                  <a:lnTo>
                    <a:pt x="0" y="1"/>
                  </a:lnTo>
                  <a:cubicBezTo>
                    <a:pt x="0" y="31"/>
                    <a:pt x="0" y="92"/>
                    <a:pt x="0" y="123"/>
                  </a:cubicBezTo>
                  <a:close/>
                </a:path>
              </a:pathLst>
            </a:custGeom>
            <a:solidFill>
              <a:srgbClr val="0B3A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8"/>
            <p:cNvSpPr/>
            <p:nvPr/>
          </p:nvSpPr>
          <p:spPr>
            <a:xfrm>
              <a:off x="8185525" y="3710840"/>
              <a:ext cx="372997" cy="203179"/>
            </a:xfrm>
            <a:custGeom>
              <a:avLst/>
              <a:gdLst/>
              <a:ahLst/>
              <a:cxnLst/>
              <a:rect l="l" t="t" r="r" b="b"/>
              <a:pathLst>
                <a:path w="13618" h="7418" extrusionOk="0">
                  <a:moveTo>
                    <a:pt x="7113" y="1"/>
                  </a:moveTo>
                  <a:cubicBezTo>
                    <a:pt x="2128" y="1"/>
                    <a:pt x="92" y="3284"/>
                    <a:pt x="1" y="6566"/>
                  </a:cubicBezTo>
                  <a:lnTo>
                    <a:pt x="1" y="7417"/>
                  </a:lnTo>
                  <a:cubicBezTo>
                    <a:pt x="213" y="4256"/>
                    <a:pt x="2280" y="1186"/>
                    <a:pt x="7113" y="1186"/>
                  </a:cubicBezTo>
                  <a:cubicBezTo>
                    <a:pt x="11825" y="1186"/>
                    <a:pt x="13253" y="4287"/>
                    <a:pt x="13466" y="6505"/>
                  </a:cubicBezTo>
                  <a:lnTo>
                    <a:pt x="13466" y="6262"/>
                  </a:lnTo>
                  <a:cubicBezTo>
                    <a:pt x="13618" y="4165"/>
                    <a:pt x="12585" y="1"/>
                    <a:pt x="7113"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8"/>
            <p:cNvSpPr/>
            <p:nvPr/>
          </p:nvSpPr>
          <p:spPr>
            <a:xfrm>
              <a:off x="6826817" y="3710840"/>
              <a:ext cx="372175" cy="202330"/>
            </a:xfrm>
            <a:custGeom>
              <a:avLst/>
              <a:gdLst/>
              <a:ahLst/>
              <a:cxnLst/>
              <a:rect l="l" t="t" r="r" b="b"/>
              <a:pathLst>
                <a:path w="13588" h="7387" extrusionOk="0">
                  <a:moveTo>
                    <a:pt x="6536" y="1"/>
                  </a:moveTo>
                  <a:cubicBezTo>
                    <a:pt x="1034" y="1"/>
                    <a:pt x="1" y="4195"/>
                    <a:pt x="153" y="6262"/>
                  </a:cubicBezTo>
                  <a:lnTo>
                    <a:pt x="153" y="6505"/>
                  </a:lnTo>
                  <a:cubicBezTo>
                    <a:pt x="366" y="4287"/>
                    <a:pt x="1764" y="1186"/>
                    <a:pt x="6506" y="1186"/>
                  </a:cubicBezTo>
                  <a:cubicBezTo>
                    <a:pt x="11308" y="1186"/>
                    <a:pt x="13405" y="4226"/>
                    <a:pt x="13588" y="7387"/>
                  </a:cubicBezTo>
                  <a:lnTo>
                    <a:pt x="13588" y="6566"/>
                  </a:lnTo>
                  <a:cubicBezTo>
                    <a:pt x="13557" y="3284"/>
                    <a:pt x="11521" y="1"/>
                    <a:pt x="6536"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8"/>
            <p:cNvSpPr/>
            <p:nvPr/>
          </p:nvSpPr>
          <p:spPr>
            <a:xfrm>
              <a:off x="8320393" y="3889012"/>
              <a:ext cx="234814" cy="144291"/>
            </a:xfrm>
            <a:custGeom>
              <a:avLst/>
              <a:gdLst/>
              <a:ahLst/>
              <a:cxnLst/>
              <a:rect l="l" t="t" r="r" b="b"/>
              <a:pathLst>
                <a:path w="8573" h="5268" extrusionOk="0">
                  <a:moveTo>
                    <a:pt x="8542" y="0"/>
                  </a:moveTo>
                  <a:cubicBezTo>
                    <a:pt x="8318" y="2159"/>
                    <a:pt x="6645" y="4085"/>
                    <a:pt x="4121" y="4085"/>
                  </a:cubicBezTo>
                  <a:cubicBezTo>
                    <a:pt x="3909" y="4085"/>
                    <a:pt x="3690" y="4071"/>
                    <a:pt x="3466" y="4043"/>
                  </a:cubicBezTo>
                  <a:cubicBezTo>
                    <a:pt x="1946" y="3921"/>
                    <a:pt x="670" y="2797"/>
                    <a:pt x="366" y="1277"/>
                  </a:cubicBezTo>
                  <a:lnTo>
                    <a:pt x="366" y="1277"/>
                  </a:lnTo>
                  <a:cubicBezTo>
                    <a:pt x="1" y="2888"/>
                    <a:pt x="1125" y="4925"/>
                    <a:pt x="3466" y="5228"/>
                  </a:cubicBezTo>
                  <a:cubicBezTo>
                    <a:pt x="3683" y="5255"/>
                    <a:pt x="3896" y="5268"/>
                    <a:pt x="4102" y="5268"/>
                  </a:cubicBezTo>
                  <a:cubicBezTo>
                    <a:pt x="6724" y="5268"/>
                    <a:pt x="8432" y="3197"/>
                    <a:pt x="8572" y="943"/>
                  </a:cubicBezTo>
                  <a:cubicBezTo>
                    <a:pt x="8572" y="608"/>
                    <a:pt x="8572" y="304"/>
                    <a:pt x="8542"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8"/>
            <p:cNvSpPr/>
            <p:nvPr/>
          </p:nvSpPr>
          <p:spPr>
            <a:xfrm>
              <a:off x="7249746" y="4044327"/>
              <a:ext cx="886696" cy="1754193"/>
            </a:xfrm>
            <a:custGeom>
              <a:avLst/>
              <a:gdLst/>
              <a:ahLst/>
              <a:cxnLst/>
              <a:rect l="l" t="t" r="r" b="b"/>
              <a:pathLst>
                <a:path w="32373" h="64045" extrusionOk="0">
                  <a:moveTo>
                    <a:pt x="1" y="1"/>
                  </a:moveTo>
                  <a:lnTo>
                    <a:pt x="1" y="64044"/>
                  </a:lnTo>
                  <a:lnTo>
                    <a:pt x="32372" y="64044"/>
                  </a:lnTo>
                  <a:lnTo>
                    <a:pt x="3237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8"/>
            <p:cNvSpPr/>
            <p:nvPr/>
          </p:nvSpPr>
          <p:spPr>
            <a:xfrm>
              <a:off x="6830980" y="3889012"/>
              <a:ext cx="234814" cy="144291"/>
            </a:xfrm>
            <a:custGeom>
              <a:avLst/>
              <a:gdLst/>
              <a:ahLst/>
              <a:cxnLst/>
              <a:rect l="l" t="t" r="r" b="b"/>
              <a:pathLst>
                <a:path w="8573" h="5268" extrusionOk="0">
                  <a:moveTo>
                    <a:pt x="1" y="0"/>
                  </a:moveTo>
                  <a:cubicBezTo>
                    <a:pt x="1" y="304"/>
                    <a:pt x="1" y="608"/>
                    <a:pt x="1" y="943"/>
                  </a:cubicBezTo>
                  <a:cubicBezTo>
                    <a:pt x="142" y="3197"/>
                    <a:pt x="1850" y="5268"/>
                    <a:pt x="4471" y="5268"/>
                  </a:cubicBezTo>
                  <a:cubicBezTo>
                    <a:pt x="4678" y="5268"/>
                    <a:pt x="4890" y="5255"/>
                    <a:pt x="5107" y="5228"/>
                  </a:cubicBezTo>
                  <a:cubicBezTo>
                    <a:pt x="7478" y="4925"/>
                    <a:pt x="8572" y="2888"/>
                    <a:pt x="8238" y="1277"/>
                  </a:cubicBezTo>
                  <a:lnTo>
                    <a:pt x="8238" y="1277"/>
                  </a:lnTo>
                  <a:cubicBezTo>
                    <a:pt x="7904" y="2797"/>
                    <a:pt x="6627" y="3921"/>
                    <a:pt x="5077" y="4043"/>
                  </a:cubicBezTo>
                  <a:cubicBezTo>
                    <a:pt x="4855" y="4071"/>
                    <a:pt x="4639" y="4085"/>
                    <a:pt x="4428" y="4085"/>
                  </a:cubicBezTo>
                  <a:cubicBezTo>
                    <a:pt x="1928" y="4085"/>
                    <a:pt x="253" y="2159"/>
                    <a:pt x="1"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8"/>
            <p:cNvSpPr/>
            <p:nvPr/>
          </p:nvSpPr>
          <p:spPr>
            <a:xfrm>
              <a:off x="7362154" y="4185878"/>
              <a:ext cx="161546" cy="1612641"/>
            </a:xfrm>
            <a:custGeom>
              <a:avLst/>
              <a:gdLst/>
              <a:ahLst/>
              <a:cxnLst/>
              <a:rect l="l" t="t" r="r" b="b"/>
              <a:pathLst>
                <a:path w="5898" h="58877" extrusionOk="0">
                  <a:moveTo>
                    <a:pt x="2949" y="0"/>
                  </a:moveTo>
                  <a:cubicBezTo>
                    <a:pt x="1307" y="0"/>
                    <a:pt x="0" y="1338"/>
                    <a:pt x="0" y="2948"/>
                  </a:cubicBezTo>
                  <a:lnTo>
                    <a:pt x="0" y="58876"/>
                  </a:lnTo>
                  <a:lnTo>
                    <a:pt x="5897" y="58876"/>
                  </a:lnTo>
                  <a:lnTo>
                    <a:pt x="5897" y="2948"/>
                  </a:lnTo>
                  <a:cubicBezTo>
                    <a:pt x="5897" y="1338"/>
                    <a:pt x="4560" y="0"/>
                    <a:pt x="2949"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8"/>
            <p:cNvSpPr/>
            <p:nvPr/>
          </p:nvSpPr>
          <p:spPr>
            <a:xfrm>
              <a:off x="7361305" y="4185878"/>
              <a:ext cx="86635" cy="1612641"/>
            </a:xfrm>
            <a:custGeom>
              <a:avLst/>
              <a:gdLst/>
              <a:ahLst/>
              <a:cxnLst/>
              <a:rect l="l" t="t" r="r" b="b"/>
              <a:pathLst>
                <a:path w="3163" h="58877" extrusionOk="0">
                  <a:moveTo>
                    <a:pt x="2949" y="0"/>
                  </a:moveTo>
                  <a:cubicBezTo>
                    <a:pt x="1338" y="0"/>
                    <a:pt x="1" y="1338"/>
                    <a:pt x="1" y="2948"/>
                  </a:cubicBezTo>
                  <a:lnTo>
                    <a:pt x="1" y="58876"/>
                  </a:lnTo>
                  <a:lnTo>
                    <a:pt x="427" y="58876"/>
                  </a:lnTo>
                  <a:lnTo>
                    <a:pt x="427" y="2948"/>
                  </a:lnTo>
                  <a:cubicBezTo>
                    <a:pt x="457" y="1398"/>
                    <a:pt x="1642" y="152"/>
                    <a:pt x="3162" y="31"/>
                  </a:cubicBezTo>
                  <a:cubicBezTo>
                    <a:pt x="3101" y="31"/>
                    <a:pt x="3041" y="0"/>
                    <a:pt x="2949"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8"/>
            <p:cNvSpPr/>
            <p:nvPr/>
          </p:nvSpPr>
          <p:spPr>
            <a:xfrm>
              <a:off x="7437066" y="4185878"/>
              <a:ext cx="85785" cy="1612641"/>
            </a:xfrm>
            <a:custGeom>
              <a:avLst/>
              <a:gdLst/>
              <a:ahLst/>
              <a:cxnLst/>
              <a:rect l="l" t="t" r="r" b="b"/>
              <a:pathLst>
                <a:path w="3132" h="58877" extrusionOk="0">
                  <a:moveTo>
                    <a:pt x="214" y="0"/>
                  </a:moveTo>
                  <a:cubicBezTo>
                    <a:pt x="123" y="0"/>
                    <a:pt x="62" y="0"/>
                    <a:pt x="1" y="31"/>
                  </a:cubicBezTo>
                  <a:cubicBezTo>
                    <a:pt x="1551" y="122"/>
                    <a:pt x="2737" y="1398"/>
                    <a:pt x="2737" y="2948"/>
                  </a:cubicBezTo>
                  <a:lnTo>
                    <a:pt x="2737" y="58876"/>
                  </a:lnTo>
                  <a:lnTo>
                    <a:pt x="3132" y="58876"/>
                  </a:lnTo>
                  <a:lnTo>
                    <a:pt x="3132" y="2948"/>
                  </a:lnTo>
                  <a:cubicBezTo>
                    <a:pt x="3132" y="1338"/>
                    <a:pt x="1825" y="0"/>
                    <a:pt x="214"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8"/>
            <p:cNvSpPr/>
            <p:nvPr/>
          </p:nvSpPr>
          <p:spPr>
            <a:xfrm>
              <a:off x="7611924" y="4185878"/>
              <a:ext cx="161519" cy="1612641"/>
            </a:xfrm>
            <a:custGeom>
              <a:avLst/>
              <a:gdLst/>
              <a:ahLst/>
              <a:cxnLst/>
              <a:rect l="l" t="t" r="r" b="b"/>
              <a:pathLst>
                <a:path w="5897" h="58877" extrusionOk="0">
                  <a:moveTo>
                    <a:pt x="2948" y="0"/>
                  </a:moveTo>
                  <a:cubicBezTo>
                    <a:pt x="1337" y="0"/>
                    <a:pt x="0" y="1338"/>
                    <a:pt x="0" y="2948"/>
                  </a:cubicBezTo>
                  <a:lnTo>
                    <a:pt x="0" y="58876"/>
                  </a:lnTo>
                  <a:lnTo>
                    <a:pt x="5897" y="58876"/>
                  </a:lnTo>
                  <a:lnTo>
                    <a:pt x="5897" y="2948"/>
                  </a:lnTo>
                  <a:cubicBezTo>
                    <a:pt x="5897" y="1338"/>
                    <a:pt x="4590" y="0"/>
                    <a:pt x="2948"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8"/>
            <p:cNvSpPr/>
            <p:nvPr/>
          </p:nvSpPr>
          <p:spPr>
            <a:xfrm>
              <a:off x="7611924" y="4185878"/>
              <a:ext cx="86607" cy="1612641"/>
            </a:xfrm>
            <a:custGeom>
              <a:avLst/>
              <a:gdLst/>
              <a:ahLst/>
              <a:cxnLst/>
              <a:rect l="l" t="t" r="r" b="b"/>
              <a:pathLst>
                <a:path w="3162" h="58877" extrusionOk="0">
                  <a:moveTo>
                    <a:pt x="2948" y="0"/>
                  </a:moveTo>
                  <a:cubicBezTo>
                    <a:pt x="1337" y="0"/>
                    <a:pt x="0" y="1338"/>
                    <a:pt x="0" y="2948"/>
                  </a:cubicBezTo>
                  <a:lnTo>
                    <a:pt x="0" y="58876"/>
                  </a:lnTo>
                  <a:lnTo>
                    <a:pt x="426" y="58876"/>
                  </a:lnTo>
                  <a:lnTo>
                    <a:pt x="426" y="2948"/>
                  </a:lnTo>
                  <a:cubicBezTo>
                    <a:pt x="456" y="1398"/>
                    <a:pt x="1641" y="152"/>
                    <a:pt x="3161" y="31"/>
                  </a:cubicBezTo>
                  <a:cubicBezTo>
                    <a:pt x="3100" y="31"/>
                    <a:pt x="3040" y="0"/>
                    <a:pt x="2948"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8"/>
            <p:cNvSpPr/>
            <p:nvPr/>
          </p:nvSpPr>
          <p:spPr>
            <a:xfrm>
              <a:off x="7687684" y="4185878"/>
              <a:ext cx="85758" cy="1612641"/>
            </a:xfrm>
            <a:custGeom>
              <a:avLst/>
              <a:gdLst/>
              <a:ahLst/>
              <a:cxnLst/>
              <a:rect l="l" t="t" r="r" b="b"/>
              <a:pathLst>
                <a:path w="3131" h="58877" extrusionOk="0">
                  <a:moveTo>
                    <a:pt x="182" y="0"/>
                  </a:moveTo>
                  <a:cubicBezTo>
                    <a:pt x="122" y="0"/>
                    <a:pt x="61" y="0"/>
                    <a:pt x="0" y="31"/>
                  </a:cubicBezTo>
                  <a:cubicBezTo>
                    <a:pt x="1550" y="122"/>
                    <a:pt x="2736" y="1398"/>
                    <a:pt x="2736" y="2948"/>
                  </a:cubicBezTo>
                  <a:lnTo>
                    <a:pt x="2736" y="58876"/>
                  </a:lnTo>
                  <a:lnTo>
                    <a:pt x="3131" y="58876"/>
                  </a:lnTo>
                  <a:lnTo>
                    <a:pt x="3131" y="2948"/>
                  </a:lnTo>
                  <a:cubicBezTo>
                    <a:pt x="3131" y="1338"/>
                    <a:pt x="1824" y="31"/>
                    <a:pt x="182"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8"/>
            <p:cNvSpPr/>
            <p:nvPr/>
          </p:nvSpPr>
          <p:spPr>
            <a:xfrm>
              <a:off x="7862515" y="4185878"/>
              <a:ext cx="161519" cy="1612641"/>
            </a:xfrm>
            <a:custGeom>
              <a:avLst/>
              <a:gdLst/>
              <a:ahLst/>
              <a:cxnLst/>
              <a:rect l="l" t="t" r="r" b="b"/>
              <a:pathLst>
                <a:path w="5897" h="58877" extrusionOk="0">
                  <a:moveTo>
                    <a:pt x="2949" y="0"/>
                  </a:moveTo>
                  <a:cubicBezTo>
                    <a:pt x="1338" y="0"/>
                    <a:pt x="0" y="1338"/>
                    <a:pt x="0" y="2948"/>
                  </a:cubicBezTo>
                  <a:lnTo>
                    <a:pt x="0" y="58876"/>
                  </a:lnTo>
                  <a:lnTo>
                    <a:pt x="5897" y="58876"/>
                  </a:lnTo>
                  <a:lnTo>
                    <a:pt x="5897" y="2948"/>
                  </a:lnTo>
                  <a:cubicBezTo>
                    <a:pt x="5897" y="1338"/>
                    <a:pt x="4590" y="0"/>
                    <a:pt x="2949"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8"/>
            <p:cNvSpPr/>
            <p:nvPr/>
          </p:nvSpPr>
          <p:spPr>
            <a:xfrm>
              <a:off x="7862515" y="4185878"/>
              <a:ext cx="86607" cy="1612641"/>
            </a:xfrm>
            <a:custGeom>
              <a:avLst/>
              <a:gdLst/>
              <a:ahLst/>
              <a:cxnLst/>
              <a:rect l="l" t="t" r="r" b="b"/>
              <a:pathLst>
                <a:path w="3162" h="58877" extrusionOk="0">
                  <a:moveTo>
                    <a:pt x="2949" y="0"/>
                  </a:moveTo>
                  <a:cubicBezTo>
                    <a:pt x="1338" y="0"/>
                    <a:pt x="0" y="1338"/>
                    <a:pt x="0" y="2948"/>
                  </a:cubicBezTo>
                  <a:lnTo>
                    <a:pt x="0" y="58876"/>
                  </a:lnTo>
                  <a:lnTo>
                    <a:pt x="426" y="58876"/>
                  </a:lnTo>
                  <a:lnTo>
                    <a:pt x="426" y="2948"/>
                  </a:lnTo>
                  <a:cubicBezTo>
                    <a:pt x="456" y="1398"/>
                    <a:pt x="1642" y="152"/>
                    <a:pt x="3161" y="31"/>
                  </a:cubicBezTo>
                  <a:cubicBezTo>
                    <a:pt x="3101" y="31"/>
                    <a:pt x="3040" y="0"/>
                    <a:pt x="2949"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8"/>
            <p:cNvSpPr/>
            <p:nvPr/>
          </p:nvSpPr>
          <p:spPr>
            <a:xfrm>
              <a:off x="7938275" y="4185878"/>
              <a:ext cx="85758" cy="1612641"/>
            </a:xfrm>
            <a:custGeom>
              <a:avLst/>
              <a:gdLst/>
              <a:ahLst/>
              <a:cxnLst/>
              <a:rect l="l" t="t" r="r" b="b"/>
              <a:pathLst>
                <a:path w="3131" h="58877" extrusionOk="0">
                  <a:moveTo>
                    <a:pt x="183" y="0"/>
                  </a:moveTo>
                  <a:cubicBezTo>
                    <a:pt x="122" y="0"/>
                    <a:pt x="61" y="0"/>
                    <a:pt x="0" y="31"/>
                  </a:cubicBezTo>
                  <a:cubicBezTo>
                    <a:pt x="1550" y="122"/>
                    <a:pt x="2736" y="1398"/>
                    <a:pt x="2736" y="2948"/>
                  </a:cubicBezTo>
                  <a:lnTo>
                    <a:pt x="2736" y="58876"/>
                  </a:lnTo>
                  <a:lnTo>
                    <a:pt x="3131" y="58876"/>
                  </a:lnTo>
                  <a:lnTo>
                    <a:pt x="3131" y="2948"/>
                  </a:lnTo>
                  <a:cubicBezTo>
                    <a:pt x="3131" y="1338"/>
                    <a:pt x="1824" y="31"/>
                    <a:pt x="183"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8"/>
            <p:cNvSpPr/>
            <p:nvPr/>
          </p:nvSpPr>
          <p:spPr>
            <a:xfrm>
              <a:off x="6778638" y="2764569"/>
              <a:ext cx="1219869" cy="270571"/>
            </a:xfrm>
            <a:custGeom>
              <a:avLst/>
              <a:gdLst/>
              <a:ahLst/>
              <a:cxnLst/>
              <a:rect l="l" t="t" r="r" b="b"/>
              <a:pathLst>
                <a:path w="37691" h="8360" extrusionOk="0">
                  <a:moveTo>
                    <a:pt x="2705" y="1"/>
                  </a:moveTo>
                  <a:cubicBezTo>
                    <a:pt x="1186" y="31"/>
                    <a:pt x="0" y="1308"/>
                    <a:pt x="31" y="2797"/>
                  </a:cubicBezTo>
                  <a:lnTo>
                    <a:pt x="31" y="5533"/>
                  </a:lnTo>
                  <a:cubicBezTo>
                    <a:pt x="0" y="7053"/>
                    <a:pt x="1186" y="8299"/>
                    <a:pt x="2705" y="8360"/>
                  </a:cubicBezTo>
                  <a:lnTo>
                    <a:pt x="37691" y="8360"/>
                  </a:lnTo>
                  <a:lnTo>
                    <a:pt x="37691" y="7904"/>
                  </a:lnTo>
                  <a:cubicBezTo>
                    <a:pt x="36414" y="7873"/>
                    <a:pt x="35381" y="6809"/>
                    <a:pt x="35442" y="5533"/>
                  </a:cubicBezTo>
                  <a:lnTo>
                    <a:pt x="35442" y="2828"/>
                  </a:lnTo>
                  <a:cubicBezTo>
                    <a:pt x="35381" y="1521"/>
                    <a:pt x="36414" y="457"/>
                    <a:pt x="37691" y="426"/>
                  </a:cubicBezTo>
                  <a:lnTo>
                    <a:pt x="3769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8"/>
            <p:cNvSpPr/>
            <p:nvPr/>
          </p:nvSpPr>
          <p:spPr>
            <a:xfrm>
              <a:off x="6784529" y="2764569"/>
              <a:ext cx="1213979" cy="62011"/>
            </a:xfrm>
            <a:custGeom>
              <a:avLst/>
              <a:gdLst/>
              <a:ahLst/>
              <a:cxnLst/>
              <a:rect l="l" t="t" r="r" b="b"/>
              <a:pathLst>
                <a:path w="37509" h="1916" extrusionOk="0">
                  <a:moveTo>
                    <a:pt x="2523" y="1"/>
                  </a:moveTo>
                  <a:cubicBezTo>
                    <a:pt x="1338" y="1"/>
                    <a:pt x="335" y="791"/>
                    <a:pt x="1" y="1916"/>
                  </a:cubicBezTo>
                  <a:lnTo>
                    <a:pt x="35412" y="1916"/>
                  </a:lnTo>
                  <a:cubicBezTo>
                    <a:pt x="35746" y="1034"/>
                    <a:pt x="36567" y="457"/>
                    <a:pt x="37509" y="426"/>
                  </a:cubicBezTo>
                  <a:lnTo>
                    <a:pt x="375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8"/>
            <p:cNvSpPr/>
            <p:nvPr/>
          </p:nvSpPr>
          <p:spPr>
            <a:xfrm>
              <a:off x="6781583" y="2963290"/>
              <a:ext cx="1216924" cy="71850"/>
            </a:xfrm>
            <a:custGeom>
              <a:avLst/>
              <a:gdLst/>
              <a:ahLst/>
              <a:cxnLst/>
              <a:rect l="l" t="t" r="r" b="b"/>
              <a:pathLst>
                <a:path w="37600" h="2220" extrusionOk="0">
                  <a:moveTo>
                    <a:pt x="0" y="1"/>
                  </a:moveTo>
                  <a:cubicBezTo>
                    <a:pt x="213" y="1247"/>
                    <a:pt x="1307" y="2189"/>
                    <a:pt x="2614" y="2220"/>
                  </a:cubicBezTo>
                  <a:lnTo>
                    <a:pt x="37600" y="2220"/>
                  </a:lnTo>
                  <a:lnTo>
                    <a:pt x="37600" y="1764"/>
                  </a:lnTo>
                  <a:cubicBezTo>
                    <a:pt x="36536" y="1733"/>
                    <a:pt x="35655" y="1004"/>
                    <a:pt x="35411"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8"/>
            <p:cNvSpPr/>
            <p:nvPr/>
          </p:nvSpPr>
          <p:spPr>
            <a:xfrm>
              <a:off x="6956678" y="2764569"/>
              <a:ext cx="123019" cy="270571"/>
            </a:xfrm>
            <a:custGeom>
              <a:avLst/>
              <a:gdLst/>
              <a:ahLst/>
              <a:cxnLst/>
              <a:rect l="l" t="t" r="r" b="b"/>
              <a:pathLst>
                <a:path w="3801" h="8360" extrusionOk="0">
                  <a:moveTo>
                    <a:pt x="2706" y="1"/>
                  </a:moveTo>
                  <a:cubicBezTo>
                    <a:pt x="1186" y="31"/>
                    <a:pt x="1" y="1308"/>
                    <a:pt x="31" y="2828"/>
                  </a:cubicBezTo>
                  <a:lnTo>
                    <a:pt x="31" y="5533"/>
                  </a:lnTo>
                  <a:cubicBezTo>
                    <a:pt x="1" y="7053"/>
                    <a:pt x="1186" y="8299"/>
                    <a:pt x="2706" y="8360"/>
                  </a:cubicBezTo>
                  <a:lnTo>
                    <a:pt x="3800" y="8360"/>
                  </a:lnTo>
                  <a:cubicBezTo>
                    <a:pt x="2281" y="8299"/>
                    <a:pt x="1095" y="7053"/>
                    <a:pt x="1126" y="5533"/>
                  </a:cubicBezTo>
                  <a:lnTo>
                    <a:pt x="1126" y="2828"/>
                  </a:lnTo>
                  <a:cubicBezTo>
                    <a:pt x="1095" y="1308"/>
                    <a:pt x="2281" y="31"/>
                    <a:pt x="38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8"/>
            <p:cNvSpPr/>
            <p:nvPr/>
          </p:nvSpPr>
          <p:spPr>
            <a:xfrm>
              <a:off x="6962601" y="2764569"/>
              <a:ext cx="117097" cy="62011"/>
            </a:xfrm>
            <a:custGeom>
              <a:avLst/>
              <a:gdLst/>
              <a:ahLst/>
              <a:cxnLst/>
              <a:rect l="l" t="t" r="r" b="b"/>
              <a:pathLst>
                <a:path w="3618" h="1916" extrusionOk="0">
                  <a:moveTo>
                    <a:pt x="2523" y="1"/>
                  </a:moveTo>
                  <a:cubicBezTo>
                    <a:pt x="1338" y="1"/>
                    <a:pt x="335" y="791"/>
                    <a:pt x="0" y="1916"/>
                  </a:cubicBezTo>
                  <a:lnTo>
                    <a:pt x="1064" y="1916"/>
                  </a:lnTo>
                  <a:cubicBezTo>
                    <a:pt x="1398" y="791"/>
                    <a:pt x="2432" y="31"/>
                    <a:pt x="36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22" name="Google Shape;822;p38"/>
            <p:cNvSpPr/>
            <p:nvPr/>
          </p:nvSpPr>
          <p:spPr>
            <a:xfrm>
              <a:off x="6959656" y="2963290"/>
              <a:ext cx="120042" cy="71850"/>
            </a:xfrm>
            <a:custGeom>
              <a:avLst/>
              <a:gdLst/>
              <a:ahLst/>
              <a:cxnLst/>
              <a:rect l="l" t="t" r="r" b="b"/>
              <a:pathLst>
                <a:path w="3709" h="2220" extrusionOk="0">
                  <a:moveTo>
                    <a:pt x="0" y="1"/>
                  </a:moveTo>
                  <a:cubicBezTo>
                    <a:pt x="243" y="1247"/>
                    <a:pt x="1337" y="2189"/>
                    <a:pt x="2614" y="2220"/>
                  </a:cubicBezTo>
                  <a:lnTo>
                    <a:pt x="3708" y="2220"/>
                  </a:lnTo>
                  <a:cubicBezTo>
                    <a:pt x="2401" y="2189"/>
                    <a:pt x="1307" y="1247"/>
                    <a:pt x="1094"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8"/>
            <p:cNvSpPr/>
            <p:nvPr/>
          </p:nvSpPr>
          <p:spPr>
            <a:xfrm>
              <a:off x="7033415" y="2764569"/>
              <a:ext cx="122016" cy="270571"/>
            </a:xfrm>
            <a:custGeom>
              <a:avLst/>
              <a:gdLst/>
              <a:ahLst/>
              <a:cxnLst/>
              <a:rect l="l" t="t" r="r" b="b"/>
              <a:pathLst>
                <a:path w="3770" h="8360" extrusionOk="0">
                  <a:moveTo>
                    <a:pt x="2706" y="1"/>
                  </a:moveTo>
                  <a:cubicBezTo>
                    <a:pt x="1186" y="31"/>
                    <a:pt x="1" y="1308"/>
                    <a:pt x="31" y="2828"/>
                  </a:cubicBezTo>
                  <a:lnTo>
                    <a:pt x="31" y="5533"/>
                  </a:lnTo>
                  <a:cubicBezTo>
                    <a:pt x="1" y="7053"/>
                    <a:pt x="1186" y="8299"/>
                    <a:pt x="2706" y="8360"/>
                  </a:cubicBezTo>
                  <a:lnTo>
                    <a:pt x="3770" y="8360"/>
                  </a:lnTo>
                  <a:cubicBezTo>
                    <a:pt x="2250" y="8299"/>
                    <a:pt x="1065" y="7053"/>
                    <a:pt x="1095" y="5533"/>
                  </a:cubicBezTo>
                  <a:lnTo>
                    <a:pt x="1095" y="2828"/>
                  </a:lnTo>
                  <a:cubicBezTo>
                    <a:pt x="1065" y="1308"/>
                    <a:pt x="2250" y="31"/>
                    <a:pt x="37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8"/>
            <p:cNvSpPr/>
            <p:nvPr/>
          </p:nvSpPr>
          <p:spPr>
            <a:xfrm>
              <a:off x="7038335" y="2764569"/>
              <a:ext cx="117097" cy="62011"/>
            </a:xfrm>
            <a:custGeom>
              <a:avLst/>
              <a:gdLst/>
              <a:ahLst/>
              <a:cxnLst/>
              <a:rect l="l" t="t" r="r" b="b"/>
              <a:pathLst>
                <a:path w="3618" h="1916" extrusionOk="0">
                  <a:moveTo>
                    <a:pt x="2554" y="1"/>
                  </a:moveTo>
                  <a:cubicBezTo>
                    <a:pt x="1369" y="1"/>
                    <a:pt x="335" y="791"/>
                    <a:pt x="1" y="1916"/>
                  </a:cubicBezTo>
                  <a:lnTo>
                    <a:pt x="1095" y="1916"/>
                  </a:lnTo>
                  <a:cubicBezTo>
                    <a:pt x="1429" y="791"/>
                    <a:pt x="2463" y="1"/>
                    <a:pt x="36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25" name="Google Shape;825;p38"/>
            <p:cNvSpPr/>
            <p:nvPr/>
          </p:nvSpPr>
          <p:spPr>
            <a:xfrm>
              <a:off x="7036361" y="2963290"/>
              <a:ext cx="119071" cy="71850"/>
            </a:xfrm>
            <a:custGeom>
              <a:avLst/>
              <a:gdLst/>
              <a:ahLst/>
              <a:cxnLst/>
              <a:rect l="l" t="t" r="r" b="b"/>
              <a:pathLst>
                <a:path w="3679" h="2220" extrusionOk="0">
                  <a:moveTo>
                    <a:pt x="1" y="1"/>
                  </a:moveTo>
                  <a:cubicBezTo>
                    <a:pt x="214" y="1247"/>
                    <a:pt x="1308" y="2189"/>
                    <a:pt x="2615" y="2220"/>
                  </a:cubicBezTo>
                  <a:lnTo>
                    <a:pt x="3679" y="2220"/>
                  </a:lnTo>
                  <a:cubicBezTo>
                    <a:pt x="2402" y="2189"/>
                    <a:pt x="1308" y="1247"/>
                    <a:pt x="1065"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8"/>
            <p:cNvSpPr/>
            <p:nvPr/>
          </p:nvSpPr>
          <p:spPr>
            <a:xfrm>
              <a:off x="7109182" y="2764569"/>
              <a:ext cx="122987" cy="270571"/>
            </a:xfrm>
            <a:custGeom>
              <a:avLst/>
              <a:gdLst/>
              <a:ahLst/>
              <a:cxnLst/>
              <a:rect l="l" t="t" r="r" b="b"/>
              <a:pathLst>
                <a:path w="3800" h="8360" extrusionOk="0">
                  <a:moveTo>
                    <a:pt x="2705" y="1"/>
                  </a:moveTo>
                  <a:cubicBezTo>
                    <a:pt x="1186" y="31"/>
                    <a:pt x="0" y="1308"/>
                    <a:pt x="61" y="2828"/>
                  </a:cubicBezTo>
                  <a:lnTo>
                    <a:pt x="61" y="5533"/>
                  </a:lnTo>
                  <a:cubicBezTo>
                    <a:pt x="0" y="7053"/>
                    <a:pt x="1186" y="8299"/>
                    <a:pt x="2705" y="8360"/>
                  </a:cubicBezTo>
                  <a:lnTo>
                    <a:pt x="3800" y="8360"/>
                  </a:lnTo>
                  <a:cubicBezTo>
                    <a:pt x="2280" y="8299"/>
                    <a:pt x="1094" y="7053"/>
                    <a:pt x="1125" y="5533"/>
                  </a:cubicBezTo>
                  <a:lnTo>
                    <a:pt x="1125" y="2828"/>
                  </a:lnTo>
                  <a:cubicBezTo>
                    <a:pt x="1094" y="1308"/>
                    <a:pt x="2280" y="31"/>
                    <a:pt x="38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8"/>
            <p:cNvSpPr/>
            <p:nvPr/>
          </p:nvSpPr>
          <p:spPr>
            <a:xfrm>
              <a:off x="7115072" y="2764569"/>
              <a:ext cx="117097" cy="62011"/>
            </a:xfrm>
            <a:custGeom>
              <a:avLst/>
              <a:gdLst/>
              <a:ahLst/>
              <a:cxnLst/>
              <a:rect l="l" t="t" r="r" b="b"/>
              <a:pathLst>
                <a:path w="3618" h="1916" extrusionOk="0">
                  <a:moveTo>
                    <a:pt x="2523" y="1"/>
                  </a:moveTo>
                  <a:cubicBezTo>
                    <a:pt x="1368" y="1"/>
                    <a:pt x="335" y="791"/>
                    <a:pt x="1" y="1916"/>
                  </a:cubicBezTo>
                  <a:lnTo>
                    <a:pt x="1095" y="1916"/>
                  </a:lnTo>
                  <a:cubicBezTo>
                    <a:pt x="1429" y="791"/>
                    <a:pt x="2432" y="1"/>
                    <a:pt x="36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28" name="Google Shape;828;p38"/>
            <p:cNvSpPr/>
            <p:nvPr/>
          </p:nvSpPr>
          <p:spPr>
            <a:xfrm>
              <a:off x="7112127" y="2963290"/>
              <a:ext cx="120042" cy="71850"/>
            </a:xfrm>
            <a:custGeom>
              <a:avLst/>
              <a:gdLst/>
              <a:ahLst/>
              <a:cxnLst/>
              <a:rect l="l" t="t" r="r" b="b"/>
              <a:pathLst>
                <a:path w="3709" h="2220" extrusionOk="0">
                  <a:moveTo>
                    <a:pt x="0" y="1"/>
                  </a:moveTo>
                  <a:cubicBezTo>
                    <a:pt x="244" y="1247"/>
                    <a:pt x="1338" y="2189"/>
                    <a:pt x="2614" y="2220"/>
                  </a:cubicBezTo>
                  <a:lnTo>
                    <a:pt x="3709" y="2220"/>
                  </a:lnTo>
                  <a:cubicBezTo>
                    <a:pt x="2432" y="2189"/>
                    <a:pt x="1338" y="1247"/>
                    <a:pt x="1095"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8"/>
            <p:cNvSpPr/>
            <p:nvPr/>
          </p:nvSpPr>
          <p:spPr>
            <a:xfrm>
              <a:off x="7185919" y="2764569"/>
              <a:ext cx="122987" cy="270571"/>
            </a:xfrm>
            <a:custGeom>
              <a:avLst/>
              <a:gdLst/>
              <a:ahLst/>
              <a:cxnLst/>
              <a:rect l="l" t="t" r="r" b="b"/>
              <a:pathLst>
                <a:path w="3800" h="8360" extrusionOk="0">
                  <a:moveTo>
                    <a:pt x="2705" y="1"/>
                  </a:moveTo>
                  <a:cubicBezTo>
                    <a:pt x="1186" y="31"/>
                    <a:pt x="0" y="1308"/>
                    <a:pt x="30" y="2828"/>
                  </a:cubicBezTo>
                  <a:lnTo>
                    <a:pt x="30" y="5533"/>
                  </a:lnTo>
                  <a:cubicBezTo>
                    <a:pt x="0" y="7053"/>
                    <a:pt x="1186" y="8299"/>
                    <a:pt x="2705" y="8360"/>
                  </a:cubicBezTo>
                  <a:lnTo>
                    <a:pt x="3800" y="8360"/>
                  </a:lnTo>
                  <a:cubicBezTo>
                    <a:pt x="2280" y="8299"/>
                    <a:pt x="1064" y="7053"/>
                    <a:pt x="1125" y="5533"/>
                  </a:cubicBezTo>
                  <a:lnTo>
                    <a:pt x="1125" y="2828"/>
                  </a:lnTo>
                  <a:cubicBezTo>
                    <a:pt x="1064" y="1308"/>
                    <a:pt x="2249" y="31"/>
                    <a:pt x="37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8"/>
            <p:cNvSpPr/>
            <p:nvPr/>
          </p:nvSpPr>
          <p:spPr>
            <a:xfrm>
              <a:off x="7191810" y="2764569"/>
              <a:ext cx="117097" cy="62011"/>
            </a:xfrm>
            <a:custGeom>
              <a:avLst/>
              <a:gdLst/>
              <a:ahLst/>
              <a:cxnLst/>
              <a:rect l="l" t="t" r="r" b="b"/>
              <a:pathLst>
                <a:path w="3618" h="1916" extrusionOk="0">
                  <a:moveTo>
                    <a:pt x="2523" y="1"/>
                  </a:moveTo>
                  <a:cubicBezTo>
                    <a:pt x="1338" y="1"/>
                    <a:pt x="335" y="791"/>
                    <a:pt x="0" y="1916"/>
                  </a:cubicBezTo>
                  <a:lnTo>
                    <a:pt x="1095" y="1916"/>
                  </a:lnTo>
                  <a:cubicBezTo>
                    <a:pt x="1429" y="791"/>
                    <a:pt x="2432" y="31"/>
                    <a:pt x="36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31" name="Google Shape;831;p38"/>
            <p:cNvSpPr/>
            <p:nvPr/>
          </p:nvSpPr>
          <p:spPr>
            <a:xfrm>
              <a:off x="7188865" y="2963290"/>
              <a:ext cx="120042" cy="71850"/>
            </a:xfrm>
            <a:custGeom>
              <a:avLst/>
              <a:gdLst/>
              <a:ahLst/>
              <a:cxnLst/>
              <a:rect l="l" t="t" r="r" b="b"/>
              <a:pathLst>
                <a:path w="3709" h="2220" extrusionOk="0">
                  <a:moveTo>
                    <a:pt x="0" y="1"/>
                  </a:moveTo>
                  <a:cubicBezTo>
                    <a:pt x="243" y="1247"/>
                    <a:pt x="1307" y="2189"/>
                    <a:pt x="2614" y="2220"/>
                  </a:cubicBezTo>
                  <a:lnTo>
                    <a:pt x="3709" y="2220"/>
                  </a:lnTo>
                  <a:cubicBezTo>
                    <a:pt x="2402" y="2189"/>
                    <a:pt x="1307" y="1247"/>
                    <a:pt x="1095"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8"/>
            <p:cNvSpPr/>
            <p:nvPr/>
          </p:nvSpPr>
          <p:spPr>
            <a:xfrm>
              <a:off x="7262624" y="2764569"/>
              <a:ext cx="122048" cy="270571"/>
            </a:xfrm>
            <a:custGeom>
              <a:avLst/>
              <a:gdLst/>
              <a:ahLst/>
              <a:cxnLst/>
              <a:rect l="l" t="t" r="r" b="b"/>
              <a:pathLst>
                <a:path w="3771" h="8360" extrusionOk="0">
                  <a:moveTo>
                    <a:pt x="2706" y="1"/>
                  </a:moveTo>
                  <a:cubicBezTo>
                    <a:pt x="1186" y="31"/>
                    <a:pt x="1" y="1308"/>
                    <a:pt x="31" y="2828"/>
                  </a:cubicBezTo>
                  <a:lnTo>
                    <a:pt x="31" y="5533"/>
                  </a:lnTo>
                  <a:cubicBezTo>
                    <a:pt x="1" y="7053"/>
                    <a:pt x="1186" y="8299"/>
                    <a:pt x="2706" y="8360"/>
                  </a:cubicBezTo>
                  <a:lnTo>
                    <a:pt x="3770" y="8360"/>
                  </a:lnTo>
                  <a:cubicBezTo>
                    <a:pt x="2250" y="8299"/>
                    <a:pt x="1065" y="7053"/>
                    <a:pt x="1095" y="5533"/>
                  </a:cubicBezTo>
                  <a:lnTo>
                    <a:pt x="1095" y="2828"/>
                  </a:lnTo>
                  <a:cubicBezTo>
                    <a:pt x="1065" y="1308"/>
                    <a:pt x="2250" y="31"/>
                    <a:pt x="37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8"/>
            <p:cNvSpPr/>
            <p:nvPr/>
          </p:nvSpPr>
          <p:spPr>
            <a:xfrm>
              <a:off x="7267544" y="2764569"/>
              <a:ext cx="117129" cy="62011"/>
            </a:xfrm>
            <a:custGeom>
              <a:avLst/>
              <a:gdLst/>
              <a:ahLst/>
              <a:cxnLst/>
              <a:rect l="l" t="t" r="r" b="b"/>
              <a:pathLst>
                <a:path w="3619" h="1916" extrusionOk="0">
                  <a:moveTo>
                    <a:pt x="2554" y="1"/>
                  </a:moveTo>
                  <a:cubicBezTo>
                    <a:pt x="1369" y="1"/>
                    <a:pt x="335" y="791"/>
                    <a:pt x="1" y="1916"/>
                  </a:cubicBezTo>
                  <a:lnTo>
                    <a:pt x="1095" y="1916"/>
                  </a:lnTo>
                  <a:cubicBezTo>
                    <a:pt x="1430" y="791"/>
                    <a:pt x="2463" y="31"/>
                    <a:pt x="36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34" name="Google Shape;834;p38"/>
            <p:cNvSpPr/>
            <p:nvPr/>
          </p:nvSpPr>
          <p:spPr>
            <a:xfrm>
              <a:off x="7265602" y="2963290"/>
              <a:ext cx="119071" cy="71850"/>
            </a:xfrm>
            <a:custGeom>
              <a:avLst/>
              <a:gdLst/>
              <a:ahLst/>
              <a:cxnLst/>
              <a:rect l="l" t="t" r="r" b="b"/>
              <a:pathLst>
                <a:path w="3679" h="2220" extrusionOk="0">
                  <a:moveTo>
                    <a:pt x="0" y="1"/>
                  </a:moveTo>
                  <a:cubicBezTo>
                    <a:pt x="213" y="1247"/>
                    <a:pt x="1307" y="2189"/>
                    <a:pt x="2614" y="2220"/>
                  </a:cubicBezTo>
                  <a:lnTo>
                    <a:pt x="3678" y="2220"/>
                  </a:lnTo>
                  <a:cubicBezTo>
                    <a:pt x="2401" y="2189"/>
                    <a:pt x="1307" y="1247"/>
                    <a:pt x="1094"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8"/>
            <p:cNvSpPr/>
            <p:nvPr/>
          </p:nvSpPr>
          <p:spPr>
            <a:xfrm>
              <a:off x="7338391" y="2764569"/>
              <a:ext cx="122987" cy="270571"/>
            </a:xfrm>
            <a:custGeom>
              <a:avLst/>
              <a:gdLst/>
              <a:ahLst/>
              <a:cxnLst/>
              <a:rect l="l" t="t" r="r" b="b"/>
              <a:pathLst>
                <a:path w="3800" h="8360" extrusionOk="0">
                  <a:moveTo>
                    <a:pt x="2706" y="1"/>
                  </a:moveTo>
                  <a:cubicBezTo>
                    <a:pt x="1186" y="31"/>
                    <a:pt x="0" y="1308"/>
                    <a:pt x="61" y="2828"/>
                  </a:cubicBezTo>
                  <a:lnTo>
                    <a:pt x="61" y="5533"/>
                  </a:lnTo>
                  <a:cubicBezTo>
                    <a:pt x="0" y="7053"/>
                    <a:pt x="1186" y="8299"/>
                    <a:pt x="2706" y="8360"/>
                  </a:cubicBezTo>
                  <a:lnTo>
                    <a:pt x="3800" y="8360"/>
                  </a:lnTo>
                  <a:cubicBezTo>
                    <a:pt x="2280" y="8329"/>
                    <a:pt x="1064" y="7053"/>
                    <a:pt x="1125" y="5533"/>
                  </a:cubicBezTo>
                  <a:lnTo>
                    <a:pt x="1125" y="2828"/>
                  </a:lnTo>
                  <a:cubicBezTo>
                    <a:pt x="1064" y="1308"/>
                    <a:pt x="2250" y="31"/>
                    <a:pt x="37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8"/>
            <p:cNvSpPr/>
            <p:nvPr/>
          </p:nvSpPr>
          <p:spPr>
            <a:xfrm>
              <a:off x="7344281" y="2764569"/>
              <a:ext cx="117097" cy="62011"/>
            </a:xfrm>
            <a:custGeom>
              <a:avLst/>
              <a:gdLst/>
              <a:ahLst/>
              <a:cxnLst/>
              <a:rect l="l" t="t" r="r" b="b"/>
              <a:pathLst>
                <a:path w="3618" h="1916" extrusionOk="0">
                  <a:moveTo>
                    <a:pt x="2524" y="1"/>
                  </a:moveTo>
                  <a:cubicBezTo>
                    <a:pt x="1338" y="1"/>
                    <a:pt x="335" y="791"/>
                    <a:pt x="1" y="1916"/>
                  </a:cubicBezTo>
                  <a:lnTo>
                    <a:pt x="1095" y="1916"/>
                  </a:lnTo>
                  <a:cubicBezTo>
                    <a:pt x="1429" y="791"/>
                    <a:pt x="2432" y="1"/>
                    <a:pt x="36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37" name="Google Shape;837;p38"/>
            <p:cNvSpPr/>
            <p:nvPr/>
          </p:nvSpPr>
          <p:spPr>
            <a:xfrm>
              <a:off x="7341336" y="2963290"/>
              <a:ext cx="120042" cy="71850"/>
            </a:xfrm>
            <a:custGeom>
              <a:avLst/>
              <a:gdLst/>
              <a:ahLst/>
              <a:cxnLst/>
              <a:rect l="l" t="t" r="r" b="b"/>
              <a:pathLst>
                <a:path w="3709" h="2220" extrusionOk="0">
                  <a:moveTo>
                    <a:pt x="1" y="1"/>
                  </a:moveTo>
                  <a:cubicBezTo>
                    <a:pt x="244" y="1247"/>
                    <a:pt x="1338" y="2189"/>
                    <a:pt x="2615" y="2220"/>
                  </a:cubicBezTo>
                  <a:lnTo>
                    <a:pt x="3709" y="2220"/>
                  </a:lnTo>
                  <a:cubicBezTo>
                    <a:pt x="2402" y="2189"/>
                    <a:pt x="1338" y="1247"/>
                    <a:pt x="1095"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8"/>
            <p:cNvSpPr/>
            <p:nvPr/>
          </p:nvSpPr>
          <p:spPr>
            <a:xfrm>
              <a:off x="7415128" y="2764569"/>
              <a:ext cx="122016" cy="270571"/>
            </a:xfrm>
            <a:custGeom>
              <a:avLst/>
              <a:gdLst/>
              <a:ahLst/>
              <a:cxnLst/>
              <a:rect l="l" t="t" r="r" b="b"/>
              <a:pathLst>
                <a:path w="3770" h="8360" extrusionOk="0">
                  <a:moveTo>
                    <a:pt x="2706" y="1"/>
                  </a:moveTo>
                  <a:cubicBezTo>
                    <a:pt x="1186" y="31"/>
                    <a:pt x="0" y="1308"/>
                    <a:pt x="31" y="2828"/>
                  </a:cubicBezTo>
                  <a:lnTo>
                    <a:pt x="31" y="5533"/>
                  </a:lnTo>
                  <a:cubicBezTo>
                    <a:pt x="0" y="7053"/>
                    <a:pt x="1186" y="8299"/>
                    <a:pt x="2706" y="8360"/>
                  </a:cubicBezTo>
                  <a:lnTo>
                    <a:pt x="3769" y="8360"/>
                  </a:lnTo>
                  <a:cubicBezTo>
                    <a:pt x="2280" y="8299"/>
                    <a:pt x="1064" y="7053"/>
                    <a:pt x="1125" y="5533"/>
                  </a:cubicBezTo>
                  <a:lnTo>
                    <a:pt x="1125" y="2828"/>
                  </a:lnTo>
                  <a:cubicBezTo>
                    <a:pt x="1064" y="1308"/>
                    <a:pt x="2250" y="31"/>
                    <a:pt x="37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8"/>
            <p:cNvSpPr/>
            <p:nvPr/>
          </p:nvSpPr>
          <p:spPr>
            <a:xfrm>
              <a:off x="7420048" y="2764569"/>
              <a:ext cx="117097" cy="62011"/>
            </a:xfrm>
            <a:custGeom>
              <a:avLst/>
              <a:gdLst/>
              <a:ahLst/>
              <a:cxnLst/>
              <a:rect l="l" t="t" r="r" b="b"/>
              <a:pathLst>
                <a:path w="3618" h="1916" extrusionOk="0">
                  <a:moveTo>
                    <a:pt x="2554" y="1"/>
                  </a:moveTo>
                  <a:cubicBezTo>
                    <a:pt x="1368" y="1"/>
                    <a:pt x="335" y="791"/>
                    <a:pt x="0" y="1916"/>
                  </a:cubicBezTo>
                  <a:lnTo>
                    <a:pt x="1095" y="1916"/>
                  </a:lnTo>
                  <a:cubicBezTo>
                    <a:pt x="1429" y="791"/>
                    <a:pt x="2462" y="1"/>
                    <a:pt x="36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40" name="Google Shape;840;p38"/>
            <p:cNvSpPr/>
            <p:nvPr/>
          </p:nvSpPr>
          <p:spPr>
            <a:xfrm>
              <a:off x="7418073" y="2963290"/>
              <a:ext cx="119071" cy="71850"/>
            </a:xfrm>
            <a:custGeom>
              <a:avLst/>
              <a:gdLst/>
              <a:ahLst/>
              <a:cxnLst/>
              <a:rect l="l" t="t" r="r" b="b"/>
              <a:pathLst>
                <a:path w="3679" h="2220" extrusionOk="0">
                  <a:moveTo>
                    <a:pt x="0" y="1"/>
                  </a:moveTo>
                  <a:cubicBezTo>
                    <a:pt x="213" y="1247"/>
                    <a:pt x="1307" y="2189"/>
                    <a:pt x="2615" y="2220"/>
                  </a:cubicBezTo>
                  <a:lnTo>
                    <a:pt x="3678" y="2220"/>
                  </a:lnTo>
                  <a:cubicBezTo>
                    <a:pt x="2402" y="2189"/>
                    <a:pt x="1307" y="1247"/>
                    <a:pt x="1095"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8"/>
            <p:cNvSpPr/>
            <p:nvPr/>
          </p:nvSpPr>
          <p:spPr>
            <a:xfrm>
              <a:off x="7490862" y="2764569"/>
              <a:ext cx="123019" cy="270571"/>
            </a:xfrm>
            <a:custGeom>
              <a:avLst/>
              <a:gdLst/>
              <a:ahLst/>
              <a:cxnLst/>
              <a:rect l="l" t="t" r="r" b="b"/>
              <a:pathLst>
                <a:path w="3801" h="8360" extrusionOk="0">
                  <a:moveTo>
                    <a:pt x="2706" y="1"/>
                  </a:moveTo>
                  <a:cubicBezTo>
                    <a:pt x="1217" y="31"/>
                    <a:pt x="1" y="1308"/>
                    <a:pt x="62" y="2828"/>
                  </a:cubicBezTo>
                  <a:lnTo>
                    <a:pt x="62" y="5533"/>
                  </a:lnTo>
                  <a:cubicBezTo>
                    <a:pt x="1" y="7053"/>
                    <a:pt x="1217" y="8299"/>
                    <a:pt x="2706" y="8360"/>
                  </a:cubicBezTo>
                  <a:lnTo>
                    <a:pt x="3800" y="8360"/>
                  </a:lnTo>
                  <a:cubicBezTo>
                    <a:pt x="2280" y="8299"/>
                    <a:pt x="1095" y="7053"/>
                    <a:pt x="1125" y="5533"/>
                  </a:cubicBezTo>
                  <a:lnTo>
                    <a:pt x="1125" y="2828"/>
                  </a:lnTo>
                  <a:cubicBezTo>
                    <a:pt x="1095" y="1308"/>
                    <a:pt x="2280" y="31"/>
                    <a:pt x="38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8"/>
            <p:cNvSpPr/>
            <p:nvPr/>
          </p:nvSpPr>
          <p:spPr>
            <a:xfrm>
              <a:off x="7497756" y="2764569"/>
              <a:ext cx="116126" cy="62011"/>
            </a:xfrm>
            <a:custGeom>
              <a:avLst/>
              <a:gdLst/>
              <a:ahLst/>
              <a:cxnLst/>
              <a:rect l="l" t="t" r="r" b="b"/>
              <a:pathLst>
                <a:path w="3588" h="1916" extrusionOk="0">
                  <a:moveTo>
                    <a:pt x="2493" y="1"/>
                  </a:moveTo>
                  <a:cubicBezTo>
                    <a:pt x="1338" y="31"/>
                    <a:pt x="335" y="791"/>
                    <a:pt x="1" y="1916"/>
                  </a:cubicBezTo>
                  <a:lnTo>
                    <a:pt x="1064" y="1916"/>
                  </a:lnTo>
                  <a:cubicBezTo>
                    <a:pt x="1399" y="791"/>
                    <a:pt x="2432" y="31"/>
                    <a:pt x="35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43" name="Google Shape;843;p38"/>
            <p:cNvSpPr/>
            <p:nvPr/>
          </p:nvSpPr>
          <p:spPr>
            <a:xfrm>
              <a:off x="7493808" y="2963290"/>
              <a:ext cx="120074" cy="71850"/>
            </a:xfrm>
            <a:custGeom>
              <a:avLst/>
              <a:gdLst/>
              <a:ahLst/>
              <a:cxnLst/>
              <a:rect l="l" t="t" r="r" b="b"/>
              <a:pathLst>
                <a:path w="3710" h="2220" extrusionOk="0">
                  <a:moveTo>
                    <a:pt x="1" y="1"/>
                  </a:moveTo>
                  <a:cubicBezTo>
                    <a:pt x="244" y="1247"/>
                    <a:pt x="1338" y="2189"/>
                    <a:pt x="2615" y="2220"/>
                  </a:cubicBezTo>
                  <a:lnTo>
                    <a:pt x="3709" y="2220"/>
                  </a:lnTo>
                  <a:cubicBezTo>
                    <a:pt x="2433" y="2189"/>
                    <a:pt x="1338" y="1247"/>
                    <a:pt x="1095"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8"/>
            <p:cNvSpPr/>
            <p:nvPr/>
          </p:nvSpPr>
          <p:spPr>
            <a:xfrm>
              <a:off x="7567600" y="2764569"/>
              <a:ext cx="123019" cy="270571"/>
            </a:xfrm>
            <a:custGeom>
              <a:avLst/>
              <a:gdLst/>
              <a:ahLst/>
              <a:cxnLst/>
              <a:rect l="l" t="t" r="r" b="b"/>
              <a:pathLst>
                <a:path w="3801" h="8360" extrusionOk="0">
                  <a:moveTo>
                    <a:pt x="2706" y="1"/>
                  </a:moveTo>
                  <a:cubicBezTo>
                    <a:pt x="1186" y="31"/>
                    <a:pt x="1" y="1308"/>
                    <a:pt x="31" y="2828"/>
                  </a:cubicBezTo>
                  <a:lnTo>
                    <a:pt x="31" y="5533"/>
                  </a:lnTo>
                  <a:cubicBezTo>
                    <a:pt x="1" y="7053"/>
                    <a:pt x="1186" y="8299"/>
                    <a:pt x="2706" y="8360"/>
                  </a:cubicBezTo>
                  <a:lnTo>
                    <a:pt x="3800" y="8360"/>
                  </a:lnTo>
                  <a:cubicBezTo>
                    <a:pt x="2280" y="8299"/>
                    <a:pt x="1064" y="7053"/>
                    <a:pt x="1125" y="5533"/>
                  </a:cubicBezTo>
                  <a:lnTo>
                    <a:pt x="1125" y="2828"/>
                  </a:lnTo>
                  <a:cubicBezTo>
                    <a:pt x="1064" y="1308"/>
                    <a:pt x="2250" y="31"/>
                    <a:pt x="37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8"/>
            <p:cNvSpPr/>
            <p:nvPr/>
          </p:nvSpPr>
          <p:spPr>
            <a:xfrm>
              <a:off x="7573490" y="2764569"/>
              <a:ext cx="117129" cy="62011"/>
            </a:xfrm>
            <a:custGeom>
              <a:avLst/>
              <a:gdLst/>
              <a:ahLst/>
              <a:cxnLst/>
              <a:rect l="l" t="t" r="r" b="b"/>
              <a:pathLst>
                <a:path w="3619" h="1916" extrusionOk="0">
                  <a:moveTo>
                    <a:pt x="2524" y="1"/>
                  </a:moveTo>
                  <a:cubicBezTo>
                    <a:pt x="1338" y="1"/>
                    <a:pt x="335" y="791"/>
                    <a:pt x="1" y="1916"/>
                  </a:cubicBezTo>
                  <a:lnTo>
                    <a:pt x="1065" y="1916"/>
                  </a:lnTo>
                  <a:cubicBezTo>
                    <a:pt x="1399" y="791"/>
                    <a:pt x="2433" y="1"/>
                    <a:pt x="36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46" name="Google Shape;846;p38"/>
            <p:cNvSpPr/>
            <p:nvPr/>
          </p:nvSpPr>
          <p:spPr>
            <a:xfrm>
              <a:off x="7571548" y="2963290"/>
              <a:ext cx="119071" cy="71850"/>
            </a:xfrm>
            <a:custGeom>
              <a:avLst/>
              <a:gdLst/>
              <a:ahLst/>
              <a:cxnLst/>
              <a:rect l="l" t="t" r="r" b="b"/>
              <a:pathLst>
                <a:path w="3679" h="2220" extrusionOk="0">
                  <a:moveTo>
                    <a:pt x="0" y="1"/>
                  </a:moveTo>
                  <a:cubicBezTo>
                    <a:pt x="213" y="1247"/>
                    <a:pt x="1307" y="2189"/>
                    <a:pt x="2584" y="2220"/>
                  </a:cubicBezTo>
                  <a:lnTo>
                    <a:pt x="3678" y="2220"/>
                  </a:lnTo>
                  <a:cubicBezTo>
                    <a:pt x="2401" y="2189"/>
                    <a:pt x="1277" y="1247"/>
                    <a:pt x="1064"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8"/>
            <p:cNvSpPr/>
            <p:nvPr/>
          </p:nvSpPr>
          <p:spPr>
            <a:xfrm>
              <a:off x="7643366" y="2764569"/>
              <a:ext cx="122987" cy="270571"/>
            </a:xfrm>
            <a:custGeom>
              <a:avLst/>
              <a:gdLst/>
              <a:ahLst/>
              <a:cxnLst/>
              <a:rect l="l" t="t" r="r" b="b"/>
              <a:pathLst>
                <a:path w="3800" h="8360" extrusionOk="0">
                  <a:moveTo>
                    <a:pt x="2705" y="1"/>
                  </a:moveTo>
                  <a:cubicBezTo>
                    <a:pt x="1186" y="31"/>
                    <a:pt x="0" y="1308"/>
                    <a:pt x="61" y="2828"/>
                  </a:cubicBezTo>
                  <a:lnTo>
                    <a:pt x="61" y="5533"/>
                  </a:lnTo>
                  <a:cubicBezTo>
                    <a:pt x="0" y="7053"/>
                    <a:pt x="1186" y="8299"/>
                    <a:pt x="2705" y="8360"/>
                  </a:cubicBezTo>
                  <a:lnTo>
                    <a:pt x="3800" y="8360"/>
                  </a:lnTo>
                  <a:cubicBezTo>
                    <a:pt x="2280" y="8299"/>
                    <a:pt x="1094" y="7053"/>
                    <a:pt x="1125" y="5533"/>
                  </a:cubicBezTo>
                  <a:lnTo>
                    <a:pt x="1125" y="2828"/>
                  </a:lnTo>
                  <a:cubicBezTo>
                    <a:pt x="1094" y="1308"/>
                    <a:pt x="2280" y="31"/>
                    <a:pt x="38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8"/>
            <p:cNvSpPr/>
            <p:nvPr/>
          </p:nvSpPr>
          <p:spPr>
            <a:xfrm>
              <a:off x="7649257" y="2764569"/>
              <a:ext cx="117097" cy="62011"/>
            </a:xfrm>
            <a:custGeom>
              <a:avLst/>
              <a:gdLst/>
              <a:ahLst/>
              <a:cxnLst/>
              <a:rect l="l" t="t" r="r" b="b"/>
              <a:pathLst>
                <a:path w="3618" h="1916" extrusionOk="0">
                  <a:moveTo>
                    <a:pt x="2523" y="1"/>
                  </a:moveTo>
                  <a:cubicBezTo>
                    <a:pt x="1338" y="1"/>
                    <a:pt x="335" y="791"/>
                    <a:pt x="0" y="1916"/>
                  </a:cubicBezTo>
                  <a:lnTo>
                    <a:pt x="1095" y="1916"/>
                  </a:lnTo>
                  <a:cubicBezTo>
                    <a:pt x="1429" y="791"/>
                    <a:pt x="2463" y="1"/>
                    <a:pt x="36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49" name="Google Shape;849;p38"/>
            <p:cNvSpPr/>
            <p:nvPr/>
          </p:nvSpPr>
          <p:spPr>
            <a:xfrm>
              <a:off x="7647282" y="2963290"/>
              <a:ext cx="119071" cy="71850"/>
            </a:xfrm>
            <a:custGeom>
              <a:avLst/>
              <a:gdLst/>
              <a:ahLst/>
              <a:cxnLst/>
              <a:rect l="l" t="t" r="r" b="b"/>
              <a:pathLst>
                <a:path w="3679" h="2220" extrusionOk="0">
                  <a:moveTo>
                    <a:pt x="1" y="1"/>
                  </a:moveTo>
                  <a:cubicBezTo>
                    <a:pt x="213" y="1247"/>
                    <a:pt x="1308" y="2189"/>
                    <a:pt x="2584" y="2220"/>
                  </a:cubicBezTo>
                  <a:lnTo>
                    <a:pt x="3679" y="2220"/>
                  </a:lnTo>
                  <a:cubicBezTo>
                    <a:pt x="2402" y="2189"/>
                    <a:pt x="1308" y="1247"/>
                    <a:pt x="1065"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8"/>
            <p:cNvSpPr/>
            <p:nvPr/>
          </p:nvSpPr>
          <p:spPr>
            <a:xfrm>
              <a:off x="7720071" y="2764569"/>
              <a:ext cx="122048" cy="270571"/>
            </a:xfrm>
            <a:custGeom>
              <a:avLst/>
              <a:gdLst/>
              <a:ahLst/>
              <a:cxnLst/>
              <a:rect l="l" t="t" r="r" b="b"/>
              <a:pathLst>
                <a:path w="3771" h="8360" extrusionOk="0">
                  <a:moveTo>
                    <a:pt x="2706" y="1"/>
                  </a:moveTo>
                  <a:cubicBezTo>
                    <a:pt x="1186" y="31"/>
                    <a:pt x="1" y="1308"/>
                    <a:pt x="31" y="2828"/>
                  </a:cubicBezTo>
                  <a:lnTo>
                    <a:pt x="31" y="5533"/>
                  </a:lnTo>
                  <a:cubicBezTo>
                    <a:pt x="1" y="7053"/>
                    <a:pt x="1186" y="8299"/>
                    <a:pt x="2706" y="8360"/>
                  </a:cubicBezTo>
                  <a:lnTo>
                    <a:pt x="3770" y="8360"/>
                  </a:lnTo>
                  <a:cubicBezTo>
                    <a:pt x="2281" y="8299"/>
                    <a:pt x="1095" y="7053"/>
                    <a:pt x="1126" y="5533"/>
                  </a:cubicBezTo>
                  <a:lnTo>
                    <a:pt x="1126" y="2828"/>
                  </a:lnTo>
                  <a:cubicBezTo>
                    <a:pt x="1095" y="1308"/>
                    <a:pt x="2281" y="31"/>
                    <a:pt x="37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8"/>
            <p:cNvSpPr/>
            <p:nvPr/>
          </p:nvSpPr>
          <p:spPr>
            <a:xfrm>
              <a:off x="7725994" y="2764569"/>
              <a:ext cx="117097" cy="62011"/>
            </a:xfrm>
            <a:custGeom>
              <a:avLst/>
              <a:gdLst/>
              <a:ahLst/>
              <a:cxnLst/>
              <a:rect l="l" t="t" r="r" b="b"/>
              <a:pathLst>
                <a:path w="3618" h="1916" extrusionOk="0">
                  <a:moveTo>
                    <a:pt x="2523" y="1"/>
                  </a:moveTo>
                  <a:cubicBezTo>
                    <a:pt x="1368" y="1"/>
                    <a:pt x="335" y="791"/>
                    <a:pt x="0" y="1916"/>
                  </a:cubicBezTo>
                  <a:lnTo>
                    <a:pt x="1095" y="1916"/>
                  </a:lnTo>
                  <a:cubicBezTo>
                    <a:pt x="1429" y="791"/>
                    <a:pt x="2432" y="1"/>
                    <a:pt x="36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52" name="Google Shape;852;p38"/>
            <p:cNvSpPr/>
            <p:nvPr/>
          </p:nvSpPr>
          <p:spPr>
            <a:xfrm>
              <a:off x="7723049" y="2963290"/>
              <a:ext cx="120042" cy="71850"/>
            </a:xfrm>
            <a:custGeom>
              <a:avLst/>
              <a:gdLst/>
              <a:ahLst/>
              <a:cxnLst/>
              <a:rect l="l" t="t" r="r" b="b"/>
              <a:pathLst>
                <a:path w="3709" h="2220" extrusionOk="0">
                  <a:moveTo>
                    <a:pt x="0" y="1"/>
                  </a:moveTo>
                  <a:cubicBezTo>
                    <a:pt x="243" y="1247"/>
                    <a:pt x="1338" y="2189"/>
                    <a:pt x="2614" y="2220"/>
                  </a:cubicBezTo>
                  <a:lnTo>
                    <a:pt x="3708" y="2220"/>
                  </a:lnTo>
                  <a:cubicBezTo>
                    <a:pt x="2432" y="2189"/>
                    <a:pt x="1338" y="1247"/>
                    <a:pt x="1094"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8"/>
            <p:cNvSpPr/>
            <p:nvPr/>
          </p:nvSpPr>
          <p:spPr>
            <a:xfrm>
              <a:off x="7795838" y="2764569"/>
              <a:ext cx="122987" cy="270571"/>
            </a:xfrm>
            <a:custGeom>
              <a:avLst/>
              <a:gdLst/>
              <a:ahLst/>
              <a:cxnLst/>
              <a:rect l="l" t="t" r="r" b="b"/>
              <a:pathLst>
                <a:path w="3800" h="8360" extrusionOk="0">
                  <a:moveTo>
                    <a:pt x="2706" y="1"/>
                  </a:moveTo>
                  <a:cubicBezTo>
                    <a:pt x="1216" y="31"/>
                    <a:pt x="0" y="1308"/>
                    <a:pt x="61" y="2828"/>
                  </a:cubicBezTo>
                  <a:lnTo>
                    <a:pt x="61" y="5533"/>
                  </a:lnTo>
                  <a:cubicBezTo>
                    <a:pt x="0" y="7053"/>
                    <a:pt x="1216" y="8299"/>
                    <a:pt x="2706" y="8360"/>
                  </a:cubicBezTo>
                  <a:lnTo>
                    <a:pt x="3800" y="8360"/>
                  </a:lnTo>
                  <a:cubicBezTo>
                    <a:pt x="2280" y="8299"/>
                    <a:pt x="1095" y="7053"/>
                    <a:pt x="1155" y="5533"/>
                  </a:cubicBezTo>
                  <a:lnTo>
                    <a:pt x="1155" y="2828"/>
                  </a:lnTo>
                  <a:cubicBezTo>
                    <a:pt x="1095" y="1308"/>
                    <a:pt x="2280" y="31"/>
                    <a:pt x="38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8"/>
            <p:cNvSpPr/>
            <p:nvPr/>
          </p:nvSpPr>
          <p:spPr>
            <a:xfrm>
              <a:off x="7802731" y="2764569"/>
              <a:ext cx="117097" cy="62011"/>
            </a:xfrm>
            <a:custGeom>
              <a:avLst/>
              <a:gdLst/>
              <a:ahLst/>
              <a:cxnLst/>
              <a:rect l="l" t="t" r="r" b="b"/>
              <a:pathLst>
                <a:path w="3618" h="1916" extrusionOk="0">
                  <a:moveTo>
                    <a:pt x="2523" y="1"/>
                  </a:moveTo>
                  <a:cubicBezTo>
                    <a:pt x="1338" y="1"/>
                    <a:pt x="335" y="791"/>
                    <a:pt x="0" y="1916"/>
                  </a:cubicBezTo>
                  <a:lnTo>
                    <a:pt x="1064" y="1916"/>
                  </a:lnTo>
                  <a:cubicBezTo>
                    <a:pt x="1398" y="791"/>
                    <a:pt x="2432" y="1"/>
                    <a:pt x="36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4ACD5"/>
                </a:solidFill>
              </a:endParaRPr>
            </a:p>
          </p:txBody>
        </p:sp>
        <p:sp>
          <p:nvSpPr>
            <p:cNvPr id="855" name="Google Shape;855;p38"/>
            <p:cNvSpPr/>
            <p:nvPr/>
          </p:nvSpPr>
          <p:spPr>
            <a:xfrm>
              <a:off x="7799786" y="2963290"/>
              <a:ext cx="120042" cy="71850"/>
            </a:xfrm>
            <a:custGeom>
              <a:avLst/>
              <a:gdLst/>
              <a:ahLst/>
              <a:cxnLst/>
              <a:rect l="l" t="t" r="r" b="b"/>
              <a:pathLst>
                <a:path w="3709" h="2220" extrusionOk="0">
                  <a:moveTo>
                    <a:pt x="0" y="1"/>
                  </a:moveTo>
                  <a:cubicBezTo>
                    <a:pt x="243" y="1247"/>
                    <a:pt x="1307" y="2189"/>
                    <a:pt x="2614" y="2220"/>
                  </a:cubicBezTo>
                  <a:lnTo>
                    <a:pt x="3708" y="2220"/>
                  </a:lnTo>
                  <a:cubicBezTo>
                    <a:pt x="2401" y="2189"/>
                    <a:pt x="1307" y="1247"/>
                    <a:pt x="1094"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8"/>
            <p:cNvSpPr/>
            <p:nvPr/>
          </p:nvSpPr>
          <p:spPr>
            <a:xfrm>
              <a:off x="7916850" y="2771463"/>
              <a:ext cx="735883" cy="255813"/>
            </a:xfrm>
            <a:custGeom>
              <a:avLst/>
              <a:gdLst/>
              <a:ahLst/>
              <a:cxnLst/>
              <a:rect l="l" t="t" r="r" b="b"/>
              <a:pathLst>
                <a:path w="22737" h="7904" extrusionOk="0">
                  <a:moveTo>
                    <a:pt x="2523" y="0"/>
                  </a:moveTo>
                  <a:cubicBezTo>
                    <a:pt x="1125" y="31"/>
                    <a:pt x="0" y="1186"/>
                    <a:pt x="61" y="2584"/>
                  </a:cubicBezTo>
                  <a:lnTo>
                    <a:pt x="61" y="5320"/>
                  </a:lnTo>
                  <a:cubicBezTo>
                    <a:pt x="0" y="6718"/>
                    <a:pt x="1125" y="7873"/>
                    <a:pt x="2523" y="7903"/>
                  </a:cubicBezTo>
                  <a:lnTo>
                    <a:pt x="22736" y="7903"/>
                  </a:lnTo>
                  <a:lnTo>
                    <a:pt x="2273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8"/>
            <p:cNvSpPr/>
            <p:nvPr/>
          </p:nvSpPr>
          <p:spPr>
            <a:xfrm>
              <a:off x="8024076" y="2845255"/>
              <a:ext cx="600112" cy="12234"/>
            </a:xfrm>
            <a:custGeom>
              <a:avLst/>
              <a:gdLst/>
              <a:ahLst/>
              <a:cxnLst/>
              <a:rect l="l" t="t" r="r" b="b"/>
              <a:pathLst>
                <a:path w="18542" h="378" extrusionOk="0">
                  <a:moveTo>
                    <a:pt x="9271" y="0"/>
                  </a:moveTo>
                  <a:cubicBezTo>
                    <a:pt x="7721" y="31"/>
                    <a:pt x="6171" y="31"/>
                    <a:pt x="4620" y="61"/>
                  </a:cubicBezTo>
                  <a:cubicBezTo>
                    <a:pt x="3070" y="91"/>
                    <a:pt x="1550" y="122"/>
                    <a:pt x="0" y="183"/>
                  </a:cubicBezTo>
                  <a:cubicBezTo>
                    <a:pt x="1520" y="274"/>
                    <a:pt x="3070" y="274"/>
                    <a:pt x="4620" y="335"/>
                  </a:cubicBezTo>
                  <a:cubicBezTo>
                    <a:pt x="5717" y="356"/>
                    <a:pt x="6813" y="378"/>
                    <a:pt x="7909" y="378"/>
                  </a:cubicBezTo>
                  <a:cubicBezTo>
                    <a:pt x="8363" y="378"/>
                    <a:pt x="8817" y="374"/>
                    <a:pt x="9271" y="365"/>
                  </a:cubicBezTo>
                  <a:cubicBezTo>
                    <a:pt x="10791" y="365"/>
                    <a:pt x="12341" y="365"/>
                    <a:pt x="13891" y="335"/>
                  </a:cubicBezTo>
                  <a:lnTo>
                    <a:pt x="16201" y="274"/>
                  </a:lnTo>
                  <a:cubicBezTo>
                    <a:pt x="16991" y="243"/>
                    <a:pt x="17782" y="243"/>
                    <a:pt x="18542" y="183"/>
                  </a:cubicBezTo>
                  <a:cubicBezTo>
                    <a:pt x="17751" y="152"/>
                    <a:pt x="16961" y="152"/>
                    <a:pt x="16201" y="91"/>
                  </a:cubicBezTo>
                  <a:lnTo>
                    <a:pt x="13891" y="61"/>
                  </a:lnTo>
                  <a:cubicBezTo>
                    <a:pt x="12341" y="0"/>
                    <a:pt x="10791" y="0"/>
                    <a:pt x="92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8"/>
            <p:cNvSpPr/>
            <p:nvPr/>
          </p:nvSpPr>
          <p:spPr>
            <a:xfrm>
              <a:off x="8024076" y="2885582"/>
              <a:ext cx="600112" cy="11846"/>
            </a:xfrm>
            <a:custGeom>
              <a:avLst/>
              <a:gdLst/>
              <a:ahLst/>
              <a:cxnLst/>
              <a:rect l="l" t="t" r="r" b="b"/>
              <a:pathLst>
                <a:path w="18542" h="366" extrusionOk="0">
                  <a:moveTo>
                    <a:pt x="9271" y="0"/>
                  </a:moveTo>
                  <a:cubicBezTo>
                    <a:pt x="7721" y="31"/>
                    <a:pt x="6171" y="31"/>
                    <a:pt x="4620" y="31"/>
                  </a:cubicBezTo>
                  <a:cubicBezTo>
                    <a:pt x="3070" y="61"/>
                    <a:pt x="1550" y="122"/>
                    <a:pt x="0" y="183"/>
                  </a:cubicBezTo>
                  <a:cubicBezTo>
                    <a:pt x="1520" y="274"/>
                    <a:pt x="3070" y="274"/>
                    <a:pt x="4620" y="304"/>
                  </a:cubicBezTo>
                  <a:cubicBezTo>
                    <a:pt x="6171" y="365"/>
                    <a:pt x="7721" y="365"/>
                    <a:pt x="9271" y="365"/>
                  </a:cubicBezTo>
                  <a:cubicBezTo>
                    <a:pt x="10791" y="335"/>
                    <a:pt x="12341" y="335"/>
                    <a:pt x="13891" y="304"/>
                  </a:cubicBezTo>
                  <a:lnTo>
                    <a:pt x="16201" y="274"/>
                  </a:lnTo>
                  <a:cubicBezTo>
                    <a:pt x="16991" y="244"/>
                    <a:pt x="17782" y="213"/>
                    <a:pt x="18542" y="183"/>
                  </a:cubicBezTo>
                  <a:cubicBezTo>
                    <a:pt x="17751" y="152"/>
                    <a:pt x="16961" y="122"/>
                    <a:pt x="16201" y="92"/>
                  </a:cubicBezTo>
                  <a:lnTo>
                    <a:pt x="13891" y="31"/>
                  </a:lnTo>
                  <a:cubicBezTo>
                    <a:pt x="12341" y="0"/>
                    <a:pt x="10791" y="0"/>
                    <a:pt x="92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8"/>
            <p:cNvSpPr/>
            <p:nvPr/>
          </p:nvSpPr>
          <p:spPr>
            <a:xfrm>
              <a:off x="8024076" y="2945587"/>
              <a:ext cx="600112" cy="12234"/>
            </a:xfrm>
            <a:custGeom>
              <a:avLst/>
              <a:gdLst/>
              <a:ahLst/>
              <a:cxnLst/>
              <a:rect l="l" t="t" r="r" b="b"/>
              <a:pathLst>
                <a:path w="18542" h="378" extrusionOk="0">
                  <a:moveTo>
                    <a:pt x="9271" y="1"/>
                  </a:moveTo>
                  <a:cubicBezTo>
                    <a:pt x="7721" y="31"/>
                    <a:pt x="6171" y="31"/>
                    <a:pt x="4620" y="61"/>
                  </a:cubicBezTo>
                  <a:cubicBezTo>
                    <a:pt x="3070" y="92"/>
                    <a:pt x="1550" y="122"/>
                    <a:pt x="0" y="183"/>
                  </a:cubicBezTo>
                  <a:cubicBezTo>
                    <a:pt x="1520" y="274"/>
                    <a:pt x="3070" y="274"/>
                    <a:pt x="4620" y="335"/>
                  </a:cubicBezTo>
                  <a:cubicBezTo>
                    <a:pt x="5717" y="356"/>
                    <a:pt x="6813" y="378"/>
                    <a:pt x="7909" y="378"/>
                  </a:cubicBezTo>
                  <a:cubicBezTo>
                    <a:pt x="8363" y="378"/>
                    <a:pt x="8817" y="374"/>
                    <a:pt x="9271" y="365"/>
                  </a:cubicBezTo>
                  <a:cubicBezTo>
                    <a:pt x="10031" y="350"/>
                    <a:pt x="10798" y="350"/>
                    <a:pt x="11570" y="350"/>
                  </a:cubicBezTo>
                  <a:cubicBezTo>
                    <a:pt x="12341" y="350"/>
                    <a:pt x="13116" y="350"/>
                    <a:pt x="13891" y="335"/>
                  </a:cubicBezTo>
                  <a:lnTo>
                    <a:pt x="16201" y="274"/>
                  </a:lnTo>
                  <a:cubicBezTo>
                    <a:pt x="16991" y="244"/>
                    <a:pt x="17782" y="244"/>
                    <a:pt x="18542" y="183"/>
                  </a:cubicBezTo>
                  <a:cubicBezTo>
                    <a:pt x="17751" y="152"/>
                    <a:pt x="16961" y="122"/>
                    <a:pt x="16201" y="92"/>
                  </a:cubicBezTo>
                  <a:lnTo>
                    <a:pt x="13891" y="61"/>
                  </a:lnTo>
                  <a:cubicBezTo>
                    <a:pt x="12341" y="1"/>
                    <a:pt x="10791" y="1"/>
                    <a:pt x="9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8"/>
            <p:cNvSpPr/>
            <p:nvPr/>
          </p:nvSpPr>
          <p:spPr>
            <a:xfrm>
              <a:off x="7910928" y="2764569"/>
              <a:ext cx="741806" cy="270571"/>
            </a:xfrm>
            <a:custGeom>
              <a:avLst/>
              <a:gdLst/>
              <a:ahLst/>
              <a:cxnLst/>
              <a:rect l="l" t="t" r="r" b="b"/>
              <a:pathLst>
                <a:path w="22920" h="8360" extrusionOk="0">
                  <a:moveTo>
                    <a:pt x="2706" y="1"/>
                  </a:moveTo>
                  <a:cubicBezTo>
                    <a:pt x="1186" y="31"/>
                    <a:pt x="1" y="1308"/>
                    <a:pt x="31" y="2797"/>
                  </a:cubicBezTo>
                  <a:lnTo>
                    <a:pt x="31" y="5533"/>
                  </a:lnTo>
                  <a:cubicBezTo>
                    <a:pt x="1" y="7053"/>
                    <a:pt x="1186" y="8299"/>
                    <a:pt x="2706" y="8360"/>
                  </a:cubicBezTo>
                  <a:lnTo>
                    <a:pt x="22919" y="8360"/>
                  </a:lnTo>
                  <a:lnTo>
                    <a:pt x="22919" y="7904"/>
                  </a:lnTo>
                  <a:lnTo>
                    <a:pt x="2706" y="7904"/>
                  </a:lnTo>
                  <a:cubicBezTo>
                    <a:pt x="1429" y="7873"/>
                    <a:pt x="396" y="6809"/>
                    <a:pt x="457" y="5533"/>
                  </a:cubicBezTo>
                  <a:lnTo>
                    <a:pt x="457" y="2797"/>
                  </a:lnTo>
                  <a:cubicBezTo>
                    <a:pt x="396" y="1521"/>
                    <a:pt x="1429" y="457"/>
                    <a:pt x="2706" y="426"/>
                  </a:cubicBezTo>
                  <a:lnTo>
                    <a:pt x="22919" y="426"/>
                  </a:lnTo>
                  <a:lnTo>
                    <a:pt x="2291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8"/>
            <p:cNvSpPr/>
            <p:nvPr/>
          </p:nvSpPr>
          <p:spPr>
            <a:xfrm>
              <a:off x="6759931" y="3035108"/>
              <a:ext cx="828350" cy="270571"/>
            </a:xfrm>
            <a:custGeom>
              <a:avLst/>
              <a:gdLst/>
              <a:ahLst/>
              <a:cxnLst/>
              <a:rect l="l" t="t" r="r" b="b"/>
              <a:pathLst>
                <a:path w="25594" h="8360" extrusionOk="0">
                  <a:moveTo>
                    <a:pt x="2676" y="1"/>
                  </a:moveTo>
                  <a:cubicBezTo>
                    <a:pt x="1186" y="31"/>
                    <a:pt x="1" y="1308"/>
                    <a:pt x="31" y="2797"/>
                  </a:cubicBezTo>
                  <a:lnTo>
                    <a:pt x="31" y="5533"/>
                  </a:lnTo>
                  <a:cubicBezTo>
                    <a:pt x="1" y="7052"/>
                    <a:pt x="1186" y="8299"/>
                    <a:pt x="2676" y="8359"/>
                  </a:cubicBezTo>
                  <a:lnTo>
                    <a:pt x="25594" y="8359"/>
                  </a:lnTo>
                  <a:lnTo>
                    <a:pt x="25594" y="7903"/>
                  </a:lnTo>
                  <a:cubicBezTo>
                    <a:pt x="24317" y="7873"/>
                    <a:pt x="23314" y="6809"/>
                    <a:pt x="23345" y="5533"/>
                  </a:cubicBezTo>
                  <a:lnTo>
                    <a:pt x="23345" y="2827"/>
                  </a:lnTo>
                  <a:cubicBezTo>
                    <a:pt x="23314" y="1520"/>
                    <a:pt x="24317" y="456"/>
                    <a:pt x="25594" y="426"/>
                  </a:cubicBezTo>
                  <a:lnTo>
                    <a:pt x="255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8"/>
            <p:cNvSpPr/>
            <p:nvPr/>
          </p:nvSpPr>
          <p:spPr>
            <a:xfrm>
              <a:off x="6764851" y="3035108"/>
              <a:ext cx="823430" cy="62011"/>
            </a:xfrm>
            <a:custGeom>
              <a:avLst/>
              <a:gdLst/>
              <a:ahLst/>
              <a:cxnLst/>
              <a:rect l="l" t="t" r="r" b="b"/>
              <a:pathLst>
                <a:path w="25442" h="1916" extrusionOk="0">
                  <a:moveTo>
                    <a:pt x="2524" y="1"/>
                  </a:moveTo>
                  <a:cubicBezTo>
                    <a:pt x="1369" y="1"/>
                    <a:pt x="335" y="791"/>
                    <a:pt x="1" y="1915"/>
                  </a:cubicBezTo>
                  <a:lnTo>
                    <a:pt x="23375" y="1915"/>
                  </a:lnTo>
                  <a:cubicBezTo>
                    <a:pt x="23679" y="1034"/>
                    <a:pt x="24530" y="456"/>
                    <a:pt x="25442" y="426"/>
                  </a:cubicBezTo>
                  <a:lnTo>
                    <a:pt x="2544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8"/>
            <p:cNvSpPr/>
            <p:nvPr/>
          </p:nvSpPr>
          <p:spPr>
            <a:xfrm>
              <a:off x="6762876" y="3233829"/>
              <a:ext cx="825405" cy="71850"/>
            </a:xfrm>
            <a:custGeom>
              <a:avLst/>
              <a:gdLst/>
              <a:ahLst/>
              <a:cxnLst/>
              <a:rect l="l" t="t" r="r" b="b"/>
              <a:pathLst>
                <a:path w="25503" h="2220" extrusionOk="0">
                  <a:moveTo>
                    <a:pt x="1" y="0"/>
                  </a:moveTo>
                  <a:cubicBezTo>
                    <a:pt x="214" y="1247"/>
                    <a:pt x="1308" y="2189"/>
                    <a:pt x="2585" y="2219"/>
                  </a:cubicBezTo>
                  <a:lnTo>
                    <a:pt x="25503" y="2219"/>
                  </a:lnTo>
                  <a:lnTo>
                    <a:pt x="25503" y="1763"/>
                  </a:lnTo>
                  <a:cubicBezTo>
                    <a:pt x="24469" y="1733"/>
                    <a:pt x="23558" y="1003"/>
                    <a:pt x="23345"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8"/>
            <p:cNvSpPr/>
            <p:nvPr/>
          </p:nvSpPr>
          <p:spPr>
            <a:xfrm>
              <a:off x="7320687" y="3035108"/>
              <a:ext cx="187911" cy="270571"/>
            </a:xfrm>
            <a:custGeom>
              <a:avLst/>
              <a:gdLst/>
              <a:ahLst/>
              <a:cxnLst/>
              <a:rect l="l" t="t" r="r" b="b"/>
              <a:pathLst>
                <a:path w="5806" h="8360" extrusionOk="0">
                  <a:moveTo>
                    <a:pt x="2706" y="1"/>
                  </a:moveTo>
                  <a:cubicBezTo>
                    <a:pt x="1186" y="31"/>
                    <a:pt x="0" y="1308"/>
                    <a:pt x="31" y="2827"/>
                  </a:cubicBezTo>
                  <a:lnTo>
                    <a:pt x="31" y="5533"/>
                  </a:lnTo>
                  <a:cubicBezTo>
                    <a:pt x="0" y="7052"/>
                    <a:pt x="1186" y="8299"/>
                    <a:pt x="2706" y="8359"/>
                  </a:cubicBezTo>
                  <a:lnTo>
                    <a:pt x="5806" y="8359"/>
                  </a:lnTo>
                  <a:cubicBezTo>
                    <a:pt x="4286" y="8299"/>
                    <a:pt x="3101" y="7052"/>
                    <a:pt x="3131" y="5533"/>
                  </a:cubicBezTo>
                  <a:lnTo>
                    <a:pt x="3131" y="2827"/>
                  </a:lnTo>
                  <a:cubicBezTo>
                    <a:pt x="3101" y="1308"/>
                    <a:pt x="4286" y="31"/>
                    <a:pt x="58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8"/>
            <p:cNvSpPr/>
            <p:nvPr/>
          </p:nvSpPr>
          <p:spPr>
            <a:xfrm>
              <a:off x="7326578" y="3035108"/>
              <a:ext cx="182021" cy="62011"/>
            </a:xfrm>
            <a:custGeom>
              <a:avLst/>
              <a:gdLst/>
              <a:ahLst/>
              <a:cxnLst/>
              <a:rect l="l" t="t" r="r" b="b"/>
              <a:pathLst>
                <a:path w="5624" h="1916" extrusionOk="0">
                  <a:moveTo>
                    <a:pt x="2524" y="1"/>
                  </a:moveTo>
                  <a:cubicBezTo>
                    <a:pt x="1338" y="1"/>
                    <a:pt x="335" y="791"/>
                    <a:pt x="1" y="1915"/>
                  </a:cubicBezTo>
                  <a:lnTo>
                    <a:pt x="3101" y="1915"/>
                  </a:lnTo>
                  <a:cubicBezTo>
                    <a:pt x="3435" y="791"/>
                    <a:pt x="4469" y="1"/>
                    <a:pt x="562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8"/>
            <p:cNvSpPr/>
            <p:nvPr/>
          </p:nvSpPr>
          <p:spPr>
            <a:xfrm>
              <a:off x="7323632" y="3233829"/>
              <a:ext cx="184966" cy="71850"/>
            </a:xfrm>
            <a:custGeom>
              <a:avLst/>
              <a:gdLst/>
              <a:ahLst/>
              <a:cxnLst/>
              <a:rect l="l" t="t" r="r" b="b"/>
              <a:pathLst>
                <a:path w="5715" h="2220" extrusionOk="0">
                  <a:moveTo>
                    <a:pt x="0" y="0"/>
                  </a:moveTo>
                  <a:cubicBezTo>
                    <a:pt x="244" y="1247"/>
                    <a:pt x="1338" y="2189"/>
                    <a:pt x="2615" y="2219"/>
                  </a:cubicBezTo>
                  <a:lnTo>
                    <a:pt x="5715" y="2219"/>
                  </a:lnTo>
                  <a:cubicBezTo>
                    <a:pt x="4438" y="2189"/>
                    <a:pt x="3344" y="1247"/>
                    <a:pt x="3101" y="0"/>
                  </a:cubicBezTo>
                  <a:close/>
                </a:path>
              </a:pathLst>
            </a:custGeom>
            <a:solidFill>
              <a:srgbClr val="191919">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8"/>
            <p:cNvSpPr/>
            <p:nvPr/>
          </p:nvSpPr>
          <p:spPr>
            <a:xfrm>
              <a:off x="7151483" y="3035108"/>
              <a:ext cx="187911" cy="270571"/>
            </a:xfrm>
            <a:custGeom>
              <a:avLst/>
              <a:gdLst/>
              <a:ahLst/>
              <a:cxnLst/>
              <a:rect l="l" t="t" r="r" b="b"/>
              <a:pathLst>
                <a:path w="5806" h="8360" extrusionOk="0">
                  <a:moveTo>
                    <a:pt x="2705" y="1"/>
                  </a:moveTo>
                  <a:cubicBezTo>
                    <a:pt x="1186" y="31"/>
                    <a:pt x="0" y="1308"/>
                    <a:pt x="61" y="2827"/>
                  </a:cubicBezTo>
                  <a:lnTo>
                    <a:pt x="61" y="5533"/>
                  </a:lnTo>
                  <a:cubicBezTo>
                    <a:pt x="0" y="7052"/>
                    <a:pt x="1186" y="8299"/>
                    <a:pt x="2705" y="8359"/>
                  </a:cubicBezTo>
                  <a:lnTo>
                    <a:pt x="5806" y="8359"/>
                  </a:lnTo>
                  <a:cubicBezTo>
                    <a:pt x="4316" y="8299"/>
                    <a:pt x="3101" y="7052"/>
                    <a:pt x="3161" y="5533"/>
                  </a:cubicBezTo>
                  <a:lnTo>
                    <a:pt x="3161" y="2827"/>
                  </a:lnTo>
                  <a:cubicBezTo>
                    <a:pt x="3101" y="1308"/>
                    <a:pt x="4286" y="31"/>
                    <a:pt x="58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8"/>
            <p:cNvSpPr/>
            <p:nvPr/>
          </p:nvSpPr>
          <p:spPr>
            <a:xfrm>
              <a:off x="7157373" y="3035108"/>
              <a:ext cx="183024" cy="62011"/>
            </a:xfrm>
            <a:custGeom>
              <a:avLst/>
              <a:gdLst/>
              <a:ahLst/>
              <a:cxnLst/>
              <a:rect l="l" t="t" r="r" b="b"/>
              <a:pathLst>
                <a:path w="5655" h="1916" extrusionOk="0">
                  <a:moveTo>
                    <a:pt x="2523" y="1"/>
                  </a:moveTo>
                  <a:cubicBezTo>
                    <a:pt x="1338" y="1"/>
                    <a:pt x="335" y="791"/>
                    <a:pt x="1" y="1915"/>
                  </a:cubicBezTo>
                  <a:lnTo>
                    <a:pt x="3101" y="1915"/>
                  </a:lnTo>
                  <a:cubicBezTo>
                    <a:pt x="3435" y="791"/>
                    <a:pt x="4469" y="1"/>
                    <a:pt x="56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8"/>
            <p:cNvSpPr/>
            <p:nvPr/>
          </p:nvSpPr>
          <p:spPr>
            <a:xfrm>
              <a:off x="7155399" y="3233829"/>
              <a:ext cx="183995" cy="71850"/>
            </a:xfrm>
            <a:custGeom>
              <a:avLst/>
              <a:gdLst/>
              <a:ahLst/>
              <a:cxnLst/>
              <a:rect l="l" t="t" r="r" b="b"/>
              <a:pathLst>
                <a:path w="5685" h="2220" extrusionOk="0">
                  <a:moveTo>
                    <a:pt x="1" y="0"/>
                  </a:moveTo>
                  <a:cubicBezTo>
                    <a:pt x="214" y="1247"/>
                    <a:pt x="1308" y="2159"/>
                    <a:pt x="2584" y="2219"/>
                  </a:cubicBezTo>
                  <a:lnTo>
                    <a:pt x="5685" y="2219"/>
                  </a:lnTo>
                  <a:cubicBezTo>
                    <a:pt x="4408" y="2159"/>
                    <a:pt x="3314" y="1247"/>
                    <a:pt x="3101" y="0"/>
                  </a:cubicBezTo>
                  <a:close/>
                </a:path>
              </a:pathLst>
            </a:custGeom>
            <a:solidFill>
              <a:srgbClr val="191919">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8"/>
            <p:cNvSpPr/>
            <p:nvPr/>
          </p:nvSpPr>
          <p:spPr>
            <a:xfrm>
              <a:off x="7507595" y="3042002"/>
              <a:ext cx="1176597" cy="255813"/>
            </a:xfrm>
            <a:custGeom>
              <a:avLst/>
              <a:gdLst/>
              <a:ahLst/>
              <a:cxnLst/>
              <a:rect l="l" t="t" r="r" b="b"/>
              <a:pathLst>
                <a:path w="36354" h="7904" extrusionOk="0">
                  <a:moveTo>
                    <a:pt x="2493" y="0"/>
                  </a:moveTo>
                  <a:cubicBezTo>
                    <a:pt x="1095" y="31"/>
                    <a:pt x="0" y="1186"/>
                    <a:pt x="31" y="2584"/>
                  </a:cubicBezTo>
                  <a:lnTo>
                    <a:pt x="31" y="5320"/>
                  </a:lnTo>
                  <a:cubicBezTo>
                    <a:pt x="0" y="6718"/>
                    <a:pt x="1095" y="7873"/>
                    <a:pt x="2493" y="7903"/>
                  </a:cubicBezTo>
                  <a:lnTo>
                    <a:pt x="36354" y="7903"/>
                  </a:lnTo>
                  <a:lnTo>
                    <a:pt x="363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8"/>
            <p:cNvSpPr/>
            <p:nvPr/>
          </p:nvSpPr>
          <p:spPr>
            <a:xfrm>
              <a:off x="7588249" y="3126604"/>
              <a:ext cx="1002506" cy="11846"/>
            </a:xfrm>
            <a:custGeom>
              <a:avLst/>
              <a:gdLst/>
              <a:ahLst/>
              <a:cxnLst/>
              <a:rect l="l" t="t" r="r" b="b"/>
              <a:pathLst>
                <a:path w="30975" h="366" extrusionOk="0">
                  <a:moveTo>
                    <a:pt x="15503" y="0"/>
                  </a:moveTo>
                  <a:lnTo>
                    <a:pt x="7752" y="31"/>
                  </a:lnTo>
                  <a:cubicBezTo>
                    <a:pt x="5168" y="61"/>
                    <a:pt x="2585" y="91"/>
                    <a:pt x="1" y="183"/>
                  </a:cubicBezTo>
                  <a:cubicBezTo>
                    <a:pt x="2585" y="243"/>
                    <a:pt x="5168" y="274"/>
                    <a:pt x="7752" y="304"/>
                  </a:cubicBezTo>
                  <a:lnTo>
                    <a:pt x="15503" y="365"/>
                  </a:lnTo>
                  <a:lnTo>
                    <a:pt x="23223" y="304"/>
                  </a:lnTo>
                  <a:lnTo>
                    <a:pt x="27114" y="274"/>
                  </a:lnTo>
                  <a:cubicBezTo>
                    <a:pt x="28391" y="243"/>
                    <a:pt x="29698" y="213"/>
                    <a:pt x="30974" y="183"/>
                  </a:cubicBezTo>
                  <a:cubicBezTo>
                    <a:pt x="29698" y="122"/>
                    <a:pt x="28391" y="122"/>
                    <a:pt x="27114" y="91"/>
                  </a:cubicBezTo>
                  <a:lnTo>
                    <a:pt x="23223" y="31"/>
                  </a:lnTo>
                  <a:lnTo>
                    <a:pt x="1550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8"/>
            <p:cNvSpPr/>
            <p:nvPr/>
          </p:nvSpPr>
          <p:spPr>
            <a:xfrm>
              <a:off x="7647282" y="3180718"/>
              <a:ext cx="599141" cy="11813"/>
            </a:xfrm>
            <a:custGeom>
              <a:avLst/>
              <a:gdLst/>
              <a:ahLst/>
              <a:cxnLst/>
              <a:rect l="l" t="t" r="r" b="b"/>
              <a:pathLst>
                <a:path w="18512" h="365" extrusionOk="0">
                  <a:moveTo>
                    <a:pt x="9271" y="0"/>
                  </a:moveTo>
                  <a:cubicBezTo>
                    <a:pt x="7721" y="30"/>
                    <a:pt x="6171" y="30"/>
                    <a:pt x="4621" y="30"/>
                  </a:cubicBezTo>
                  <a:cubicBezTo>
                    <a:pt x="3071" y="61"/>
                    <a:pt x="1520" y="122"/>
                    <a:pt x="1" y="182"/>
                  </a:cubicBezTo>
                  <a:cubicBezTo>
                    <a:pt x="1520" y="274"/>
                    <a:pt x="3071" y="274"/>
                    <a:pt x="4621" y="304"/>
                  </a:cubicBezTo>
                  <a:cubicBezTo>
                    <a:pt x="6171" y="365"/>
                    <a:pt x="7721" y="365"/>
                    <a:pt x="9241" y="365"/>
                  </a:cubicBezTo>
                  <a:cubicBezTo>
                    <a:pt x="10791" y="334"/>
                    <a:pt x="12341" y="334"/>
                    <a:pt x="13892" y="304"/>
                  </a:cubicBezTo>
                  <a:lnTo>
                    <a:pt x="16202" y="274"/>
                  </a:lnTo>
                  <a:cubicBezTo>
                    <a:pt x="16992" y="243"/>
                    <a:pt x="17752" y="213"/>
                    <a:pt x="18512" y="182"/>
                  </a:cubicBezTo>
                  <a:cubicBezTo>
                    <a:pt x="17752" y="152"/>
                    <a:pt x="16961" y="122"/>
                    <a:pt x="16202" y="91"/>
                  </a:cubicBezTo>
                  <a:lnTo>
                    <a:pt x="13892" y="30"/>
                  </a:lnTo>
                  <a:cubicBezTo>
                    <a:pt x="12341" y="0"/>
                    <a:pt x="10791" y="0"/>
                    <a:pt x="92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8"/>
            <p:cNvSpPr/>
            <p:nvPr/>
          </p:nvSpPr>
          <p:spPr>
            <a:xfrm>
              <a:off x="7860762" y="3227518"/>
              <a:ext cx="770319" cy="11651"/>
            </a:xfrm>
            <a:custGeom>
              <a:avLst/>
              <a:gdLst/>
              <a:ahLst/>
              <a:cxnLst/>
              <a:rect l="l" t="t" r="r" b="b"/>
              <a:pathLst>
                <a:path w="23801" h="360" extrusionOk="0">
                  <a:moveTo>
                    <a:pt x="13652" y="0"/>
                  </a:moveTo>
                  <a:cubicBezTo>
                    <a:pt x="13073" y="0"/>
                    <a:pt x="12494" y="4"/>
                    <a:pt x="11916" y="13"/>
                  </a:cubicBezTo>
                  <a:cubicBezTo>
                    <a:pt x="9910" y="13"/>
                    <a:pt x="7934" y="13"/>
                    <a:pt x="5958" y="43"/>
                  </a:cubicBezTo>
                  <a:cubicBezTo>
                    <a:pt x="3982" y="74"/>
                    <a:pt x="1976" y="104"/>
                    <a:pt x="1" y="195"/>
                  </a:cubicBezTo>
                  <a:cubicBezTo>
                    <a:pt x="1976" y="256"/>
                    <a:pt x="3982" y="287"/>
                    <a:pt x="5958" y="317"/>
                  </a:cubicBezTo>
                  <a:cubicBezTo>
                    <a:pt x="7355" y="338"/>
                    <a:pt x="8752" y="360"/>
                    <a:pt x="10160" y="360"/>
                  </a:cubicBezTo>
                  <a:cubicBezTo>
                    <a:pt x="10743" y="360"/>
                    <a:pt x="11328" y="356"/>
                    <a:pt x="11916" y="347"/>
                  </a:cubicBezTo>
                  <a:cubicBezTo>
                    <a:pt x="13891" y="347"/>
                    <a:pt x="15867" y="347"/>
                    <a:pt x="17873" y="317"/>
                  </a:cubicBezTo>
                  <a:lnTo>
                    <a:pt x="20822" y="256"/>
                  </a:lnTo>
                  <a:cubicBezTo>
                    <a:pt x="21825" y="226"/>
                    <a:pt x="22828" y="226"/>
                    <a:pt x="23800" y="195"/>
                  </a:cubicBezTo>
                  <a:cubicBezTo>
                    <a:pt x="22828" y="135"/>
                    <a:pt x="21825" y="135"/>
                    <a:pt x="20822" y="104"/>
                  </a:cubicBezTo>
                  <a:lnTo>
                    <a:pt x="17873" y="43"/>
                  </a:lnTo>
                  <a:cubicBezTo>
                    <a:pt x="16455" y="22"/>
                    <a:pt x="15051" y="0"/>
                    <a:pt x="136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8"/>
            <p:cNvSpPr/>
            <p:nvPr/>
          </p:nvSpPr>
          <p:spPr>
            <a:xfrm>
              <a:off x="7500701" y="3035108"/>
              <a:ext cx="1183491" cy="270571"/>
            </a:xfrm>
            <a:custGeom>
              <a:avLst/>
              <a:gdLst/>
              <a:ahLst/>
              <a:cxnLst/>
              <a:rect l="l" t="t" r="r" b="b"/>
              <a:pathLst>
                <a:path w="36567" h="8360" extrusionOk="0">
                  <a:moveTo>
                    <a:pt x="2706" y="1"/>
                  </a:moveTo>
                  <a:cubicBezTo>
                    <a:pt x="1186" y="31"/>
                    <a:pt x="1" y="1308"/>
                    <a:pt x="62" y="2797"/>
                  </a:cubicBezTo>
                  <a:lnTo>
                    <a:pt x="62" y="5533"/>
                  </a:lnTo>
                  <a:cubicBezTo>
                    <a:pt x="1" y="7022"/>
                    <a:pt x="1186" y="8299"/>
                    <a:pt x="2706" y="8359"/>
                  </a:cubicBezTo>
                  <a:lnTo>
                    <a:pt x="36567" y="8359"/>
                  </a:lnTo>
                  <a:lnTo>
                    <a:pt x="36567" y="7903"/>
                  </a:lnTo>
                  <a:lnTo>
                    <a:pt x="2706" y="7903"/>
                  </a:lnTo>
                  <a:cubicBezTo>
                    <a:pt x="1429" y="7873"/>
                    <a:pt x="426" y="6809"/>
                    <a:pt x="457" y="5533"/>
                  </a:cubicBezTo>
                  <a:lnTo>
                    <a:pt x="457" y="2797"/>
                  </a:lnTo>
                  <a:cubicBezTo>
                    <a:pt x="426" y="1520"/>
                    <a:pt x="1429" y="456"/>
                    <a:pt x="2706" y="426"/>
                  </a:cubicBezTo>
                  <a:lnTo>
                    <a:pt x="36567" y="426"/>
                  </a:lnTo>
                  <a:lnTo>
                    <a:pt x="3656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8"/>
            <p:cNvSpPr/>
            <p:nvPr/>
          </p:nvSpPr>
          <p:spPr>
            <a:xfrm>
              <a:off x="6759931" y="3307621"/>
              <a:ext cx="828350" cy="270539"/>
            </a:xfrm>
            <a:custGeom>
              <a:avLst/>
              <a:gdLst/>
              <a:ahLst/>
              <a:cxnLst/>
              <a:rect l="l" t="t" r="r" b="b"/>
              <a:pathLst>
                <a:path w="25594" h="8359" extrusionOk="0">
                  <a:moveTo>
                    <a:pt x="2676" y="0"/>
                  </a:moveTo>
                  <a:cubicBezTo>
                    <a:pt x="1186" y="30"/>
                    <a:pt x="1" y="1307"/>
                    <a:pt x="31" y="2796"/>
                  </a:cubicBezTo>
                  <a:lnTo>
                    <a:pt x="31" y="5532"/>
                  </a:lnTo>
                  <a:cubicBezTo>
                    <a:pt x="1" y="7021"/>
                    <a:pt x="1186" y="8298"/>
                    <a:pt x="2676" y="8359"/>
                  </a:cubicBezTo>
                  <a:lnTo>
                    <a:pt x="25594" y="8359"/>
                  </a:lnTo>
                  <a:lnTo>
                    <a:pt x="25594" y="7903"/>
                  </a:lnTo>
                  <a:cubicBezTo>
                    <a:pt x="24317" y="7873"/>
                    <a:pt x="23314" y="6809"/>
                    <a:pt x="23345" y="5532"/>
                  </a:cubicBezTo>
                  <a:lnTo>
                    <a:pt x="23345" y="2827"/>
                  </a:lnTo>
                  <a:cubicBezTo>
                    <a:pt x="23314" y="1520"/>
                    <a:pt x="24317" y="456"/>
                    <a:pt x="25594" y="426"/>
                  </a:cubicBezTo>
                  <a:lnTo>
                    <a:pt x="255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38"/>
            <p:cNvSpPr/>
            <p:nvPr/>
          </p:nvSpPr>
          <p:spPr>
            <a:xfrm>
              <a:off x="6764851" y="3307621"/>
              <a:ext cx="823430" cy="61979"/>
            </a:xfrm>
            <a:custGeom>
              <a:avLst/>
              <a:gdLst/>
              <a:ahLst/>
              <a:cxnLst/>
              <a:rect l="l" t="t" r="r" b="b"/>
              <a:pathLst>
                <a:path w="25442" h="1915" extrusionOk="0">
                  <a:moveTo>
                    <a:pt x="2524" y="0"/>
                  </a:moveTo>
                  <a:cubicBezTo>
                    <a:pt x="1369" y="0"/>
                    <a:pt x="335" y="790"/>
                    <a:pt x="1" y="1915"/>
                  </a:cubicBezTo>
                  <a:lnTo>
                    <a:pt x="23375" y="1915"/>
                  </a:lnTo>
                  <a:cubicBezTo>
                    <a:pt x="23679" y="1034"/>
                    <a:pt x="24530" y="456"/>
                    <a:pt x="25442" y="426"/>
                  </a:cubicBezTo>
                  <a:lnTo>
                    <a:pt x="254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38"/>
            <p:cNvSpPr/>
            <p:nvPr/>
          </p:nvSpPr>
          <p:spPr>
            <a:xfrm>
              <a:off x="6762876" y="3505339"/>
              <a:ext cx="825405" cy="72821"/>
            </a:xfrm>
            <a:custGeom>
              <a:avLst/>
              <a:gdLst/>
              <a:ahLst/>
              <a:cxnLst/>
              <a:rect l="l" t="t" r="r" b="b"/>
              <a:pathLst>
                <a:path w="25503" h="2250" extrusionOk="0">
                  <a:moveTo>
                    <a:pt x="1" y="1"/>
                  </a:moveTo>
                  <a:cubicBezTo>
                    <a:pt x="214" y="1277"/>
                    <a:pt x="1308" y="2219"/>
                    <a:pt x="2585" y="2250"/>
                  </a:cubicBezTo>
                  <a:lnTo>
                    <a:pt x="25503" y="2250"/>
                  </a:lnTo>
                  <a:lnTo>
                    <a:pt x="25503" y="1794"/>
                  </a:lnTo>
                  <a:cubicBezTo>
                    <a:pt x="24469" y="1764"/>
                    <a:pt x="23558" y="1034"/>
                    <a:pt x="23345"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8"/>
            <p:cNvSpPr/>
            <p:nvPr/>
          </p:nvSpPr>
          <p:spPr>
            <a:xfrm>
              <a:off x="7320687" y="3307621"/>
              <a:ext cx="187911" cy="270539"/>
            </a:xfrm>
            <a:custGeom>
              <a:avLst/>
              <a:gdLst/>
              <a:ahLst/>
              <a:cxnLst/>
              <a:rect l="l" t="t" r="r" b="b"/>
              <a:pathLst>
                <a:path w="5806" h="8359" extrusionOk="0">
                  <a:moveTo>
                    <a:pt x="2706" y="0"/>
                  </a:moveTo>
                  <a:cubicBezTo>
                    <a:pt x="1186" y="30"/>
                    <a:pt x="0" y="1307"/>
                    <a:pt x="31" y="2827"/>
                  </a:cubicBezTo>
                  <a:lnTo>
                    <a:pt x="31" y="5532"/>
                  </a:lnTo>
                  <a:cubicBezTo>
                    <a:pt x="0" y="7052"/>
                    <a:pt x="1186" y="8298"/>
                    <a:pt x="2706" y="8359"/>
                  </a:cubicBezTo>
                  <a:lnTo>
                    <a:pt x="5806" y="8359"/>
                  </a:lnTo>
                  <a:cubicBezTo>
                    <a:pt x="4286" y="8298"/>
                    <a:pt x="3101" y="7052"/>
                    <a:pt x="3131" y="5532"/>
                  </a:cubicBezTo>
                  <a:lnTo>
                    <a:pt x="3131" y="2827"/>
                  </a:lnTo>
                  <a:cubicBezTo>
                    <a:pt x="3101" y="1307"/>
                    <a:pt x="4286" y="30"/>
                    <a:pt x="58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8"/>
            <p:cNvSpPr/>
            <p:nvPr/>
          </p:nvSpPr>
          <p:spPr>
            <a:xfrm>
              <a:off x="7326578" y="3307621"/>
              <a:ext cx="182021" cy="61979"/>
            </a:xfrm>
            <a:custGeom>
              <a:avLst/>
              <a:gdLst/>
              <a:ahLst/>
              <a:cxnLst/>
              <a:rect l="l" t="t" r="r" b="b"/>
              <a:pathLst>
                <a:path w="5624" h="1915" extrusionOk="0">
                  <a:moveTo>
                    <a:pt x="2524" y="0"/>
                  </a:moveTo>
                  <a:cubicBezTo>
                    <a:pt x="1338" y="0"/>
                    <a:pt x="335" y="790"/>
                    <a:pt x="1" y="1915"/>
                  </a:cubicBezTo>
                  <a:lnTo>
                    <a:pt x="3101" y="1915"/>
                  </a:lnTo>
                  <a:cubicBezTo>
                    <a:pt x="3435" y="790"/>
                    <a:pt x="4469" y="0"/>
                    <a:pt x="56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8"/>
            <p:cNvSpPr/>
            <p:nvPr/>
          </p:nvSpPr>
          <p:spPr>
            <a:xfrm>
              <a:off x="7323632" y="3506310"/>
              <a:ext cx="184966" cy="71850"/>
            </a:xfrm>
            <a:custGeom>
              <a:avLst/>
              <a:gdLst/>
              <a:ahLst/>
              <a:cxnLst/>
              <a:rect l="l" t="t" r="r" b="b"/>
              <a:pathLst>
                <a:path w="5715" h="2220" extrusionOk="0">
                  <a:moveTo>
                    <a:pt x="0" y="1"/>
                  </a:moveTo>
                  <a:cubicBezTo>
                    <a:pt x="244" y="1247"/>
                    <a:pt x="1338" y="2189"/>
                    <a:pt x="2615" y="2220"/>
                  </a:cubicBezTo>
                  <a:lnTo>
                    <a:pt x="5715" y="2220"/>
                  </a:lnTo>
                  <a:cubicBezTo>
                    <a:pt x="4438" y="2189"/>
                    <a:pt x="3344" y="1247"/>
                    <a:pt x="3101" y="1"/>
                  </a:cubicBezTo>
                  <a:close/>
                </a:path>
              </a:pathLst>
            </a:custGeom>
            <a:solidFill>
              <a:srgbClr val="191919">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38"/>
            <p:cNvSpPr/>
            <p:nvPr/>
          </p:nvSpPr>
          <p:spPr>
            <a:xfrm>
              <a:off x="6804206" y="3307621"/>
              <a:ext cx="393526" cy="270539"/>
            </a:xfrm>
            <a:custGeom>
              <a:avLst/>
              <a:gdLst/>
              <a:ahLst/>
              <a:cxnLst/>
              <a:rect l="l" t="t" r="r" b="b"/>
              <a:pathLst>
                <a:path w="12159" h="8359" extrusionOk="0">
                  <a:moveTo>
                    <a:pt x="2706" y="0"/>
                  </a:moveTo>
                  <a:cubicBezTo>
                    <a:pt x="1186" y="30"/>
                    <a:pt x="1" y="1307"/>
                    <a:pt x="31" y="2827"/>
                  </a:cubicBezTo>
                  <a:lnTo>
                    <a:pt x="31" y="5532"/>
                  </a:lnTo>
                  <a:cubicBezTo>
                    <a:pt x="1" y="7052"/>
                    <a:pt x="1186" y="8298"/>
                    <a:pt x="2706" y="8359"/>
                  </a:cubicBezTo>
                  <a:lnTo>
                    <a:pt x="12159" y="8359"/>
                  </a:lnTo>
                  <a:cubicBezTo>
                    <a:pt x="10639" y="8298"/>
                    <a:pt x="9423" y="7052"/>
                    <a:pt x="9484" y="5532"/>
                  </a:cubicBezTo>
                  <a:lnTo>
                    <a:pt x="9484" y="2827"/>
                  </a:lnTo>
                  <a:cubicBezTo>
                    <a:pt x="9423" y="1307"/>
                    <a:pt x="10609" y="30"/>
                    <a:pt x="121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38"/>
            <p:cNvSpPr/>
            <p:nvPr/>
          </p:nvSpPr>
          <p:spPr>
            <a:xfrm>
              <a:off x="6809126" y="3307621"/>
              <a:ext cx="388607" cy="61979"/>
            </a:xfrm>
            <a:custGeom>
              <a:avLst/>
              <a:gdLst/>
              <a:ahLst/>
              <a:cxnLst/>
              <a:rect l="l" t="t" r="r" b="b"/>
              <a:pathLst>
                <a:path w="12007" h="1915" extrusionOk="0">
                  <a:moveTo>
                    <a:pt x="2554" y="0"/>
                  </a:moveTo>
                  <a:cubicBezTo>
                    <a:pt x="1368" y="0"/>
                    <a:pt x="335" y="790"/>
                    <a:pt x="1" y="1915"/>
                  </a:cubicBezTo>
                  <a:lnTo>
                    <a:pt x="9454" y="1915"/>
                  </a:lnTo>
                  <a:cubicBezTo>
                    <a:pt x="9788" y="790"/>
                    <a:pt x="10821" y="0"/>
                    <a:pt x="120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38"/>
            <p:cNvSpPr/>
            <p:nvPr/>
          </p:nvSpPr>
          <p:spPr>
            <a:xfrm>
              <a:off x="6807152" y="3506310"/>
              <a:ext cx="390581" cy="71850"/>
            </a:xfrm>
            <a:custGeom>
              <a:avLst/>
              <a:gdLst/>
              <a:ahLst/>
              <a:cxnLst/>
              <a:rect l="l" t="t" r="r" b="b"/>
              <a:pathLst>
                <a:path w="12068" h="2220" extrusionOk="0">
                  <a:moveTo>
                    <a:pt x="1" y="1"/>
                  </a:moveTo>
                  <a:cubicBezTo>
                    <a:pt x="214" y="1247"/>
                    <a:pt x="1308" y="2189"/>
                    <a:pt x="2615" y="2220"/>
                  </a:cubicBezTo>
                  <a:lnTo>
                    <a:pt x="12068" y="2220"/>
                  </a:lnTo>
                  <a:cubicBezTo>
                    <a:pt x="10761" y="2189"/>
                    <a:pt x="9667" y="1247"/>
                    <a:pt x="9454" y="1"/>
                  </a:cubicBezTo>
                  <a:close/>
                </a:path>
              </a:pathLst>
            </a:custGeom>
            <a:solidFill>
              <a:srgbClr val="191919">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38"/>
            <p:cNvSpPr/>
            <p:nvPr/>
          </p:nvSpPr>
          <p:spPr>
            <a:xfrm>
              <a:off x="7507595" y="3314483"/>
              <a:ext cx="1176597" cy="256816"/>
            </a:xfrm>
            <a:custGeom>
              <a:avLst/>
              <a:gdLst/>
              <a:ahLst/>
              <a:cxnLst/>
              <a:rect l="l" t="t" r="r" b="b"/>
              <a:pathLst>
                <a:path w="36354" h="7935" extrusionOk="0">
                  <a:moveTo>
                    <a:pt x="2493" y="1"/>
                  </a:moveTo>
                  <a:cubicBezTo>
                    <a:pt x="1095" y="31"/>
                    <a:pt x="0" y="1186"/>
                    <a:pt x="31" y="2615"/>
                  </a:cubicBezTo>
                  <a:lnTo>
                    <a:pt x="31" y="5320"/>
                  </a:lnTo>
                  <a:cubicBezTo>
                    <a:pt x="0" y="6718"/>
                    <a:pt x="1095" y="7873"/>
                    <a:pt x="2493" y="7934"/>
                  </a:cubicBezTo>
                  <a:lnTo>
                    <a:pt x="36354" y="7934"/>
                  </a:lnTo>
                  <a:lnTo>
                    <a:pt x="3635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38"/>
            <p:cNvSpPr/>
            <p:nvPr/>
          </p:nvSpPr>
          <p:spPr>
            <a:xfrm>
              <a:off x="7596146" y="3390249"/>
              <a:ext cx="1002474" cy="11846"/>
            </a:xfrm>
            <a:custGeom>
              <a:avLst/>
              <a:gdLst/>
              <a:ahLst/>
              <a:cxnLst/>
              <a:rect l="l" t="t" r="r" b="b"/>
              <a:pathLst>
                <a:path w="30974" h="366" extrusionOk="0">
                  <a:moveTo>
                    <a:pt x="15472" y="0"/>
                  </a:moveTo>
                  <a:lnTo>
                    <a:pt x="7721" y="61"/>
                  </a:lnTo>
                  <a:cubicBezTo>
                    <a:pt x="5137" y="92"/>
                    <a:pt x="2553" y="122"/>
                    <a:pt x="0" y="183"/>
                  </a:cubicBezTo>
                  <a:cubicBezTo>
                    <a:pt x="2553" y="274"/>
                    <a:pt x="5137" y="304"/>
                    <a:pt x="7721" y="335"/>
                  </a:cubicBezTo>
                  <a:lnTo>
                    <a:pt x="15472" y="365"/>
                  </a:lnTo>
                  <a:lnTo>
                    <a:pt x="23222" y="335"/>
                  </a:lnTo>
                  <a:lnTo>
                    <a:pt x="27083" y="274"/>
                  </a:lnTo>
                  <a:cubicBezTo>
                    <a:pt x="28390" y="243"/>
                    <a:pt x="29666" y="243"/>
                    <a:pt x="30973" y="183"/>
                  </a:cubicBezTo>
                  <a:cubicBezTo>
                    <a:pt x="29666" y="152"/>
                    <a:pt x="28390" y="122"/>
                    <a:pt x="27083" y="92"/>
                  </a:cubicBezTo>
                  <a:lnTo>
                    <a:pt x="23222" y="61"/>
                  </a:lnTo>
                  <a:lnTo>
                    <a:pt x="1547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38"/>
            <p:cNvSpPr/>
            <p:nvPr/>
          </p:nvSpPr>
          <p:spPr>
            <a:xfrm>
              <a:off x="7596146" y="3516149"/>
              <a:ext cx="1002474" cy="11846"/>
            </a:xfrm>
            <a:custGeom>
              <a:avLst/>
              <a:gdLst/>
              <a:ahLst/>
              <a:cxnLst/>
              <a:rect l="l" t="t" r="r" b="b"/>
              <a:pathLst>
                <a:path w="30974" h="366" extrusionOk="0">
                  <a:moveTo>
                    <a:pt x="15472" y="1"/>
                  </a:moveTo>
                  <a:lnTo>
                    <a:pt x="7721" y="62"/>
                  </a:lnTo>
                  <a:cubicBezTo>
                    <a:pt x="5137" y="92"/>
                    <a:pt x="2553" y="123"/>
                    <a:pt x="0" y="183"/>
                  </a:cubicBezTo>
                  <a:cubicBezTo>
                    <a:pt x="2553" y="275"/>
                    <a:pt x="5137" y="305"/>
                    <a:pt x="7721" y="335"/>
                  </a:cubicBezTo>
                  <a:lnTo>
                    <a:pt x="15472" y="366"/>
                  </a:lnTo>
                  <a:lnTo>
                    <a:pt x="23222" y="335"/>
                  </a:lnTo>
                  <a:lnTo>
                    <a:pt x="27083" y="275"/>
                  </a:lnTo>
                  <a:cubicBezTo>
                    <a:pt x="28390" y="244"/>
                    <a:pt x="29666" y="244"/>
                    <a:pt x="30973" y="183"/>
                  </a:cubicBezTo>
                  <a:cubicBezTo>
                    <a:pt x="29666" y="153"/>
                    <a:pt x="28390" y="123"/>
                    <a:pt x="27083" y="92"/>
                  </a:cubicBezTo>
                  <a:lnTo>
                    <a:pt x="23222" y="62"/>
                  </a:lnTo>
                  <a:lnTo>
                    <a:pt x="1547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8"/>
            <p:cNvSpPr/>
            <p:nvPr/>
          </p:nvSpPr>
          <p:spPr>
            <a:xfrm>
              <a:off x="7817490" y="3450254"/>
              <a:ext cx="600112" cy="12234"/>
            </a:xfrm>
            <a:custGeom>
              <a:avLst/>
              <a:gdLst/>
              <a:ahLst/>
              <a:cxnLst/>
              <a:rect l="l" t="t" r="r" b="b"/>
              <a:pathLst>
                <a:path w="18542" h="378" extrusionOk="0">
                  <a:moveTo>
                    <a:pt x="9271" y="0"/>
                  </a:moveTo>
                  <a:cubicBezTo>
                    <a:pt x="7721" y="31"/>
                    <a:pt x="6201" y="31"/>
                    <a:pt x="4651" y="61"/>
                  </a:cubicBezTo>
                  <a:cubicBezTo>
                    <a:pt x="3100" y="92"/>
                    <a:pt x="1550" y="122"/>
                    <a:pt x="0" y="183"/>
                  </a:cubicBezTo>
                  <a:cubicBezTo>
                    <a:pt x="1550" y="274"/>
                    <a:pt x="3100" y="274"/>
                    <a:pt x="4651" y="335"/>
                  </a:cubicBezTo>
                  <a:cubicBezTo>
                    <a:pt x="5747" y="356"/>
                    <a:pt x="6828" y="378"/>
                    <a:pt x="7915" y="378"/>
                  </a:cubicBezTo>
                  <a:cubicBezTo>
                    <a:pt x="8365" y="378"/>
                    <a:pt x="8817" y="374"/>
                    <a:pt x="9271" y="365"/>
                  </a:cubicBezTo>
                  <a:cubicBezTo>
                    <a:pt x="10821" y="365"/>
                    <a:pt x="12371" y="365"/>
                    <a:pt x="13921" y="335"/>
                  </a:cubicBezTo>
                  <a:lnTo>
                    <a:pt x="16231" y="274"/>
                  </a:lnTo>
                  <a:cubicBezTo>
                    <a:pt x="16991" y="244"/>
                    <a:pt x="17782" y="244"/>
                    <a:pt x="18542" y="183"/>
                  </a:cubicBezTo>
                  <a:cubicBezTo>
                    <a:pt x="17782" y="152"/>
                    <a:pt x="16991" y="122"/>
                    <a:pt x="16231" y="92"/>
                  </a:cubicBezTo>
                  <a:lnTo>
                    <a:pt x="13921" y="61"/>
                  </a:lnTo>
                  <a:cubicBezTo>
                    <a:pt x="12371" y="0"/>
                    <a:pt x="10821" y="0"/>
                    <a:pt x="92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8"/>
            <p:cNvSpPr/>
            <p:nvPr/>
          </p:nvSpPr>
          <p:spPr>
            <a:xfrm>
              <a:off x="7500701" y="3307621"/>
              <a:ext cx="1183491" cy="270539"/>
            </a:xfrm>
            <a:custGeom>
              <a:avLst/>
              <a:gdLst/>
              <a:ahLst/>
              <a:cxnLst/>
              <a:rect l="l" t="t" r="r" b="b"/>
              <a:pathLst>
                <a:path w="36567" h="8359" extrusionOk="0">
                  <a:moveTo>
                    <a:pt x="2706" y="0"/>
                  </a:moveTo>
                  <a:cubicBezTo>
                    <a:pt x="1186" y="30"/>
                    <a:pt x="1" y="1307"/>
                    <a:pt x="62" y="2827"/>
                  </a:cubicBezTo>
                  <a:lnTo>
                    <a:pt x="62" y="5532"/>
                  </a:lnTo>
                  <a:cubicBezTo>
                    <a:pt x="1" y="7021"/>
                    <a:pt x="1186" y="8298"/>
                    <a:pt x="2706" y="8359"/>
                  </a:cubicBezTo>
                  <a:lnTo>
                    <a:pt x="36567" y="8359"/>
                  </a:lnTo>
                  <a:lnTo>
                    <a:pt x="36567" y="7903"/>
                  </a:lnTo>
                  <a:lnTo>
                    <a:pt x="2706" y="7903"/>
                  </a:lnTo>
                  <a:cubicBezTo>
                    <a:pt x="1429" y="7873"/>
                    <a:pt x="426" y="6809"/>
                    <a:pt x="457" y="5532"/>
                  </a:cubicBezTo>
                  <a:lnTo>
                    <a:pt x="457" y="2827"/>
                  </a:lnTo>
                  <a:cubicBezTo>
                    <a:pt x="426" y="1520"/>
                    <a:pt x="1429" y="486"/>
                    <a:pt x="2706" y="426"/>
                  </a:cubicBezTo>
                  <a:lnTo>
                    <a:pt x="36567" y="426"/>
                  </a:lnTo>
                  <a:lnTo>
                    <a:pt x="365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38"/>
            <p:cNvSpPr/>
            <p:nvPr/>
          </p:nvSpPr>
          <p:spPr>
            <a:xfrm>
              <a:off x="6875053" y="2475355"/>
              <a:ext cx="1665503" cy="289246"/>
            </a:xfrm>
            <a:custGeom>
              <a:avLst/>
              <a:gdLst/>
              <a:ahLst/>
              <a:cxnLst/>
              <a:rect l="l" t="t" r="r" b="b"/>
              <a:pathLst>
                <a:path w="51460" h="8937" extrusionOk="0">
                  <a:moveTo>
                    <a:pt x="0" y="0"/>
                  </a:moveTo>
                  <a:lnTo>
                    <a:pt x="0" y="8937"/>
                  </a:lnTo>
                  <a:lnTo>
                    <a:pt x="51460" y="8937"/>
                  </a:lnTo>
                  <a:lnTo>
                    <a:pt x="5146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38"/>
            <p:cNvSpPr/>
            <p:nvPr/>
          </p:nvSpPr>
          <p:spPr>
            <a:xfrm>
              <a:off x="6875053" y="2475355"/>
              <a:ext cx="1665503" cy="87580"/>
            </a:xfrm>
            <a:custGeom>
              <a:avLst/>
              <a:gdLst/>
              <a:ahLst/>
              <a:cxnLst/>
              <a:rect l="l" t="t" r="r" b="b"/>
              <a:pathLst>
                <a:path w="51460" h="2706" extrusionOk="0">
                  <a:moveTo>
                    <a:pt x="0" y="0"/>
                  </a:moveTo>
                  <a:lnTo>
                    <a:pt x="0" y="2706"/>
                  </a:lnTo>
                  <a:lnTo>
                    <a:pt x="51460" y="2706"/>
                  </a:lnTo>
                  <a:lnTo>
                    <a:pt x="5146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8"/>
            <p:cNvSpPr/>
            <p:nvPr/>
          </p:nvSpPr>
          <p:spPr>
            <a:xfrm>
              <a:off x="6875053" y="2714403"/>
              <a:ext cx="1665503" cy="50198"/>
            </a:xfrm>
            <a:custGeom>
              <a:avLst/>
              <a:gdLst/>
              <a:ahLst/>
              <a:cxnLst/>
              <a:rect l="l" t="t" r="r" b="b"/>
              <a:pathLst>
                <a:path w="51460" h="1551" extrusionOk="0">
                  <a:moveTo>
                    <a:pt x="0" y="1"/>
                  </a:moveTo>
                  <a:lnTo>
                    <a:pt x="0" y="1551"/>
                  </a:lnTo>
                  <a:lnTo>
                    <a:pt x="51460" y="1551"/>
                  </a:lnTo>
                  <a:lnTo>
                    <a:pt x="51460" y="1"/>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38"/>
            <p:cNvSpPr/>
            <p:nvPr/>
          </p:nvSpPr>
          <p:spPr>
            <a:xfrm>
              <a:off x="6927193" y="2186142"/>
              <a:ext cx="1561255" cy="289246"/>
            </a:xfrm>
            <a:custGeom>
              <a:avLst/>
              <a:gdLst/>
              <a:ahLst/>
              <a:cxnLst/>
              <a:rect l="l" t="t" r="r" b="b"/>
              <a:pathLst>
                <a:path w="48239" h="8937" extrusionOk="0">
                  <a:moveTo>
                    <a:pt x="0" y="0"/>
                  </a:moveTo>
                  <a:lnTo>
                    <a:pt x="0" y="8936"/>
                  </a:lnTo>
                  <a:lnTo>
                    <a:pt x="48238" y="8936"/>
                  </a:lnTo>
                  <a:lnTo>
                    <a:pt x="4823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38"/>
            <p:cNvSpPr/>
            <p:nvPr/>
          </p:nvSpPr>
          <p:spPr>
            <a:xfrm>
              <a:off x="6927193" y="2186142"/>
              <a:ext cx="1561255" cy="88551"/>
            </a:xfrm>
            <a:custGeom>
              <a:avLst/>
              <a:gdLst/>
              <a:ahLst/>
              <a:cxnLst/>
              <a:rect l="l" t="t" r="r" b="b"/>
              <a:pathLst>
                <a:path w="48239" h="2736" extrusionOk="0">
                  <a:moveTo>
                    <a:pt x="0" y="0"/>
                  </a:moveTo>
                  <a:lnTo>
                    <a:pt x="0" y="2736"/>
                  </a:lnTo>
                  <a:lnTo>
                    <a:pt x="48238" y="2736"/>
                  </a:lnTo>
                  <a:lnTo>
                    <a:pt x="4823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38"/>
            <p:cNvSpPr/>
            <p:nvPr/>
          </p:nvSpPr>
          <p:spPr>
            <a:xfrm>
              <a:off x="6927193" y="2425190"/>
              <a:ext cx="1561255" cy="50198"/>
            </a:xfrm>
            <a:custGeom>
              <a:avLst/>
              <a:gdLst/>
              <a:ahLst/>
              <a:cxnLst/>
              <a:rect l="l" t="t" r="r" b="b"/>
              <a:pathLst>
                <a:path w="48239" h="1551" extrusionOk="0">
                  <a:moveTo>
                    <a:pt x="0" y="0"/>
                  </a:moveTo>
                  <a:lnTo>
                    <a:pt x="0" y="1550"/>
                  </a:lnTo>
                  <a:lnTo>
                    <a:pt x="48238" y="1550"/>
                  </a:lnTo>
                  <a:lnTo>
                    <a:pt x="4823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38"/>
            <p:cNvSpPr/>
            <p:nvPr/>
          </p:nvSpPr>
          <p:spPr>
            <a:xfrm>
              <a:off x="7740752" y="2295341"/>
              <a:ext cx="650278" cy="99361"/>
            </a:xfrm>
            <a:custGeom>
              <a:avLst/>
              <a:gdLst/>
              <a:ahLst/>
              <a:cxnLst/>
              <a:rect l="l" t="t" r="r" b="b"/>
              <a:pathLst>
                <a:path w="20092" h="3070" extrusionOk="0">
                  <a:moveTo>
                    <a:pt x="0" y="0"/>
                  </a:moveTo>
                  <a:lnTo>
                    <a:pt x="0" y="3070"/>
                  </a:lnTo>
                  <a:lnTo>
                    <a:pt x="20092" y="3070"/>
                  </a:lnTo>
                  <a:lnTo>
                    <a:pt x="2009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38"/>
            <p:cNvSpPr/>
            <p:nvPr/>
          </p:nvSpPr>
          <p:spPr>
            <a:xfrm>
              <a:off x="6997037" y="2295341"/>
              <a:ext cx="72821" cy="99361"/>
            </a:xfrm>
            <a:custGeom>
              <a:avLst/>
              <a:gdLst/>
              <a:ahLst/>
              <a:cxnLst/>
              <a:rect l="l" t="t" r="r" b="b"/>
              <a:pathLst>
                <a:path w="2250" h="3070" extrusionOk="0">
                  <a:moveTo>
                    <a:pt x="0" y="0"/>
                  </a:moveTo>
                  <a:lnTo>
                    <a:pt x="0" y="3070"/>
                  </a:lnTo>
                  <a:lnTo>
                    <a:pt x="2249" y="3070"/>
                  </a:lnTo>
                  <a:lnTo>
                    <a:pt x="224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38"/>
            <p:cNvSpPr/>
            <p:nvPr/>
          </p:nvSpPr>
          <p:spPr>
            <a:xfrm>
              <a:off x="7152454" y="2295341"/>
              <a:ext cx="72821" cy="99361"/>
            </a:xfrm>
            <a:custGeom>
              <a:avLst/>
              <a:gdLst/>
              <a:ahLst/>
              <a:cxnLst/>
              <a:rect l="l" t="t" r="r" b="b"/>
              <a:pathLst>
                <a:path w="2250" h="3070" extrusionOk="0">
                  <a:moveTo>
                    <a:pt x="1" y="0"/>
                  </a:moveTo>
                  <a:lnTo>
                    <a:pt x="1" y="3070"/>
                  </a:lnTo>
                  <a:lnTo>
                    <a:pt x="2250" y="3070"/>
                  </a:lnTo>
                  <a:lnTo>
                    <a:pt x="225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38"/>
            <p:cNvSpPr/>
            <p:nvPr/>
          </p:nvSpPr>
          <p:spPr>
            <a:xfrm>
              <a:off x="7001957" y="1896896"/>
              <a:ext cx="1411697" cy="88583"/>
            </a:xfrm>
            <a:custGeom>
              <a:avLst/>
              <a:gdLst/>
              <a:ahLst/>
              <a:cxnLst/>
              <a:rect l="l" t="t" r="r" b="b"/>
              <a:pathLst>
                <a:path w="43618" h="2737" extrusionOk="0">
                  <a:moveTo>
                    <a:pt x="0" y="1"/>
                  </a:moveTo>
                  <a:lnTo>
                    <a:pt x="0" y="2736"/>
                  </a:lnTo>
                  <a:lnTo>
                    <a:pt x="43618" y="2736"/>
                  </a:lnTo>
                  <a:lnTo>
                    <a:pt x="4361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38"/>
            <p:cNvSpPr/>
            <p:nvPr/>
          </p:nvSpPr>
          <p:spPr>
            <a:xfrm>
              <a:off x="7001957" y="2135944"/>
              <a:ext cx="1411697" cy="50230"/>
            </a:xfrm>
            <a:custGeom>
              <a:avLst/>
              <a:gdLst/>
              <a:ahLst/>
              <a:cxnLst/>
              <a:rect l="l" t="t" r="r" b="b"/>
              <a:pathLst>
                <a:path w="43618" h="1552" extrusionOk="0">
                  <a:moveTo>
                    <a:pt x="0" y="1"/>
                  </a:moveTo>
                  <a:lnTo>
                    <a:pt x="0" y="1551"/>
                  </a:lnTo>
                  <a:lnTo>
                    <a:pt x="43618" y="1551"/>
                  </a:lnTo>
                  <a:lnTo>
                    <a:pt x="43618" y="1"/>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38"/>
            <p:cNvSpPr/>
            <p:nvPr/>
          </p:nvSpPr>
          <p:spPr>
            <a:xfrm>
              <a:off x="7084584" y="1896896"/>
              <a:ext cx="152504" cy="289278"/>
            </a:xfrm>
            <a:custGeom>
              <a:avLst/>
              <a:gdLst/>
              <a:ahLst/>
              <a:cxnLst/>
              <a:rect l="l" t="t" r="r" b="b"/>
              <a:pathLst>
                <a:path w="4712" h="8938" extrusionOk="0">
                  <a:moveTo>
                    <a:pt x="0" y="1"/>
                  </a:moveTo>
                  <a:lnTo>
                    <a:pt x="0" y="8937"/>
                  </a:lnTo>
                  <a:lnTo>
                    <a:pt x="4712" y="8937"/>
                  </a:lnTo>
                  <a:lnTo>
                    <a:pt x="471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38"/>
            <p:cNvSpPr/>
            <p:nvPr/>
          </p:nvSpPr>
          <p:spPr>
            <a:xfrm>
              <a:off x="7084584" y="2135944"/>
              <a:ext cx="152504" cy="50230"/>
            </a:xfrm>
            <a:custGeom>
              <a:avLst/>
              <a:gdLst/>
              <a:ahLst/>
              <a:cxnLst/>
              <a:rect l="l" t="t" r="r" b="b"/>
              <a:pathLst>
                <a:path w="4712" h="1552" extrusionOk="0">
                  <a:moveTo>
                    <a:pt x="0" y="1"/>
                  </a:moveTo>
                  <a:lnTo>
                    <a:pt x="0" y="1551"/>
                  </a:lnTo>
                  <a:lnTo>
                    <a:pt x="4712" y="1551"/>
                  </a:lnTo>
                  <a:lnTo>
                    <a:pt x="4712" y="1"/>
                  </a:lnTo>
                  <a:close/>
                </a:path>
              </a:pathLst>
            </a:custGeom>
            <a:solidFill>
              <a:srgbClr val="191919">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38"/>
            <p:cNvSpPr/>
            <p:nvPr/>
          </p:nvSpPr>
          <p:spPr>
            <a:xfrm>
              <a:off x="8150979" y="1896896"/>
              <a:ext cx="152504" cy="289278"/>
            </a:xfrm>
            <a:custGeom>
              <a:avLst/>
              <a:gdLst/>
              <a:ahLst/>
              <a:cxnLst/>
              <a:rect l="l" t="t" r="r" b="b"/>
              <a:pathLst>
                <a:path w="4712" h="8938" extrusionOk="0">
                  <a:moveTo>
                    <a:pt x="0" y="1"/>
                  </a:moveTo>
                  <a:lnTo>
                    <a:pt x="0" y="8937"/>
                  </a:lnTo>
                  <a:lnTo>
                    <a:pt x="4712" y="8937"/>
                  </a:lnTo>
                  <a:lnTo>
                    <a:pt x="471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8"/>
            <p:cNvSpPr/>
            <p:nvPr/>
          </p:nvSpPr>
          <p:spPr>
            <a:xfrm>
              <a:off x="8150979" y="2135944"/>
              <a:ext cx="152504" cy="50230"/>
            </a:xfrm>
            <a:custGeom>
              <a:avLst/>
              <a:gdLst/>
              <a:ahLst/>
              <a:cxnLst/>
              <a:rect l="l" t="t" r="r" b="b"/>
              <a:pathLst>
                <a:path w="4712" h="1552" extrusionOk="0">
                  <a:moveTo>
                    <a:pt x="0" y="1"/>
                  </a:moveTo>
                  <a:lnTo>
                    <a:pt x="0" y="1551"/>
                  </a:lnTo>
                  <a:lnTo>
                    <a:pt x="4712" y="1551"/>
                  </a:lnTo>
                  <a:lnTo>
                    <a:pt x="4712" y="1"/>
                  </a:lnTo>
                  <a:close/>
                </a:path>
              </a:pathLst>
            </a:custGeom>
            <a:solidFill>
              <a:srgbClr val="191919">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4" name="Google Shape;904;p38"/>
          <p:cNvGrpSpPr/>
          <p:nvPr/>
        </p:nvGrpSpPr>
        <p:grpSpPr>
          <a:xfrm flipH="1">
            <a:off x="3390708" y="3886888"/>
            <a:ext cx="2959289" cy="1101060"/>
            <a:chOff x="105500" y="3509671"/>
            <a:chExt cx="3622140" cy="1633621"/>
          </a:xfrm>
        </p:grpSpPr>
        <p:grpSp>
          <p:nvGrpSpPr>
            <p:cNvPr id="905" name="Google Shape;905;p38"/>
            <p:cNvGrpSpPr/>
            <p:nvPr/>
          </p:nvGrpSpPr>
          <p:grpSpPr>
            <a:xfrm>
              <a:off x="714587" y="4199402"/>
              <a:ext cx="3013054" cy="943890"/>
              <a:chOff x="714587" y="4199402"/>
              <a:chExt cx="3013054" cy="943890"/>
            </a:xfrm>
          </p:grpSpPr>
          <p:sp>
            <p:nvSpPr>
              <p:cNvPr id="906" name="Google Shape;906;p38"/>
              <p:cNvSpPr/>
              <p:nvPr/>
            </p:nvSpPr>
            <p:spPr>
              <a:xfrm>
                <a:off x="1299137" y="4447420"/>
                <a:ext cx="153389" cy="153389"/>
              </a:xfrm>
              <a:custGeom>
                <a:avLst/>
                <a:gdLst/>
                <a:ahLst/>
                <a:cxnLst/>
                <a:rect l="l" t="t" r="r" b="b"/>
                <a:pathLst>
                  <a:path w="5320" h="5320" extrusionOk="0">
                    <a:moveTo>
                      <a:pt x="2675" y="0"/>
                    </a:moveTo>
                    <a:cubicBezTo>
                      <a:pt x="1186" y="0"/>
                      <a:pt x="1" y="1216"/>
                      <a:pt x="1" y="2675"/>
                    </a:cubicBezTo>
                    <a:cubicBezTo>
                      <a:pt x="1" y="4134"/>
                      <a:pt x="1186" y="5319"/>
                      <a:pt x="2675" y="5319"/>
                    </a:cubicBezTo>
                    <a:cubicBezTo>
                      <a:pt x="4134" y="5319"/>
                      <a:pt x="5320" y="4134"/>
                      <a:pt x="5320" y="2675"/>
                    </a:cubicBezTo>
                    <a:cubicBezTo>
                      <a:pt x="5320" y="1216"/>
                      <a:pt x="4134" y="0"/>
                      <a:pt x="2675" y="0"/>
                    </a:cubicBezTo>
                    <a:close/>
                  </a:path>
                </a:pathLst>
              </a:custGeom>
              <a:solidFill>
                <a:srgbClr val="E2F7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8"/>
              <p:cNvSpPr/>
              <p:nvPr/>
            </p:nvSpPr>
            <p:spPr>
              <a:xfrm>
                <a:off x="3145685" y="4794447"/>
                <a:ext cx="309373" cy="139376"/>
              </a:xfrm>
              <a:custGeom>
                <a:avLst/>
                <a:gdLst/>
                <a:ahLst/>
                <a:cxnLst/>
                <a:rect l="l" t="t" r="r" b="b"/>
                <a:pathLst>
                  <a:path w="10730" h="4834" extrusionOk="0">
                    <a:moveTo>
                      <a:pt x="0" y="1"/>
                    </a:moveTo>
                    <a:lnTo>
                      <a:pt x="0" y="4834"/>
                    </a:lnTo>
                    <a:lnTo>
                      <a:pt x="10730" y="4834"/>
                    </a:lnTo>
                    <a:lnTo>
                      <a:pt x="10730" y="1"/>
                    </a:lnTo>
                    <a:close/>
                  </a:path>
                </a:pathLst>
              </a:custGeom>
              <a:solidFill>
                <a:srgbClr val="44AC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8"/>
              <p:cNvSpPr/>
              <p:nvPr/>
            </p:nvSpPr>
            <p:spPr>
              <a:xfrm>
                <a:off x="2861743" y="4933795"/>
                <a:ext cx="492546" cy="209497"/>
              </a:xfrm>
              <a:custGeom>
                <a:avLst/>
                <a:gdLst/>
                <a:ahLst/>
                <a:cxnLst/>
                <a:rect l="l" t="t" r="r" b="b"/>
                <a:pathLst>
                  <a:path w="17083" h="7266" extrusionOk="0">
                    <a:moveTo>
                      <a:pt x="0" y="1"/>
                    </a:moveTo>
                    <a:lnTo>
                      <a:pt x="0" y="7265"/>
                    </a:lnTo>
                    <a:lnTo>
                      <a:pt x="17082" y="7265"/>
                    </a:lnTo>
                    <a:lnTo>
                      <a:pt x="17082" y="1"/>
                    </a:lnTo>
                    <a:close/>
                  </a:path>
                </a:pathLst>
              </a:custGeom>
              <a:solidFill>
                <a:srgbClr val="44AC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8"/>
              <p:cNvSpPr/>
              <p:nvPr/>
            </p:nvSpPr>
            <p:spPr>
              <a:xfrm>
                <a:off x="1076550" y="4200267"/>
                <a:ext cx="1355791" cy="258570"/>
              </a:xfrm>
              <a:custGeom>
                <a:avLst/>
                <a:gdLst/>
                <a:ahLst/>
                <a:cxnLst/>
                <a:rect l="l" t="t" r="r" b="b"/>
                <a:pathLst>
                  <a:path w="47023" h="8968" extrusionOk="0">
                    <a:moveTo>
                      <a:pt x="1459" y="1"/>
                    </a:moveTo>
                    <a:cubicBezTo>
                      <a:pt x="669" y="1"/>
                      <a:pt x="0" y="669"/>
                      <a:pt x="0" y="1460"/>
                    </a:cubicBezTo>
                    <a:lnTo>
                      <a:pt x="0" y="7508"/>
                    </a:lnTo>
                    <a:cubicBezTo>
                      <a:pt x="0" y="8329"/>
                      <a:pt x="669" y="8967"/>
                      <a:pt x="1459" y="8967"/>
                    </a:cubicBezTo>
                    <a:lnTo>
                      <a:pt x="47022" y="8967"/>
                    </a:lnTo>
                    <a:lnTo>
                      <a:pt x="47022" y="8207"/>
                    </a:lnTo>
                    <a:cubicBezTo>
                      <a:pt x="46657" y="8207"/>
                      <a:pt x="46323" y="7903"/>
                      <a:pt x="46323" y="7508"/>
                    </a:cubicBezTo>
                    <a:lnTo>
                      <a:pt x="46323" y="1460"/>
                    </a:lnTo>
                    <a:cubicBezTo>
                      <a:pt x="46323" y="1064"/>
                      <a:pt x="46657" y="761"/>
                      <a:pt x="47022" y="761"/>
                    </a:cubicBezTo>
                    <a:lnTo>
                      <a:pt x="4702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8"/>
              <p:cNvSpPr/>
              <p:nvPr/>
            </p:nvSpPr>
            <p:spPr>
              <a:xfrm>
                <a:off x="1077415" y="4427266"/>
                <a:ext cx="1354926" cy="31572"/>
              </a:xfrm>
              <a:custGeom>
                <a:avLst/>
                <a:gdLst/>
                <a:ahLst/>
                <a:cxnLst/>
                <a:rect l="l" t="t" r="r" b="b"/>
                <a:pathLst>
                  <a:path w="46993" h="1095" extrusionOk="0">
                    <a:moveTo>
                      <a:pt x="0" y="0"/>
                    </a:moveTo>
                    <a:cubicBezTo>
                      <a:pt x="183" y="638"/>
                      <a:pt x="760" y="1094"/>
                      <a:pt x="1429" y="1094"/>
                    </a:cubicBezTo>
                    <a:lnTo>
                      <a:pt x="46992" y="1094"/>
                    </a:lnTo>
                    <a:lnTo>
                      <a:pt x="46992" y="334"/>
                    </a:lnTo>
                    <a:cubicBezTo>
                      <a:pt x="46749" y="334"/>
                      <a:pt x="46536" y="213"/>
                      <a:pt x="46415" y="0"/>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8"/>
              <p:cNvSpPr/>
              <p:nvPr/>
            </p:nvSpPr>
            <p:spPr>
              <a:xfrm>
                <a:off x="1078280" y="4199402"/>
                <a:ext cx="1354061" cy="31572"/>
              </a:xfrm>
              <a:custGeom>
                <a:avLst/>
                <a:gdLst/>
                <a:ahLst/>
                <a:cxnLst/>
                <a:rect l="l" t="t" r="r" b="b"/>
                <a:pathLst>
                  <a:path w="46963" h="1095" extrusionOk="0">
                    <a:moveTo>
                      <a:pt x="1399" y="0"/>
                    </a:moveTo>
                    <a:cubicBezTo>
                      <a:pt x="761" y="0"/>
                      <a:pt x="183" y="456"/>
                      <a:pt x="1" y="1094"/>
                    </a:cubicBezTo>
                    <a:lnTo>
                      <a:pt x="46385" y="1094"/>
                    </a:lnTo>
                    <a:cubicBezTo>
                      <a:pt x="46537" y="912"/>
                      <a:pt x="46749" y="791"/>
                      <a:pt x="46962" y="791"/>
                    </a:cubicBezTo>
                    <a:lnTo>
                      <a:pt x="46962" y="31"/>
                    </a:lnTo>
                    <a:lnTo>
                      <a:pt x="46932" y="31"/>
                    </a:lnTo>
                    <a:lnTo>
                      <a:pt x="4693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38"/>
              <p:cNvSpPr/>
              <p:nvPr/>
            </p:nvSpPr>
            <p:spPr>
              <a:xfrm>
                <a:off x="2400740" y="4210791"/>
                <a:ext cx="1119191" cy="236657"/>
              </a:xfrm>
              <a:custGeom>
                <a:avLst/>
                <a:gdLst/>
                <a:ahLst/>
                <a:cxnLst/>
                <a:rect l="l" t="t" r="r" b="b"/>
                <a:pathLst>
                  <a:path w="38817" h="8208" extrusionOk="0">
                    <a:moveTo>
                      <a:pt x="1095" y="0"/>
                    </a:moveTo>
                    <a:cubicBezTo>
                      <a:pt x="487" y="0"/>
                      <a:pt x="1" y="487"/>
                      <a:pt x="1" y="1095"/>
                    </a:cubicBezTo>
                    <a:lnTo>
                      <a:pt x="1" y="7113"/>
                    </a:lnTo>
                    <a:cubicBezTo>
                      <a:pt x="1" y="7721"/>
                      <a:pt x="487" y="8207"/>
                      <a:pt x="1095" y="8207"/>
                    </a:cubicBezTo>
                    <a:lnTo>
                      <a:pt x="38816" y="8207"/>
                    </a:lnTo>
                    <a:lnTo>
                      <a:pt x="3881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38"/>
              <p:cNvSpPr/>
              <p:nvPr/>
            </p:nvSpPr>
            <p:spPr>
              <a:xfrm>
                <a:off x="2500674" y="4280912"/>
                <a:ext cx="982439" cy="8765"/>
              </a:xfrm>
              <a:custGeom>
                <a:avLst/>
                <a:gdLst/>
                <a:ahLst/>
                <a:cxnLst/>
                <a:rect l="l" t="t" r="r" b="b"/>
                <a:pathLst>
                  <a:path w="34074" h="304" extrusionOk="0">
                    <a:moveTo>
                      <a:pt x="17052" y="0"/>
                    </a:moveTo>
                    <a:lnTo>
                      <a:pt x="8511" y="30"/>
                    </a:lnTo>
                    <a:cubicBezTo>
                      <a:pt x="5684" y="61"/>
                      <a:pt x="2827" y="91"/>
                      <a:pt x="0" y="152"/>
                    </a:cubicBezTo>
                    <a:cubicBezTo>
                      <a:pt x="2827" y="213"/>
                      <a:pt x="5684" y="274"/>
                      <a:pt x="8480" y="274"/>
                    </a:cubicBezTo>
                    <a:lnTo>
                      <a:pt x="17022" y="304"/>
                    </a:lnTo>
                    <a:lnTo>
                      <a:pt x="25532" y="274"/>
                    </a:lnTo>
                    <a:lnTo>
                      <a:pt x="29818" y="213"/>
                    </a:lnTo>
                    <a:lnTo>
                      <a:pt x="34074" y="152"/>
                    </a:lnTo>
                    <a:lnTo>
                      <a:pt x="29818" y="61"/>
                    </a:lnTo>
                    <a:lnTo>
                      <a:pt x="25563" y="30"/>
                    </a:lnTo>
                    <a:lnTo>
                      <a:pt x="1705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38"/>
              <p:cNvSpPr/>
              <p:nvPr/>
            </p:nvSpPr>
            <p:spPr>
              <a:xfrm>
                <a:off x="2500674" y="4351004"/>
                <a:ext cx="982439" cy="8794"/>
              </a:xfrm>
              <a:custGeom>
                <a:avLst/>
                <a:gdLst/>
                <a:ahLst/>
                <a:cxnLst/>
                <a:rect l="l" t="t" r="r" b="b"/>
                <a:pathLst>
                  <a:path w="34074" h="305" extrusionOk="0">
                    <a:moveTo>
                      <a:pt x="17052" y="1"/>
                    </a:moveTo>
                    <a:lnTo>
                      <a:pt x="8511" y="31"/>
                    </a:lnTo>
                    <a:cubicBezTo>
                      <a:pt x="5684" y="61"/>
                      <a:pt x="2827" y="92"/>
                      <a:pt x="0" y="153"/>
                    </a:cubicBezTo>
                    <a:cubicBezTo>
                      <a:pt x="2827" y="213"/>
                      <a:pt x="5684" y="244"/>
                      <a:pt x="8511" y="274"/>
                    </a:cubicBezTo>
                    <a:lnTo>
                      <a:pt x="17052" y="305"/>
                    </a:lnTo>
                    <a:lnTo>
                      <a:pt x="25563" y="274"/>
                    </a:lnTo>
                    <a:lnTo>
                      <a:pt x="29818" y="244"/>
                    </a:lnTo>
                    <a:lnTo>
                      <a:pt x="34074" y="153"/>
                    </a:lnTo>
                    <a:lnTo>
                      <a:pt x="29818" y="92"/>
                    </a:lnTo>
                    <a:lnTo>
                      <a:pt x="25563" y="31"/>
                    </a:lnTo>
                    <a:lnTo>
                      <a:pt x="1705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8"/>
              <p:cNvSpPr/>
              <p:nvPr/>
            </p:nvSpPr>
            <p:spPr>
              <a:xfrm>
                <a:off x="2390245" y="4199402"/>
                <a:ext cx="1129686" cy="259435"/>
              </a:xfrm>
              <a:custGeom>
                <a:avLst/>
                <a:gdLst/>
                <a:ahLst/>
                <a:cxnLst/>
                <a:rect l="l" t="t" r="r" b="b"/>
                <a:pathLst>
                  <a:path w="39181" h="8998" extrusionOk="0">
                    <a:moveTo>
                      <a:pt x="1459" y="0"/>
                    </a:moveTo>
                    <a:cubicBezTo>
                      <a:pt x="669" y="0"/>
                      <a:pt x="0" y="669"/>
                      <a:pt x="0" y="1490"/>
                    </a:cubicBezTo>
                    <a:lnTo>
                      <a:pt x="0" y="7538"/>
                    </a:lnTo>
                    <a:cubicBezTo>
                      <a:pt x="0" y="8329"/>
                      <a:pt x="669" y="8997"/>
                      <a:pt x="1459" y="8997"/>
                    </a:cubicBezTo>
                    <a:lnTo>
                      <a:pt x="39180" y="8997"/>
                    </a:lnTo>
                    <a:lnTo>
                      <a:pt x="39180" y="8207"/>
                    </a:lnTo>
                    <a:lnTo>
                      <a:pt x="1459" y="8207"/>
                    </a:lnTo>
                    <a:cubicBezTo>
                      <a:pt x="1094" y="8207"/>
                      <a:pt x="760" y="7903"/>
                      <a:pt x="760" y="7508"/>
                    </a:cubicBezTo>
                    <a:lnTo>
                      <a:pt x="760" y="1490"/>
                    </a:lnTo>
                    <a:cubicBezTo>
                      <a:pt x="760" y="1094"/>
                      <a:pt x="1094" y="760"/>
                      <a:pt x="1459" y="760"/>
                    </a:cubicBezTo>
                    <a:lnTo>
                      <a:pt x="39180" y="760"/>
                    </a:lnTo>
                    <a:lnTo>
                      <a:pt x="391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8"/>
              <p:cNvSpPr/>
              <p:nvPr/>
            </p:nvSpPr>
            <p:spPr>
              <a:xfrm>
                <a:off x="2124698" y="4231810"/>
                <a:ext cx="216503" cy="195484"/>
              </a:xfrm>
              <a:custGeom>
                <a:avLst/>
                <a:gdLst/>
                <a:ahLst/>
                <a:cxnLst/>
                <a:rect l="l" t="t" r="r" b="b"/>
                <a:pathLst>
                  <a:path w="7509" h="6780" extrusionOk="0">
                    <a:moveTo>
                      <a:pt x="0" y="1"/>
                    </a:moveTo>
                    <a:lnTo>
                      <a:pt x="0" y="6779"/>
                    </a:lnTo>
                    <a:lnTo>
                      <a:pt x="7508" y="6779"/>
                    </a:lnTo>
                    <a:lnTo>
                      <a:pt x="75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8"/>
              <p:cNvSpPr/>
              <p:nvPr/>
            </p:nvSpPr>
            <p:spPr>
              <a:xfrm>
                <a:off x="1175561" y="4319461"/>
                <a:ext cx="713403" cy="19318"/>
              </a:xfrm>
              <a:custGeom>
                <a:avLst/>
                <a:gdLst/>
                <a:ahLst/>
                <a:cxnLst/>
                <a:rect l="l" t="t" r="r" b="b"/>
                <a:pathLst>
                  <a:path w="24743" h="670" extrusionOk="0">
                    <a:moveTo>
                      <a:pt x="1" y="0"/>
                    </a:moveTo>
                    <a:lnTo>
                      <a:pt x="1" y="669"/>
                    </a:lnTo>
                    <a:lnTo>
                      <a:pt x="24743" y="669"/>
                    </a:lnTo>
                    <a:lnTo>
                      <a:pt x="2474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8"/>
              <p:cNvSpPr/>
              <p:nvPr/>
            </p:nvSpPr>
            <p:spPr>
              <a:xfrm>
                <a:off x="985382" y="4459673"/>
                <a:ext cx="1581030" cy="389152"/>
              </a:xfrm>
              <a:custGeom>
                <a:avLst/>
                <a:gdLst/>
                <a:ahLst/>
                <a:cxnLst/>
                <a:rect l="l" t="t" r="r" b="b"/>
                <a:pathLst>
                  <a:path w="54835" h="13497" extrusionOk="0">
                    <a:moveTo>
                      <a:pt x="1460" y="1"/>
                    </a:moveTo>
                    <a:cubicBezTo>
                      <a:pt x="639" y="1"/>
                      <a:pt x="1" y="639"/>
                      <a:pt x="1" y="1460"/>
                    </a:cubicBezTo>
                    <a:lnTo>
                      <a:pt x="1" y="12007"/>
                    </a:lnTo>
                    <a:cubicBezTo>
                      <a:pt x="1" y="12828"/>
                      <a:pt x="639" y="13496"/>
                      <a:pt x="1460" y="13496"/>
                    </a:cubicBezTo>
                    <a:lnTo>
                      <a:pt x="54835" y="13496"/>
                    </a:lnTo>
                    <a:lnTo>
                      <a:pt x="54835" y="12736"/>
                    </a:lnTo>
                    <a:cubicBezTo>
                      <a:pt x="54440" y="12736"/>
                      <a:pt x="54105" y="12402"/>
                      <a:pt x="54105" y="12037"/>
                    </a:cubicBezTo>
                    <a:lnTo>
                      <a:pt x="54105" y="1460"/>
                    </a:lnTo>
                    <a:cubicBezTo>
                      <a:pt x="54105" y="1065"/>
                      <a:pt x="54440" y="761"/>
                      <a:pt x="54835" y="761"/>
                    </a:cubicBezTo>
                    <a:lnTo>
                      <a:pt x="5483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38"/>
              <p:cNvSpPr/>
              <p:nvPr/>
            </p:nvSpPr>
            <p:spPr>
              <a:xfrm>
                <a:off x="986275" y="4816360"/>
                <a:ext cx="1580136" cy="31572"/>
              </a:xfrm>
              <a:custGeom>
                <a:avLst/>
                <a:gdLst/>
                <a:ahLst/>
                <a:cxnLst/>
                <a:rect l="l" t="t" r="r" b="b"/>
                <a:pathLst>
                  <a:path w="54804" h="1095" extrusionOk="0">
                    <a:moveTo>
                      <a:pt x="0" y="1"/>
                    </a:moveTo>
                    <a:cubicBezTo>
                      <a:pt x="183" y="669"/>
                      <a:pt x="760" y="1095"/>
                      <a:pt x="1429" y="1095"/>
                    </a:cubicBezTo>
                    <a:lnTo>
                      <a:pt x="54804" y="1095"/>
                    </a:lnTo>
                    <a:lnTo>
                      <a:pt x="54804" y="335"/>
                    </a:lnTo>
                    <a:cubicBezTo>
                      <a:pt x="54561" y="335"/>
                      <a:pt x="54317" y="213"/>
                      <a:pt x="54196"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38"/>
              <p:cNvSpPr/>
              <p:nvPr/>
            </p:nvSpPr>
            <p:spPr>
              <a:xfrm>
                <a:off x="987140" y="4458808"/>
                <a:ext cx="1579271" cy="31572"/>
              </a:xfrm>
              <a:custGeom>
                <a:avLst/>
                <a:gdLst/>
                <a:ahLst/>
                <a:cxnLst/>
                <a:rect l="l" t="t" r="r" b="b"/>
                <a:pathLst>
                  <a:path w="54774" h="1095" extrusionOk="0">
                    <a:moveTo>
                      <a:pt x="1399" y="0"/>
                    </a:moveTo>
                    <a:cubicBezTo>
                      <a:pt x="730" y="0"/>
                      <a:pt x="153" y="456"/>
                      <a:pt x="1" y="1095"/>
                    </a:cubicBezTo>
                    <a:lnTo>
                      <a:pt x="54196" y="1095"/>
                    </a:lnTo>
                    <a:cubicBezTo>
                      <a:pt x="54318" y="882"/>
                      <a:pt x="54531" y="791"/>
                      <a:pt x="54774" y="791"/>
                    </a:cubicBezTo>
                    <a:lnTo>
                      <a:pt x="54774" y="31"/>
                    </a:lnTo>
                    <a:lnTo>
                      <a:pt x="54743" y="31"/>
                    </a:lnTo>
                    <a:lnTo>
                      <a:pt x="5474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8"/>
              <p:cNvSpPr/>
              <p:nvPr/>
            </p:nvSpPr>
            <p:spPr>
              <a:xfrm>
                <a:off x="2534840" y="4470197"/>
                <a:ext cx="1118297" cy="367240"/>
              </a:xfrm>
              <a:custGeom>
                <a:avLst/>
                <a:gdLst/>
                <a:ahLst/>
                <a:cxnLst/>
                <a:rect l="l" t="t" r="r" b="b"/>
                <a:pathLst>
                  <a:path w="38786" h="12737" extrusionOk="0">
                    <a:moveTo>
                      <a:pt x="1095" y="0"/>
                    </a:moveTo>
                    <a:cubicBezTo>
                      <a:pt x="487" y="0"/>
                      <a:pt x="0" y="487"/>
                      <a:pt x="0" y="1095"/>
                    </a:cubicBezTo>
                    <a:lnTo>
                      <a:pt x="0" y="11642"/>
                    </a:lnTo>
                    <a:cubicBezTo>
                      <a:pt x="0" y="12250"/>
                      <a:pt x="487" y="12736"/>
                      <a:pt x="1095" y="12736"/>
                    </a:cubicBezTo>
                    <a:lnTo>
                      <a:pt x="38785" y="12736"/>
                    </a:lnTo>
                    <a:lnTo>
                      <a:pt x="3878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8"/>
              <p:cNvSpPr/>
              <p:nvPr/>
            </p:nvSpPr>
            <p:spPr>
              <a:xfrm>
                <a:off x="2612832" y="4539424"/>
                <a:ext cx="982467" cy="9688"/>
              </a:xfrm>
              <a:custGeom>
                <a:avLst/>
                <a:gdLst/>
                <a:ahLst/>
                <a:cxnLst/>
                <a:rect l="l" t="t" r="r" b="b"/>
                <a:pathLst>
                  <a:path w="34075" h="336" extrusionOk="0">
                    <a:moveTo>
                      <a:pt x="17022" y="1"/>
                    </a:moveTo>
                    <a:lnTo>
                      <a:pt x="8512" y="61"/>
                    </a:lnTo>
                    <a:cubicBezTo>
                      <a:pt x="5654" y="61"/>
                      <a:pt x="2828" y="92"/>
                      <a:pt x="1" y="183"/>
                    </a:cubicBezTo>
                    <a:cubicBezTo>
                      <a:pt x="2828" y="244"/>
                      <a:pt x="5685" y="274"/>
                      <a:pt x="8512" y="305"/>
                    </a:cubicBezTo>
                    <a:lnTo>
                      <a:pt x="17022" y="335"/>
                    </a:lnTo>
                    <a:lnTo>
                      <a:pt x="25533" y="305"/>
                    </a:lnTo>
                    <a:lnTo>
                      <a:pt x="29789" y="244"/>
                    </a:lnTo>
                    <a:lnTo>
                      <a:pt x="34074" y="183"/>
                    </a:lnTo>
                    <a:lnTo>
                      <a:pt x="29789" y="92"/>
                    </a:lnTo>
                    <a:lnTo>
                      <a:pt x="25533" y="61"/>
                    </a:lnTo>
                    <a:lnTo>
                      <a:pt x="1702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8"/>
              <p:cNvSpPr/>
              <p:nvPr/>
            </p:nvSpPr>
            <p:spPr>
              <a:xfrm>
                <a:off x="2612832" y="4573619"/>
                <a:ext cx="982467" cy="8794"/>
              </a:xfrm>
              <a:custGeom>
                <a:avLst/>
                <a:gdLst/>
                <a:ahLst/>
                <a:cxnLst/>
                <a:rect l="l" t="t" r="r" b="b"/>
                <a:pathLst>
                  <a:path w="34075" h="305" extrusionOk="0">
                    <a:moveTo>
                      <a:pt x="17022" y="0"/>
                    </a:moveTo>
                    <a:lnTo>
                      <a:pt x="8512" y="31"/>
                    </a:lnTo>
                    <a:cubicBezTo>
                      <a:pt x="5654" y="61"/>
                      <a:pt x="2828" y="91"/>
                      <a:pt x="1" y="152"/>
                    </a:cubicBezTo>
                    <a:cubicBezTo>
                      <a:pt x="2828" y="213"/>
                      <a:pt x="5685" y="243"/>
                      <a:pt x="8512" y="274"/>
                    </a:cubicBezTo>
                    <a:lnTo>
                      <a:pt x="17022" y="304"/>
                    </a:lnTo>
                    <a:lnTo>
                      <a:pt x="25533" y="274"/>
                    </a:lnTo>
                    <a:lnTo>
                      <a:pt x="29789" y="243"/>
                    </a:lnTo>
                    <a:lnTo>
                      <a:pt x="34074" y="152"/>
                    </a:lnTo>
                    <a:lnTo>
                      <a:pt x="29789" y="91"/>
                    </a:lnTo>
                    <a:lnTo>
                      <a:pt x="25533" y="31"/>
                    </a:lnTo>
                    <a:lnTo>
                      <a:pt x="1702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8"/>
              <p:cNvSpPr/>
              <p:nvPr/>
            </p:nvSpPr>
            <p:spPr>
              <a:xfrm>
                <a:off x="2612832" y="4684913"/>
                <a:ext cx="982467" cy="9659"/>
              </a:xfrm>
              <a:custGeom>
                <a:avLst/>
                <a:gdLst/>
                <a:ahLst/>
                <a:cxnLst/>
                <a:rect l="l" t="t" r="r" b="b"/>
                <a:pathLst>
                  <a:path w="34075" h="335" extrusionOk="0">
                    <a:moveTo>
                      <a:pt x="17022" y="0"/>
                    </a:moveTo>
                    <a:lnTo>
                      <a:pt x="8512" y="61"/>
                    </a:lnTo>
                    <a:cubicBezTo>
                      <a:pt x="5654" y="61"/>
                      <a:pt x="2828" y="92"/>
                      <a:pt x="1" y="183"/>
                    </a:cubicBezTo>
                    <a:cubicBezTo>
                      <a:pt x="2828" y="244"/>
                      <a:pt x="5685" y="274"/>
                      <a:pt x="8512" y="304"/>
                    </a:cubicBezTo>
                    <a:lnTo>
                      <a:pt x="17022" y="335"/>
                    </a:lnTo>
                    <a:lnTo>
                      <a:pt x="25533" y="304"/>
                    </a:lnTo>
                    <a:lnTo>
                      <a:pt x="29789" y="244"/>
                    </a:lnTo>
                    <a:lnTo>
                      <a:pt x="34074" y="183"/>
                    </a:lnTo>
                    <a:lnTo>
                      <a:pt x="29789" y="92"/>
                    </a:lnTo>
                    <a:lnTo>
                      <a:pt x="25533" y="61"/>
                    </a:lnTo>
                    <a:lnTo>
                      <a:pt x="1702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8"/>
              <p:cNvSpPr/>
              <p:nvPr/>
            </p:nvSpPr>
            <p:spPr>
              <a:xfrm>
                <a:off x="2523451" y="4458808"/>
                <a:ext cx="1129686" cy="389123"/>
              </a:xfrm>
              <a:custGeom>
                <a:avLst/>
                <a:gdLst/>
                <a:ahLst/>
                <a:cxnLst/>
                <a:rect l="l" t="t" r="r" b="b"/>
                <a:pathLst>
                  <a:path w="39181" h="13496" extrusionOk="0">
                    <a:moveTo>
                      <a:pt x="1490" y="0"/>
                    </a:moveTo>
                    <a:cubicBezTo>
                      <a:pt x="669" y="0"/>
                      <a:pt x="0" y="669"/>
                      <a:pt x="0" y="1490"/>
                    </a:cubicBezTo>
                    <a:lnTo>
                      <a:pt x="0" y="12037"/>
                    </a:lnTo>
                    <a:cubicBezTo>
                      <a:pt x="0" y="12858"/>
                      <a:pt x="669" y="13496"/>
                      <a:pt x="1490" y="13496"/>
                    </a:cubicBezTo>
                    <a:lnTo>
                      <a:pt x="39180" y="13496"/>
                    </a:lnTo>
                    <a:lnTo>
                      <a:pt x="39180" y="12736"/>
                    </a:lnTo>
                    <a:lnTo>
                      <a:pt x="1490" y="12736"/>
                    </a:lnTo>
                    <a:cubicBezTo>
                      <a:pt x="1095" y="12736"/>
                      <a:pt x="760" y="12402"/>
                      <a:pt x="760" y="12007"/>
                    </a:cubicBezTo>
                    <a:lnTo>
                      <a:pt x="760" y="1459"/>
                    </a:lnTo>
                    <a:cubicBezTo>
                      <a:pt x="760" y="1095"/>
                      <a:pt x="1095" y="760"/>
                      <a:pt x="1490" y="760"/>
                    </a:cubicBezTo>
                    <a:lnTo>
                      <a:pt x="39180" y="760"/>
                    </a:lnTo>
                    <a:lnTo>
                      <a:pt x="391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8"/>
              <p:cNvSpPr/>
              <p:nvPr/>
            </p:nvSpPr>
            <p:spPr>
              <a:xfrm>
                <a:off x="1027448" y="4598156"/>
                <a:ext cx="937777" cy="109564"/>
              </a:xfrm>
              <a:custGeom>
                <a:avLst/>
                <a:gdLst/>
                <a:ahLst/>
                <a:cxnLst/>
                <a:rect l="l" t="t" r="r" b="b"/>
                <a:pathLst>
                  <a:path w="32525" h="3800" extrusionOk="0">
                    <a:moveTo>
                      <a:pt x="1" y="0"/>
                    </a:moveTo>
                    <a:lnTo>
                      <a:pt x="1" y="3800"/>
                    </a:lnTo>
                    <a:lnTo>
                      <a:pt x="32524" y="3800"/>
                    </a:lnTo>
                    <a:lnTo>
                      <a:pt x="3252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8"/>
              <p:cNvSpPr/>
              <p:nvPr/>
            </p:nvSpPr>
            <p:spPr>
              <a:xfrm>
                <a:off x="2080872" y="4598156"/>
                <a:ext cx="326932" cy="109564"/>
              </a:xfrm>
              <a:custGeom>
                <a:avLst/>
                <a:gdLst/>
                <a:ahLst/>
                <a:cxnLst/>
                <a:rect l="l" t="t" r="r" b="b"/>
                <a:pathLst>
                  <a:path w="11339" h="3800" extrusionOk="0">
                    <a:moveTo>
                      <a:pt x="1" y="0"/>
                    </a:moveTo>
                    <a:lnTo>
                      <a:pt x="1" y="3800"/>
                    </a:lnTo>
                    <a:lnTo>
                      <a:pt x="11338" y="3800"/>
                    </a:lnTo>
                    <a:lnTo>
                      <a:pt x="1133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8"/>
              <p:cNvSpPr/>
              <p:nvPr/>
            </p:nvSpPr>
            <p:spPr>
              <a:xfrm>
                <a:off x="714587" y="4848797"/>
                <a:ext cx="1926328" cy="294495"/>
              </a:xfrm>
              <a:custGeom>
                <a:avLst/>
                <a:gdLst/>
                <a:ahLst/>
                <a:cxnLst/>
                <a:rect l="l" t="t" r="r" b="b"/>
                <a:pathLst>
                  <a:path w="66811" h="10214" extrusionOk="0">
                    <a:moveTo>
                      <a:pt x="1490" y="0"/>
                    </a:moveTo>
                    <a:cubicBezTo>
                      <a:pt x="669" y="0"/>
                      <a:pt x="1" y="669"/>
                      <a:pt x="1" y="1459"/>
                    </a:cubicBezTo>
                    <a:lnTo>
                      <a:pt x="1" y="8754"/>
                    </a:lnTo>
                    <a:cubicBezTo>
                      <a:pt x="1" y="9545"/>
                      <a:pt x="669" y="10213"/>
                      <a:pt x="1490" y="10213"/>
                    </a:cubicBezTo>
                    <a:lnTo>
                      <a:pt x="66810" y="10213"/>
                    </a:lnTo>
                    <a:lnTo>
                      <a:pt x="66810" y="9453"/>
                    </a:lnTo>
                    <a:cubicBezTo>
                      <a:pt x="66415" y="9453"/>
                      <a:pt x="66111" y="9149"/>
                      <a:pt x="66111" y="8754"/>
                    </a:cubicBezTo>
                    <a:lnTo>
                      <a:pt x="66111" y="1459"/>
                    </a:lnTo>
                    <a:cubicBezTo>
                      <a:pt x="66111" y="1064"/>
                      <a:pt x="66415" y="760"/>
                      <a:pt x="66810" y="760"/>
                    </a:cubicBezTo>
                    <a:lnTo>
                      <a:pt x="6681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8"/>
              <p:cNvSpPr/>
              <p:nvPr/>
            </p:nvSpPr>
            <p:spPr>
              <a:xfrm>
                <a:off x="716346" y="5110827"/>
                <a:ext cx="1924569" cy="32465"/>
              </a:xfrm>
              <a:custGeom>
                <a:avLst/>
                <a:gdLst/>
                <a:ahLst/>
                <a:cxnLst/>
                <a:rect l="l" t="t" r="r" b="b"/>
                <a:pathLst>
                  <a:path w="66750" h="1126" extrusionOk="0">
                    <a:moveTo>
                      <a:pt x="0" y="1"/>
                    </a:moveTo>
                    <a:cubicBezTo>
                      <a:pt x="183" y="669"/>
                      <a:pt x="760" y="1095"/>
                      <a:pt x="1429" y="1125"/>
                    </a:cubicBezTo>
                    <a:lnTo>
                      <a:pt x="66749" y="1125"/>
                    </a:lnTo>
                    <a:lnTo>
                      <a:pt x="66749" y="365"/>
                    </a:lnTo>
                    <a:cubicBezTo>
                      <a:pt x="66506" y="335"/>
                      <a:pt x="66263" y="213"/>
                      <a:pt x="66141" y="1"/>
                    </a:cubicBez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8"/>
              <p:cNvSpPr/>
              <p:nvPr/>
            </p:nvSpPr>
            <p:spPr>
              <a:xfrm>
                <a:off x="716346" y="4847903"/>
                <a:ext cx="1924569" cy="31600"/>
              </a:xfrm>
              <a:custGeom>
                <a:avLst/>
                <a:gdLst/>
                <a:ahLst/>
                <a:cxnLst/>
                <a:rect l="l" t="t" r="r" b="b"/>
                <a:pathLst>
                  <a:path w="66750" h="1096" extrusionOk="0">
                    <a:moveTo>
                      <a:pt x="1429" y="1"/>
                    </a:moveTo>
                    <a:cubicBezTo>
                      <a:pt x="760" y="1"/>
                      <a:pt x="183" y="457"/>
                      <a:pt x="0" y="1095"/>
                    </a:cubicBezTo>
                    <a:lnTo>
                      <a:pt x="66172" y="1095"/>
                    </a:lnTo>
                    <a:cubicBezTo>
                      <a:pt x="66293" y="913"/>
                      <a:pt x="66506" y="791"/>
                      <a:pt x="66749" y="791"/>
                    </a:cubicBezTo>
                    <a:lnTo>
                      <a:pt x="66749" y="31"/>
                    </a:lnTo>
                    <a:lnTo>
                      <a:pt x="66719" y="31"/>
                    </a:lnTo>
                    <a:lnTo>
                      <a:pt x="667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8"/>
              <p:cNvSpPr/>
              <p:nvPr/>
            </p:nvSpPr>
            <p:spPr>
              <a:xfrm>
                <a:off x="2609343" y="4859321"/>
                <a:ext cx="1118297" cy="272582"/>
              </a:xfrm>
              <a:custGeom>
                <a:avLst/>
                <a:gdLst/>
                <a:ahLst/>
                <a:cxnLst/>
                <a:rect l="l" t="t" r="r" b="b"/>
                <a:pathLst>
                  <a:path w="38786" h="9454" extrusionOk="0">
                    <a:moveTo>
                      <a:pt x="1094" y="0"/>
                    </a:moveTo>
                    <a:cubicBezTo>
                      <a:pt x="486" y="0"/>
                      <a:pt x="0" y="486"/>
                      <a:pt x="0" y="1094"/>
                    </a:cubicBezTo>
                    <a:lnTo>
                      <a:pt x="0" y="8359"/>
                    </a:lnTo>
                    <a:cubicBezTo>
                      <a:pt x="0" y="8967"/>
                      <a:pt x="486" y="9453"/>
                      <a:pt x="1094" y="9453"/>
                    </a:cubicBezTo>
                    <a:lnTo>
                      <a:pt x="38785" y="9453"/>
                    </a:lnTo>
                    <a:lnTo>
                      <a:pt x="3878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8"/>
              <p:cNvSpPr/>
              <p:nvPr/>
            </p:nvSpPr>
            <p:spPr>
              <a:xfrm>
                <a:off x="2708354" y="4939936"/>
                <a:ext cx="982467" cy="9659"/>
              </a:xfrm>
              <a:custGeom>
                <a:avLst/>
                <a:gdLst/>
                <a:ahLst/>
                <a:cxnLst/>
                <a:rect l="l" t="t" r="r" b="b"/>
                <a:pathLst>
                  <a:path w="34075" h="335" extrusionOk="0">
                    <a:moveTo>
                      <a:pt x="17022" y="0"/>
                    </a:moveTo>
                    <a:lnTo>
                      <a:pt x="8512" y="31"/>
                    </a:lnTo>
                    <a:cubicBezTo>
                      <a:pt x="5685" y="61"/>
                      <a:pt x="2828" y="92"/>
                      <a:pt x="1" y="152"/>
                    </a:cubicBezTo>
                    <a:cubicBezTo>
                      <a:pt x="2828" y="213"/>
                      <a:pt x="5685" y="244"/>
                      <a:pt x="8512" y="274"/>
                    </a:cubicBezTo>
                    <a:lnTo>
                      <a:pt x="17022" y="335"/>
                    </a:lnTo>
                    <a:lnTo>
                      <a:pt x="25564" y="274"/>
                    </a:lnTo>
                    <a:lnTo>
                      <a:pt x="29819" y="244"/>
                    </a:lnTo>
                    <a:lnTo>
                      <a:pt x="34074" y="152"/>
                    </a:lnTo>
                    <a:lnTo>
                      <a:pt x="29819" y="92"/>
                    </a:lnTo>
                    <a:lnTo>
                      <a:pt x="25564" y="31"/>
                    </a:lnTo>
                    <a:lnTo>
                      <a:pt x="1702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8"/>
              <p:cNvSpPr/>
              <p:nvPr/>
            </p:nvSpPr>
            <p:spPr>
              <a:xfrm>
                <a:off x="2633880" y="5004781"/>
                <a:ext cx="982439" cy="9688"/>
              </a:xfrm>
              <a:custGeom>
                <a:avLst/>
                <a:gdLst/>
                <a:ahLst/>
                <a:cxnLst/>
                <a:rect l="l" t="t" r="r" b="b"/>
                <a:pathLst>
                  <a:path w="34074" h="336" extrusionOk="0">
                    <a:moveTo>
                      <a:pt x="17022" y="1"/>
                    </a:moveTo>
                    <a:lnTo>
                      <a:pt x="8511" y="31"/>
                    </a:lnTo>
                    <a:cubicBezTo>
                      <a:pt x="5654" y="62"/>
                      <a:pt x="2827" y="92"/>
                      <a:pt x="0" y="153"/>
                    </a:cubicBezTo>
                    <a:cubicBezTo>
                      <a:pt x="2827" y="244"/>
                      <a:pt x="5684" y="274"/>
                      <a:pt x="8511" y="274"/>
                    </a:cubicBezTo>
                    <a:lnTo>
                      <a:pt x="17022" y="335"/>
                    </a:lnTo>
                    <a:lnTo>
                      <a:pt x="25533" y="274"/>
                    </a:lnTo>
                    <a:lnTo>
                      <a:pt x="29818" y="244"/>
                    </a:lnTo>
                    <a:lnTo>
                      <a:pt x="34074" y="153"/>
                    </a:lnTo>
                    <a:lnTo>
                      <a:pt x="29818" y="92"/>
                    </a:lnTo>
                    <a:lnTo>
                      <a:pt x="25533" y="31"/>
                    </a:lnTo>
                    <a:lnTo>
                      <a:pt x="1702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8"/>
              <p:cNvSpPr/>
              <p:nvPr/>
            </p:nvSpPr>
            <p:spPr>
              <a:xfrm>
                <a:off x="2693477" y="5046847"/>
                <a:ext cx="982439" cy="8794"/>
              </a:xfrm>
              <a:custGeom>
                <a:avLst/>
                <a:gdLst/>
                <a:ahLst/>
                <a:cxnLst/>
                <a:rect l="l" t="t" r="r" b="b"/>
                <a:pathLst>
                  <a:path w="34074" h="305" extrusionOk="0">
                    <a:moveTo>
                      <a:pt x="17052" y="1"/>
                    </a:moveTo>
                    <a:lnTo>
                      <a:pt x="8541" y="31"/>
                    </a:lnTo>
                    <a:cubicBezTo>
                      <a:pt x="5684" y="62"/>
                      <a:pt x="2857" y="92"/>
                      <a:pt x="0" y="153"/>
                    </a:cubicBezTo>
                    <a:cubicBezTo>
                      <a:pt x="2857" y="214"/>
                      <a:pt x="5684" y="244"/>
                      <a:pt x="8541" y="274"/>
                    </a:cubicBezTo>
                    <a:lnTo>
                      <a:pt x="17052" y="305"/>
                    </a:lnTo>
                    <a:lnTo>
                      <a:pt x="25563" y="274"/>
                    </a:lnTo>
                    <a:lnTo>
                      <a:pt x="29818" y="214"/>
                    </a:lnTo>
                    <a:lnTo>
                      <a:pt x="34074" y="153"/>
                    </a:lnTo>
                    <a:lnTo>
                      <a:pt x="29818" y="62"/>
                    </a:lnTo>
                    <a:lnTo>
                      <a:pt x="25563" y="31"/>
                    </a:lnTo>
                    <a:lnTo>
                      <a:pt x="1705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8"/>
              <p:cNvSpPr/>
              <p:nvPr/>
            </p:nvSpPr>
            <p:spPr>
              <a:xfrm>
                <a:off x="2597926" y="4847903"/>
                <a:ext cx="1129715" cy="295389"/>
              </a:xfrm>
              <a:custGeom>
                <a:avLst/>
                <a:gdLst/>
                <a:ahLst/>
                <a:cxnLst/>
                <a:rect l="l" t="t" r="r" b="b"/>
                <a:pathLst>
                  <a:path w="39182" h="10245" extrusionOk="0">
                    <a:moveTo>
                      <a:pt x="1490" y="1"/>
                    </a:moveTo>
                    <a:cubicBezTo>
                      <a:pt x="670" y="1"/>
                      <a:pt x="1" y="670"/>
                      <a:pt x="1" y="1490"/>
                    </a:cubicBezTo>
                    <a:lnTo>
                      <a:pt x="1" y="8755"/>
                    </a:lnTo>
                    <a:cubicBezTo>
                      <a:pt x="1" y="9576"/>
                      <a:pt x="670" y="10214"/>
                      <a:pt x="1490" y="10244"/>
                    </a:cubicBezTo>
                    <a:lnTo>
                      <a:pt x="39181" y="10244"/>
                    </a:lnTo>
                    <a:lnTo>
                      <a:pt x="39181" y="9454"/>
                    </a:lnTo>
                    <a:lnTo>
                      <a:pt x="1490" y="9454"/>
                    </a:lnTo>
                    <a:cubicBezTo>
                      <a:pt x="1095" y="9454"/>
                      <a:pt x="791" y="9150"/>
                      <a:pt x="791" y="8755"/>
                    </a:cubicBezTo>
                    <a:lnTo>
                      <a:pt x="791" y="1490"/>
                    </a:lnTo>
                    <a:cubicBezTo>
                      <a:pt x="791" y="1095"/>
                      <a:pt x="1095" y="761"/>
                      <a:pt x="1490" y="761"/>
                    </a:cubicBezTo>
                    <a:lnTo>
                      <a:pt x="39181" y="761"/>
                    </a:lnTo>
                    <a:lnTo>
                      <a:pt x="3918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8"/>
              <p:cNvSpPr/>
              <p:nvPr/>
            </p:nvSpPr>
            <p:spPr>
              <a:xfrm>
                <a:off x="2155376" y="4879475"/>
                <a:ext cx="326903" cy="232246"/>
              </a:xfrm>
              <a:custGeom>
                <a:avLst/>
                <a:gdLst/>
                <a:ahLst/>
                <a:cxnLst/>
                <a:rect l="l" t="t" r="r" b="b"/>
                <a:pathLst>
                  <a:path w="11338" h="8055" extrusionOk="0">
                    <a:moveTo>
                      <a:pt x="0" y="0"/>
                    </a:moveTo>
                    <a:lnTo>
                      <a:pt x="0" y="8055"/>
                    </a:lnTo>
                    <a:lnTo>
                      <a:pt x="11338" y="8055"/>
                    </a:lnTo>
                    <a:lnTo>
                      <a:pt x="1133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8"/>
              <p:cNvSpPr/>
              <p:nvPr/>
            </p:nvSpPr>
            <p:spPr>
              <a:xfrm>
                <a:off x="2155376" y="5111720"/>
                <a:ext cx="332179" cy="31572"/>
              </a:xfrm>
              <a:custGeom>
                <a:avLst/>
                <a:gdLst/>
                <a:ahLst/>
                <a:cxnLst/>
                <a:rect l="l" t="t" r="r" b="b"/>
                <a:pathLst>
                  <a:path w="11521" h="1095" extrusionOk="0">
                    <a:moveTo>
                      <a:pt x="0" y="0"/>
                    </a:moveTo>
                    <a:lnTo>
                      <a:pt x="152" y="1094"/>
                    </a:lnTo>
                    <a:lnTo>
                      <a:pt x="11520" y="1094"/>
                    </a:lnTo>
                    <a:lnTo>
                      <a:pt x="11338"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8"/>
              <p:cNvSpPr/>
              <p:nvPr/>
            </p:nvSpPr>
            <p:spPr>
              <a:xfrm>
                <a:off x="2155376" y="4847903"/>
                <a:ext cx="336562" cy="31600"/>
              </a:xfrm>
              <a:custGeom>
                <a:avLst/>
                <a:gdLst/>
                <a:ahLst/>
                <a:cxnLst/>
                <a:rect l="l" t="t" r="r" b="b"/>
                <a:pathLst>
                  <a:path w="11673" h="1096" extrusionOk="0">
                    <a:moveTo>
                      <a:pt x="335" y="1"/>
                    </a:moveTo>
                    <a:lnTo>
                      <a:pt x="0" y="1095"/>
                    </a:lnTo>
                    <a:lnTo>
                      <a:pt x="11338" y="1095"/>
                    </a:lnTo>
                    <a:lnTo>
                      <a:pt x="1167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39" name="Google Shape;939;p38"/>
            <p:cNvGrpSpPr/>
            <p:nvPr/>
          </p:nvGrpSpPr>
          <p:grpSpPr>
            <a:xfrm>
              <a:off x="105500" y="3509671"/>
              <a:ext cx="991233" cy="1633621"/>
              <a:chOff x="105500" y="3509671"/>
              <a:chExt cx="991233" cy="1633621"/>
            </a:xfrm>
          </p:grpSpPr>
          <p:sp>
            <p:nvSpPr>
              <p:cNvPr id="940" name="Google Shape;940;p38"/>
              <p:cNvSpPr/>
              <p:nvPr/>
            </p:nvSpPr>
            <p:spPr>
              <a:xfrm>
                <a:off x="789955" y="4879475"/>
                <a:ext cx="58761" cy="232246"/>
              </a:xfrm>
              <a:custGeom>
                <a:avLst/>
                <a:gdLst/>
                <a:ahLst/>
                <a:cxnLst/>
                <a:rect l="l" t="t" r="r" b="b"/>
                <a:pathLst>
                  <a:path w="2038" h="8055" extrusionOk="0">
                    <a:moveTo>
                      <a:pt x="1" y="0"/>
                    </a:moveTo>
                    <a:lnTo>
                      <a:pt x="1" y="8055"/>
                    </a:lnTo>
                    <a:lnTo>
                      <a:pt x="2037" y="8055"/>
                    </a:lnTo>
                    <a:lnTo>
                      <a:pt x="2037" y="0"/>
                    </a:lnTo>
                    <a:close/>
                  </a:path>
                </a:pathLst>
              </a:custGeom>
              <a:solidFill>
                <a:srgbClr val="FCAB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8"/>
              <p:cNvSpPr/>
              <p:nvPr/>
            </p:nvSpPr>
            <p:spPr>
              <a:xfrm>
                <a:off x="789955" y="5111720"/>
                <a:ext cx="63143" cy="31572"/>
              </a:xfrm>
              <a:custGeom>
                <a:avLst/>
                <a:gdLst/>
                <a:ahLst/>
                <a:cxnLst/>
                <a:rect l="l" t="t" r="r" b="b"/>
                <a:pathLst>
                  <a:path w="2190" h="1095" extrusionOk="0">
                    <a:moveTo>
                      <a:pt x="1" y="0"/>
                    </a:moveTo>
                    <a:lnTo>
                      <a:pt x="153" y="1094"/>
                    </a:lnTo>
                    <a:lnTo>
                      <a:pt x="2189" y="1094"/>
                    </a:lnTo>
                    <a:lnTo>
                      <a:pt x="2037" y="0"/>
                    </a:lnTo>
                    <a:close/>
                  </a:path>
                </a:pathLst>
              </a:custGeom>
              <a:solidFill>
                <a:srgbClr val="FC9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8"/>
              <p:cNvSpPr/>
              <p:nvPr/>
            </p:nvSpPr>
            <p:spPr>
              <a:xfrm>
                <a:off x="789955" y="4847903"/>
                <a:ext cx="68391" cy="31600"/>
              </a:xfrm>
              <a:custGeom>
                <a:avLst/>
                <a:gdLst/>
                <a:ahLst/>
                <a:cxnLst/>
                <a:rect l="l" t="t" r="r" b="b"/>
                <a:pathLst>
                  <a:path w="2372" h="1096" extrusionOk="0">
                    <a:moveTo>
                      <a:pt x="335" y="1"/>
                    </a:moveTo>
                    <a:lnTo>
                      <a:pt x="1" y="1095"/>
                    </a:lnTo>
                    <a:lnTo>
                      <a:pt x="2068" y="1095"/>
                    </a:lnTo>
                    <a:lnTo>
                      <a:pt x="2372" y="1"/>
                    </a:lnTo>
                    <a:close/>
                  </a:path>
                </a:pathLst>
              </a:custGeom>
              <a:solidFill>
                <a:srgbClr val="FFD2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8"/>
              <p:cNvSpPr/>
              <p:nvPr/>
            </p:nvSpPr>
            <p:spPr>
              <a:xfrm>
                <a:off x="210681" y="3654295"/>
                <a:ext cx="780871" cy="1345267"/>
              </a:xfrm>
              <a:custGeom>
                <a:avLst/>
                <a:gdLst/>
                <a:ahLst/>
                <a:cxnLst/>
                <a:rect l="l" t="t" r="r" b="b"/>
                <a:pathLst>
                  <a:path w="27083" h="46658" extrusionOk="0">
                    <a:moveTo>
                      <a:pt x="0" y="0"/>
                    </a:moveTo>
                    <a:lnTo>
                      <a:pt x="0" y="3101"/>
                    </a:lnTo>
                    <a:cubicBezTo>
                      <a:pt x="0" y="12037"/>
                      <a:pt x="5714" y="19575"/>
                      <a:pt x="10061" y="22675"/>
                    </a:cubicBezTo>
                    <a:cubicBezTo>
                      <a:pt x="10456" y="23010"/>
                      <a:pt x="10456" y="23618"/>
                      <a:pt x="10061" y="23952"/>
                    </a:cubicBezTo>
                    <a:cubicBezTo>
                      <a:pt x="5714" y="27052"/>
                      <a:pt x="0" y="34590"/>
                      <a:pt x="0" y="43527"/>
                    </a:cubicBezTo>
                    <a:lnTo>
                      <a:pt x="0" y="46657"/>
                    </a:lnTo>
                    <a:lnTo>
                      <a:pt x="27083" y="46657"/>
                    </a:lnTo>
                    <a:lnTo>
                      <a:pt x="27083" y="43527"/>
                    </a:lnTo>
                    <a:cubicBezTo>
                      <a:pt x="27083" y="34590"/>
                      <a:pt x="21368" y="27052"/>
                      <a:pt x="17022" y="23952"/>
                    </a:cubicBezTo>
                    <a:cubicBezTo>
                      <a:pt x="16627" y="23618"/>
                      <a:pt x="16627" y="23010"/>
                      <a:pt x="17022" y="22675"/>
                    </a:cubicBezTo>
                    <a:cubicBezTo>
                      <a:pt x="21368" y="19575"/>
                      <a:pt x="27083" y="12037"/>
                      <a:pt x="27083" y="3101"/>
                    </a:cubicBezTo>
                    <a:lnTo>
                      <a:pt x="27083"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8"/>
              <p:cNvSpPr/>
              <p:nvPr/>
            </p:nvSpPr>
            <p:spPr>
              <a:xfrm>
                <a:off x="265895" y="3945244"/>
                <a:ext cx="670442" cy="1054318"/>
              </a:xfrm>
              <a:custGeom>
                <a:avLst/>
                <a:gdLst/>
                <a:ahLst/>
                <a:cxnLst/>
                <a:rect l="l" t="t" r="r" b="b"/>
                <a:pathLst>
                  <a:path w="23253" h="36567" extrusionOk="0">
                    <a:moveTo>
                      <a:pt x="21946" y="1"/>
                    </a:moveTo>
                    <a:lnTo>
                      <a:pt x="21946" y="1"/>
                    </a:lnTo>
                    <a:cubicBezTo>
                      <a:pt x="21490" y="92"/>
                      <a:pt x="21034" y="213"/>
                      <a:pt x="20578" y="396"/>
                    </a:cubicBezTo>
                    <a:cubicBezTo>
                      <a:pt x="18511" y="1247"/>
                      <a:pt x="17052" y="3466"/>
                      <a:pt x="14955" y="4256"/>
                    </a:cubicBezTo>
                    <a:cubicBezTo>
                      <a:pt x="14286" y="4499"/>
                      <a:pt x="13587" y="4651"/>
                      <a:pt x="12857" y="4681"/>
                    </a:cubicBezTo>
                    <a:cubicBezTo>
                      <a:pt x="12265" y="4736"/>
                      <a:pt x="11679" y="4760"/>
                      <a:pt x="11098" y="4760"/>
                    </a:cubicBezTo>
                    <a:cubicBezTo>
                      <a:pt x="8761" y="4760"/>
                      <a:pt x="6502" y="4366"/>
                      <a:pt x="4164" y="3952"/>
                    </a:cubicBezTo>
                    <a:cubicBezTo>
                      <a:pt x="3942" y="3907"/>
                      <a:pt x="3703" y="3879"/>
                      <a:pt x="3460" y="3879"/>
                    </a:cubicBezTo>
                    <a:cubicBezTo>
                      <a:pt x="3371" y="3879"/>
                      <a:pt x="3281" y="3883"/>
                      <a:pt x="3192" y="3891"/>
                    </a:cubicBezTo>
                    <a:cubicBezTo>
                      <a:pt x="4620" y="6384"/>
                      <a:pt x="6505" y="8572"/>
                      <a:pt x="8754" y="10396"/>
                    </a:cubicBezTo>
                    <a:cubicBezTo>
                      <a:pt x="9210" y="10821"/>
                      <a:pt x="9635" y="11308"/>
                      <a:pt x="10000" y="11855"/>
                    </a:cubicBezTo>
                    <a:cubicBezTo>
                      <a:pt x="10213" y="12341"/>
                      <a:pt x="10091" y="13192"/>
                      <a:pt x="10487" y="13223"/>
                    </a:cubicBezTo>
                    <a:cubicBezTo>
                      <a:pt x="10882" y="13223"/>
                      <a:pt x="10942" y="13739"/>
                      <a:pt x="10942" y="14651"/>
                    </a:cubicBezTo>
                    <a:cubicBezTo>
                      <a:pt x="10942" y="15320"/>
                      <a:pt x="10882" y="17326"/>
                      <a:pt x="10882" y="18511"/>
                    </a:cubicBezTo>
                    <a:cubicBezTo>
                      <a:pt x="10758" y="18960"/>
                      <a:pt x="11193" y="19188"/>
                      <a:pt x="11622" y="19188"/>
                    </a:cubicBezTo>
                    <a:cubicBezTo>
                      <a:pt x="12036" y="19188"/>
                      <a:pt x="12445" y="18975"/>
                      <a:pt x="12341" y="18542"/>
                    </a:cubicBezTo>
                    <a:lnTo>
                      <a:pt x="12341" y="14773"/>
                    </a:lnTo>
                    <a:cubicBezTo>
                      <a:pt x="12310" y="13527"/>
                      <a:pt x="12645" y="13344"/>
                      <a:pt x="12979" y="13192"/>
                    </a:cubicBezTo>
                    <a:cubicBezTo>
                      <a:pt x="13344" y="13071"/>
                      <a:pt x="13313" y="12189"/>
                      <a:pt x="13374" y="11764"/>
                    </a:cubicBezTo>
                    <a:cubicBezTo>
                      <a:pt x="13435" y="11308"/>
                      <a:pt x="14408" y="10487"/>
                      <a:pt x="14408" y="10487"/>
                    </a:cubicBezTo>
                    <a:cubicBezTo>
                      <a:pt x="16930" y="8572"/>
                      <a:pt x="20183" y="4773"/>
                      <a:pt x="21946" y="1"/>
                    </a:cubicBezTo>
                    <a:close/>
                    <a:moveTo>
                      <a:pt x="11847" y="22221"/>
                    </a:moveTo>
                    <a:cubicBezTo>
                      <a:pt x="11703" y="22221"/>
                      <a:pt x="11560" y="22279"/>
                      <a:pt x="11459" y="22402"/>
                    </a:cubicBezTo>
                    <a:cubicBezTo>
                      <a:pt x="11155" y="22767"/>
                      <a:pt x="11398" y="23284"/>
                      <a:pt x="11854" y="23314"/>
                    </a:cubicBezTo>
                    <a:cubicBezTo>
                      <a:pt x="12189" y="23284"/>
                      <a:pt x="12432" y="23010"/>
                      <a:pt x="12401" y="22676"/>
                    </a:cubicBezTo>
                    <a:cubicBezTo>
                      <a:pt x="12344" y="22388"/>
                      <a:pt x="12093" y="22221"/>
                      <a:pt x="11847" y="22221"/>
                    </a:cubicBezTo>
                    <a:close/>
                    <a:moveTo>
                      <a:pt x="9834" y="22667"/>
                    </a:moveTo>
                    <a:cubicBezTo>
                      <a:pt x="9323" y="22667"/>
                      <a:pt x="9050" y="23280"/>
                      <a:pt x="9392" y="23679"/>
                    </a:cubicBezTo>
                    <a:cubicBezTo>
                      <a:pt x="9516" y="23823"/>
                      <a:pt x="9678" y="23887"/>
                      <a:pt x="9839" y="23887"/>
                    </a:cubicBezTo>
                    <a:cubicBezTo>
                      <a:pt x="10151" y="23887"/>
                      <a:pt x="10456" y="23645"/>
                      <a:pt x="10456" y="23284"/>
                    </a:cubicBezTo>
                    <a:cubicBezTo>
                      <a:pt x="10487" y="22980"/>
                      <a:pt x="10243" y="22706"/>
                      <a:pt x="9970" y="22676"/>
                    </a:cubicBezTo>
                    <a:lnTo>
                      <a:pt x="9939" y="22676"/>
                    </a:lnTo>
                    <a:cubicBezTo>
                      <a:pt x="9903" y="22670"/>
                      <a:pt x="9868" y="22667"/>
                      <a:pt x="9834" y="22667"/>
                    </a:cubicBezTo>
                    <a:close/>
                    <a:moveTo>
                      <a:pt x="11821" y="24699"/>
                    </a:moveTo>
                    <a:cubicBezTo>
                      <a:pt x="11140" y="24699"/>
                      <a:pt x="10487" y="25222"/>
                      <a:pt x="10487" y="26019"/>
                    </a:cubicBezTo>
                    <a:cubicBezTo>
                      <a:pt x="10426" y="26718"/>
                      <a:pt x="10942" y="27296"/>
                      <a:pt x="11642" y="27357"/>
                    </a:cubicBezTo>
                    <a:lnTo>
                      <a:pt x="11642" y="27326"/>
                    </a:lnTo>
                    <a:cubicBezTo>
                      <a:pt x="11713" y="27337"/>
                      <a:pt x="11783" y="27342"/>
                      <a:pt x="11851" y="27342"/>
                    </a:cubicBezTo>
                    <a:cubicBezTo>
                      <a:pt x="12942" y="27342"/>
                      <a:pt x="13571" y="26026"/>
                      <a:pt x="12827" y="25168"/>
                    </a:cubicBezTo>
                    <a:cubicBezTo>
                      <a:pt x="12544" y="24844"/>
                      <a:pt x="12179" y="24699"/>
                      <a:pt x="11821" y="24699"/>
                    </a:cubicBezTo>
                    <a:close/>
                    <a:moveTo>
                      <a:pt x="3473" y="24060"/>
                    </a:moveTo>
                    <a:cubicBezTo>
                      <a:pt x="3016" y="24060"/>
                      <a:pt x="2572" y="24340"/>
                      <a:pt x="2401" y="24834"/>
                    </a:cubicBezTo>
                    <a:cubicBezTo>
                      <a:pt x="851" y="28177"/>
                      <a:pt x="30" y="31825"/>
                      <a:pt x="0" y="35533"/>
                    </a:cubicBezTo>
                    <a:lnTo>
                      <a:pt x="0" y="36566"/>
                    </a:lnTo>
                    <a:lnTo>
                      <a:pt x="23253" y="36566"/>
                    </a:lnTo>
                    <a:lnTo>
                      <a:pt x="23253" y="35533"/>
                    </a:lnTo>
                    <a:cubicBezTo>
                      <a:pt x="23253" y="33831"/>
                      <a:pt x="23070" y="32129"/>
                      <a:pt x="22736" y="30457"/>
                    </a:cubicBezTo>
                    <a:cubicBezTo>
                      <a:pt x="22634" y="29845"/>
                      <a:pt x="22104" y="29404"/>
                      <a:pt x="21522" y="29404"/>
                    </a:cubicBezTo>
                    <a:cubicBezTo>
                      <a:pt x="21411" y="29404"/>
                      <a:pt x="21298" y="29420"/>
                      <a:pt x="21186" y="29454"/>
                    </a:cubicBezTo>
                    <a:cubicBezTo>
                      <a:pt x="21034" y="29515"/>
                      <a:pt x="20912" y="29545"/>
                      <a:pt x="20791" y="29606"/>
                    </a:cubicBezTo>
                    <a:cubicBezTo>
                      <a:pt x="19919" y="29835"/>
                      <a:pt x="19047" y="29943"/>
                      <a:pt x="18161" y="29943"/>
                    </a:cubicBezTo>
                    <a:cubicBezTo>
                      <a:pt x="17874" y="29943"/>
                      <a:pt x="17586" y="29932"/>
                      <a:pt x="17295" y="29910"/>
                    </a:cubicBezTo>
                    <a:cubicBezTo>
                      <a:pt x="15654" y="29849"/>
                      <a:pt x="14012" y="29606"/>
                      <a:pt x="12401" y="29180"/>
                    </a:cubicBezTo>
                    <a:cubicBezTo>
                      <a:pt x="11307" y="28846"/>
                      <a:pt x="10274" y="28420"/>
                      <a:pt x="9271" y="27904"/>
                    </a:cubicBezTo>
                    <a:cubicBezTo>
                      <a:pt x="7447" y="26931"/>
                      <a:pt x="5775" y="25746"/>
                      <a:pt x="4255" y="24378"/>
                    </a:cubicBezTo>
                    <a:cubicBezTo>
                      <a:pt x="4027" y="24161"/>
                      <a:pt x="3748" y="24060"/>
                      <a:pt x="3473" y="2406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8"/>
              <p:cNvSpPr/>
              <p:nvPr/>
            </p:nvSpPr>
            <p:spPr>
              <a:xfrm>
                <a:off x="752271" y="3948761"/>
                <a:ext cx="134129" cy="99933"/>
              </a:xfrm>
              <a:custGeom>
                <a:avLst/>
                <a:gdLst/>
                <a:ahLst/>
                <a:cxnLst/>
                <a:rect l="l" t="t" r="r" b="b"/>
                <a:pathLst>
                  <a:path w="4652" h="3466" extrusionOk="0">
                    <a:moveTo>
                      <a:pt x="4651" y="0"/>
                    </a:moveTo>
                    <a:lnTo>
                      <a:pt x="4651" y="0"/>
                    </a:lnTo>
                    <a:cubicBezTo>
                      <a:pt x="4317" y="61"/>
                      <a:pt x="4013" y="152"/>
                      <a:pt x="3709" y="274"/>
                    </a:cubicBezTo>
                    <a:cubicBezTo>
                      <a:pt x="2341" y="882"/>
                      <a:pt x="1216" y="2067"/>
                      <a:pt x="1" y="3009"/>
                    </a:cubicBezTo>
                    <a:cubicBezTo>
                      <a:pt x="426" y="3313"/>
                      <a:pt x="943" y="3465"/>
                      <a:pt x="1460" y="3465"/>
                    </a:cubicBezTo>
                    <a:cubicBezTo>
                      <a:pt x="2645" y="3435"/>
                      <a:pt x="3679" y="2675"/>
                      <a:pt x="4074" y="1581"/>
                    </a:cubicBezTo>
                    <a:cubicBezTo>
                      <a:pt x="4286" y="1064"/>
                      <a:pt x="4469" y="517"/>
                      <a:pt x="46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8"/>
              <p:cNvSpPr/>
              <p:nvPr/>
            </p:nvSpPr>
            <p:spPr>
              <a:xfrm>
                <a:off x="247471" y="3654295"/>
                <a:ext cx="321655" cy="1345267"/>
              </a:xfrm>
              <a:custGeom>
                <a:avLst/>
                <a:gdLst/>
                <a:ahLst/>
                <a:cxnLst/>
                <a:rect l="l" t="t" r="r" b="b"/>
                <a:pathLst>
                  <a:path w="11156" h="46658" extrusionOk="0">
                    <a:moveTo>
                      <a:pt x="1" y="0"/>
                    </a:moveTo>
                    <a:lnTo>
                      <a:pt x="1" y="3131"/>
                    </a:lnTo>
                    <a:cubicBezTo>
                      <a:pt x="1" y="12037"/>
                      <a:pt x="5168" y="19605"/>
                      <a:pt x="9119" y="22706"/>
                    </a:cubicBezTo>
                    <a:cubicBezTo>
                      <a:pt x="9515" y="23040"/>
                      <a:pt x="9515" y="23648"/>
                      <a:pt x="9119" y="23982"/>
                    </a:cubicBezTo>
                    <a:cubicBezTo>
                      <a:pt x="5168" y="27083"/>
                      <a:pt x="1" y="34621"/>
                      <a:pt x="1" y="43557"/>
                    </a:cubicBezTo>
                    <a:lnTo>
                      <a:pt x="1" y="46657"/>
                    </a:lnTo>
                    <a:lnTo>
                      <a:pt x="3587" y="46657"/>
                    </a:lnTo>
                    <a:lnTo>
                      <a:pt x="3587" y="43557"/>
                    </a:lnTo>
                    <a:cubicBezTo>
                      <a:pt x="3587" y="36992"/>
                      <a:pt x="5411" y="31156"/>
                      <a:pt x="7569" y="27295"/>
                    </a:cubicBezTo>
                    <a:cubicBezTo>
                      <a:pt x="7622" y="27163"/>
                      <a:pt x="7790" y="27077"/>
                      <a:pt x="7953" y="27077"/>
                    </a:cubicBezTo>
                    <a:cubicBezTo>
                      <a:pt x="7978" y="27077"/>
                      <a:pt x="8002" y="27079"/>
                      <a:pt x="8025" y="27083"/>
                    </a:cubicBezTo>
                    <a:cubicBezTo>
                      <a:pt x="8360" y="27143"/>
                      <a:pt x="8512" y="27539"/>
                      <a:pt x="8360" y="27843"/>
                    </a:cubicBezTo>
                    <a:cubicBezTo>
                      <a:pt x="6171" y="32797"/>
                      <a:pt x="5077" y="38147"/>
                      <a:pt x="5107" y="43557"/>
                    </a:cubicBezTo>
                    <a:lnTo>
                      <a:pt x="5107" y="46657"/>
                    </a:lnTo>
                    <a:lnTo>
                      <a:pt x="7265" y="46657"/>
                    </a:lnTo>
                    <a:lnTo>
                      <a:pt x="7265" y="43557"/>
                    </a:lnTo>
                    <a:cubicBezTo>
                      <a:pt x="7265" y="34621"/>
                      <a:pt x="9393" y="27083"/>
                      <a:pt x="11004" y="23982"/>
                    </a:cubicBezTo>
                    <a:cubicBezTo>
                      <a:pt x="11156" y="23557"/>
                      <a:pt x="11156" y="23101"/>
                      <a:pt x="10974" y="22675"/>
                    </a:cubicBezTo>
                    <a:cubicBezTo>
                      <a:pt x="9363" y="19575"/>
                      <a:pt x="7265" y="12037"/>
                      <a:pt x="7265" y="3101"/>
                    </a:cubicBezTo>
                    <a:lnTo>
                      <a:pt x="7265" y="0"/>
                    </a:lnTo>
                    <a:lnTo>
                      <a:pt x="5107" y="0"/>
                    </a:lnTo>
                    <a:lnTo>
                      <a:pt x="5107" y="3101"/>
                    </a:lnTo>
                    <a:cubicBezTo>
                      <a:pt x="5107" y="7477"/>
                      <a:pt x="5806" y="11824"/>
                      <a:pt x="7204" y="15988"/>
                    </a:cubicBezTo>
                    <a:cubicBezTo>
                      <a:pt x="7351" y="16341"/>
                      <a:pt x="7101" y="16750"/>
                      <a:pt x="6700" y="16750"/>
                    </a:cubicBezTo>
                    <a:cubicBezTo>
                      <a:pt x="6686" y="16750"/>
                      <a:pt x="6672" y="16749"/>
                      <a:pt x="6657" y="16748"/>
                    </a:cubicBezTo>
                    <a:cubicBezTo>
                      <a:pt x="6475" y="16718"/>
                      <a:pt x="6353" y="16596"/>
                      <a:pt x="6293" y="16444"/>
                    </a:cubicBezTo>
                    <a:cubicBezTo>
                      <a:pt x="4499" y="12219"/>
                      <a:pt x="3557" y="7690"/>
                      <a:pt x="3557" y="3131"/>
                    </a:cubicBezTo>
                    <a:lnTo>
                      <a:pt x="3557" y="0"/>
                    </a:lnTo>
                    <a:close/>
                  </a:path>
                </a:pathLst>
              </a:custGeom>
              <a:solidFill>
                <a:srgbClr val="434343">
                  <a:alpha val="29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8"/>
              <p:cNvSpPr/>
              <p:nvPr/>
            </p:nvSpPr>
            <p:spPr>
              <a:xfrm>
                <a:off x="357900" y="4057950"/>
                <a:ext cx="210362" cy="268546"/>
              </a:xfrm>
              <a:custGeom>
                <a:avLst/>
                <a:gdLst/>
                <a:ahLst/>
                <a:cxnLst/>
                <a:rect l="l" t="t" r="r" b="b"/>
                <a:pathLst>
                  <a:path w="7296" h="9314" extrusionOk="0">
                    <a:moveTo>
                      <a:pt x="264" y="1"/>
                    </a:moveTo>
                    <a:cubicBezTo>
                      <a:pt x="178" y="1"/>
                      <a:pt x="90" y="4"/>
                      <a:pt x="1" y="13"/>
                    </a:cubicBezTo>
                    <a:cubicBezTo>
                      <a:pt x="1429" y="2475"/>
                      <a:pt x="3314" y="4663"/>
                      <a:pt x="5563" y="6487"/>
                    </a:cubicBezTo>
                    <a:cubicBezTo>
                      <a:pt x="6019" y="6912"/>
                      <a:pt x="6444" y="7399"/>
                      <a:pt x="6809" y="7946"/>
                    </a:cubicBezTo>
                    <a:cubicBezTo>
                      <a:pt x="7022" y="8432"/>
                      <a:pt x="6900" y="9283"/>
                      <a:pt x="7296" y="9314"/>
                    </a:cubicBezTo>
                    <a:cubicBezTo>
                      <a:pt x="7296" y="9070"/>
                      <a:pt x="7235" y="8858"/>
                      <a:pt x="7144" y="8645"/>
                    </a:cubicBezTo>
                    <a:cubicBezTo>
                      <a:pt x="6323" y="7034"/>
                      <a:pt x="5350" y="4238"/>
                      <a:pt x="4621" y="651"/>
                    </a:cubicBezTo>
                    <a:cubicBezTo>
                      <a:pt x="4043" y="560"/>
                      <a:pt x="3466" y="468"/>
                      <a:pt x="2888" y="377"/>
                    </a:cubicBezTo>
                    <a:lnTo>
                      <a:pt x="2888" y="377"/>
                    </a:lnTo>
                    <a:cubicBezTo>
                      <a:pt x="3040" y="924"/>
                      <a:pt x="3192" y="1472"/>
                      <a:pt x="3374" y="1958"/>
                    </a:cubicBezTo>
                    <a:cubicBezTo>
                      <a:pt x="3550" y="2339"/>
                      <a:pt x="3274" y="2719"/>
                      <a:pt x="2901" y="2719"/>
                    </a:cubicBezTo>
                    <a:cubicBezTo>
                      <a:pt x="2886" y="2719"/>
                      <a:pt x="2872" y="2719"/>
                      <a:pt x="2858" y="2718"/>
                    </a:cubicBezTo>
                    <a:cubicBezTo>
                      <a:pt x="2675" y="2687"/>
                      <a:pt x="2523" y="2596"/>
                      <a:pt x="2463" y="2414"/>
                    </a:cubicBezTo>
                    <a:cubicBezTo>
                      <a:pt x="2159" y="1715"/>
                      <a:pt x="1885" y="955"/>
                      <a:pt x="1612" y="195"/>
                    </a:cubicBezTo>
                    <a:lnTo>
                      <a:pt x="973" y="73"/>
                    </a:lnTo>
                    <a:cubicBezTo>
                      <a:pt x="728" y="29"/>
                      <a:pt x="500" y="1"/>
                      <a:pt x="264" y="1"/>
                    </a:cubicBezTo>
                    <a:close/>
                  </a:path>
                </a:pathLst>
              </a:custGeom>
              <a:solidFill>
                <a:srgbClr val="191919">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8"/>
              <p:cNvSpPr/>
              <p:nvPr/>
            </p:nvSpPr>
            <p:spPr>
              <a:xfrm>
                <a:off x="265895" y="4639444"/>
                <a:ext cx="119194" cy="360118"/>
              </a:xfrm>
              <a:custGeom>
                <a:avLst/>
                <a:gdLst/>
                <a:ahLst/>
                <a:cxnLst/>
                <a:rect l="l" t="t" r="r" b="b"/>
                <a:pathLst>
                  <a:path w="4134" h="12490" extrusionOk="0">
                    <a:moveTo>
                      <a:pt x="3469" y="0"/>
                    </a:moveTo>
                    <a:cubicBezTo>
                      <a:pt x="3009" y="0"/>
                      <a:pt x="2563" y="270"/>
                      <a:pt x="2401" y="757"/>
                    </a:cubicBezTo>
                    <a:cubicBezTo>
                      <a:pt x="851" y="4100"/>
                      <a:pt x="30" y="7748"/>
                      <a:pt x="0" y="11456"/>
                    </a:cubicBezTo>
                    <a:lnTo>
                      <a:pt x="0" y="12489"/>
                    </a:lnTo>
                    <a:lnTo>
                      <a:pt x="2948" y="12489"/>
                    </a:lnTo>
                    <a:lnTo>
                      <a:pt x="2948" y="9389"/>
                    </a:lnTo>
                    <a:cubicBezTo>
                      <a:pt x="2948" y="6289"/>
                      <a:pt x="3344" y="3219"/>
                      <a:pt x="4134" y="210"/>
                    </a:cubicBezTo>
                    <a:cubicBezTo>
                      <a:pt x="3931" y="68"/>
                      <a:pt x="3698" y="0"/>
                      <a:pt x="3469" y="0"/>
                    </a:cubicBezTo>
                    <a:close/>
                  </a:path>
                </a:pathLst>
              </a:custGeom>
              <a:solidFill>
                <a:srgbClr val="191919">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8"/>
              <p:cNvSpPr/>
              <p:nvPr/>
            </p:nvSpPr>
            <p:spPr>
              <a:xfrm>
                <a:off x="394719" y="4674389"/>
                <a:ext cx="74503" cy="325173"/>
              </a:xfrm>
              <a:custGeom>
                <a:avLst/>
                <a:gdLst/>
                <a:ahLst/>
                <a:cxnLst/>
                <a:rect l="l" t="t" r="r" b="b"/>
                <a:pathLst>
                  <a:path w="2584" h="11278" extrusionOk="0">
                    <a:moveTo>
                      <a:pt x="821" y="1"/>
                    </a:moveTo>
                    <a:cubicBezTo>
                      <a:pt x="274" y="2675"/>
                      <a:pt x="0" y="5411"/>
                      <a:pt x="0" y="8147"/>
                    </a:cubicBezTo>
                    <a:lnTo>
                      <a:pt x="0" y="11277"/>
                    </a:lnTo>
                    <a:lnTo>
                      <a:pt x="2158" y="11277"/>
                    </a:lnTo>
                    <a:lnTo>
                      <a:pt x="2158" y="8147"/>
                    </a:lnTo>
                    <a:cubicBezTo>
                      <a:pt x="2158" y="5867"/>
                      <a:pt x="2310" y="3557"/>
                      <a:pt x="2584" y="1277"/>
                    </a:cubicBezTo>
                    <a:cubicBezTo>
                      <a:pt x="1976" y="882"/>
                      <a:pt x="1398" y="457"/>
                      <a:pt x="821" y="1"/>
                    </a:cubicBezTo>
                    <a:close/>
                  </a:path>
                </a:pathLst>
              </a:custGeom>
              <a:solidFill>
                <a:srgbClr val="191919">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8"/>
              <p:cNvSpPr/>
              <p:nvPr/>
            </p:nvSpPr>
            <p:spPr>
              <a:xfrm>
                <a:off x="105500" y="3509671"/>
                <a:ext cx="991233" cy="147276"/>
              </a:xfrm>
              <a:custGeom>
                <a:avLst/>
                <a:gdLst/>
                <a:ahLst/>
                <a:cxnLst/>
                <a:rect l="l" t="t" r="r" b="b"/>
                <a:pathLst>
                  <a:path w="34379" h="5108" extrusionOk="0">
                    <a:moveTo>
                      <a:pt x="1" y="1"/>
                    </a:moveTo>
                    <a:lnTo>
                      <a:pt x="1" y="3010"/>
                    </a:lnTo>
                    <a:cubicBezTo>
                      <a:pt x="1" y="4165"/>
                      <a:pt x="1095" y="5107"/>
                      <a:pt x="2371" y="5107"/>
                    </a:cubicBezTo>
                    <a:lnTo>
                      <a:pt x="32007" y="5107"/>
                    </a:lnTo>
                    <a:cubicBezTo>
                      <a:pt x="33314" y="5107"/>
                      <a:pt x="34378" y="4165"/>
                      <a:pt x="34378" y="3010"/>
                    </a:cubicBezTo>
                    <a:lnTo>
                      <a:pt x="3437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8"/>
              <p:cNvSpPr/>
              <p:nvPr/>
            </p:nvSpPr>
            <p:spPr>
              <a:xfrm>
                <a:off x="398208" y="3563156"/>
                <a:ext cx="79780" cy="93792"/>
              </a:xfrm>
              <a:custGeom>
                <a:avLst/>
                <a:gdLst/>
                <a:ahLst/>
                <a:cxnLst/>
                <a:rect l="l" t="t" r="r" b="b"/>
                <a:pathLst>
                  <a:path w="2767" h="3253" extrusionOk="0">
                    <a:moveTo>
                      <a:pt x="1" y="0"/>
                    </a:moveTo>
                    <a:lnTo>
                      <a:pt x="1" y="3252"/>
                    </a:lnTo>
                    <a:lnTo>
                      <a:pt x="2767" y="3252"/>
                    </a:lnTo>
                    <a:lnTo>
                      <a:pt x="2767" y="0"/>
                    </a:lnTo>
                    <a:close/>
                  </a:path>
                </a:pathLst>
              </a:custGeom>
              <a:solidFill>
                <a:srgbClr val="6D7897">
                  <a:alpha val="41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8"/>
              <p:cNvSpPr/>
              <p:nvPr/>
            </p:nvSpPr>
            <p:spPr>
              <a:xfrm>
                <a:off x="858317" y="3509671"/>
                <a:ext cx="166537" cy="147276"/>
              </a:xfrm>
              <a:custGeom>
                <a:avLst/>
                <a:gdLst/>
                <a:ahLst/>
                <a:cxnLst/>
                <a:rect l="l" t="t" r="r" b="b"/>
                <a:pathLst>
                  <a:path w="5776" h="5108" extrusionOk="0">
                    <a:moveTo>
                      <a:pt x="1" y="1"/>
                    </a:moveTo>
                    <a:lnTo>
                      <a:pt x="1" y="5107"/>
                    </a:lnTo>
                    <a:lnTo>
                      <a:pt x="5776" y="5107"/>
                    </a:lnTo>
                    <a:lnTo>
                      <a:pt x="57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8"/>
              <p:cNvSpPr/>
              <p:nvPr/>
            </p:nvSpPr>
            <p:spPr>
              <a:xfrm>
                <a:off x="105500" y="3509671"/>
                <a:ext cx="256811" cy="147276"/>
              </a:xfrm>
              <a:custGeom>
                <a:avLst/>
                <a:gdLst/>
                <a:ahLst/>
                <a:cxnLst/>
                <a:rect l="l" t="t" r="r" b="b"/>
                <a:pathLst>
                  <a:path w="8907" h="5108" extrusionOk="0">
                    <a:moveTo>
                      <a:pt x="1" y="1"/>
                    </a:moveTo>
                    <a:lnTo>
                      <a:pt x="1" y="3010"/>
                    </a:lnTo>
                    <a:cubicBezTo>
                      <a:pt x="1" y="4165"/>
                      <a:pt x="1095" y="5107"/>
                      <a:pt x="2371" y="5107"/>
                    </a:cubicBezTo>
                    <a:lnTo>
                      <a:pt x="8907" y="5107"/>
                    </a:lnTo>
                    <a:lnTo>
                      <a:pt x="8907" y="1"/>
                    </a:lnTo>
                    <a:close/>
                  </a:path>
                </a:pathLst>
              </a:custGeom>
              <a:solidFill>
                <a:srgbClr val="6D7897">
                  <a:alpha val="41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8"/>
              <p:cNvSpPr/>
              <p:nvPr/>
            </p:nvSpPr>
            <p:spPr>
              <a:xfrm>
                <a:off x="105500" y="3509671"/>
                <a:ext cx="991233" cy="53513"/>
              </a:xfrm>
              <a:custGeom>
                <a:avLst/>
                <a:gdLst/>
                <a:ahLst/>
                <a:cxnLst/>
                <a:rect l="l" t="t" r="r" b="b"/>
                <a:pathLst>
                  <a:path w="34379" h="1856" extrusionOk="0">
                    <a:moveTo>
                      <a:pt x="1" y="1"/>
                    </a:moveTo>
                    <a:lnTo>
                      <a:pt x="1" y="1855"/>
                    </a:lnTo>
                    <a:lnTo>
                      <a:pt x="34378" y="1855"/>
                    </a:lnTo>
                    <a:lnTo>
                      <a:pt x="3437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8"/>
              <p:cNvSpPr/>
              <p:nvPr/>
            </p:nvSpPr>
            <p:spPr>
              <a:xfrm>
                <a:off x="773319" y="3509671"/>
                <a:ext cx="251535" cy="53513"/>
              </a:xfrm>
              <a:custGeom>
                <a:avLst/>
                <a:gdLst/>
                <a:ahLst/>
                <a:cxnLst/>
                <a:rect l="l" t="t" r="r" b="b"/>
                <a:pathLst>
                  <a:path w="8724" h="1856" extrusionOk="0">
                    <a:moveTo>
                      <a:pt x="0" y="1"/>
                    </a:moveTo>
                    <a:lnTo>
                      <a:pt x="0" y="1855"/>
                    </a:lnTo>
                    <a:lnTo>
                      <a:pt x="8724" y="1855"/>
                    </a:lnTo>
                    <a:lnTo>
                      <a:pt x="872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8"/>
              <p:cNvSpPr/>
              <p:nvPr/>
            </p:nvSpPr>
            <p:spPr>
              <a:xfrm>
                <a:off x="650607" y="3509671"/>
                <a:ext cx="66632" cy="53513"/>
              </a:xfrm>
              <a:custGeom>
                <a:avLst/>
                <a:gdLst/>
                <a:ahLst/>
                <a:cxnLst/>
                <a:rect l="l" t="t" r="r" b="b"/>
                <a:pathLst>
                  <a:path w="2311" h="1856" extrusionOk="0">
                    <a:moveTo>
                      <a:pt x="1" y="1"/>
                    </a:moveTo>
                    <a:lnTo>
                      <a:pt x="1" y="1855"/>
                    </a:lnTo>
                    <a:lnTo>
                      <a:pt x="2311" y="1855"/>
                    </a:lnTo>
                    <a:lnTo>
                      <a:pt x="231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8"/>
              <p:cNvSpPr/>
              <p:nvPr/>
            </p:nvSpPr>
            <p:spPr>
              <a:xfrm>
                <a:off x="105500" y="3509671"/>
                <a:ext cx="232275" cy="53513"/>
              </a:xfrm>
              <a:custGeom>
                <a:avLst/>
                <a:gdLst/>
                <a:ahLst/>
                <a:cxnLst/>
                <a:rect l="l" t="t" r="r" b="b"/>
                <a:pathLst>
                  <a:path w="8056" h="1856" extrusionOk="0">
                    <a:moveTo>
                      <a:pt x="1" y="1"/>
                    </a:moveTo>
                    <a:lnTo>
                      <a:pt x="1" y="1855"/>
                    </a:lnTo>
                    <a:lnTo>
                      <a:pt x="8055" y="1855"/>
                    </a:lnTo>
                    <a:lnTo>
                      <a:pt x="805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8"/>
              <p:cNvSpPr/>
              <p:nvPr/>
            </p:nvSpPr>
            <p:spPr>
              <a:xfrm>
                <a:off x="105500" y="4996015"/>
                <a:ext cx="991233" cy="147276"/>
              </a:xfrm>
              <a:custGeom>
                <a:avLst/>
                <a:gdLst/>
                <a:ahLst/>
                <a:cxnLst/>
                <a:rect l="l" t="t" r="r" b="b"/>
                <a:pathLst>
                  <a:path w="34379" h="5108" extrusionOk="0">
                    <a:moveTo>
                      <a:pt x="2371" y="1"/>
                    </a:moveTo>
                    <a:cubicBezTo>
                      <a:pt x="1064" y="1"/>
                      <a:pt x="1" y="943"/>
                      <a:pt x="1" y="2098"/>
                    </a:cubicBezTo>
                    <a:lnTo>
                      <a:pt x="1" y="5107"/>
                    </a:lnTo>
                    <a:lnTo>
                      <a:pt x="34378" y="5107"/>
                    </a:lnTo>
                    <a:lnTo>
                      <a:pt x="34378" y="2128"/>
                    </a:lnTo>
                    <a:cubicBezTo>
                      <a:pt x="34378" y="943"/>
                      <a:pt x="33314" y="1"/>
                      <a:pt x="3200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8"/>
              <p:cNvSpPr/>
              <p:nvPr/>
            </p:nvSpPr>
            <p:spPr>
              <a:xfrm>
                <a:off x="724217" y="4996015"/>
                <a:ext cx="80673" cy="93821"/>
              </a:xfrm>
              <a:custGeom>
                <a:avLst/>
                <a:gdLst/>
                <a:ahLst/>
                <a:cxnLst/>
                <a:rect l="l" t="t" r="r" b="b"/>
                <a:pathLst>
                  <a:path w="2798" h="3254" extrusionOk="0">
                    <a:moveTo>
                      <a:pt x="1" y="1"/>
                    </a:moveTo>
                    <a:lnTo>
                      <a:pt x="1" y="3253"/>
                    </a:lnTo>
                    <a:lnTo>
                      <a:pt x="2797" y="3253"/>
                    </a:lnTo>
                    <a:lnTo>
                      <a:pt x="27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8"/>
              <p:cNvSpPr/>
              <p:nvPr/>
            </p:nvSpPr>
            <p:spPr>
              <a:xfrm>
                <a:off x="178245" y="4996015"/>
                <a:ext cx="165672" cy="147276"/>
              </a:xfrm>
              <a:custGeom>
                <a:avLst/>
                <a:gdLst/>
                <a:ahLst/>
                <a:cxnLst/>
                <a:rect l="l" t="t" r="r" b="b"/>
                <a:pathLst>
                  <a:path w="5746" h="5108" extrusionOk="0">
                    <a:moveTo>
                      <a:pt x="0" y="1"/>
                    </a:moveTo>
                    <a:lnTo>
                      <a:pt x="0" y="5107"/>
                    </a:lnTo>
                    <a:lnTo>
                      <a:pt x="5745" y="5107"/>
                    </a:lnTo>
                    <a:lnTo>
                      <a:pt x="574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8"/>
              <p:cNvSpPr/>
              <p:nvPr/>
            </p:nvSpPr>
            <p:spPr>
              <a:xfrm>
                <a:off x="839922" y="4996015"/>
                <a:ext cx="256811" cy="147276"/>
              </a:xfrm>
              <a:custGeom>
                <a:avLst/>
                <a:gdLst/>
                <a:ahLst/>
                <a:cxnLst/>
                <a:rect l="l" t="t" r="r" b="b"/>
                <a:pathLst>
                  <a:path w="8907" h="5108" extrusionOk="0">
                    <a:moveTo>
                      <a:pt x="0" y="1"/>
                    </a:moveTo>
                    <a:lnTo>
                      <a:pt x="0" y="5107"/>
                    </a:lnTo>
                    <a:lnTo>
                      <a:pt x="8906" y="5107"/>
                    </a:lnTo>
                    <a:lnTo>
                      <a:pt x="8906" y="2128"/>
                    </a:lnTo>
                    <a:cubicBezTo>
                      <a:pt x="8906" y="943"/>
                      <a:pt x="7842" y="1"/>
                      <a:pt x="65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8"/>
              <p:cNvSpPr/>
              <p:nvPr/>
            </p:nvSpPr>
            <p:spPr>
              <a:xfrm>
                <a:off x="105500" y="5089808"/>
                <a:ext cx="991233" cy="53484"/>
              </a:xfrm>
              <a:custGeom>
                <a:avLst/>
                <a:gdLst/>
                <a:ahLst/>
                <a:cxnLst/>
                <a:rect l="l" t="t" r="r" b="b"/>
                <a:pathLst>
                  <a:path w="34379" h="1855" extrusionOk="0">
                    <a:moveTo>
                      <a:pt x="1" y="0"/>
                    </a:moveTo>
                    <a:lnTo>
                      <a:pt x="1" y="1854"/>
                    </a:lnTo>
                    <a:lnTo>
                      <a:pt x="34378" y="1854"/>
                    </a:lnTo>
                    <a:lnTo>
                      <a:pt x="3437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8"/>
              <p:cNvSpPr/>
              <p:nvPr/>
            </p:nvSpPr>
            <p:spPr>
              <a:xfrm>
                <a:off x="178245" y="5089808"/>
                <a:ext cx="251564" cy="53484"/>
              </a:xfrm>
              <a:custGeom>
                <a:avLst/>
                <a:gdLst/>
                <a:ahLst/>
                <a:cxnLst/>
                <a:rect l="l" t="t" r="r" b="b"/>
                <a:pathLst>
                  <a:path w="8725" h="1855" extrusionOk="0">
                    <a:moveTo>
                      <a:pt x="0" y="0"/>
                    </a:moveTo>
                    <a:lnTo>
                      <a:pt x="0" y="1854"/>
                    </a:lnTo>
                    <a:lnTo>
                      <a:pt x="8724" y="1854"/>
                    </a:lnTo>
                    <a:lnTo>
                      <a:pt x="872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8"/>
              <p:cNvSpPr/>
              <p:nvPr/>
            </p:nvSpPr>
            <p:spPr>
              <a:xfrm>
                <a:off x="484965" y="5089808"/>
                <a:ext cx="67526" cy="53484"/>
              </a:xfrm>
              <a:custGeom>
                <a:avLst/>
                <a:gdLst/>
                <a:ahLst/>
                <a:cxnLst/>
                <a:rect l="l" t="t" r="r" b="b"/>
                <a:pathLst>
                  <a:path w="2342" h="1855" extrusionOk="0">
                    <a:moveTo>
                      <a:pt x="1" y="0"/>
                    </a:moveTo>
                    <a:lnTo>
                      <a:pt x="1" y="1854"/>
                    </a:lnTo>
                    <a:lnTo>
                      <a:pt x="2341" y="1854"/>
                    </a:lnTo>
                    <a:lnTo>
                      <a:pt x="234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8"/>
              <p:cNvSpPr/>
              <p:nvPr/>
            </p:nvSpPr>
            <p:spPr>
              <a:xfrm>
                <a:off x="864458" y="5089808"/>
                <a:ext cx="232275" cy="53484"/>
              </a:xfrm>
              <a:custGeom>
                <a:avLst/>
                <a:gdLst/>
                <a:ahLst/>
                <a:cxnLst/>
                <a:rect l="l" t="t" r="r" b="b"/>
                <a:pathLst>
                  <a:path w="8056" h="1855" extrusionOk="0">
                    <a:moveTo>
                      <a:pt x="0" y="0"/>
                    </a:moveTo>
                    <a:lnTo>
                      <a:pt x="0" y="1854"/>
                    </a:lnTo>
                    <a:lnTo>
                      <a:pt x="8055" y="1854"/>
                    </a:lnTo>
                    <a:lnTo>
                      <a:pt x="805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66" name="Google Shape;966;p38"/>
          <p:cNvGrpSpPr/>
          <p:nvPr/>
        </p:nvGrpSpPr>
        <p:grpSpPr>
          <a:xfrm>
            <a:off x="491204" y="3752273"/>
            <a:ext cx="1789488" cy="1274699"/>
            <a:chOff x="720034" y="3638895"/>
            <a:chExt cx="2002336" cy="1349602"/>
          </a:xfrm>
        </p:grpSpPr>
        <p:sp>
          <p:nvSpPr>
            <p:cNvPr id="967" name="Google Shape;967;p38"/>
            <p:cNvSpPr/>
            <p:nvPr/>
          </p:nvSpPr>
          <p:spPr>
            <a:xfrm>
              <a:off x="1556575" y="3812227"/>
              <a:ext cx="391643" cy="300417"/>
            </a:xfrm>
            <a:custGeom>
              <a:avLst/>
              <a:gdLst/>
              <a:ahLst/>
              <a:cxnLst/>
              <a:rect l="l" t="t" r="r" b="b"/>
              <a:pathLst>
                <a:path w="16962" h="13011" extrusionOk="0">
                  <a:moveTo>
                    <a:pt x="15351" y="1"/>
                  </a:moveTo>
                  <a:lnTo>
                    <a:pt x="1" y="10730"/>
                  </a:lnTo>
                  <a:lnTo>
                    <a:pt x="1612" y="13010"/>
                  </a:lnTo>
                  <a:lnTo>
                    <a:pt x="16962" y="2280"/>
                  </a:lnTo>
                  <a:lnTo>
                    <a:pt x="1535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8"/>
            <p:cNvSpPr/>
            <p:nvPr/>
          </p:nvSpPr>
          <p:spPr>
            <a:xfrm>
              <a:off x="1786081" y="4186299"/>
              <a:ext cx="581115" cy="477259"/>
            </a:xfrm>
            <a:custGeom>
              <a:avLst/>
              <a:gdLst/>
              <a:ahLst/>
              <a:cxnLst/>
              <a:rect l="l" t="t" r="r" b="b"/>
              <a:pathLst>
                <a:path w="25168" h="20670" extrusionOk="0">
                  <a:moveTo>
                    <a:pt x="20973" y="1"/>
                  </a:moveTo>
                  <a:lnTo>
                    <a:pt x="0" y="14682"/>
                  </a:lnTo>
                  <a:lnTo>
                    <a:pt x="4165" y="20670"/>
                  </a:lnTo>
                  <a:lnTo>
                    <a:pt x="25168" y="5989"/>
                  </a:lnTo>
                  <a:lnTo>
                    <a:pt x="2097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38"/>
            <p:cNvSpPr/>
            <p:nvPr/>
          </p:nvSpPr>
          <p:spPr>
            <a:xfrm>
              <a:off x="1555883" y="3639588"/>
              <a:ext cx="317249" cy="189518"/>
            </a:xfrm>
            <a:custGeom>
              <a:avLst/>
              <a:gdLst/>
              <a:ahLst/>
              <a:cxnLst/>
              <a:rect l="l" t="t" r="r" b="b"/>
              <a:pathLst>
                <a:path w="13740" h="8208" extrusionOk="0">
                  <a:moveTo>
                    <a:pt x="13739" y="0"/>
                  </a:moveTo>
                  <a:lnTo>
                    <a:pt x="10730" y="61"/>
                  </a:lnTo>
                  <a:lnTo>
                    <a:pt x="2706" y="5684"/>
                  </a:lnTo>
                  <a:lnTo>
                    <a:pt x="335" y="7326"/>
                  </a:lnTo>
                  <a:lnTo>
                    <a:pt x="1" y="8207"/>
                  </a:lnTo>
                  <a:lnTo>
                    <a:pt x="1" y="8207"/>
                  </a:lnTo>
                  <a:lnTo>
                    <a:pt x="1064" y="7447"/>
                  </a:lnTo>
                  <a:lnTo>
                    <a:pt x="5928" y="4043"/>
                  </a:lnTo>
                  <a:lnTo>
                    <a:pt x="7691" y="4225"/>
                  </a:lnTo>
                  <a:lnTo>
                    <a:pt x="8998" y="3314"/>
                  </a:lnTo>
                  <a:lnTo>
                    <a:pt x="7113" y="3222"/>
                  </a:lnTo>
                  <a:lnTo>
                    <a:pt x="8268" y="2402"/>
                  </a:lnTo>
                  <a:lnTo>
                    <a:pt x="10335" y="2371"/>
                  </a:lnTo>
                  <a:lnTo>
                    <a:pt x="13739" y="0"/>
                  </a:lnTo>
                  <a:close/>
                </a:path>
              </a:pathLst>
            </a:custGeom>
            <a:solidFill>
              <a:srgbClr val="FFD2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8"/>
            <p:cNvSpPr/>
            <p:nvPr/>
          </p:nvSpPr>
          <p:spPr>
            <a:xfrm>
              <a:off x="1788875" y="3661338"/>
              <a:ext cx="171277" cy="162157"/>
            </a:xfrm>
            <a:custGeom>
              <a:avLst/>
              <a:gdLst/>
              <a:ahLst/>
              <a:cxnLst/>
              <a:rect l="l" t="t" r="r" b="b"/>
              <a:pathLst>
                <a:path w="7418" h="7023" extrusionOk="0">
                  <a:moveTo>
                    <a:pt x="4925" y="1"/>
                  </a:moveTo>
                  <a:lnTo>
                    <a:pt x="1" y="3435"/>
                  </a:lnTo>
                  <a:lnTo>
                    <a:pt x="2524" y="7022"/>
                  </a:lnTo>
                  <a:lnTo>
                    <a:pt x="7417" y="3587"/>
                  </a:lnTo>
                  <a:lnTo>
                    <a:pt x="4925" y="1"/>
                  </a:lnTo>
                  <a:close/>
                </a:path>
              </a:pathLst>
            </a:custGeom>
            <a:solidFill>
              <a:srgbClr val="44AC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38"/>
            <p:cNvSpPr/>
            <p:nvPr/>
          </p:nvSpPr>
          <p:spPr>
            <a:xfrm>
              <a:off x="1568512" y="3847323"/>
              <a:ext cx="632374" cy="607806"/>
            </a:xfrm>
            <a:custGeom>
              <a:avLst/>
              <a:gdLst/>
              <a:ahLst/>
              <a:cxnLst/>
              <a:rect l="l" t="t" r="r" b="b"/>
              <a:pathLst>
                <a:path w="27388" h="26324" extrusionOk="0">
                  <a:moveTo>
                    <a:pt x="17539" y="1"/>
                  </a:moveTo>
                  <a:lnTo>
                    <a:pt x="1" y="12250"/>
                  </a:lnTo>
                  <a:lnTo>
                    <a:pt x="4925" y="19302"/>
                  </a:lnTo>
                  <a:lnTo>
                    <a:pt x="9849" y="26323"/>
                  </a:lnTo>
                  <a:lnTo>
                    <a:pt x="27387" y="14074"/>
                  </a:lnTo>
                  <a:lnTo>
                    <a:pt x="22463" y="7022"/>
                  </a:lnTo>
                  <a:lnTo>
                    <a:pt x="1753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38"/>
            <p:cNvSpPr/>
            <p:nvPr/>
          </p:nvSpPr>
          <p:spPr>
            <a:xfrm>
              <a:off x="1894161" y="3847323"/>
              <a:ext cx="306720" cy="380399"/>
            </a:xfrm>
            <a:custGeom>
              <a:avLst/>
              <a:gdLst/>
              <a:ahLst/>
              <a:cxnLst/>
              <a:rect l="l" t="t" r="r" b="b"/>
              <a:pathLst>
                <a:path w="13284" h="16475" extrusionOk="0">
                  <a:moveTo>
                    <a:pt x="3435" y="1"/>
                  </a:moveTo>
                  <a:lnTo>
                    <a:pt x="0" y="2402"/>
                  </a:lnTo>
                  <a:lnTo>
                    <a:pt x="4924" y="9423"/>
                  </a:lnTo>
                  <a:lnTo>
                    <a:pt x="9848" y="16475"/>
                  </a:lnTo>
                  <a:lnTo>
                    <a:pt x="13283" y="14074"/>
                  </a:lnTo>
                  <a:lnTo>
                    <a:pt x="8359" y="7022"/>
                  </a:lnTo>
                  <a:lnTo>
                    <a:pt x="343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8"/>
            <p:cNvSpPr/>
            <p:nvPr/>
          </p:nvSpPr>
          <p:spPr>
            <a:xfrm>
              <a:off x="1821176" y="4189809"/>
              <a:ext cx="391629" cy="300401"/>
            </a:xfrm>
            <a:custGeom>
              <a:avLst/>
              <a:gdLst/>
              <a:ahLst/>
              <a:cxnLst/>
              <a:rect l="l" t="t" r="r" b="b"/>
              <a:pathLst>
                <a:path w="16961" h="13010" extrusionOk="0">
                  <a:moveTo>
                    <a:pt x="15350" y="1"/>
                  </a:moveTo>
                  <a:lnTo>
                    <a:pt x="0" y="10730"/>
                  </a:lnTo>
                  <a:lnTo>
                    <a:pt x="1611" y="13010"/>
                  </a:lnTo>
                  <a:lnTo>
                    <a:pt x="16961" y="2280"/>
                  </a:lnTo>
                  <a:lnTo>
                    <a:pt x="1535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8"/>
            <p:cNvSpPr/>
            <p:nvPr/>
          </p:nvSpPr>
          <p:spPr>
            <a:xfrm>
              <a:off x="2104420" y="4185600"/>
              <a:ext cx="102494" cy="95475"/>
            </a:xfrm>
            <a:custGeom>
              <a:avLst/>
              <a:gdLst/>
              <a:ahLst/>
              <a:cxnLst/>
              <a:rect l="l" t="t" r="r" b="b"/>
              <a:pathLst>
                <a:path w="4439" h="4135" extrusionOk="0">
                  <a:moveTo>
                    <a:pt x="3010" y="1"/>
                  </a:moveTo>
                  <a:lnTo>
                    <a:pt x="1" y="2098"/>
                  </a:lnTo>
                  <a:lnTo>
                    <a:pt x="1399" y="4135"/>
                  </a:lnTo>
                  <a:lnTo>
                    <a:pt x="4439" y="2037"/>
                  </a:lnTo>
                  <a:lnTo>
                    <a:pt x="301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38"/>
            <p:cNvSpPr/>
            <p:nvPr/>
          </p:nvSpPr>
          <p:spPr>
            <a:xfrm>
              <a:off x="1738356" y="4089462"/>
              <a:ext cx="462539" cy="365676"/>
            </a:xfrm>
            <a:custGeom>
              <a:avLst/>
              <a:gdLst/>
              <a:ahLst/>
              <a:cxnLst/>
              <a:rect l="l" t="t" r="r" b="b"/>
              <a:pathLst>
                <a:path w="20032" h="15837" extrusionOk="0">
                  <a:moveTo>
                    <a:pt x="17539" y="0"/>
                  </a:moveTo>
                  <a:lnTo>
                    <a:pt x="0" y="12280"/>
                  </a:lnTo>
                  <a:lnTo>
                    <a:pt x="2493" y="15836"/>
                  </a:lnTo>
                  <a:lnTo>
                    <a:pt x="20031" y="3587"/>
                  </a:lnTo>
                  <a:lnTo>
                    <a:pt x="1753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38"/>
            <p:cNvSpPr/>
            <p:nvPr/>
          </p:nvSpPr>
          <p:spPr>
            <a:xfrm>
              <a:off x="2048558" y="4089462"/>
              <a:ext cx="152321" cy="148788"/>
            </a:xfrm>
            <a:custGeom>
              <a:avLst/>
              <a:gdLst/>
              <a:ahLst/>
              <a:cxnLst/>
              <a:rect l="l" t="t" r="r" b="b"/>
              <a:pathLst>
                <a:path w="6597" h="6444" extrusionOk="0">
                  <a:moveTo>
                    <a:pt x="4104" y="0"/>
                  </a:moveTo>
                  <a:lnTo>
                    <a:pt x="0" y="2888"/>
                  </a:lnTo>
                  <a:lnTo>
                    <a:pt x="2493" y="6444"/>
                  </a:lnTo>
                  <a:lnTo>
                    <a:pt x="6596" y="3587"/>
                  </a:lnTo>
                  <a:lnTo>
                    <a:pt x="410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8"/>
            <p:cNvSpPr/>
            <p:nvPr/>
          </p:nvSpPr>
          <p:spPr>
            <a:xfrm>
              <a:off x="2172777" y="4186299"/>
              <a:ext cx="194413" cy="206350"/>
            </a:xfrm>
            <a:custGeom>
              <a:avLst/>
              <a:gdLst/>
              <a:ahLst/>
              <a:cxnLst/>
              <a:rect l="l" t="t" r="r" b="b"/>
              <a:pathLst>
                <a:path w="8420" h="8937" extrusionOk="0">
                  <a:moveTo>
                    <a:pt x="4225" y="1"/>
                  </a:moveTo>
                  <a:lnTo>
                    <a:pt x="0" y="2949"/>
                  </a:lnTo>
                  <a:lnTo>
                    <a:pt x="4195" y="8937"/>
                  </a:lnTo>
                  <a:lnTo>
                    <a:pt x="8420" y="5989"/>
                  </a:lnTo>
                  <a:lnTo>
                    <a:pt x="422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8"/>
            <p:cNvSpPr/>
            <p:nvPr/>
          </p:nvSpPr>
          <p:spPr>
            <a:xfrm>
              <a:off x="1882224" y="4324558"/>
              <a:ext cx="484278" cy="338999"/>
            </a:xfrm>
            <a:custGeom>
              <a:avLst/>
              <a:gdLst/>
              <a:ahLst/>
              <a:cxnLst/>
              <a:rect l="l" t="t" r="r" b="b"/>
              <a:pathLst>
                <a:path w="20974" h="14682" extrusionOk="0">
                  <a:moveTo>
                    <a:pt x="20974" y="1"/>
                  </a:moveTo>
                  <a:lnTo>
                    <a:pt x="10487" y="7326"/>
                  </a:lnTo>
                  <a:lnTo>
                    <a:pt x="1" y="14682"/>
                  </a:lnTo>
                  <a:lnTo>
                    <a:pt x="1" y="14682"/>
                  </a:lnTo>
                  <a:lnTo>
                    <a:pt x="3618" y="14590"/>
                  </a:lnTo>
                  <a:lnTo>
                    <a:pt x="11642" y="8967"/>
                  </a:lnTo>
                  <a:lnTo>
                    <a:pt x="19667" y="3344"/>
                  </a:lnTo>
                  <a:lnTo>
                    <a:pt x="2097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38"/>
            <p:cNvSpPr/>
            <p:nvPr/>
          </p:nvSpPr>
          <p:spPr>
            <a:xfrm>
              <a:off x="1809239" y="4219294"/>
              <a:ext cx="541817" cy="421798"/>
            </a:xfrm>
            <a:custGeom>
              <a:avLst/>
              <a:gdLst/>
              <a:ahLst/>
              <a:cxnLst/>
              <a:rect l="l" t="t" r="r" b="b"/>
              <a:pathLst>
                <a:path w="23466" h="18268" extrusionOk="0">
                  <a:moveTo>
                    <a:pt x="20973" y="0"/>
                  </a:moveTo>
                  <a:lnTo>
                    <a:pt x="0" y="14681"/>
                  </a:lnTo>
                  <a:lnTo>
                    <a:pt x="2493" y="18268"/>
                  </a:lnTo>
                  <a:lnTo>
                    <a:pt x="23466" y="3587"/>
                  </a:lnTo>
                  <a:lnTo>
                    <a:pt x="209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8"/>
            <p:cNvSpPr/>
            <p:nvPr/>
          </p:nvSpPr>
          <p:spPr>
            <a:xfrm>
              <a:off x="2178387" y="4219282"/>
              <a:ext cx="170562" cy="161441"/>
            </a:xfrm>
            <a:custGeom>
              <a:avLst/>
              <a:gdLst/>
              <a:ahLst/>
              <a:cxnLst/>
              <a:rect l="l" t="t" r="r" b="b"/>
              <a:pathLst>
                <a:path w="7387" h="6992" extrusionOk="0">
                  <a:moveTo>
                    <a:pt x="4924" y="0"/>
                  </a:moveTo>
                  <a:lnTo>
                    <a:pt x="0" y="3435"/>
                  </a:lnTo>
                  <a:lnTo>
                    <a:pt x="2492" y="6991"/>
                  </a:lnTo>
                  <a:lnTo>
                    <a:pt x="7386" y="3587"/>
                  </a:lnTo>
                  <a:lnTo>
                    <a:pt x="492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8"/>
            <p:cNvSpPr/>
            <p:nvPr/>
          </p:nvSpPr>
          <p:spPr>
            <a:xfrm>
              <a:off x="1568512" y="3846631"/>
              <a:ext cx="462528" cy="365667"/>
            </a:xfrm>
            <a:custGeom>
              <a:avLst/>
              <a:gdLst/>
              <a:ahLst/>
              <a:cxnLst/>
              <a:rect l="l" t="t" r="r" b="b"/>
              <a:pathLst>
                <a:path w="20032" h="15837" extrusionOk="0">
                  <a:moveTo>
                    <a:pt x="17539" y="0"/>
                  </a:moveTo>
                  <a:lnTo>
                    <a:pt x="1" y="12280"/>
                  </a:lnTo>
                  <a:lnTo>
                    <a:pt x="2493" y="15836"/>
                  </a:lnTo>
                  <a:lnTo>
                    <a:pt x="20031" y="3587"/>
                  </a:lnTo>
                  <a:lnTo>
                    <a:pt x="1753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38"/>
            <p:cNvSpPr/>
            <p:nvPr/>
          </p:nvSpPr>
          <p:spPr>
            <a:xfrm>
              <a:off x="1878714" y="3847323"/>
              <a:ext cx="152321" cy="148096"/>
            </a:xfrm>
            <a:custGeom>
              <a:avLst/>
              <a:gdLst/>
              <a:ahLst/>
              <a:cxnLst/>
              <a:rect l="l" t="t" r="r" b="b"/>
              <a:pathLst>
                <a:path w="6597" h="6414" extrusionOk="0">
                  <a:moveTo>
                    <a:pt x="4104" y="1"/>
                  </a:moveTo>
                  <a:lnTo>
                    <a:pt x="1" y="2858"/>
                  </a:lnTo>
                  <a:lnTo>
                    <a:pt x="2493" y="6414"/>
                  </a:lnTo>
                  <a:lnTo>
                    <a:pt x="6596" y="3557"/>
                  </a:lnTo>
                  <a:lnTo>
                    <a:pt x="410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38"/>
            <p:cNvSpPr/>
            <p:nvPr/>
          </p:nvSpPr>
          <p:spPr>
            <a:xfrm>
              <a:off x="1402178" y="3638895"/>
              <a:ext cx="581138" cy="477259"/>
            </a:xfrm>
            <a:custGeom>
              <a:avLst/>
              <a:gdLst/>
              <a:ahLst/>
              <a:cxnLst/>
              <a:rect l="l" t="t" r="r" b="b"/>
              <a:pathLst>
                <a:path w="25169" h="20670" extrusionOk="0">
                  <a:moveTo>
                    <a:pt x="20974" y="0"/>
                  </a:moveTo>
                  <a:lnTo>
                    <a:pt x="1" y="14681"/>
                  </a:lnTo>
                  <a:lnTo>
                    <a:pt x="4195" y="20669"/>
                  </a:lnTo>
                  <a:lnTo>
                    <a:pt x="25169" y="5988"/>
                  </a:lnTo>
                  <a:lnTo>
                    <a:pt x="2097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8"/>
            <p:cNvSpPr/>
            <p:nvPr/>
          </p:nvSpPr>
          <p:spPr>
            <a:xfrm>
              <a:off x="1402894" y="3638895"/>
              <a:ext cx="484278" cy="338999"/>
            </a:xfrm>
            <a:custGeom>
              <a:avLst/>
              <a:gdLst/>
              <a:ahLst/>
              <a:cxnLst/>
              <a:rect l="l" t="t" r="r" b="b"/>
              <a:pathLst>
                <a:path w="20974" h="14682" extrusionOk="0">
                  <a:moveTo>
                    <a:pt x="20973" y="0"/>
                  </a:moveTo>
                  <a:lnTo>
                    <a:pt x="17356" y="91"/>
                  </a:lnTo>
                  <a:lnTo>
                    <a:pt x="9332" y="5714"/>
                  </a:lnTo>
                  <a:lnTo>
                    <a:pt x="1307" y="11338"/>
                  </a:lnTo>
                  <a:lnTo>
                    <a:pt x="0" y="14681"/>
                  </a:lnTo>
                  <a:lnTo>
                    <a:pt x="10487" y="7356"/>
                  </a:lnTo>
                  <a:lnTo>
                    <a:pt x="2097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8"/>
            <p:cNvSpPr/>
            <p:nvPr/>
          </p:nvSpPr>
          <p:spPr>
            <a:xfrm>
              <a:off x="1553781" y="4192626"/>
              <a:ext cx="198638" cy="241446"/>
            </a:xfrm>
            <a:custGeom>
              <a:avLst/>
              <a:gdLst/>
              <a:ahLst/>
              <a:cxnLst/>
              <a:rect l="l" t="t" r="r" b="b"/>
              <a:pathLst>
                <a:path w="8603" h="10457" extrusionOk="0">
                  <a:moveTo>
                    <a:pt x="2554" y="0"/>
                  </a:moveTo>
                  <a:lnTo>
                    <a:pt x="0" y="1794"/>
                  </a:lnTo>
                  <a:lnTo>
                    <a:pt x="3040" y="6110"/>
                  </a:lnTo>
                  <a:lnTo>
                    <a:pt x="6049" y="10456"/>
                  </a:lnTo>
                  <a:lnTo>
                    <a:pt x="8602" y="8663"/>
                  </a:lnTo>
                  <a:lnTo>
                    <a:pt x="5563" y="4347"/>
                  </a:lnTo>
                  <a:lnTo>
                    <a:pt x="25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38"/>
            <p:cNvSpPr/>
            <p:nvPr/>
          </p:nvSpPr>
          <p:spPr>
            <a:xfrm>
              <a:off x="1574123" y="4229823"/>
              <a:ext cx="167052" cy="204249"/>
            </a:xfrm>
            <a:custGeom>
              <a:avLst/>
              <a:gdLst/>
              <a:ahLst/>
              <a:cxnLst/>
              <a:rect l="l" t="t" r="r" b="b"/>
              <a:pathLst>
                <a:path w="7235" h="8846" extrusionOk="0">
                  <a:moveTo>
                    <a:pt x="2037" y="0"/>
                  </a:moveTo>
                  <a:lnTo>
                    <a:pt x="1" y="1429"/>
                  </a:lnTo>
                  <a:lnTo>
                    <a:pt x="2584" y="5137"/>
                  </a:lnTo>
                  <a:lnTo>
                    <a:pt x="5168" y="8845"/>
                  </a:lnTo>
                  <a:lnTo>
                    <a:pt x="7235" y="7417"/>
                  </a:lnTo>
                  <a:lnTo>
                    <a:pt x="4621" y="3708"/>
                  </a:lnTo>
                  <a:lnTo>
                    <a:pt x="203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38"/>
            <p:cNvSpPr/>
            <p:nvPr/>
          </p:nvSpPr>
          <p:spPr>
            <a:xfrm>
              <a:off x="720034" y="4274732"/>
              <a:ext cx="945374" cy="712540"/>
            </a:xfrm>
            <a:custGeom>
              <a:avLst/>
              <a:gdLst/>
              <a:ahLst/>
              <a:cxnLst/>
              <a:rect l="l" t="t" r="r" b="b"/>
              <a:pathLst>
                <a:path w="40944" h="30860" extrusionOk="0">
                  <a:moveTo>
                    <a:pt x="37357" y="0"/>
                  </a:moveTo>
                  <a:lnTo>
                    <a:pt x="2493" y="22858"/>
                  </a:lnTo>
                  <a:cubicBezTo>
                    <a:pt x="487" y="24226"/>
                    <a:pt x="0" y="26992"/>
                    <a:pt x="1398" y="28967"/>
                  </a:cubicBezTo>
                  <a:cubicBezTo>
                    <a:pt x="2258" y="30201"/>
                    <a:pt x="3623" y="30859"/>
                    <a:pt x="5013" y="30859"/>
                  </a:cubicBezTo>
                  <a:cubicBezTo>
                    <a:pt x="5884" y="30859"/>
                    <a:pt x="6765" y="30600"/>
                    <a:pt x="7538" y="30062"/>
                  </a:cubicBezTo>
                  <a:lnTo>
                    <a:pt x="40943" y="5137"/>
                  </a:lnTo>
                  <a:lnTo>
                    <a:pt x="39150" y="2554"/>
                  </a:lnTo>
                  <a:lnTo>
                    <a:pt x="3735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8"/>
            <p:cNvSpPr/>
            <p:nvPr/>
          </p:nvSpPr>
          <p:spPr>
            <a:xfrm>
              <a:off x="786692" y="4349126"/>
              <a:ext cx="842210" cy="635167"/>
            </a:xfrm>
            <a:custGeom>
              <a:avLst/>
              <a:gdLst/>
              <a:ahLst/>
              <a:cxnLst/>
              <a:rect l="l" t="t" r="r" b="b"/>
              <a:pathLst>
                <a:path w="36476" h="27509" extrusionOk="0">
                  <a:moveTo>
                    <a:pt x="34318" y="0"/>
                  </a:moveTo>
                  <a:lnTo>
                    <a:pt x="2554" y="21034"/>
                  </a:lnTo>
                  <a:cubicBezTo>
                    <a:pt x="670" y="22311"/>
                    <a:pt x="1" y="24651"/>
                    <a:pt x="1095" y="26232"/>
                  </a:cubicBezTo>
                  <a:cubicBezTo>
                    <a:pt x="1612" y="26931"/>
                    <a:pt x="2402" y="27417"/>
                    <a:pt x="3284" y="27508"/>
                  </a:cubicBezTo>
                  <a:cubicBezTo>
                    <a:pt x="3770" y="27356"/>
                    <a:pt x="4226" y="27113"/>
                    <a:pt x="4621" y="26840"/>
                  </a:cubicBezTo>
                  <a:lnTo>
                    <a:pt x="36476" y="3070"/>
                  </a:lnTo>
                  <a:lnTo>
                    <a:pt x="35716" y="2006"/>
                  </a:lnTo>
                  <a:lnTo>
                    <a:pt x="343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38"/>
            <p:cNvSpPr/>
            <p:nvPr/>
          </p:nvSpPr>
          <p:spPr>
            <a:xfrm>
              <a:off x="1487100" y="4264203"/>
              <a:ext cx="175480" cy="207759"/>
            </a:xfrm>
            <a:custGeom>
              <a:avLst/>
              <a:gdLst/>
              <a:ahLst/>
              <a:cxnLst/>
              <a:rect l="l" t="t" r="r" b="b"/>
              <a:pathLst>
                <a:path w="7600" h="8998" extrusionOk="0">
                  <a:moveTo>
                    <a:pt x="2554" y="1"/>
                  </a:moveTo>
                  <a:lnTo>
                    <a:pt x="1" y="1794"/>
                  </a:lnTo>
                  <a:lnTo>
                    <a:pt x="2524" y="5411"/>
                  </a:lnTo>
                  <a:lnTo>
                    <a:pt x="5046" y="8998"/>
                  </a:lnTo>
                  <a:lnTo>
                    <a:pt x="7600" y="7235"/>
                  </a:lnTo>
                  <a:lnTo>
                    <a:pt x="5077" y="3618"/>
                  </a:lnTo>
                  <a:lnTo>
                    <a:pt x="255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38"/>
            <p:cNvSpPr/>
            <p:nvPr/>
          </p:nvSpPr>
          <p:spPr>
            <a:xfrm>
              <a:off x="1487100" y="4264203"/>
              <a:ext cx="88456" cy="83538"/>
            </a:xfrm>
            <a:custGeom>
              <a:avLst/>
              <a:gdLst/>
              <a:ahLst/>
              <a:cxnLst/>
              <a:rect l="l" t="t" r="r" b="b"/>
              <a:pathLst>
                <a:path w="3831" h="3618" extrusionOk="0">
                  <a:moveTo>
                    <a:pt x="2554" y="1"/>
                  </a:moveTo>
                  <a:lnTo>
                    <a:pt x="1" y="1794"/>
                  </a:lnTo>
                  <a:lnTo>
                    <a:pt x="639" y="2706"/>
                  </a:lnTo>
                  <a:lnTo>
                    <a:pt x="1277" y="3618"/>
                  </a:lnTo>
                  <a:lnTo>
                    <a:pt x="3831" y="1855"/>
                  </a:lnTo>
                  <a:lnTo>
                    <a:pt x="3192" y="943"/>
                  </a:lnTo>
                  <a:lnTo>
                    <a:pt x="255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8"/>
            <p:cNvSpPr/>
            <p:nvPr/>
          </p:nvSpPr>
          <p:spPr>
            <a:xfrm>
              <a:off x="1153047" y="4455799"/>
              <a:ext cx="235836" cy="249874"/>
            </a:xfrm>
            <a:custGeom>
              <a:avLst/>
              <a:gdLst/>
              <a:ahLst/>
              <a:cxnLst/>
              <a:rect l="l" t="t" r="r" b="b"/>
              <a:pathLst>
                <a:path w="10214" h="10822" extrusionOk="0">
                  <a:moveTo>
                    <a:pt x="5168" y="1"/>
                  </a:moveTo>
                  <a:lnTo>
                    <a:pt x="0" y="3618"/>
                  </a:lnTo>
                  <a:lnTo>
                    <a:pt x="2523" y="7235"/>
                  </a:lnTo>
                  <a:lnTo>
                    <a:pt x="5046" y="10821"/>
                  </a:lnTo>
                  <a:lnTo>
                    <a:pt x="10213" y="7235"/>
                  </a:lnTo>
                  <a:lnTo>
                    <a:pt x="7691" y="3618"/>
                  </a:lnTo>
                  <a:lnTo>
                    <a:pt x="516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8"/>
            <p:cNvSpPr/>
            <p:nvPr/>
          </p:nvSpPr>
          <p:spPr>
            <a:xfrm>
              <a:off x="1153047" y="4455799"/>
              <a:ext cx="148811" cy="125653"/>
            </a:xfrm>
            <a:custGeom>
              <a:avLst/>
              <a:gdLst/>
              <a:ahLst/>
              <a:cxnLst/>
              <a:rect l="l" t="t" r="r" b="b"/>
              <a:pathLst>
                <a:path w="6445" h="5442" extrusionOk="0">
                  <a:moveTo>
                    <a:pt x="5168" y="1"/>
                  </a:moveTo>
                  <a:lnTo>
                    <a:pt x="0" y="3618"/>
                  </a:lnTo>
                  <a:lnTo>
                    <a:pt x="639" y="4529"/>
                  </a:lnTo>
                  <a:lnTo>
                    <a:pt x="1277" y="5441"/>
                  </a:lnTo>
                  <a:lnTo>
                    <a:pt x="6444" y="1855"/>
                  </a:lnTo>
                  <a:lnTo>
                    <a:pt x="5806" y="943"/>
                  </a:lnTo>
                  <a:lnTo>
                    <a:pt x="516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8"/>
            <p:cNvSpPr/>
            <p:nvPr/>
          </p:nvSpPr>
          <p:spPr>
            <a:xfrm>
              <a:off x="1456230" y="4872678"/>
              <a:ext cx="1266140" cy="115819"/>
            </a:xfrm>
            <a:custGeom>
              <a:avLst/>
              <a:gdLst/>
              <a:ahLst/>
              <a:cxnLst/>
              <a:rect l="l" t="t" r="r" b="b"/>
              <a:pathLst>
                <a:path w="54835" h="5016" extrusionOk="0">
                  <a:moveTo>
                    <a:pt x="0" y="0"/>
                  </a:moveTo>
                  <a:lnTo>
                    <a:pt x="0" y="4985"/>
                  </a:lnTo>
                  <a:lnTo>
                    <a:pt x="54834" y="5016"/>
                  </a:lnTo>
                  <a:lnTo>
                    <a:pt x="54834" y="31"/>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8"/>
            <p:cNvSpPr/>
            <p:nvPr/>
          </p:nvSpPr>
          <p:spPr>
            <a:xfrm>
              <a:off x="1456230" y="4872678"/>
              <a:ext cx="254769" cy="115817"/>
            </a:xfrm>
            <a:custGeom>
              <a:avLst/>
              <a:gdLst/>
              <a:ahLst/>
              <a:cxnLst/>
              <a:rect l="l" t="t" r="r" b="b"/>
              <a:pathLst>
                <a:path w="11034" h="5016" extrusionOk="0">
                  <a:moveTo>
                    <a:pt x="0" y="0"/>
                  </a:moveTo>
                  <a:lnTo>
                    <a:pt x="0" y="4985"/>
                  </a:lnTo>
                  <a:lnTo>
                    <a:pt x="11034" y="5016"/>
                  </a:lnTo>
                  <a:lnTo>
                    <a:pt x="1103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8"/>
            <p:cNvSpPr/>
            <p:nvPr/>
          </p:nvSpPr>
          <p:spPr>
            <a:xfrm>
              <a:off x="1781856" y="4872678"/>
              <a:ext cx="79335" cy="115817"/>
            </a:xfrm>
            <a:custGeom>
              <a:avLst/>
              <a:gdLst/>
              <a:ahLst/>
              <a:cxnLst/>
              <a:rect l="l" t="t" r="r" b="b"/>
              <a:pathLst>
                <a:path w="3436" h="5016" extrusionOk="0">
                  <a:moveTo>
                    <a:pt x="1" y="0"/>
                  </a:moveTo>
                  <a:lnTo>
                    <a:pt x="1" y="5016"/>
                  </a:lnTo>
                  <a:lnTo>
                    <a:pt x="3436" y="5016"/>
                  </a:lnTo>
                  <a:lnTo>
                    <a:pt x="34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8"/>
            <p:cNvSpPr/>
            <p:nvPr/>
          </p:nvSpPr>
          <p:spPr>
            <a:xfrm>
              <a:off x="1510258" y="4662126"/>
              <a:ext cx="1158028" cy="93374"/>
            </a:xfrm>
            <a:custGeom>
              <a:avLst/>
              <a:gdLst/>
              <a:ahLst/>
              <a:cxnLst/>
              <a:rect l="l" t="t" r="r" b="b"/>
              <a:pathLst>
                <a:path w="50154" h="4044" extrusionOk="0">
                  <a:moveTo>
                    <a:pt x="5898" y="1"/>
                  </a:moveTo>
                  <a:lnTo>
                    <a:pt x="1" y="4043"/>
                  </a:lnTo>
                  <a:lnTo>
                    <a:pt x="50154" y="4043"/>
                  </a:lnTo>
                  <a:lnTo>
                    <a:pt x="4425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38"/>
            <p:cNvSpPr/>
            <p:nvPr/>
          </p:nvSpPr>
          <p:spPr>
            <a:xfrm>
              <a:off x="1456230" y="4904264"/>
              <a:ext cx="1266110" cy="53360"/>
            </a:xfrm>
            <a:custGeom>
              <a:avLst/>
              <a:gdLst/>
              <a:ahLst/>
              <a:cxnLst/>
              <a:rect l="l" t="t" r="r" b="b"/>
              <a:pathLst>
                <a:path w="54835" h="2311" extrusionOk="0">
                  <a:moveTo>
                    <a:pt x="0" y="0"/>
                  </a:moveTo>
                  <a:lnTo>
                    <a:pt x="0" y="2280"/>
                  </a:lnTo>
                  <a:lnTo>
                    <a:pt x="54834" y="2310"/>
                  </a:lnTo>
                  <a:lnTo>
                    <a:pt x="54834" y="31"/>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8"/>
            <p:cNvSpPr/>
            <p:nvPr/>
          </p:nvSpPr>
          <p:spPr>
            <a:xfrm>
              <a:off x="2308933" y="4904957"/>
              <a:ext cx="320735" cy="51951"/>
            </a:xfrm>
            <a:custGeom>
              <a:avLst/>
              <a:gdLst/>
              <a:ahLst/>
              <a:cxnLst/>
              <a:rect l="l" t="t" r="r" b="b"/>
              <a:pathLst>
                <a:path w="13891" h="2250" extrusionOk="0">
                  <a:moveTo>
                    <a:pt x="0" y="1"/>
                  </a:moveTo>
                  <a:lnTo>
                    <a:pt x="0" y="2250"/>
                  </a:lnTo>
                  <a:lnTo>
                    <a:pt x="13891" y="2250"/>
                  </a:lnTo>
                  <a:lnTo>
                    <a:pt x="1389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38"/>
            <p:cNvSpPr/>
            <p:nvPr/>
          </p:nvSpPr>
          <p:spPr>
            <a:xfrm>
              <a:off x="2151720" y="4904957"/>
              <a:ext cx="85639" cy="51951"/>
            </a:xfrm>
            <a:custGeom>
              <a:avLst/>
              <a:gdLst/>
              <a:ahLst/>
              <a:cxnLst/>
              <a:rect l="l" t="t" r="r" b="b"/>
              <a:pathLst>
                <a:path w="3709" h="2250" extrusionOk="0">
                  <a:moveTo>
                    <a:pt x="0" y="1"/>
                  </a:moveTo>
                  <a:lnTo>
                    <a:pt x="0" y="2250"/>
                  </a:lnTo>
                  <a:lnTo>
                    <a:pt x="3709" y="2250"/>
                  </a:lnTo>
                  <a:lnTo>
                    <a:pt x="37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8"/>
            <p:cNvSpPr/>
            <p:nvPr/>
          </p:nvSpPr>
          <p:spPr>
            <a:xfrm>
              <a:off x="1456230" y="4904264"/>
              <a:ext cx="296191" cy="52644"/>
            </a:xfrm>
            <a:custGeom>
              <a:avLst/>
              <a:gdLst/>
              <a:ahLst/>
              <a:cxnLst/>
              <a:rect l="l" t="t" r="r" b="b"/>
              <a:pathLst>
                <a:path w="12828" h="2280" extrusionOk="0">
                  <a:moveTo>
                    <a:pt x="0" y="0"/>
                  </a:moveTo>
                  <a:lnTo>
                    <a:pt x="0" y="2280"/>
                  </a:lnTo>
                  <a:lnTo>
                    <a:pt x="12827" y="2280"/>
                  </a:lnTo>
                  <a:lnTo>
                    <a:pt x="12827" y="31"/>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38"/>
            <p:cNvSpPr/>
            <p:nvPr/>
          </p:nvSpPr>
          <p:spPr>
            <a:xfrm>
              <a:off x="1509566" y="4754784"/>
              <a:ext cx="1158749" cy="116512"/>
            </a:xfrm>
            <a:custGeom>
              <a:avLst/>
              <a:gdLst/>
              <a:ahLst/>
              <a:cxnLst/>
              <a:rect l="l" t="t" r="r" b="b"/>
              <a:pathLst>
                <a:path w="50184" h="5046" extrusionOk="0">
                  <a:moveTo>
                    <a:pt x="0" y="0"/>
                  </a:moveTo>
                  <a:lnTo>
                    <a:pt x="0" y="5015"/>
                  </a:lnTo>
                  <a:lnTo>
                    <a:pt x="50184" y="5046"/>
                  </a:lnTo>
                  <a:lnTo>
                    <a:pt x="50184" y="30"/>
                  </a:ln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38"/>
            <p:cNvSpPr/>
            <p:nvPr/>
          </p:nvSpPr>
          <p:spPr>
            <a:xfrm>
              <a:off x="1510258" y="4755476"/>
              <a:ext cx="338307" cy="115817"/>
            </a:xfrm>
            <a:custGeom>
              <a:avLst/>
              <a:gdLst/>
              <a:ahLst/>
              <a:cxnLst/>
              <a:rect l="l" t="t" r="r" b="b"/>
              <a:pathLst>
                <a:path w="14652" h="5016" extrusionOk="0">
                  <a:moveTo>
                    <a:pt x="1" y="0"/>
                  </a:moveTo>
                  <a:lnTo>
                    <a:pt x="1" y="4985"/>
                  </a:lnTo>
                  <a:lnTo>
                    <a:pt x="14652" y="5016"/>
                  </a:lnTo>
                  <a:lnTo>
                    <a:pt x="1465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38"/>
            <p:cNvSpPr/>
            <p:nvPr/>
          </p:nvSpPr>
          <p:spPr>
            <a:xfrm>
              <a:off x="1510258" y="4787063"/>
              <a:ext cx="1158744" cy="52644"/>
            </a:xfrm>
            <a:custGeom>
              <a:avLst/>
              <a:gdLst/>
              <a:ahLst/>
              <a:cxnLst/>
              <a:rect l="l" t="t" r="r" b="b"/>
              <a:pathLst>
                <a:path w="50185" h="2280" extrusionOk="0">
                  <a:moveTo>
                    <a:pt x="1" y="0"/>
                  </a:moveTo>
                  <a:lnTo>
                    <a:pt x="1" y="2249"/>
                  </a:lnTo>
                  <a:lnTo>
                    <a:pt x="50184" y="2280"/>
                  </a:lnTo>
                  <a:lnTo>
                    <a:pt x="50184" y="31"/>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38"/>
            <p:cNvSpPr/>
            <p:nvPr/>
          </p:nvSpPr>
          <p:spPr>
            <a:xfrm>
              <a:off x="1509566" y="4786347"/>
              <a:ext cx="359364" cy="52667"/>
            </a:xfrm>
            <a:custGeom>
              <a:avLst/>
              <a:gdLst/>
              <a:ahLst/>
              <a:cxnLst/>
              <a:rect l="l" t="t" r="r" b="b"/>
              <a:pathLst>
                <a:path w="15564" h="2281" extrusionOk="0">
                  <a:moveTo>
                    <a:pt x="0" y="1"/>
                  </a:moveTo>
                  <a:lnTo>
                    <a:pt x="0" y="2280"/>
                  </a:lnTo>
                  <a:lnTo>
                    <a:pt x="15563" y="2280"/>
                  </a:lnTo>
                  <a:lnTo>
                    <a:pt x="15563" y="31"/>
                  </a:ln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38"/>
            <p:cNvSpPr/>
            <p:nvPr/>
          </p:nvSpPr>
          <p:spPr>
            <a:xfrm>
              <a:off x="1418318" y="3661338"/>
              <a:ext cx="541840" cy="421821"/>
            </a:xfrm>
            <a:custGeom>
              <a:avLst/>
              <a:gdLst/>
              <a:ahLst/>
              <a:cxnLst/>
              <a:rect l="l" t="t" r="r" b="b"/>
              <a:pathLst>
                <a:path w="23467" h="18269" extrusionOk="0">
                  <a:moveTo>
                    <a:pt x="20974" y="1"/>
                  </a:moveTo>
                  <a:lnTo>
                    <a:pt x="1" y="14682"/>
                  </a:lnTo>
                  <a:lnTo>
                    <a:pt x="2493" y="18268"/>
                  </a:lnTo>
                  <a:lnTo>
                    <a:pt x="23466" y="3587"/>
                  </a:lnTo>
                  <a:lnTo>
                    <a:pt x="2097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Pastel Law School Center Theme by Slidesgo">
  <a:themeElements>
    <a:clrScheme name="Simple Light">
      <a:dk1>
        <a:srgbClr val="434343"/>
      </a:dk1>
      <a:lt1>
        <a:srgbClr val="F1EFEE"/>
      </a:lt1>
      <a:dk2>
        <a:srgbClr val="EAD9D6"/>
      </a:dk2>
      <a:lt2>
        <a:srgbClr val="E9CCB1"/>
      </a:lt2>
      <a:accent1>
        <a:srgbClr val="EDCB6E"/>
      </a:accent1>
      <a:accent2>
        <a:srgbClr val="6D7897"/>
      </a:accent2>
      <a:accent3>
        <a:srgbClr val="999998"/>
      </a:accent3>
      <a:accent4>
        <a:srgbClr val="C4BDAB"/>
      </a:accent4>
      <a:accent5>
        <a:srgbClr val="DDD4D3"/>
      </a:accent5>
      <a:accent6>
        <a:srgbClr val="FFFFFF"/>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2207</Words>
  <Application>Microsoft Office PowerPoint</Application>
  <PresentationFormat>Экран (16:9)</PresentationFormat>
  <Paragraphs>60</Paragraphs>
  <Slides>11</Slides>
  <Notes>11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Archivo</vt:lpstr>
      <vt:lpstr>Noto Serif Hebrew</vt:lpstr>
      <vt:lpstr>Bebas Neue</vt:lpstr>
      <vt:lpstr>Archivo Medium</vt:lpstr>
      <vt:lpstr>Arial</vt:lpstr>
      <vt:lpstr>Prompt</vt:lpstr>
      <vt:lpstr>DM Sans</vt:lpstr>
      <vt:lpstr>Pastel Law School Center Theme by Slidesgo</vt:lpstr>
      <vt:lpstr>Distincția dintre:   Dreptul Internațional Penal și Dreptul penal Internațional</vt:lpstr>
      <vt:lpstr>CUPRINS:</vt:lpstr>
      <vt:lpstr>  INTRODUCERE</vt:lpstr>
      <vt:lpstr>Aspecte istorice și definitorii </vt:lpstr>
      <vt:lpstr>Презентация PowerPoint</vt:lpstr>
      <vt:lpstr>Презентация PowerPoint</vt:lpstr>
      <vt:lpstr>Презентация PowerPoint</vt:lpstr>
      <vt:lpstr>Презентация PowerPoint</vt:lpstr>
      <vt:lpstr>Aspecte distincte:</vt:lpstr>
      <vt:lpstr>Principii:</vt:lpstr>
      <vt:lpstr>Concluzie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Distincția dintre:   Dreptul Internațional Penal și Dreptul penal Internațional</dc:title>
  <dc:creator>User</dc:creator>
  <cp:lastModifiedBy>User</cp:lastModifiedBy>
  <cp:revision>2</cp:revision>
  <dcterms:modified xsi:type="dcterms:W3CDTF">2025-03-05T16:37:33Z</dcterms:modified>
</cp:coreProperties>
</file>