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3"/>
  </p:notesMasterIdLst>
  <p:sldIdLst>
    <p:sldId id="256" r:id="rId2"/>
    <p:sldId id="270" r:id="rId3"/>
    <p:sldId id="259" r:id="rId4"/>
    <p:sldId id="305" r:id="rId5"/>
    <p:sldId id="260" r:id="rId6"/>
    <p:sldId id="307" r:id="rId7"/>
    <p:sldId id="306" r:id="rId8"/>
    <p:sldId id="261" r:id="rId9"/>
    <p:sldId id="262" r:id="rId10"/>
    <p:sldId id="264" r:id="rId11"/>
    <p:sldId id="308" r:id="rId12"/>
    <p:sldId id="314" r:id="rId13"/>
    <p:sldId id="267" r:id="rId14"/>
    <p:sldId id="309" r:id="rId15"/>
    <p:sldId id="310" r:id="rId16"/>
    <p:sldId id="311" r:id="rId17"/>
    <p:sldId id="312" r:id="rId18"/>
    <p:sldId id="272" r:id="rId19"/>
    <p:sldId id="279" r:id="rId20"/>
    <p:sldId id="313" r:id="rId21"/>
    <p:sldId id="284" r:id="rId22"/>
  </p:sldIdLst>
  <p:sldSz cx="9144000" cy="5143500" type="screen16x9"/>
  <p:notesSz cx="6858000" cy="9144000"/>
  <p:embeddedFontLst>
    <p:embeddedFont>
      <p:font typeface="Lora" panose="020B0604020202020204" charset="-52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Outfit" panose="020B0604020202020204" charset="0"/>
      <p:regular r:id="rId32"/>
      <p:bold r:id="rId33"/>
    </p:embeddedFont>
    <p:embeddedFont>
      <p:font typeface="Open Sans" panose="020B0604020202020204" charset="0"/>
      <p:regular r:id="rId34"/>
      <p:bold r:id="rId35"/>
      <p:italic r:id="rId36"/>
      <p:boldItalic r:id="rId37"/>
    </p:embeddedFont>
    <p:embeddedFont>
      <p:font typeface="Sora" panose="020B0604020202020204" charset="0"/>
      <p:regular r:id="rId38"/>
      <p:bold r:id="rId39"/>
    </p:embeddedFont>
    <p:embeddedFont>
      <p:font typeface="Lexend" panose="020B0604020202020204" charset="0"/>
      <p:regular r:id="rId40"/>
      <p:bold r:id="rId41"/>
    </p:embeddedFont>
    <p:embeddedFont>
      <p:font typeface="DM Sans" panose="020B0604020202020204" charset="0"/>
      <p:regular r:id="rId42"/>
      <p:bold r:id="rId43"/>
      <p:italic r:id="rId44"/>
      <p:boldItalic r:id="rId45"/>
    </p:embeddedFont>
    <p:embeddedFont>
      <p:font typeface="Lato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C50612-8321-48C6-A219-E5549FA15DA9}">
  <a:tblStyle styleId="{68C50612-8321-48C6-A219-E5549FA15D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1726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91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1dd46dd1d67_2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1dd46dd1d67_2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6495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17b871a4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117b871a4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849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17b871a4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117b871a4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065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33f6155f6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33f6155f6d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954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17b871a4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117b871a4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535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117b8719ecc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117b8719ecc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0785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117d1415e7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" name="Google Shape;1171;g117d1415e7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109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117b8719ecc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117b8719ecc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8670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292440831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292440831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729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1dd46dd1d67_2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1dd46dd1d67_2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0628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161ca7da69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2161ca7da69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693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161ca7da69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2161ca7da69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434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33f6155f6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133f6155f6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1284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33f6155f6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133f6155f6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689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ed9256fe6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ed9256fe6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4645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1dd46dd1d67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1dd46dd1d67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6970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1dd46dd1d67_2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1dd46dd1d67_2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37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639550"/>
            <a:ext cx="4170000" cy="23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99" y="3058348"/>
            <a:ext cx="41700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5504875" y="666588"/>
            <a:ext cx="2925900" cy="3810300"/>
          </a:xfrm>
          <a:prstGeom prst="round2SameRect">
            <a:avLst>
              <a:gd name="adj1" fmla="val 50000"/>
              <a:gd name="adj2" fmla="val 0"/>
            </a:avLst>
          </a:prstGeom>
          <a:noFill/>
          <a:ln w="38100" cap="sq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22"/>
          <p:cNvGrpSpPr/>
          <p:nvPr/>
        </p:nvGrpSpPr>
        <p:grpSpPr>
          <a:xfrm flipH="1">
            <a:off x="0" y="0"/>
            <a:ext cx="9144000" cy="5143625"/>
            <a:chOff x="0" y="0"/>
            <a:chExt cx="9144000" cy="5143625"/>
          </a:xfrm>
        </p:grpSpPr>
        <p:sp>
          <p:nvSpPr>
            <p:cNvPr id="359" name="Google Shape;359;p22"/>
            <p:cNvSpPr/>
            <p:nvPr/>
          </p:nvSpPr>
          <p:spPr>
            <a:xfrm>
              <a:off x="0" y="4876025"/>
              <a:ext cx="9144000" cy="267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0" y="0"/>
              <a:ext cx="9144000" cy="267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61" name="Google Shape;361;p22"/>
          <p:cNvSpPr txBox="1">
            <a:spLocks noGrp="1"/>
          </p:cNvSpPr>
          <p:nvPr>
            <p:ph type="subTitle" idx="1"/>
          </p:nvPr>
        </p:nvSpPr>
        <p:spPr>
          <a:xfrm>
            <a:off x="720000" y="2775213"/>
            <a:ext cx="2449200" cy="16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2"/>
          <p:cNvSpPr txBox="1">
            <a:spLocks noGrp="1"/>
          </p:cNvSpPr>
          <p:nvPr>
            <p:ph type="subTitle" idx="2"/>
          </p:nvPr>
        </p:nvSpPr>
        <p:spPr>
          <a:xfrm>
            <a:off x="3347475" y="2775213"/>
            <a:ext cx="2449200" cy="16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2"/>
          <p:cNvSpPr txBox="1">
            <a:spLocks noGrp="1"/>
          </p:cNvSpPr>
          <p:nvPr>
            <p:ph type="subTitle" idx="3"/>
          </p:nvPr>
        </p:nvSpPr>
        <p:spPr>
          <a:xfrm>
            <a:off x="5974950" y="2775213"/>
            <a:ext cx="2449200" cy="16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22"/>
          <p:cNvSpPr txBox="1">
            <a:spLocks noGrp="1"/>
          </p:cNvSpPr>
          <p:nvPr>
            <p:ph type="subTitle" idx="4"/>
          </p:nvPr>
        </p:nvSpPr>
        <p:spPr>
          <a:xfrm>
            <a:off x="720000" y="1983213"/>
            <a:ext cx="2449200" cy="79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65" name="Google Shape;365;p22"/>
          <p:cNvSpPr txBox="1">
            <a:spLocks noGrp="1"/>
          </p:cNvSpPr>
          <p:nvPr>
            <p:ph type="subTitle" idx="5"/>
          </p:nvPr>
        </p:nvSpPr>
        <p:spPr>
          <a:xfrm>
            <a:off x="3347475" y="1983213"/>
            <a:ext cx="2449200" cy="79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66" name="Google Shape;366;p22"/>
          <p:cNvSpPr txBox="1">
            <a:spLocks noGrp="1"/>
          </p:cNvSpPr>
          <p:nvPr>
            <p:ph type="subTitle" idx="6"/>
          </p:nvPr>
        </p:nvSpPr>
        <p:spPr>
          <a:xfrm>
            <a:off x="5974950" y="1983213"/>
            <a:ext cx="2449200" cy="79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67" name="Google Shape;367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368" name="Google Shape;368;p22"/>
          <p:cNvGrpSpPr/>
          <p:nvPr/>
        </p:nvGrpSpPr>
        <p:grpSpPr>
          <a:xfrm>
            <a:off x="286947" y="108033"/>
            <a:ext cx="8570109" cy="4932016"/>
            <a:chOff x="286947" y="108033"/>
            <a:chExt cx="8570109" cy="4932016"/>
          </a:xfrm>
        </p:grpSpPr>
        <p:grpSp>
          <p:nvGrpSpPr>
            <p:cNvPr id="369" name="Google Shape;369;p22"/>
            <p:cNvGrpSpPr/>
            <p:nvPr/>
          </p:nvGrpSpPr>
          <p:grpSpPr>
            <a:xfrm>
              <a:off x="8004484" y="108033"/>
              <a:ext cx="852572" cy="862928"/>
              <a:chOff x="8002852" y="219654"/>
              <a:chExt cx="757774" cy="766911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8146163" y="285495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2"/>
                    </a:moveTo>
                    <a:cubicBezTo>
                      <a:pt x="0" y="447"/>
                      <a:pt x="24" y="353"/>
                      <a:pt x="72" y="271"/>
                    </a:cubicBezTo>
                    <a:cubicBezTo>
                      <a:pt x="119" y="189"/>
                      <a:pt x="188" y="120"/>
                      <a:pt x="271" y="73"/>
                    </a:cubicBezTo>
                    <a:cubicBezTo>
                      <a:pt x="353" y="25"/>
                      <a:pt x="446" y="0"/>
                      <a:pt x="541" y="0"/>
                    </a:cubicBezTo>
                    <a:cubicBezTo>
                      <a:pt x="636" y="0"/>
                      <a:pt x="730" y="25"/>
                      <a:pt x="812" y="73"/>
                    </a:cubicBezTo>
                    <a:cubicBezTo>
                      <a:pt x="894" y="120"/>
                      <a:pt x="962" y="189"/>
                      <a:pt x="1010" y="271"/>
                    </a:cubicBezTo>
                    <a:cubicBezTo>
                      <a:pt x="1057" y="353"/>
                      <a:pt x="1083" y="447"/>
                      <a:pt x="1083" y="542"/>
                    </a:cubicBezTo>
                    <a:cubicBezTo>
                      <a:pt x="1083" y="637"/>
                      <a:pt x="1057" y="730"/>
                      <a:pt x="1010" y="813"/>
                    </a:cubicBezTo>
                    <a:cubicBezTo>
                      <a:pt x="962" y="895"/>
                      <a:pt x="894" y="963"/>
                      <a:pt x="812" y="1011"/>
                    </a:cubicBezTo>
                    <a:cubicBezTo>
                      <a:pt x="730" y="1058"/>
                      <a:pt x="636" y="1083"/>
                      <a:pt x="541" y="1083"/>
                    </a:cubicBezTo>
                    <a:cubicBezTo>
                      <a:pt x="446" y="1083"/>
                      <a:pt x="353" y="1058"/>
                      <a:pt x="271" y="1011"/>
                    </a:cubicBezTo>
                    <a:cubicBezTo>
                      <a:pt x="188" y="963"/>
                      <a:pt x="119" y="895"/>
                      <a:pt x="72" y="813"/>
                    </a:cubicBezTo>
                    <a:cubicBezTo>
                      <a:pt x="24" y="730"/>
                      <a:pt x="0" y="637"/>
                      <a:pt x="0" y="5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8570000" y="774849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1"/>
                    </a:moveTo>
                    <a:cubicBezTo>
                      <a:pt x="0" y="446"/>
                      <a:pt x="25" y="352"/>
                      <a:pt x="73" y="270"/>
                    </a:cubicBezTo>
                    <a:cubicBezTo>
                      <a:pt x="120" y="187"/>
                      <a:pt x="188" y="119"/>
                      <a:pt x="271" y="72"/>
                    </a:cubicBezTo>
                    <a:cubicBezTo>
                      <a:pt x="353" y="24"/>
                      <a:pt x="446" y="0"/>
                      <a:pt x="542" y="0"/>
                    </a:cubicBezTo>
                    <a:cubicBezTo>
                      <a:pt x="637" y="0"/>
                      <a:pt x="729" y="24"/>
                      <a:pt x="812" y="72"/>
                    </a:cubicBezTo>
                    <a:cubicBezTo>
                      <a:pt x="894" y="119"/>
                      <a:pt x="963" y="187"/>
                      <a:pt x="1011" y="270"/>
                    </a:cubicBezTo>
                    <a:cubicBezTo>
                      <a:pt x="1058" y="352"/>
                      <a:pt x="1083" y="446"/>
                      <a:pt x="1083" y="541"/>
                    </a:cubicBezTo>
                    <a:cubicBezTo>
                      <a:pt x="1083" y="636"/>
                      <a:pt x="1058" y="730"/>
                      <a:pt x="1011" y="812"/>
                    </a:cubicBezTo>
                    <a:cubicBezTo>
                      <a:pt x="963" y="894"/>
                      <a:pt x="895" y="962"/>
                      <a:pt x="812" y="1010"/>
                    </a:cubicBezTo>
                    <a:cubicBezTo>
                      <a:pt x="730" y="1057"/>
                      <a:pt x="637" y="1083"/>
                      <a:pt x="542" y="1083"/>
                    </a:cubicBezTo>
                    <a:cubicBezTo>
                      <a:pt x="446" y="1083"/>
                      <a:pt x="353" y="1057"/>
                      <a:pt x="271" y="1010"/>
                    </a:cubicBezTo>
                    <a:cubicBezTo>
                      <a:pt x="188" y="962"/>
                      <a:pt x="120" y="894"/>
                      <a:pt x="73" y="812"/>
                    </a:cubicBezTo>
                    <a:cubicBezTo>
                      <a:pt x="25" y="730"/>
                      <a:pt x="0" y="636"/>
                      <a:pt x="0" y="5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8713070" y="861620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7" y="103"/>
                      <a:pt x="553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3" y="444"/>
                    </a:cubicBezTo>
                    <a:cubicBezTo>
                      <a:pt x="527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2"/>
              <p:cNvSpPr/>
              <p:nvPr/>
            </p:nvSpPr>
            <p:spPr>
              <a:xfrm>
                <a:off x="8096922" y="219654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6" y="103"/>
                      <a:pt x="552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2" y="444"/>
                    </a:cubicBezTo>
                    <a:cubicBezTo>
                      <a:pt x="526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2"/>
              <p:cNvSpPr/>
              <p:nvPr/>
            </p:nvSpPr>
            <p:spPr>
              <a:xfrm>
                <a:off x="8656853" y="950638"/>
                <a:ext cx="36008" cy="3592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48" extrusionOk="0">
                    <a:moveTo>
                      <a:pt x="0" y="224"/>
                    </a:moveTo>
                    <a:cubicBezTo>
                      <a:pt x="0" y="184"/>
                      <a:pt x="10" y="146"/>
                      <a:pt x="30" y="112"/>
                    </a:cubicBezTo>
                    <a:cubicBezTo>
                      <a:pt x="50" y="78"/>
                      <a:pt x="78" y="49"/>
                      <a:pt x="112" y="30"/>
                    </a:cubicBezTo>
                    <a:cubicBezTo>
                      <a:pt x="146" y="10"/>
                      <a:pt x="185" y="0"/>
                      <a:pt x="224" y="0"/>
                    </a:cubicBezTo>
                    <a:cubicBezTo>
                      <a:pt x="263" y="0"/>
                      <a:pt x="302" y="10"/>
                      <a:pt x="336" y="30"/>
                    </a:cubicBezTo>
                    <a:cubicBezTo>
                      <a:pt x="370" y="49"/>
                      <a:pt x="398" y="78"/>
                      <a:pt x="418" y="112"/>
                    </a:cubicBezTo>
                    <a:cubicBezTo>
                      <a:pt x="437" y="146"/>
                      <a:pt x="448" y="184"/>
                      <a:pt x="448" y="224"/>
                    </a:cubicBezTo>
                    <a:cubicBezTo>
                      <a:pt x="448" y="263"/>
                      <a:pt x="437" y="301"/>
                      <a:pt x="418" y="336"/>
                    </a:cubicBezTo>
                    <a:cubicBezTo>
                      <a:pt x="398" y="370"/>
                      <a:pt x="370" y="398"/>
                      <a:pt x="336" y="417"/>
                    </a:cubicBezTo>
                    <a:cubicBezTo>
                      <a:pt x="302" y="437"/>
                      <a:pt x="263" y="447"/>
                      <a:pt x="224" y="447"/>
                    </a:cubicBezTo>
                    <a:cubicBezTo>
                      <a:pt x="185" y="447"/>
                      <a:pt x="146" y="436"/>
                      <a:pt x="112" y="417"/>
                    </a:cubicBezTo>
                    <a:cubicBezTo>
                      <a:pt x="78" y="397"/>
                      <a:pt x="50" y="370"/>
                      <a:pt x="30" y="336"/>
                    </a:cubicBezTo>
                    <a:cubicBezTo>
                      <a:pt x="10" y="301"/>
                      <a:pt x="0" y="263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8002852" y="346684"/>
                <a:ext cx="35927" cy="3600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49" extrusionOk="0">
                    <a:moveTo>
                      <a:pt x="0" y="224"/>
                    </a:moveTo>
                    <a:cubicBezTo>
                      <a:pt x="0" y="185"/>
                      <a:pt x="10" y="146"/>
                      <a:pt x="30" y="112"/>
                    </a:cubicBezTo>
                    <a:cubicBezTo>
                      <a:pt x="49" y="78"/>
                      <a:pt x="77" y="49"/>
                      <a:pt x="112" y="30"/>
                    </a:cubicBezTo>
                    <a:cubicBezTo>
                      <a:pt x="146" y="10"/>
                      <a:pt x="183" y="0"/>
                      <a:pt x="223" y="0"/>
                    </a:cubicBezTo>
                    <a:cubicBezTo>
                      <a:pt x="262" y="0"/>
                      <a:pt x="301" y="10"/>
                      <a:pt x="335" y="30"/>
                    </a:cubicBezTo>
                    <a:cubicBezTo>
                      <a:pt x="369" y="49"/>
                      <a:pt x="397" y="78"/>
                      <a:pt x="417" y="112"/>
                    </a:cubicBezTo>
                    <a:cubicBezTo>
                      <a:pt x="436" y="146"/>
                      <a:pt x="447" y="184"/>
                      <a:pt x="447" y="224"/>
                    </a:cubicBezTo>
                    <a:cubicBezTo>
                      <a:pt x="447" y="263"/>
                      <a:pt x="436" y="302"/>
                      <a:pt x="417" y="336"/>
                    </a:cubicBezTo>
                    <a:cubicBezTo>
                      <a:pt x="397" y="370"/>
                      <a:pt x="369" y="398"/>
                      <a:pt x="335" y="418"/>
                    </a:cubicBezTo>
                    <a:cubicBezTo>
                      <a:pt x="301" y="438"/>
                      <a:pt x="263" y="448"/>
                      <a:pt x="223" y="448"/>
                    </a:cubicBezTo>
                    <a:cubicBezTo>
                      <a:pt x="184" y="448"/>
                      <a:pt x="146" y="438"/>
                      <a:pt x="112" y="418"/>
                    </a:cubicBezTo>
                    <a:cubicBezTo>
                      <a:pt x="77" y="398"/>
                      <a:pt x="49" y="370"/>
                      <a:pt x="30" y="336"/>
                    </a:cubicBezTo>
                    <a:cubicBezTo>
                      <a:pt x="10" y="302"/>
                      <a:pt x="0" y="264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8144475" y="408675"/>
                <a:ext cx="443664" cy="443610"/>
              </a:xfrm>
              <a:prstGeom prst="irregularSeal1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  <p:grpSp>
          <p:nvGrpSpPr>
            <p:cNvPr id="377" name="Google Shape;377;p22"/>
            <p:cNvGrpSpPr/>
            <p:nvPr/>
          </p:nvGrpSpPr>
          <p:grpSpPr>
            <a:xfrm>
              <a:off x="286947" y="4177121"/>
              <a:ext cx="852572" cy="862928"/>
              <a:chOff x="8002852" y="219654"/>
              <a:chExt cx="757774" cy="766911"/>
            </a:xfrm>
          </p:grpSpPr>
          <p:sp>
            <p:nvSpPr>
              <p:cNvPr id="378" name="Google Shape;378;p22"/>
              <p:cNvSpPr/>
              <p:nvPr/>
            </p:nvSpPr>
            <p:spPr>
              <a:xfrm>
                <a:off x="8146163" y="285495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2"/>
                    </a:moveTo>
                    <a:cubicBezTo>
                      <a:pt x="0" y="447"/>
                      <a:pt x="24" y="353"/>
                      <a:pt x="72" y="271"/>
                    </a:cubicBezTo>
                    <a:cubicBezTo>
                      <a:pt x="119" y="189"/>
                      <a:pt x="188" y="120"/>
                      <a:pt x="271" y="73"/>
                    </a:cubicBezTo>
                    <a:cubicBezTo>
                      <a:pt x="353" y="25"/>
                      <a:pt x="446" y="0"/>
                      <a:pt x="541" y="0"/>
                    </a:cubicBezTo>
                    <a:cubicBezTo>
                      <a:pt x="636" y="0"/>
                      <a:pt x="730" y="25"/>
                      <a:pt x="812" y="73"/>
                    </a:cubicBezTo>
                    <a:cubicBezTo>
                      <a:pt x="894" y="120"/>
                      <a:pt x="962" y="189"/>
                      <a:pt x="1010" y="271"/>
                    </a:cubicBezTo>
                    <a:cubicBezTo>
                      <a:pt x="1057" y="353"/>
                      <a:pt x="1083" y="447"/>
                      <a:pt x="1083" y="542"/>
                    </a:cubicBezTo>
                    <a:cubicBezTo>
                      <a:pt x="1083" y="637"/>
                      <a:pt x="1057" y="730"/>
                      <a:pt x="1010" y="813"/>
                    </a:cubicBezTo>
                    <a:cubicBezTo>
                      <a:pt x="962" y="895"/>
                      <a:pt x="894" y="963"/>
                      <a:pt x="812" y="1011"/>
                    </a:cubicBezTo>
                    <a:cubicBezTo>
                      <a:pt x="730" y="1058"/>
                      <a:pt x="636" y="1083"/>
                      <a:pt x="541" y="1083"/>
                    </a:cubicBezTo>
                    <a:cubicBezTo>
                      <a:pt x="446" y="1083"/>
                      <a:pt x="353" y="1058"/>
                      <a:pt x="271" y="1011"/>
                    </a:cubicBezTo>
                    <a:cubicBezTo>
                      <a:pt x="188" y="963"/>
                      <a:pt x="119" y="895"/>
                      <a:pt x="72" y="813"/>
                    </a:cubicBezTo>
                    <a:cubicBezTo>
                      <a:pt x="24" y="730"/>
                      <a:pt x="0" y="637"/>
                      <a:pt x="0" y="5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2"/>
              <p:cNvSpPr/>
              <p:nvPr/>
            </p:nvSpPr>
            <p:spPr>
              <a:xfrm>
                <a:off x="8570000" y="774849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1"/>
                    </a:moveTo>
                    <a:cubicBezTo>
                      <a:pt x="0" y="446"/>
                      <a:pt x="25" y="352"/>
                      <a:pt x="73" y="270"/>
                    </a:cubicBezTo>
                    <a:cubicBezTo>
                      <a:pt x="120" y="187"/>
                      <a:pt x="188" y="119"/>
                      <a:pt x="271" y="72"/>
                    </a:cubicBezTo>
                    <a:cubicBezTo>
                      <a:pt x="353" y="24"/>
                      <a:pt x="446" y="0"/>
                      <a:pt x="542" y="0"/>
                    </a:cubicBezTo>
                    <a:cubicBezTo>
                      <a:pt x="637" y="0"/>
                      <a:pt x="729" y="24"/>
                      <a:pt x="812" y="72"/>
                    </a:cubicBezTo>
                    <a:cubicBezTo>
                      <a:pt x="894" y="119"/>
                      <a:pt x="963" y="187"/>
                      <a:pt x="1011" y="270"/>
                    </a:cubicBezTo>
                    <a:cubicBezTo>
                      <a:pt x="1058" y="352"/>
                      <a:pt x="1083" y="446"/>
                      <a:pt x="1083" y="541"/>
                    </a:cubicBezTo>
                    <a:cubicBezTo>
                      <a:pt x="1083" y="636"/>
                      <a:pt x="1058" y="730"/>
                      <a:pt x="1011" y="812"/>
                    </a:cubicBezTo>
                    <a:cubicBezTo>
                      <a:pt x="963" y="894"/>
                      <a:pt x="895" y="962"/>
                      <a:pt x="812" y="1010"/>
                    </a:cubicBezTo>
                    <a:cubicBezTo>
                      <a:pt x="730" y="1057"/>
                      <a:pt x="637" y="1083"/>
                      <a:pt x="542" y="1083"/>
                    </a:cubicBezTo>
                    <a:cubicBezTo>
                      <a:pt x="446" y="1083"/>
                      <a:pt x="353" y="1057"/>
                      <a:pt x="271" y="1010"/>
                    </a:cubicBezTo>
                    <a:cubicBezTo>
                      <a:pt x="188" y="962"/>
                      <a:pt x="120" y="894"/>
                      <a:pt x="73" y="812"/>
                    </a:cubicBezTo>
                    <a:cubicBezTo>
                      <a:pt x="25" y="730"/>
                      <a:pt x="0" y="636"/>
                      <a:pt x="0" y="5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2"/>
              <p:cNvSpPr/>
              <p:nvPr/>
            </p:nvSpPr>
            <p:spPr>
              <a:xfrm>
                <a:off x="8713070" y="861620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7" y="103"/>
                      <a:pt x="553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3" y="444"/>
                    </a:cubicBezTo>
                    <a:cubicBezTo>
                      <a:pt x="527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8096922" y="219654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6" y="103"/>
                      <a:pt x="552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2" y="444"/>
                    </a:cubicBezTo>
                    <a:cubicBezTo>
                      <a:pt x="526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8656853" y="950638"/>
                <a:ext cx="36008" cy="3592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48" extrusionOk="0">
                    <a:moveTo>
                      <a:pt x="0" y="224"/>
                    </a:moveTo>
                    <a:cubicBezTo>
                      <a:pt x="0" y="184"/>
                      <a:pt x="10" y="146"/>
                      <a:pt x="30" y="112"/>
                    </a:cubicBezTo>
                    <a:cubicBezTo>
                      <a:pt x="50" y="78"/>
                      <a:pt x="78" y="49"/>
                      <a:pt x="112" y="30"/>
                    </a:cubicBezTo>
                    <a:cubicBezTo>
                      <a:pt x="146" y="10"/>
                      <a:pt x="185" y="0"/>
                      <a:pt x="224" y="0"/>
                    </a:cubicBezTo>
                    <a:cubicBezTo>
                      <a:pt x="263" y="0"/>
                      <a:pt x="302" y="10"/>
                      <a:pt x="336" y="30"/>
                    </a:cubicBezTo>
                    <a:cubicBezTo>
                      <a:pt x="370" y="49"/>
                      <a:pt x="398" y="78"/>
                      <a:pt x="418" y="112"/>
                    </a:cubicBezTo>
                    <a:cubicBezTo>
                      <a:pt x="437" y="146"/>
                      <a:pt x="448" y="184"/>
                      <a:pt x="448" y="224"/>
                    </a:cubicBezTo>
                    <a:cubicBezTo>
                      <a:pt x="448" y="263"/>
                      <a:pt x="437" y="301"/>
                      <a:pt x="418" y="336"/>
                    </a:cubicBezTo>
                    <a:cubicBezTo>
                      <a:pt x="398" y="370"/>
                      <a:pt x="370" y="398"/>
                      <a:pt x="336" y="417"/>
                    </a:cubicBezTo>
                    <a:cubicBezTo>
                      <a:pt x="302" y="437"/>
                      <a:pt x="263" y="447"/>
                      <a:pt x="224" y="447"/>
                    </a:cubicBezTo>
                    <a:cubicBezTo>
                      <a:pt x="185" y="447"/>
                      <a:pt x="146" y="436"/>
                      <a:pt x="112" y="417"/>
                    </a:cubicBezTo>
                    <a:cubicBezTo>
                      <a:pt x="78" y="397"/>
                      <a:pt x="50" y="370"/>
                      <a:pt x="30" y="336"/>
                    </a:cubicBezTo>
                    <a:cubicBezTo>
                      <a:pt x="10" y="301"/>
                      <a:pt x="0" y="263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8002852" y="346684"/>
                <a:ext cx="35927" cy="3600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49" extrusionOk="0">
                    <a:moveTo>
                      <a:pt x="0" y="224"/>
                    </a:moveTo>
                    <a:cubicBezTo>
                      <a:pt x="0" y="185"/>
                      <a:pt x="10" y="146"/>
                      <a:pt x="30" y="112"/>
                    </a:cubicBezTo>
                    <a:cubicBezTo>
                      <a:pt x="49" y="78"/>
                      <a:pt x="77" y="49"/>
                      <a:pt x="112" y="30"/>
                    </a:cubicBezTo>
                    <a:cubicBezTo>
                      <a:pt x="146" y="10"/>
                      <a:pt x="183" y="0"/>
                      <a:pt x="223" y="0"/>
                    </a:cubicBezTo>
                    <a:cubicBezTo>
                      <a:pt x="262" y="0"/>
                      <a:pt x="301" y="10"/>
                      <a:pt x="335" y="30"/>
                    </a:cubicBezTo>
                    <a:cubicBezTo>
                      <a:pt x="369" y="49"/>
                      <a:pt x="397" y="78"/>
                      <a:pt x="417" y="112"/>
                    </a:cubicBezTo>
                    <a:cubicBezTo>
                      <a:pt x="436" y="146"/>
                      <a:pt x="447" y="184"/>
                      <a:pt x="447" y="224"/>
                    </a:cubicBezTo>
                    <a:cubicBezTo>
                      <a:pt x="447" y="263"/>
                      <a:pt x="436" y="302"/>
                      <a:pt x="417" y="336"/>
                    </a:cubicBezTo>
                    <a:cubicBezTo>
                      <a:pt x="397" y="370"/>
                      <a:pt x="369" y="398"/>
                      <a:pt x="335" y="418"/>
                    </a:cubicBezTo>
                    <a:cubicBezTo>
                      <a:pt x="301" y="438"/>
                      <a:pt x="263" y="448"/>
                      <a:pt x="223" y="448"/>
                    </a:cubicBezTo>
                    <a:cubicBezTo>
                      <a:pt x="184" y="448"/>
                      <a:pt x="146" y="438"/>
                      <a:pt x="112" y="418"/>
                    </a:cubicBezTo>
                    <a:cubicBezTo>
                      <a:pt x="77" y="398"/>
                      <a:pt x="49" y="370"/>
                      <a:pt x="30" y="336"/>
                    </a:cubicBezTo>
                    <a:cubicBezTo>
                      <a:pt x="10" y="302"/>
                      <a:pt x="0" y="264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8144475" y="408675"/>
                <a:ext cx="443664" cy="443610"/>
              </a:xfrm>
              <a:prstGeom prst="irregularSeal1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_1_1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23"/>
          <p:cNvGrpSpPr/>
          <p:nvPr/>
        </p:nvGrpSpPr>
        <p:grpSpPr>
          <a:xfrm flipH="1">
            <a:off x="0" y="0"/>
            <a:ext cx="9144000" cy="5143625"/>
            <a:chOff x="0" y="0"/>
            <a:chExt cx="9144000" cy="5143625"/>
          </a:xfrm>
        </p:grpSpPr>
        <p:sp>
          <p:nvSpPr>
            <p:cNvPr id="387" name="Google Shape;387;p23"/>
            <p:cNvSpPr/>
            <p:nvPr/>
          </p:nvSpPr>
          <p:spPr>
            <a:xfrm>
              <a:off x="0" y="4876025"/>
              <a:ext cx="9144000" cy="267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0" y="0"/>
              <a:ext cx="9144000" cy="267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89" name="Google Shape;389;p23"/>
          <p:cNvGrpSpPr/>
          <p:nvPr/>
        </p:nvGrpSpPr>
        <p:grpSpPr>
          <a:xfrm>
            <a:off x="286947" y="108033"/>
            <a:ext cx="8570109" cy="4932016"/>
            <a:chOff x="286947" y="108033"/>
            <a:chExt cx="8570109" cy="4932016"/>
          </a:xfrm>
        </p:grpSpPr>
        <p:grpSp>
          <p:nvGrpSpPr>
            <p:cNvPr id="390" name="Google Shape;390;p23"/>
            <p:cNvGrpSpPr/>
            <p:nvPr/>
          </p:nvGrpSpPr>
          <p:grpSpPr>
            <a:xfrm>
              <a:off x="8004484" y="108033"/>
              <a:ext cx="852572" cy="862928"/>
              <a:chOff x="8002852" y="219654"/>
              <a:chExt cx="757774" cy="766911"/>
            </a:xfrm>
          </p:grpSpPr>
          <p:sp>
            <p:nvSpPr>
              <p:cNvPr id="391" name="Google Shape;391;p23"/>
              <p:cNvSpPr/>
              <p:nvPr/>
            </p:nvSpPr>
            <p:spPr>
              <a:xfrm>
                <a:off x="8146163" y="285495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2"/>
                    </a:moveTo>
                    <a:cubicBezTo>
                      <a:pt x="0" y="447"/>
                      <a:pt x="24" y="353"/>
                      <a:pt x="72" y="271"/>
                    </a:cubicBezTo>
                    <a:cubicBezTo>
                      <a:pt x="119" y="189"/>
                      <a:pt x="188" y="120"/>
                      <a:pt x="271" y="73"/>
                    </a:cubicBezTo>
                    <a:cubicBezTo>
                      <a:pt x="353" y="25"/>
                      <a:pt x="446" y="0"/>
                      <a:pt x="541" y="0"/>
                    </a:cubicBezTo>
                    <a:cubicBezTo>
                      <a:pt x="636" y="0"/>
                      <a:pt x="730" y="25"/>
                      <a:pt x="812" y="73"/>
                    </a:cubicBezTo>
                    <a:cubicBezTo>
                      <a:pt x="894" y="120"/>
                      <a:pt x="962" y="189"/>
                      <a:pt x="1010" y="271"/>
                    </a:cubicBezTo>
                    <a:cubicBezTo>
                      <a:pt x="1057" y="353"/>
                      <a:pt x="1083" y="447"/>
                      <a:pt x="1083" y="542"/>
                    </a:cubicBezTo>
                    <a:cubicBezTo>
                      <a:pt x="1083" y="637"/>
                      <a:pt x="1057" y="730"/>
                      <a:pt x="1010" y="813"/>
                    </a:cubicBezTo>
                    <a:cubicBezTo>
                      <a:pt x="962" y="895"/>
                      <a:pt x="894" y="963"/>
                      <a:pt x="812" y="1011"/>
                    </a:cubicBezTo>
                    <a:cubicBezTo>
                      <a:pt x="730" y="1058"/>
                      <a:pt x="636" y="1083"/>
                      <a:pt x="541" y="1083"/>
                    </a:cubicBezTo>
                    <a:cubicBezTo>
                      <a:pt x="446" y="1083"/>
                      <a:pt x="353" y="1058"/>
                      <a:pt x="271" y="1011"/>
                    </a:cubicBezTo>
                    <a:cubicBezTo>
                      <a:pt x="188" y="963"/>
                      <a:pt x="119" y="895"/>
                      <a:pt x="72" y="813"/>
                    </a:cubicBezTo>
                    <a:cubicBezTo>
                      <a:pt x="24" y="730"/>
                      <a:pt x="0" y="637"/>
                      <a:pt x="0" y="5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3"/>
              <p:cNvSpPr/>
              <p:nvPr/>
            </p:nvSpPr>
            <p:spPr>
              <a:xfrm>
                <a:off x="8570000" y="774849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1"/>
                    </a:moveTo>
                    <a:cubicBezTo>
                      <a:pt x="0" y="446"/>
                      <a:pt x="25" y="352"/>
                      <a:pt x="73" y="270"/>
                    </a:cubicBezTo>
                    <a:cubicBezTo>
                      <a:pt x="120" y="187"/>
                      <a:pt x="188" y="119"/>
                      <a:pt x="271" y="72"/>
                    </a:cubicBezTo>
                    <a:cubicBezTo>
                      <a:pt x="353" y="24"/>
                      <a:pt x="446" y="0"/>
                      <a:pt x="542" y="0"/>
                    </a:cubicBezTo>
                    <a:cubicBezTo>
                      <a:pt x="637" y="0"/>
                      <a:pt x="729" y="24"/>
                      <a:pt x="812" y="72"/>
                    </a:cubicBezTo>
                    <a:cubicBezTo>
                      <a:pt x="894" y="119"/>
                      <a:pt x="963" y="187"/>
                      <a:pt x="1011" y="270"/>
                    </a:cubicBezTo>
                    <a:cubicBezTo>
                      <a:pt x="1058" y="352"/>
                      <a:pt x="1083" y="446"/>
                      <a:pt x="1083" y="541"/>
                    </a:cubicBezTo>
                    <a:cubicBezTo>
                      <a:pt x="1083" y="636"/>
                      <a:pt x="1058" y="730"/>
                      <a:pt x="1011" y="812"/>
                    </a:cubicBezTo>
                    <a:cubicBezTo>
                      <a:pt x="963" y="894"/>
                      <a:pt x="895" y="962"/>
                      <a:pt x="812" y="1010"/>
                    </a:cubicBezTo>
                    <a:cubicBezTo>
                      <a:pt x="730" y="1057"/>
                      <a:pt x="637" y="1083"/>
                      <a:pt x="542" y="1083"/>
                    </a:cubicBezTo>
                    <a:cubicBezTo>
                      <a:pt x="446" y="1083"/>
                      <a:pt x="353" y="1057"/>
                      <a:pt x="271" y="1010"/>
                    </a:cubicBezTo>
                    <a:cubicBezTo>
                      <a:pt x="188" y="962"/>
                      <a:pt x="120" y="894"/>
                      <a:pt x="73" y="812"/>
                    </a:cubicBezTo>
                    <a:cubicBezTo>
                      <a:pt x="25" y="730"/>
                      <a:pt x="0" y="636"/>
                      <a:pt x="0" y="5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3"/>
              <p:cNvSpPr/>
              <p:nvPr/>
            </p:nvSpPr>
            <p:spPr>
              <a:xfrm>
                <a:off x="8713070" y="861620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7" y="103"/>
                      <a:pt x="553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3" y="444"/>
                    </a:cubicBezTo>
                    <a:cubicBezTo>
                      <a:pt x="527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3"/>
              <p:cNvSpPr/>
              <p:nvPr/>
            </p:nvSpPr>
            <p:spPr>
              <a:xfrm>
                <a:off x="8096922" y="219654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6" y="103"/>
                      <a:pt x="552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2" y="444"/>
                    </a:cubicBezTo>
                    <a:cubicBezTo>
                      <a:pt x="526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3"/>
              <p:cNvSpPr/>
              <p:nvPr/>
            </p:nvSpPr>
            <p:spPr>
              <a:xfrm>
                <a:off x="8656853" y="950638"/>
                <a:ext cx="36008" cy="3592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48" extrusionOk="0">
                    <a:moveTo>
                      <a:pt x="0" y="224"/>
                    </a:moveTo>
                    <a:cubicBezTo>
                      <a:pt x="0" y="184"/>
                      <a:pt x="10" y="146"/>
                      <a:pt x="30" y="112"/>
                    </a:cubicBezTo>
                    <a:cubicBezTo>
                      <a:pt x="50" y="78"/>
                      <a:pt x="78" y="49"/>
                      <a:pt x="112" y="30"/>
                    </a:cubicBezTo>
                    <a:cubicBezTo>
                      <a:pt x="146" y="10"/>
                      <a:pt x="185" y="0"/>
                      <a:pt x="224" y="0"/>
                    </a:cubicBezTo>
                    <a:cubicBezTo>
                      <a:pt x="263" y="0"/>
                      <a:pt x="302" y="10"/>
                      <a:pt x="336" y="30"/>
                    </a:cubicBezTo>
                    <a:cubicBezTo>
                      <a:pt x="370" y="49"/>
                      <a:pt x="398" y="78"/>
                      <a:pt x="418" y="112"/>
                    </a:cubicBezTo>
                    <a:cubicBezTo>
                      <a:pt x="437" y="146"/>
                      <a:pt x="448" y="184"/>
                      <a:pt x="448" y="224"/>
                    </a:cubicBezTo>
                    <a:cubicBezTo>
                      <a:pt x="448" y="263"/>
                      <a:pt x="437" y="301"/>
                      <a:pt x="418" y="336"/>
                    </a:cubicBezTo>
                    <a:cubicBezTo>
                      <a:pt x="398" y="370"/>
                      <a:pt x="370" y="398"/>
                      <a:pt x="336" y="417"/>
                    </a:cubicBezTo>
                    <a:cubicBezTo>
                      <a:pt x="302" y="437"/>
                      <a:pt x="263" y="447"/>
                      <a:pt x="224" y="447"/>
                    </a:cubicBezTo>
                    <a:cubicBezTo>
                      <a:pt x="185" y="447"/>
                      <a:pt x="146" y="436"/>
                      <a:pt x="112" y="417"/>
                    </a:cubicBezTo>
                    <a:cubicBezTo>
                      <a:pt x="78" y="397"/>
                      <a:pt x="50" y="370"/>
                      <a:pt x="30" y="336"/>
                    </a:cubicBezTo>
                    <a:cubicBezTo>
                      <a:pt x="10" y="301"/>
                      <a:pt x="0" y="263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3"/>
              <p:cNvSpPr/>
              <p:nvPr/>
            </p:nvSpPr>
            <p:spPr>
              <a:xfrm>
                <a:off x="8002852" y="346684"/>
                <a:ext cx="35927" cy="3600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49" extrusionOk="0">
                    <a:moveTo>
                      <a:pt x="0" y="224"/>
                    </a:moveTo>
                    <a:cubicBezTo>
                      <a:pt x="0" y="185"/>
                      <a:pt x="10" y="146"/>
                      <a:pt x="30" y="112"/>
                    </a:cubicBezTo>
                    <a:cubicBezTo>
                      <a:pt x="49" y="78"/>
                      <a:pt x="77" y="49"/>
                      <a:pt x="112" y="30"/>
                    </a:cubicBezTo>
                    <a:cubicBezTo>
                      <a:pt x="146" y="10"/>
                      <a:pt x="183" y="0"/>
                      <a:pt x="223" y="0"/>
                    </a:cubicBezTo>
                    <a:cubicBezTo>
                      <a:pt x="262" y="0"/>
                      <a:pt x="301" y="10"/>
                      <a:pt x="335" y="30"/>
                    </a:cubicBezTo>
                    <a:cubicBezTo>
                      <a:pt x="369" y="49"/>
                      <a:pt x="397" y="78"/>
                      <a:pt x="417" y="112"/>
                    </a:cubicBezTo>
                    <a:cubicBezTo>
                      <a:pt x="436" y="146"/>
                      <a:pt x="447" y="184"/>
                      <a:pt x="447" y="224"/>
                    </a:cubicBezTo>
                    <a:cubicBezTo>
                      <a:pt x="447" y="263"/>
                      <a:pt x="436" y="302"/>
                      <a:pt x="417" y="336"/>
                    </a:cubicBezTo>
                    <a:cubicBezTo>
                      <a:pt x="397" y="370"/>
                      <a:pt x="369" y="398"/>
                      <a:pt x="335" y="418"/>
                    </a:cubicBezTo>
                    <a:cubicBezTo>
                      <a:pt x="301" y="438"/>
                      <a:pt x="263" y="448"/>
                      <a:pt x="223" y="448"/>
                    </a:cubicBezTo>
                    <a:cubicBezTo>
                      <a:pt x="184" y="448"/>
                      <a:pt x="146" y="438"/>
                      <a:pt x="112" y="418"/>
                    </a:cubicBezTo>
                    <a:cubicBezTo>
                      <a:pt x="77" y="398"/>
                      <a:pt x="49" y="370"/>
                      <a:pt x="30" y="336"/>
                    </a:cubicBezTo>
                    <a:cubicBezTo>
                      <a:pt x="10" y="302"/>
                      <a:pt x="0" y="264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3"/>
              <p:cNvSpPr/>
              <p:nvPr/>
            </p:nvSpPr>
            <p:spPr>
              <a:xfrm>
                <a:off x="8144475" y="408675"/>
                <a:ext cx="443664" cy="443610"/>
              </a:xfrm>
              <a:prstGeom prst="irregularSeal1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  <p:grpSp>
          <p:nvGrpSpPr>
            <p:cNvPr id="398" name="Google Shape;398;p23"/>
            <p:cNvGrpSpPr/>
            <p:nvPr/>
          </p:nvGrpSpPr>
          <p:grpSpPr>
            <a:xfrm>
              <a:off x="286947" y="4177121"/>
              <a:ext cx="852572" cy="862928"/>
              <a:chOff x="8002852" y="219654"/>
              <a:chExt cx="757774" cy="766911"/>
            </a:xfrm>
          </p:grpSpPr>
          <p:sp>
            <p:nvSpPr>
              <p:cNvPr id="399" name="Google Shape;399;p23"/>
              <p:cNvSpPr/>
              <p:nvPr/>
            </p:nvSpPr>
            <p:spPr>
              <a:xfrm>
                <a:off x="8146163" y="285495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2"/>
                    </a:moveTo>
                    <a:cubicBezTo>
                      <a:pt x="0" y="447"/>
                      <a:pt x="24" y="353"/>
                      <a:pt x="72" y="271"/>
                    </a:cubicBezTo>
                    <a:cubicBezTo>
                      <a:pt x="119" y="189"/>
                      <a:pt x="188" y="120"/>
                      <a:pt x="271" y="73"/>
                    </a:cubicBezTo>
                    <a:cubicBezTo>
                      <a:pt x="353" y="25"/>
                      <a:pt x="446" y="0"/>
                      <a:pt x="541" y="0"/>
                    </a:cubicBezTo>
                    <a:cubicBezTo>
                      <a:pt x="636" y="0"/>
                      <a:pt x="730" y="25"/>
                      <a:pt x="812" y="73"/>
                    </a:cubicBezTo>
                    <a:cubicBezTo>
                      <a:pt x="894" y="120"/>
                      <a:pt x="962" y="189"/>
                      <a:pt x="1010" y="271"/>
                    </a:cubicBezTo>
                    <a:cubicBezTo>
                      <a:pt x="1057" y="353"/>
                      <a:pt x="1083" y="447"/>
                      <a:pt x="1083" y="542"/>
                    </a:cubicBezTo>
                    <a:cubicBezTo>
                      <a:pt x="1083" y="637"/>
                      <a:pt x="1057" y="730"/>
                      <a:pt x="1010" y="813"/>
                    </a:cubicBezTo>
                    <a:cubicBezTo>
                      <a:pt x="962" y="895"/>
                      <a:pt x="894" y="963"/>
                      <a:pt x="812" y="1011"/>
                    </a:cubicBezTo>
                    <a:cubicBezTo>
                      <a:pt x="730" y="1058"/>
                      <a:pt x="636" y="1083"/>
                      <a:pt x="541" y="1083"/>
                    </a:cubicBezTo>
                    <a:cubicBezTo>
                      <a:pt x="446" y="1083"/>
                      <a:pt x="353" y="1058"/>
                      <a:pt x="271" y="1011"/>
                    </a:cubicBezTo>
                    <a:cubicBezTo>
                      <a:pt x="188" y="963"/>
                      <a:pt x="119" y="895"/>
                      <a:pt x="72" y="813"/>
                    </a:cubicBezTo>
                    <a:cubicBezTo>
                      <a:pt x="24" y="730"/>
                      <a:pt x="0" y="637"/>
                      <a:pt x="0" y="5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3"/>
              <p:cNvSpPr/>
              <p:nvPr/>
            </p:nvSpPr>
            <p:spPr>
              <a:xfrm>
                <a:off x="8570000" y="774849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1"/>
                    </a:moveTo>
                    <a:cubicBezTo>
                      <a:pt x="0" y="446"/>
                      <a:pt x="25" y="352"/>
                      <a:pt x="73" y="270"/>
                    </a:cubicBezTo>
                    <a:cubicBezTo>
                      <a:pt x="120" y="187"/>
                      <a:pt x="188" y="119"/>
                      <a:pt x="271" y="72"/>
                    </a:cubicBezTo>
                    <a:cubicBezTo>
                      <a:pt x="353" y="24"/>
                      <a:pt x="446" y="0"/>
                      <a:pt x="542" y="0"/>
                    </a:cubicBezTo>
                    <a:cubicBezTo>
                      <a:pt x="637" y="0"/>
                      <a:pt x="729" y="24"/>
                      <a:pt x="812" y="72"/>
                    </a:cubicBezTo>
                    <a:cubicBezTo>
                      <a:pt x="894" y="119"/>
                      <a:pt x="963" y="187"/>
                      <a:pt x="1011" y="270"/>
                    </a:cubicBezTo>
                    <a:cubicBezTo>
                      <a:pt x="1058" y="352"/>
                      <a:pt x="1083" y="446"/>
                      <a:pt x="1083" y="541"/>
                    </a:cubicBezTo>
                    <a:cubicBezTo>
                      <a:pt x="1083" y="636"/>
                      <a:pt x="1058" y="730"/>
                      <a:pt x="1011" y="812"/>
                    </a:cubicBezTo>
                    <a:cubicBezTo>
                      <a:pt x="963" y="894"/>
                      <a:pt x="895" y="962"/>
                      <a:pt x="812" y="1010"/>
                    </a:cubicBezTo>
                    <a:cubicBezTo>
                      <a:pt x="730" y="1057"/>
                      <a:pt x="637" y="1083"/>
                      <a:pt x="542" y="1083"/>
                    </a:cubicBezTo>
                    <a:cubicBezTo>
                      <a:pt x="446" y="1083"/>
                      <a:pt x="353" y="1057"/>
                      <a:pt x="271" y="1010"/>
                    </a:cubicBezTo>
                    <a:cubicBezTo>
                      <a:pt x="188" y="962"/>
                      <a:pt x="120" y="894"/>
                      <a:pt x="73" y="812"/>
                    </a:cubicBezTo>
                    <a:cubicBezTo>
                      <a:pt x="25" y="730"/>
                      <a:pt x="0" y="636"/>
                      <a:pt x="0" y="5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3"/>
              <p:cNvSpPr/>
              <p:nvPr/>
            </p:nvSpPr>
            <p:spPr>
              <a:xfrm>
                <a:off x="8713070" y="861620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7" y="103"/>
                      <a:pt x="553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3" y="444"/>
                    </a:cubicBezTo>
                    <a:cubicBezTo>
                      <a:pt x="527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3"/>
              <p:cNvSpPr/>
              <p:nvPr/>
            </p:nvSpPr>
            <p:spPr>
              <a:xfrm>
                <a:off x="8096922" y="219654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6" y="103"/>
                      <a:pt x="552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2" y="444"/>
                    </a:cubicBezTo>
                    <a:cubicBezTo>
                      <a:pt x="526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3"/>
              <p:cNvSpPr/>
              <p:nvPr/>
            </p:nvSpPr>
            <p:spPr>
              <a:xfrm>
                <a:off x="8656853" y="950638"/>
                <a:ext cx="36008" cy="3592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48" extrusionOk="0">
                    <a:moveTo>
                      <a:pt x="0" y="224"/>
                    </a:moveTo>
                    <a:cubicBezTo>
                      <a:pt x="0" y="184"/>
                      <a:pt x="10" y="146"/>
                      <a:pt x="30" y="112"/>
                    </a:cubicBezTo>
                    <a:cubicBezTo>
                      <a:pt x="50" y="78"/>
                      <a:pt x="78" y="49"/>
                      <a:pt x="112" y="30"/>
                    </a:cubicBezTo>
                    <a:cubicBezTo>
                      <a:pt x="146" y="10"/>
                      <a:pt x="185" y="0"/>
                      <a:pt x="224" y="0"/>
                    </a:cubicBezTo>
                    <a:cubicBezTo>
                      <a:pt x="263" y="0"/>
                      <a:pt x="302" y="10"/>
                      <a:pt x="336" y="30"/>
                    </a:cubicBezTo>
                    <a:cubicBezTo>
                      <a:pt x="370" y="49"/>
                      <a:pt x="398" y="78"/>
                      <a:pt x="418" y="112"/>
                    </a:cubicBezTo>
                    <a:cubicBezTo>
                      <a:pt x="437" y="146"/>
                      <a:pt x="448" y="184"/>
                      <a:pt x="448" y="224"/>
                    </a:cubicBezTo>
                    <a:cubicBezTo>
                      <a:pt x="448" y="263"/>
                      <a:pt x="437" y="301"/>
                      <a:pt x="418" y="336"/>
                    </a:cubicBezTo>
                    <a:cubicBezTo>
                      <a:pt x="398" y="370"/>
                      <a:pt x="370" y="398"/>
                      <a:pt x="336" y="417"/>
                    </a:cubicBezTo>
                    <a:cubicBezTo>
                      <a:pt x="302" y="437"/>
                      <a:pt x="263" y="447"/>
                      <a:pt x="224" y="447"/>
                    </a:cubicBezTo>
                    <a:cubicBezTo>
                      <a:pt x="185" y="447"/>
                      <a:pt x="146" y="436"/>
                      <a:pt x="112" y="417"/>
                    </a:cubicBezTo>
                    <a:cubicBezTo>
                      <a:pt x="78" y="397"/>
                      <a:pt x="50" y="370"/>
                      <a:pt x="30" y="336"/>
                    </a:cubicBezTo>
                    <a:cubicBezTo>
                      <a:pt x="10" y="301"/>
                      <a:pt x="0" y="263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3"/>
              <p:cNvSpPr/>
              <p:nvPr/>
            </p:nvSpPr>
            <p:spPr>
              <a:xfrm>
                <a:off x="8002852" y="346684"/>
                <a:ext cx="35927" cy="3600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49" extrusionOk="0">
                    <a:moveTo>
                      <a:pt x="0" y="224"/>
                    </a:moveTo>
                    <a:cubicBezTo>
                      <a:pt x="0" y="185"/>
                      <a:pt x="10" y="146"/>
                      <a:pt x="30" y="112"/>
                    </a:cubicBezTo>
                    <a:cubicBezTo>
                      <a:pt x="49" y="78"/>
                      <a:pt x="77" y="49"/>
                      <a:pt x="112" y="30"/>
                    </a:cubicBezTo>
                    <a:cubicBezTo>
                      <a:pt x="146" y="10"/>
                      <a:pt x="183" y="0"/>
                      <a:pt x="223" y="0"/>
                    </a:cubicBezTo>
                    <a:cubicBezTo>
                      <a:pt x="262" y="0"/>
                      <a:pt x="301" y="10"/>
                      <a:pt x="335" y="30"/>
                    </a:cubicBezTo>
                    <a:cubicBezTo>
                      <a:pt x="369" y="49"/>
                      <a:pt x="397" y="78"/>
                      <a:pt x="417" y="112"/>
                    </a:cubicBezTo>
                    <a:cubicBezTo>
                      <a:pt x="436" y="146"/>
                      <a:pt x="447" y="184"/>
                      <a:pt x="447" y="224"/>
                    </a:cubicBezTo>
                    <a:cubicBezTo>
                      <a:pt x="447" y="263"/>
                      <a:pt x="436" y="302"/>
                      <a:pt x="417" y="336"/>
                    </a:cubicBezTo>
                    <a:cubicBezTo>
                      <a:pt x="397" y="370"/>
                      <a:pt x="369" y="398"/>
                      <a:pt x="335" y="418"/>
                    </a:cubicBezTo>
                    <a:cubicBezTo>
                      <a:pt x="301" y="438"/>
                      <a:pt x="263" y="448"/>
                      <a:pt x="223" y="448"/>
                    </a:cubicBezTo>
                    <a:cubicBezTo>
                      <a:pt x="184" y="448"/>
                      <a:pt x="146" y="438"/>
                      <a:pt x="112" y="418"/>
                    </a:cubicBezTo>
                    <a:cubicBezTo>
                      <a:pt x="77" y="398"/>
                      <a:pt x="49" y="370"/>
                      <a:pt x="30" y="336"/>
                    </a:cubicBezTo>
                    <a:cubicBezTo>
                      <a:pt x="10" y="302"/>
                      <a:pt x="0" y="264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3"/>
              <p:cNvSpPr/>
              <p:nvPr/>
            </p:nvSpPr>
            <p:spPr>
              <a:xfrm>
                <a:off x="8144475" y="408675"/>
                <a:ext cx="443664" cy="443610"/>
              </a:xfrm>
              <a:prstGeom prst="irregularSeal1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sp>
        <p:nvSpPr>
          <p:cNvPr id="406" name="Google Shape;406;p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Lexend"/>
              <a:buNone/>
              <a:defRPr b="1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07" name="Google Shape;407;p23"/>
          <p:cNvSpPr txBox="1">
            <a:spLocks noGrp="1"/>
          </p:cNvSpPr>
          <p:nvPr>
            <p:ph type="subTitle" idx="1"/>
          </p:nvPr>
        </p:nvSpPr>
        <p:spPr>
          <a:xfrm>
            <a:off x="1545138" y="1779451"/>
            <a:ext cx="28728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23"/>
          <p:cNvSpPr txBox="1">
            <a:spLocks noGrp="1"/>
          </p:cNvSpPr>
          <p:nvPr>
            <p:ph type="subTitle" idx="2"/>
          </p:nvPr>
        </p:nvSpPr>
        <p:spPr>
          <a:xfrm>
            <a:off x="1545138" y="3482728"/>
            <a:ext cx="28728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3"/>
          <p:cNvSpPr txBox="1">
            <a:spLocks noGrp="1"/>
          </p:cNvSpPr>
          <p:nvPr>
            <p:ph type="subTitle" idx="3"/>
          </p:nvPr>
        </p:nvSpPr>
        <p:spPr>
          <a:xfrm>
            <a:off x="4726037" y="1779448"/>
            <a:ext cx="28728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23"/>
          <p:cNvSpPr txBox="1">
            <a:spLocks noGrp="1"/>
          </p:cNvSpPr>
          <p:nvPr>
            <p:ph type="subTitle" idx="4"/>
          </p:nvPr>
        </p:nvSpPr>
        <p:spPr>
          <a:xfrm>
            <a:off x="1545138" y="1387175"/>
            <a:ext cx="28728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411" name="Google Shape;411;p23"/>
          <p:cNvSpPr txBox="1">
            <a:spLocks noGrp="1"/>
          </p:cNvSpPr>
          <p:nvPr>
            <p:ph type="subTitle" idx="5"/>
          </p:nvPr>
        </p:nvSpPr>
        <p:spPr>
          <a:xfrm>
            <a:off x="1545138" y="3090402"/>
            <a:ext cx="28728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412" name="Google Shape;412;p23"/>
          <p:cNvSpPr txBox="1">
            <a:spLocks noGrp="1"/>
          </p:cNvSpPr>
          <p:nvPr>
            <p:ph type="subTitle" idx="6"/>
          </p:nvPr>
        </p:nvSpPr>
        <p:spPr>
          <a:xfrm>
            <a:off x="4726037" y="1387175"/>
            <a:ext cx="28728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413" name="Google Shape;413;p23"/>
          <p:cNvSpPr txBox="1">
            <a:spLocks noGrp="1"/>
          </p:cNvSpPr>
          <p:nvPr>
            <p:ph type="subTitle" idx="7"/>
          </p:nvPr>
        </p:nvSpPr>
        <p:spPr>
          <a:xfrm>
            <a:off x="4726037" y="3482729"/>
            <a:ext cx="28728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3"/>
          <p:cNvSpPr txBox="1">
            <a:spLocks noGrp="1"/>
          </p:cNvSpPr>
          <p:nvPr>
            <p:ph type="subTitle" idx="8"/>
          </p:nvPr>
        </p:nvSpPr>
        <p:spPr>
          <a:xfrm>
            <a:off x="4726037" y="3090406"/>
            <a:ext cx="28728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_1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24"/>
          <p:cNvGrpSpPr/>
          <p:nvPr/>
        </p:nvGrpSpPr>
        <p:grpSpPr>
          <a:xfrm>
            <a:off x="0" y="0"/>
            <a:ext cx="9144000" cy="5143625"/>
            <a:chOff x="0" y="0"/>
            <a:chExt cx="9144000" cy="5143625"/>
          </a:xfrm>
        </p:grpSpPr>
        <p:sp>
          <p:nvSpPr>
            <p:cNvPr id="417" name="Google Shape;417;p24"/>
            <p:cNvSpPr/>
            <p:nvPr/>
          </p:nvSpPr>
          <p:spPr>
            <a:xfrm>
              <a:off x="0" y="4876025"/>
              <a:ext cx="9144000" cy="267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0" y="0"/>
              <a:ext cx="9144000" cy="267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19" name="Google Shape;419;p24"/>
          <p:cNvGrpSpPr/>
          <p:nvPr/>
        </p:nvGrpSpPr>
        <p:grpSpPr>
          <a:xfrm flipH="1">
            <a:off x="286944" y="108033"/>
            <a:ext cx="8570109" cy="4932016"/>
            <a:chOff x="286947" y="108033"/>
            <a:chExt cx="8570109" cy="4932016"/>
          </a:xfrm>
        </p:grpSpPr>
        <p:grpSp>
          <p:nvGrpSpPr>
            <p:cNvPr id="420" name="Google Shape;420;p24"/>
            <p:cNvGrpSpPr/>
            <p:nvPr/>
          </p:nvGrpSpPr>
          <p:grpSpPr>
            <a:xfrm>
              <a:off x="8004484" y="108033"/>
              <a:ext cx="852572" cy="862928"/>
              <a:chOff x="8002852" y="219654"/>
              <a:chExt cx="757774" cy="766911"/>
            </a:xfrm>
          </p:grpSpPr>
          <p:sp>
            <p:nvSpPr>
              <p:cNvPr id="421" name="Google Shape;421;p24"/>
              <p:cNvSpPr/>
              <p:nvPr/>
            </p:nvSpPr>
            <p:spPr>
              <a:xfrm>
                <a:off x="8146163" y="285495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2"/>
                    </a:moveTo>
                    <a:cubicBezTo>
                      <a:pt x="0" y="447"/>
                      <a:pt x="24" y="353"/>
                      <a:pt x="72" y="271"/>
                    </a:cubicBezTo>
                    <a:cubicBezTo>
                      <a:pt x="119" y="189"/>
                      <a:pt x="188" y="120"/>
                      <a:pt x="271" y="73"/>
                    </a:cubicBezTo>
                    <a:cubicBezTo>
                      <a:pt x="353" y="25"/>
                      <a:pt x="446" y="0"/>
                      <a:pt x="541" y="0"/>
                    </a:cubicBezTo>
                    <a:cubicBezTo>
                      <a:pt x="636" y="0"/>
                      <a:pt x="730" y="25"/>
                      <a:pt x="812" y="73"/>
                    </a:cubicBezTo>
                    <a:cubicBezTo>
                      <a:pt x="894" y="120"/>
                      <a:pt x="962" y="189"/>
                      <a:pt x="1010" y="271"/>
                    </a:cubicBezTo>
                    <a:cubicBezTo>
                      <a:pt x="1057" y="353"/>
                      <a:pt x="1083" y="447"/>
                      <a:pt x="1083" y="542"/>
                    </a:cubicBezTo>
                    <a:cubicBezTo>
                      <a:pt x="1083" y="637"/>
                      <a:pt x="1057" y="730"/>
                      <a:pt x="1010" y="813"/>
                    </a:cubicBezTo>
                    <a:cubicBezTo>
                      <a:pt x="962" y="895"/>
                      <a:pt x="894" y="963"/>
                      <a:pt x="812" y="1011"/>
                    </a:cubicBezTo>
                    <a:cubicBezTo>
                      <a:pt x="730" y="1058"/>
                      <a:pt x="636" y="1083"/>
                      <a:pt x="541" y="1083"/>
                    </a:cubicBezTo>
                    <a:cubicBezTo>
                      <a:pt x="446" y="1083"/>
                      <a:pt x="353" y="1058"/>
                      <a:pt x="271" y="1011"/>
                    </a:cubicBezTo>
                    <a:cubicBezTo>
                      <a:pt x="188" y="963"/>
                      <a:pt x="119" y="895"/>
                      <a:pt x="72" y="813"/>
                    </a:cubicBezTo>
                    <a:cubicBezTo>
                      <a:pt x="24" y="730"/>
                      <a:pt x="0" y="637"/>
                      <a:pt x="0" y="5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4"/>
              <p:cNvSpPr/>
              <p:nvPr/>
            </p:nvSpPr>
            <p:spPr>
              <a:xfrm>
                <a:off x="8570000" y="774849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1"/>
                    </a:moveTo>
                    <a:cubicBezTo>
                      <a:pt x="0" y="446"/>
                      <a:pt x="25" y="352"/>
                      <a:pt x="73" y="270"/>
                    </a:cubicBezTo>
                    <a:cubicBezTo>
                      <a:pt x="120" y="187"/>
                      <a:pt x="188" y="119"/>
                      <a:pt x="271" y="72"/>
                    </a:cubicBezTo>
                    <a:cubicBezTo>
                      <a:pt x="353" y="24"/>
                      <a:pt x="446" y="0"/>
                      <a:pt x="542" y="0"/>
                    </a:cubicBezTo>
                    <a:cubicBezTo>
                      <a:pt x="637" y="0"/>
                      <a:pt x="729" y="24"/>
                      <a:pt x="812" y="72"/>
                    </a:cubicBezTo>
                    <a:cubicBezTo>
                      <a:pt x="894" y="119"/>
                      <a:pt x="963" y="187"/>
                      <a:pt x="1011" y="270"/>
                    </a:cubicBezTo>
                    <a:cubicBezTo>
                      <a:pt x="1058" y="352"/>
                      <a:pt x="1083" y="446"/>
                      <a:pt x="1083" y="541"/>
                    </a:cubicBezTo>
                    <a:cubicBezTo>
                      <a:pt x="1083" y="636"/>
                      <a:pt x="1058" y="730"/>
                      <a:pt x="1011" y="812"/>
                    </a:cubicBezTo>
                    <a:cubicBezTo>
                      <a:pt x="963" y="894"/>
                      <a:pt x="895" y="962"/>
                      <a:pt x="812" y="1010"/>
                    </a:cubicBezTo>
                    <a:cubicBezTo>
                      <a:pt x="730" y="1057"/>
                      <a:pt x="637" y="1083"/>
                      <a:pt x="542" y="1083"/>
                    </a:cubicBezTo>
                    <a:cubicBezTo>
                      <a:pt x="446" y="1083"/>
                      <a:pt x="353" y="1057"/>
                      <a:pt x="271" y="1010"/>
                    </a:cubicBezTo>
                    <a:cubicBezTo>
                      <a:pt x="188" y="962"/>
                      <a:pt x="120" y="894"/>
                      <a:pt x="73" y="812"/>
                    </a:cubicBezTo>
                    <a:cubicBezTo>
                      <a:pt x="25" y="730"/>
                      <a:pt x="0" y="636"/>
                      <a:pt x="0" y="5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4"/>
              <p:cNvSpPr/>
              <p:nvPr/>
            </p:nvSpPr>
            <p:spPr>
              <a:xfrm>
                <a:off x="8713070" y="861620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7" y="103"/>
                      <a:pt x="553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3" y="444"/>
                    </a:cubicBezTo>
                    <a:cubicBezTo>
                      <a:pt x="527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4"/>
              <p:cNvSpPr/>
              <p:nvPr/>
            </p:nvSpPr>
            <p:spPr>
              <a:xfrm>
                <a:off x="8096922" y="219654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6" y="103"/>
                      <a:pt x="552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2" y="444"/>
                    </a:cubicBezTo>
                    <a:cubicBezTo>
                      <a:pt x="526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4"/>
              <p:cNvSpPr/>
              <p:nvPr/>
            </p:nvSpPr>
            <p:spPr>
              <a:xfrm>
                <a:off x="8656853" y="950638"/>
                <a:ext cx="36008" cy="3592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48" extrusionOk="0">
                    <a:moveTo>
                      <a:pt x="0" y="224"/>
                    </a:moveTo>
                    <a:cubicBezTo>
                      <a:pt x="0" y="184"/>
                      <a:pt x="10" y="146"/>
                      <a:pt x="30" y="112"/>
                    </a:cubicBezTo>
                    <a:cubicBezTo>
                      <a:pt x="50" y="78"/>
                      <a:pt x="78" y="49"/>
                      <a:pt x="112" y="30"/>
                    </a:cubicBezTo>
                    <a:cubicBezTo>
                      <a:pt x="146" y="10"/>
                      <a:pt x="185" y="0"/>
                      <a:pt x="224" y="0"/>
                    </a:cubicBezTo>
                    <a:cubicBezTo>
                      <a:pt x="263" y="0"/>
                      <a:pt x="302" y="10"/>
                      <a:pt x="336" y="30"/>
                    </a:cubicBezTo>
                    <a:cubicBezTo>
                      <a:pt x="370" y="49"/>
                      <a:pt x="398" y="78"/>
                      <a:pt x="418" y="112"/>
                    </a:cubicBezTo>
                    <a:cubicBezTo>
                      <a:pt x="437" y="146"/>
                      <a:pt x="448" y="184"/>
                      <a:pt x="448" y="224"/>
                    </a:cubicBezTo>
                    <a:cubicBezTo>
                      <a:pt x="448" y="263"/>
                      <a:pt x="437" y="301"/>
                      <a:pt x="418" y="336"/>
                    </a:cubicBezTo>
                    <a:cubicBezTo>
                      <a:pt x="398" y="370"/>
                      <a:pt x="370" y="398"/>
                      <a:pt x="336" y="417"/>
                    </a:cubicBezTo>
                    <a:cubicBezTo>
                      <a:pt x="302" y="437"/>
                      <a:pt x="263" y="447"/>
                      <a:pt x="224" y="447"/>
                    </a:cubicBezTo>
                    <a:cubicBezTo>
                      <a:pt x="185" y="447"/>
                      <a:pt x="146" y="436"/>
                      <a:pt x="112" y="417"/>
                    </a:cubicBezTo>
                    <a:cubicBezTo>
                      <a:pt x="78" y="397"/>
                      <a:pt x="50" y="370"/>
                      <a:pt x="30" y="336"/>
                    </a:cubicBezTo>
                    <a:cubicBezTo>
                      <a:pt x="10" y="301"/>
                      <a:pt x="0" y="263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4"/>
              <p:cNvSpPr/>
              <p:nvPr/>
            </p:nvSpPr>
            <p:spPr>
              <a:xfrm>
                <a:off x="8002852" y="346684"/>
                <a:ext cx="35927" cy="3600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49" extrusionOk="0">
                    <a:moveTo>
                      <a:pt x="0" y="224"/>
                    </a:moveTo>
                    <a:cubicBezTo>
                      <a:pt x="0" y="185"/>
                      <a:pt x="10" y="146"/>
                      <a:pt x="30" y="112"/>
                    </a:cubicBezTo>
                    <a:cubicBezTo>
                      <a:pt x="49" y="78"/>
                      <a:pt x="77" y="49"/>
                      <a:pt x="112" y="30"/>
                    </a:cubicBezTo>
                    <a:cubicBezTo>
                      <a:pt x="146" y="10"/>
                      <a:pt x="183" y="0"/>
                      <a:pt x="223" y="0"/>
                    </a:cubicBezTo>
                    <a:cubicBezTo>
                      <a:pt x="262" y="0"/>
                      <a:pt x="301" y="10"/>
                      <a:pt x="335" y="30"/>
                    </a:cubicBezTo>
                    <a:cubicBezTo>
                      <a:pt x="369" y="49"/>
                      <a:pt x="397" y="78"/>
                      <a:pt x="417" y="112"/>
                    </a:cubicBezTo>
                    <a:cubicBezTo>
                      <a:pt x="436" y="146"/>
                      <a:pt x="447" y="184"/>
                      <a:pt x="447" y="224"/>
                    </a:cubicBezTo>
                    <a:cubicBezTo>
                      <a:pt x="447" y="263"/>
                      <a:pt x="436" y="302"/>
                      <a:pt x="417" y="336"/>
                    </a:cubicBezTo>
                    <a:cubicBezTo>
                      <a:pt x="397" y="370"/>
                      <a:pt x="369" y="398"/>
                      <a:pt x="335" y="418"/>
                    </a:cubicBezTo>
                    <a:cubicBezTo>
                      <a:pt x="301" y="438"/>
                      <a:pt x="263" y="448"/>
                      <a:pt x="223" y="448"/>
                    </a:cubicBezTo>
                    <a:cubicBezTo>
                      <a:pt x="184" y="448"/>
                      <a:pt x="146" y="438"/>
                      <a:pt x="112" y="418"/>
                    </a:cubicBezTo>
                    <a:cubicBezTo>
                      <a:pt x="77" y="398"/>
                      <a:pt x="49" y="370"/>
                      <a:pt x="30" y="336"/>
                    </a:cubicBezTo>
                    <a:cubicBezTo>
                      <a:pt x="10" y="302"/>
                      <a:pt x="0" y="264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4"/>
              <p:cNvSpPr/>
              <p:nvPr/>
            </p:nvSpPr>
            <p:spPr>
              <a:xfrm>
                <a:off x="8144475" y="408675"/>
                <a:ext cx="443664" cy="443610"/>
              </a:xfrm>
              <a:prstGeom prst="irregularSeal1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  <p:grpSp>
          <p:nvGrpSpPr>
            <p:cNvPr id="428" name="Google Shape;428;p24"/>
            <p:cNvGrpSpPr/>
            <p:nvPr/>
          </p:nvGrpSpPr>
          <p:grpSpPr>
            <a:xfrm>
              <a:off x="286947" y="4177121"/>
              <a:ext cx="852572" cy="862928"/>
              <a:chOff x="8002852" y="219654"/>
              <a:chExt cx="757774" cy="766911"/>
            </a:xfrm>
          </p:grpSpPr>
          <p:sp>
            <p:nvSpPr>
              <p:cNvPr id="429" name="Google Shape;429;p24"/>
              <p:cNvSpPr/>
              <p:nvPr/>
            </p:nvSpPr>
            <p:spPr>
              <a:xfrm>
                <a:off x="8146163" y="285495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2"/>
                    </a:moveTo>
                    <a:cubicBezTo>
                      <a:pt x="0" y="447"/>
                      <a:pt x="24" y="353"/>
                      <a:pt x="72" y="271"/>
                    </a:cubicBezTo>
                    <a:cubicBezTo>
                      <a:pt x="119" y="189"/>
                      <a:pt x="188" y="120"/>
                      <a:pt x="271" y="73"/>
                    </a:cubicBezTo>
                    <a:cubicBezTo>
                      <a:pt x="353" y="25"/>
                      <a:pt x="446" y="0"/>
                      <a:pt x="541" y="0"/>
                    </a:cubicBezTo>
                    <a:cubicBezTo>
                      <a:pt x="636" y="0"/>
                      <a:pt x="730" y="25"/>
                      <a:pt x="812" y="73"/>
                    </a:cubicBezTo>
                    <a:cubicBezTo>
                      <a:pt x="894" y="120"/>
                      <a:pt x="962" y="189"/>
                      <a:pt x="1010" y="271"/>
                    </a:cubicBezTo>
                    <a:cubicBezTo>
                      <a:pt x="1057" y="353"/>
                      <a:pt x="1083" y="447"/>
                      <a:pt x="1083" y="542"/>
                    </a:cubicBezTo>
                    <a:cubicBezTo>
                      <a:pt x="1083" y="637"/>
                      <a:pt x="1057" y="730"/>
                      <a:pt x="1010" y="813"/>
                    </a:cubicBezTo>
                    <a:cubicBezTo>
                      <a:pt x="962" y="895"/>
                      <a:pt x="894" y="963"/>
                      <a:pt x="812" y="1011"/>
                    </a:cubicBezTo>
                    <a:cubicBezTo>
                      <a:pt x="730" y="1058"/>
                      <a:pt x="636" y="1083"/>
                      <a:pt x="541" y="1083"/>
                    </a:cubicBezTo>
                    <a:cubicBezTo>
                      <a:pt x="446" y="1083"/>
                      <a:pt x="353" y="1058"/>
                      <a:pt x="271" y="1011"/>
                    </a:cubicBezTo>
                    <a:cubicBezTo>
                      <a:pt x="188" y="963"/>
                      <a:pt x="119" y="895"/>
                      <a:pt x="72" y="813"/>
                    </a:cubicBezTo>
                    <a:cubicBezTo>
                      <a:pt x="24" y="730"/>
                      <a:pt x="0" y="637"/>
                      <a:pt x="0" y="5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4"/>
              <p:cNvSpPr/>
              <p:nvPr/>
            </p:nvSpPr>
            <p:spPr>
              <a:xfrm>
                <a:off x="8570000" y="774849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1"/>
                    </a:moveTo>
                    <a:cubicBezTo>
                      <a:pt x="0" y="446"/>
                      <a:pt x="25" y="352"/>
                      <a:pt x="73" y="270"/>
                    </a:cubicBezTo>
                    <a:cubicBezTo>
                      <a:pt x="120" y="187"/>
                      <a:pt x="188" y="119"/>
                      <a:pt x="271" y="72"/>
                    </a:cubicBezTo>
                    <a:cubicBezTo>
                      <a:pt x="353" y="24"/>
                      <a:pt x="446" y="0"/>
                      <a:pt x="542" y="0"/>
                    </a:cubicBezTo>
                    <a:cubicBezTo>
                      <a:pt x="637" y="0"/>
                      <a:pt x="729" y="24"/>
                      <a:pt x="812" y="72"/>
                    </a:cubicBezTo>
                    <a:cubicBezTo>
                      <a:pt x="894" y="119"/>
                      <a:pt x="963" y="187"/>
                      <a:pt x="1011" y="270"/>
                    </a:cubicBezTo>
                    <a:cubicBezTo>
                      <a:pt x="1058" y="352"/>
                      <a:pt x="1083" y="446"/>
                      <a:pt x="1083" y="541"/>
                    </a:cubicBezTo>
                    <a:cubicBezTo>
                      <a:pt x="1083" y="636"/>
                      <a:pt x="1058" y="730"/>
                      <a:pt x="1011" y="812"/>
                    </a:cubicBezTo>
                    <a:cubicBezTo>
                      <a:pt x="963" y="894"/>
                      <a:pt x="895" y="962"/>
                      <a:pt x="812" y="1010"/>
                    </a:cubicBezTo>
                    <a:cubicBezTo>
                      <a:pt x="730" y="1057"/>
                      <a:pt x="637" y="1083"/>
                      <a:pt x="542" y="1083"/>
                    </a:cubicBezTo>
                    <a:cubicBezTo>
                      <a:pt x="446" y="1083"/>
                      <a:pt x="353" y="1057"/>
                      <a:pt x="271" y="1010"/>
                    </a:cubicBezTo>
                    <a:cubicBezTo>
                      <a:pt x="188" y="962"/>
                      <a:pt x="120" y="894"/>
                      <a:pt x="73" y="812"/>
                    </a:cubicBezTo>
                    <a:cubicBezTo>
                      <a:pt x="25" y="730"/>
                      <a:pt x="0" y="636"/>
                      <a:pt x="0" y="5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4"/>
              <p:cNvSpPr/>
              <p:nvPr/>
            </p:nvSpPr>
            <p:spPr>
              <a:xfrm>
                <a:off x="8713070" y="861620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7" y="103"/>
                      <a:pt x="553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3" y="444"/>
                    </a:cubicBezTo>
                    <a:cubicBezTo>
                      <a:pt x="527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4"/>
              <p:cNvSpPr/>
              <p:nvPr/>
            </p:nvSpPr>
            <p:spPr>
              <a:xfrm>
                <a:off x="8096922" y="219654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6" y="103"/>
                      <a:pt x="552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2" y="444"/>
                    </a:cubicBezTo>
                    <a:cubicBezTo>
                      <a:pt x="526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4"/>
              <p:cNvSpPr/>
              <p:nvPr/>
            </p:nvSpPr>
            <p:spPr>
              <a:xfrm>
                <a:off x="8656853" y="950638"/>
                <a:ext cx="36008" cy="3592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48" extrusionOk="0">
                    <a:moveTo>
                      <a:pt x="0" y="224"/>
                    </a:moveTo>
                    <a:cubicBezTo>
                      <a:pt x="0" y="184"/>
                      <a:pt x="10" y="146"/>
                      <a:pt x="30" y="112"/>
                    </a:cubicBezTo>
                    <a:cubicBezTo>
                      <a:pt x="50" y="78"/>
                      <a:pt x="78" y="49"/>
                      <a:pt x="112" y="30"/>
                    </a:cubicBezTo>
                    <a:cubicBezTo>
                      <a:pt x="146" y="10"/>
                      <a:pt x="185" y="0"/>
                      <a:pt x="224" y="0"/>
                    </a:cubicBezTo>
                    <a:cubicBezTo>
                      <a:pt x="263" y="0"/>
                      <a:pt x="302" y="10"/>
                      <a:pt x="336" y="30"/>
                    </a:cubicBezTo>
                    <a:cubicBezTo>
                      <a:pt x="370" y="49"/>
                      <a:pt x="398" y="78"/>
                      <a:pt x="418" y="112"/>
                    </a:cubicBezTo>
                    <a:cubicBezTo>
                      <a:pt x="437" y="146"/>
                      <a:pt x="448" y="184"/>
                      <a:pt x="448" y="224"/>
                    </a:cubicBezTo>
                    <a:cubicBezTo>
                      <a:pt x="448" y="263"/>
                      <a:pt x="437" y="301"/>
                      <a:pt x="418" y="336"/>
                    </a:cubicBezTo>
                    <a:cubicBezTo>
                      <a:pt x="398" y="370"/>
                      <a:pt x="370" y="398"/>
                      <a:pt x="336" y="417"/>
                    </a:cubicBezTo>
                    <a:cubicBezTo>
                      <a:pt x="302" y="437"/>
                      <a:pt x="263" y="447"/>
                      <a:pt x="224" y="447"/>
                    </a:cubicBezTo>
                    <a:cubicBezTo>
                      <a:pt x="185" y="447"/>
                      <a:pt x="146" y="436"/>
                      <a:pt x="112" y="417"/>
                    </a:cubicBezTo>
                    <a:cubicBezTo>
                      <a:pt x="78" y="397"/>
                      <a:pt x="50" y="370"/>
                      <a:pt x="30" y="336"/>
                    </a:cubicBezTo>
                    <a:cubicBezTo>
                      <a:pt x="10" y="301"/>
                      <a:pt x="0" y="263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4"/>
              <p:cNvSpPr/>
              <p:nvPr/>
            </p:nvSpPr>
            <p:spPr>
              <a:xfrm>
                <a:off x="8002852" y="346684"/>
                <a:ext cx="35927" cy="3600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49" extrusionOk="0">
                    <a:moveTo>
                      <a:pt x="0" y="224"/>
                    </a:moveTo>
                    <a:cubicBezTo>
                      <a:pt x="0" y="185"/>
                      <a:pt x="10" y="146"/>
                      <a:pt x="30" y="112"/>
                    </a:cubicBezTo>
                    <a:cubicBezTo>
                      <a:pt x="49" y="78"/>
                      <a:pt x="77" y="49"/>
                      <a:pt x="112" y="30"/>
                    </a:cubicBezTo>
                    <a:cubicBezTo>
                      <a:pt x="146" y="10"/>
                      <a:pt x="183" y="0"/>
                      <a:pt x="223" y="0"/>
                    </a:cubicBezTo>
                    <a:cubicBezTo>
                      <a:pt x="262" y="0"/>
                      <a:pt x="301" y="10"/>
                      <a:pt x="335" y="30"/>
                    </a:cubicBezTo>
                    <a:cubicBezTo>
                      <a:pt x="369" y="49"/>
                      <a:pt x="397" y="78"/>
                      <a:pt x="417" y="112"/>
                    </a:cubicBezTo>
                    <a:cubicBezTo>
                      <a:pt x="436" y="146"/>
                      <a:pt x="447" y="184"/>
                      <a:pt x="447" y="224"/>
                    </a:cubicBezTo>
                    <a:cubicBezTo>
                      <a:pt x="447" y="263"/>
                      <a:pt x="436" y="302"/>
                      <a:pt x="417" y="336"/>
                    </a:cubicBezTo>
                    <a:cubicBezTo>
                      <a:pt x="397" y="370"/>
                      <a:pt x="369" y="398"/>
                      <a:pt x="335" y="418"/>
                    </a:cubicBezTo>
                    <a:cubicBezTo>
                      <a:pt x="301" y="438"/>
                      <a:pt x="263" y="448"/>
                      <a:pt x="223" y="448"/>
                    </a:cubicBezTo>
                    <a:cubicBezTo>
                      <a:pt x="184" y="448"/>
                      <a:pt x="146" y="438"/>
                      <a:pt x="112" y="418"/>
                    </a:cubicBezTo>
                    <a:cubicBezTo>
                      <a:pt x="77" y="398"/>
                      <a:pt x="49" y="370"/>
                      <a:pt x="30" y="336"/>
                    </a:cubicBezTo>
                    <a:cubicBezTo>
                      <a:pt x="10" y="302"/>
                      <a:pt x="0" y="264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4"/>
              <p:cNvSpPr/>
              <p:nvPr/>
            </p:nvSpPr>
            <p:spPr>
              <a:xfrm>
                <a:off x="8144475" y="408675"/>
                <a:ext cx="443664" cy="443610"/>
              </a:xfrm>
              <a:prstGeom prst="irregularSeal1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sp>
        <p:nvSpPr>
          <p:cNvPr id="436" name="Google Shape;436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37" name="Google Shape;437;p24"/>
          <p:cNvSpPr txBox="1">
            <a:spLocks noGrp="1"/>
          </p:cNvSpPr>
          <p:nvPr>
            <p:ph type="subTitle" idx="1"/>
          </p:nvPr>
        </p:nvSpPr>
        <p:spPr>
          <a:xfrm>
            <a:off x="1973924" y="1616302"/>
            <a:ext cx="224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24"/>
          <p:cNvSpPr txBox="1">
            <a:spLocks noGrp="1"/>
          </p:cNvSpPr>
          <p:nvPr>
            <p:ph type="subTitle" idx="2"/>
          </p:nvPr>
        </p:nvSpPr>
        <p:spPr>
          <a:xfrm>
            <a:off x="1973924" y="2740180"/>
            <a:ext cx="224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24"/>
          <p:cNvSpPr txBox="1">
            <a:spLocks noGrp="1"/>
          </p:cNvSpPr>
          <p:nvPr>
            <p:ph type="subTitle" idx="3"/>
          </p:nvPr>
        </p:nvSpPr>
        <p:spPr>
          <a:xfrm>
            <a:off x="1973924" y="3868425"/>
            <a:ext cx="224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24"/>
          <p:cNvSpPr txBox="1">
            <a:spLocks noGrp="1"/>
          </p:cNvSpPr>
          <p:nvPr>
            <p:ph type="subTitle" idx="4"/>
          </p:nvPr>
        </p:nvSpPr>
        <p:spPr>
          <a:xfrm>
            <a:off x="4932376" y="3864050"/>
            <a:ext cx="223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24"/>
          <p:cNvSpPr txBox="1">
            <a:spLocks noGrp="1"/>
          </p:cNvSpPr>
          <p:nvPr>
            <p:ph type="subTitle" idx="5"/>
          </p:nvPr>
        </p:nvSpPr>
        <p:spPr>
          <a:xfrm>
            <a:off x="4932376" y="1616301"/>
            <a:ext cx="223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24"/>
          <p:cNvSpPr txBox="1">
            <a:spLocks noGrp="1"/>
          </p:cNvSpPr>
          <p:nvPr>
            <p:ph type="subTitle" idx="6"/>
          </p:nvPr>
        </p:nvSpPr>
        <p:spPr>
          <a:xfrm>
            <a:off x="4932376" y="2740175"/>
            <a:ext cx="223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24"/>
          <p:cNvSpPr txBox="1">
            <a:spLocks noGrp="1"/>
          </p:cNvSpPr>
          <p:nvPr>
            <p:ph type="subTitle" idx="7"/>
          </p:nvPr>
        </p:nvSpPr>
        <p:spPr>
          <a:xfrm>
            <a:off x="1973924" y="1237275"/>
            <a:ext cx="22446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444" name="Google Shape;444;p24"/>
          <p:cNvSpPr txBox="1">
            <a:spLocks noGrp="1"/>
          </p:cNvSpPr>
          <p:nvPr>
            <p:ph type="subTitle" idx="8"/>
          </p:nvPr>
        </p:nvSpPr>
        <p:spPr>
          <a:xfrm>
            <a:off x="1973924" y="2361131"/>
            <a:ext cx="22446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445" name="Google Shape;445;p24"/>
          <p:cNvSpPr txBox="1">
            <a:spLocks noGrp="1"/>
          </p:cNvSpPr>
          <p:nvPr>
            <p:ph type="subTitle" idx="9"/>
          </p:nvPr>
        </p:nvSpPr>
        <p:spPr>
          <a:xfrm>
            <a:off x="4929076" y="1237275"/>
            <a:ext cx="2241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446" name="Google Shape;446;p24"/>
          <p:cNvSpPr txBox="1">
            <a:spLocks noGrp="1"/>
          </p:cNvSpPr>
          <p:nvPr>
            <p:ph type="subTitle" idx="13"/>
          </p:nvPr>
        </p:nvSpPr>
        <p:spPr>
          <a:xfrm>
            <a:off x="1973924" y="3491020"/>
            <a:ext cx="22446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4"/>
          </p:nvPr>
        </p:nvSpPr>
        <p:spPr>
          <a:xfrm>
            <a:off x="4929076" y="3484975"/>
            <a:ext cx="2241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15"/>
          </p:nvPr>
        </p:nvSpPr>
        <p:spPr>
          <a:xfrm>
            <a:off x="4929076" y="2361125"/>
            <a:ext cx="2241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p27"/>
          <p:cNvGrpSpPr/>
          <p:nvPr/>
        </p:nvGrpSpPr>
        <p:grpSpPr>
          <a:xfrm>
            <a:off x="0" y="0"/>
            <a:ext cx="9144000" cy="5143625"/>
            <a:chOff x="0" y="0"/>
            <a:chExt cx="9144000" cy="5143625"/>
          </a:xfrm>
        </p:grpSpPr>
        <p:sp>
          <p:nvSpPr>
            <p:cNvPr id="510" name="Google Shape;510;p27"/>
            <p:cNvSpPr/>
            <p:nvPr/>
          </p:nvSpPr>
          <p:spPr>
            <a:xfrm>
              <a:off x="0" y="4876025"/>
              <a:ext cx="9144000" cy="267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0" y="0"/>
              <a:ext cx="9144000" cy="267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512" name="Google Shape;512;p27"/>
          <p:cNvGrpSpPr/>
          <p:nvPr/>
        </p:nvGrpSpPr>
        <p:grpSpPr>
          <a:xfrm>
            <a:off x="286947" y="108033"/>
            <a:ext cx="8570109" cy="4932016"/>
            <a:chOff x="286947" y="108033"/>
            <a:chExt cx="8570109" cy="4932016"/>
          </a:xfrm>
        </p:grpSpPr>
        <p:grpSp>
          <p:nvGrpSpPr>
            <p:cNvPr id="513" name="Google Shape;513;p27"/>
            <p:cNvGrpSpPr/>
            <p:nvPr/>
          </p:nvGrpSpPr>
          <p:grpSpPr>
            <a:xfrm>
              <a:off x="8004484" y="108033"/>
              <a:ext cx="852572" cy="862928"/>
              <a:chOff x="8002852" y="219654"/>
              <a:chExt cx="757774" cy="766911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146163" y="285495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2"/>
                    </a:moveTo>
                    <a:cubicBezTo>
                      <a:pt x="0" y="447"/>
                      <a:pt x="24" y="353"/>
                      <a:pt x="72" y="271"/>
                    </a:cubicBezTo>
                    <a:cubicBezTo>
                      <a:pt x="119" y="189"/>
                      <a:pt x="188" y="120"/>
                      <a:pt x="271" y="73"/>
                    </a:cubicBezTo>
                    <a:cubicBezTo>
                      <a:pt x="353" y="25"/>
                      <a:pt x="446" y="0"/>
                      <a:pt x="541" y="0"/>
                    </a:cubicBezTo>
                    <a:cubicBezTo>
                      <a:pt x="636" y="0"/>
                      <a:pt x="730" y="25"/>
                      <a:pt x="812" y="73"/>
                    </a:cubicBezTo>
                    <a:cubicBezTo>
                      <a:pt x="894" y="120"/>
                      <a:pt x="962" y="189"/>
                      <a:pt x="1010" y="271"/>
                    </a:cubicBezTo>
                    <a:cubicBezTo>
                      <a:pt x="1057" y="353"/>
                      <a:pt x="1083" y="447"/>
                      <a:pt x="1083" y="542"/>
                    </a:cubicBezTo>
                    <a:cubicBezTo>
                      <a:pt x="1083" y="637"/>
                      <a:pt x="1057" y="730"/>
                      <a:pt x="1010" y="813"/>
                    </a:cubicBezTo>
                    <a:cubicBezTo>
                      <a:pt x="962" y="895"/>
                      <a:pt x="894" y="963"/>
                      <a:pt x="812" y="1011"/>
                    </a:cubicBezTo>
                    <a:cubicBezTo>
                      <a:pt x="730" y="1058"/>
                      <a:pt x="636" y="1083"/>
                      <a:pt x="541" y="1083"/>
                    </a:cubicBezTo>
                    <a:cubicBezTo>
                      <a:pt x="446" y="1083"/>
                      <a:pt x="353" y="1058"/>
                      <a:pt x="271" y="1011"/>
                    </a:cubicBezTo>
                    <a:cubicBezTo>
                      <a:pt x="188" y="963"/>
                      <a:pt x="119" y="895"/>
                      <a:pt x="72" y="813"/>
                    </a:cubicBezTo>
                    <a:cubicBezTo>
                      <a:pt x="24" y="730"/>
                      <a:pt x="0" y="637"/>
                      <a:pt x="0" y="5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570000" y="774849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1"/>
                    </a:moveTo>
                    <a:cubicBezTo>
                      <a:pt x="0" y="446"/>
                      <a:pt x="25" y="352"/>
                      <a:pt x="73" y="270"/>
                    </a:cubicBezTo>
                    <a:cubicBezTo>
                      <a:pt x="120" y="187"/>
                      <a:pt x="188" y="119"/>
                      <a:pt x="271" y="72"/>
                    </a:cubicBezTo>
                    <a:cubicBezTo>
                      <a:pt x="353" y="24"/>
                      <a:pt x="446" y="0"/>
                      <a:pt x="542" y="0"/>
                    </a:cubicBezTo>
                    <a:cubicBezTo>
                      <a:pt x="637" y="0"/>
                      <a:pt x="729" y="24"/>
                      <a:pt x="812" y="72"/>
                    </a:cubicBezTo>
                    <a:cubicBezTo>
                      <a:pt x="894" y="119"/>
                      <a:pt x="963" y="187"/>
                      <a:pt x="1011" y="270"/>
                    </a:cubicBezTo>
                    <a:cubicBezTo>
                      <a:pt x="1058" y="352"/>
                      <a:pt x="1083" y="446"/>
                      <a:pt x="1083" y="541"/>
                    </a:cubicBezTo>
                    <a:cubicBezTo>
                      <a:pt x="1083" y="636"/>
                      <a:pt x="1058" y="730"/>
                      <a:pt x="1011" y="812"/>
                    </a:cubicBezTo>
                    <a:cubicBezTo>
                      <a:pt x="963" y="894"/>
                      <a:pt x="895" y="962"/>
                      <a:pt x="812" y="1010"/>
                    </a:cubicBezTo>
                    <a:cubicBezTo>
                      <a:pt x="730" y="1057"/>
                      <a:pt x="637" y="1083"/>
                      <a:pt x="542" y="1083"/>
                    </a:cubicBezTo>
                    <a:cubicBezTo>
                      <a:pt x="446" y="1083"/>
                      <a:pt x="353" y="1057"/>
                      <a:pt x="271" y="1010"/>
                    </a:cubicBezTo>
                    <a:cubicBezTo>
                      <a:pt x="188" y="962"/>
                      <a:pt x="120" y="894"/>
                      <a:pt x="73" y="812"/>
                    </a:cubicBezTo>
                    <a:cubicBezTo>
                      <a:pt x="25" y="730"/>
                      <a:pt x="0" y="636"/>
                      <a:pt x="0" y="5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7"/>
              <p:cNvSpPr/>
              <p:nvPr/>
            </p:nvSpPr>
            <p:spPr>
              <a:xfrm>
                <a:off x="8713070" y="861620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7" y="103"/>
                      <a:pt x="553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3" y="444"/>
                    </a:cubicBezTo>
                    <a:cubicBezTo>
                      <a:pt x="527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7"/>
              <p:cNvSpPr/>
              <p:nvPr/>
            </p:nvSpPr>
            <p:spPr>
              <a:xfrm>
                <a:off x="8096922" y="219654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6" y="103"/>
                      <a:pt x="552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2" y="444"/>
                    </a:cubicBezTo>
                    <a:cubicBezTo>
                      <a:pt x="526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7"/>
              <p:cNvSpPr/>
              <p:nvPr/>
            </p:nvSpPr>
            <p:spPr>
              <a:xfrm>
                <a:off x="8656853" y="950638"/>
                <a:ext cx="36008" cy="3592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48" extrusionOk="0">
                    <a:moveTo>
                      <a:pt x="0" y="224"/>
                    </a:moveTo>
                    <a:cubicBezTo>
                      <a:pt x="0" y="184"/>
                      <a:pt x="10" y="146"/>
                      <a:pt x="30" y="112"/>
                    </a:cubicBezTo>
                    <a:cubicBezTo>
                      <a:pt x="50" y="78"/>
                      <a:pt x="78" y="49"/>
                      <a:pt x="112" y="30"/>
                    </a:cubicBezTo>
                    <a:cubicBezTo>
                      <a:pt x="146" y="10"/>
                      <a:pt x="185" y="0"/>
                      <a:pt x="224" y="0"/>
                    </a:cubicBezTo>
                    <a:cubicBezTo>
                      <a:pt x="263" y="0"/>
                      <a:pt x="302" y="10"/>
                      <a:pt x="336" y="30"/>
                    </a:cubicBezTo>
                    <a:cubicBezTo>
                      <a:pt x="370" y="49"/>
                      <a:pt x="398" y="78"/>
                      <a:pt x="418" y="112"/>
                    </a:cubicBezTo>
                    <a:cubicBezTo>
                      <a:pt x="437" y="146"/>
                      <a:pt x="448" y="184"/>
                      <a:pt x="448" y="224"/>
                    </a:cubicBezTo>
                    <a:cubicBezTo>
                      <a:pt x="448" y="263"/>
                      <a:pt x="437" y="301"/>
                      <a:pt x="418" y="336"/>
                    </a:cubicBezTo>
                    <a:cubicBezTo>
                      <a:pt x="398" y="370"/>
                      <a:pt x="370" y="398"/>
                      <a:pt x="336" y="417"/>
                    </a:cubicBezTo>
                    <a:cubicBezTo>
                      <a:pt x="302" y="437"/>
                      <a:pt x="263" y="447"/>
                      <a:pt x="224" y="447"/>
                    </a:cubicBezTo>
                    <a:cubicBezTo>
                      <a:pt x="185" y="447"/>
                      <a:pt x="146" y="436"/>
                      <a:pt x="112" y="417"/>
                    </a:cubicBezTo>
                    <a:cubicBezTo>
                      <a:pt x="78" y="397"/>
                      <a:pt x="50" y="370"/>
                      <a:pt x="30" y="336"/>
                    </a:cubicBezTo>
                    <a:cubicBezTo>
                      <a:pt x="10" y="301"/>
                      <a:pt x="0" y="263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7"/>
              <p:cNvSpPr/>
              <p:nvPr/>
            </p:nvSpPr>
            <p:spPr>
              <a:xfrm>
                <a:off x="8002852" y="346684"/>
                <a:ext cx="35927" cy="3600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49" extrusionOk="0">
                    <a:moveTo>
                      <a:pt x="0" y="224"/>
                    </a:moveTo>
                    <a:cubicBezTo>
                      <a:pt x="0" y="185"/>
                      <a:pt x="10" y="146"/>
                      <a:pt x="30" y="112"/>
                    </a:cubicBezTo>
                    <a:cubicBezTo>
                      <a:pt x="49" y="78"/>
                      <a:pt x="77" y="49"/>
                      <a:pt x="112" y="30"/>
                    </a:cubicBezTo>
                    <a:cubicBezTo>
                      <a:pt x="146" y="10"/>
                      <a:pt x="183" y="0"/>
                      <a:pt x="223" y="0"/>
                    </a:cubicBezTo>
                    <a:cubicBezTo>
                      <a:pt x="262" y="0"/>
                      <a:pt x="301" y="10"/>
                      <a:pt x="335" y="30"/>
                    </a:cubicBezTo>
                    <a:cubicBezTo>
                      <a:pt x="369" y="49"/>
                      <a:pt x="397" y="78"/>
                      <a:pt x="417" y="112"/>
                    </a:cubicBezTo>
                    <a:cubicBezTo>
                      <a:pt x="436" y="146"/>
                      <a:pt x="447" y="184"/>
                      <a:pt x="447" y="224"/>
                    </a:cubicBezTo>
                    <a:cubicBezTo>
                      <a:pt x="447" y="263"/>
                      <a:pt x="436" y="302"/>
                      <a:pt x="417" y="336"/>
                    </a:cubicBezTo>
                    <a:cubicBezTo>
                      <a:pt x="397" y="370"/>
                      <a:pt x="369" y="398"/>
                      <a:pt x="335" y="418"/>
                    </a:cubicBezTo>
                    <a:cubicBezTo>
                      <a:pt x="301" y="438"/>
                      <a:pt x="263" y="448"/>
                      <a:pt x="223" y="448"/>
                    </a:cubicBezTo>
                    <a:cubicBezTo>
                      <a:pt x="184" y="448"/>
                      <a:pt x="146" y="438"/>
                      <a:pt x="112" y="418"/>
                    </a:cubicBezTo>
                    <a:cubicBezTo>
                      <a:pt x="77" y="398"/>
                      <a:pt x="49" y="370"/>
                      <a:pt x="30" y="336"/>
                    </a:cubicBezTo>
                    <a:cubicBezTo>
                      <a:pt x="10" y="302"/>
                      <a:pt x="0" y="264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8144475" y="408675"/>
                <a:ext cx="443664" cy="443610"/>
              </a:xfrm>
              <a:prstGeom prst="irregularSeal1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  <p:grpSp>
          <p:nvGrpSpPr>
            <p:cNvPr id="521" name="Google Shape;521;p27"/>
            <p:cNvGrpSpPr/>
            <p:nvPr/>
          </p:nvGrpSpPr>
          <p:grpSpPr>
            <a:xfrm>
              <a:off x="286947" y="4177121"/>
              <a:ext cx="852572" cy="862928"/>
              <a:chOff x="8002852" y="219654"/>
              <a:chExt cx="757774" cy="766911"/>
            </a:xfrm>
          </p:grpSpPr>
          <p:sp>
            <p:nvSpPr>
              <p:cNvPr id="522" name="Google Shape;522;p27"/>
              <p:cNvSpPr/>
              <p:nvPr/>
            </p:nvSpPr>
            <p:spPr>
              <a:xfrm>
                <a:off x="8146163" y="285495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2"/>
                    </a:moveTo>
                    <a:cubicBezTo>
                      <a:pt x="0" y="447"/>
                      <a:pt x="24" y="353"/>
                      <a:pt x="72" y="271"/>
                    </a:cubicBezTo>
                    <a:cubicBezTo>
                      <a:pt x="119" y="189"/>
                      <a:pt x="188" y="120"/>
                      <a:pt x="271" y="73"/>
                    </a:cubicBezTo>
                    <a:cubicBezTo>
                      <a:pt x="353" y="25"/>
                      <a:pt x="446" y="0"/>
                      <a:pt x="541" y="0"/>
                    </a:cubicBezTo>
                    <a:cubicBezTo>
                      <a:pt x="636" y="0"/>
                      <a:pt x="730" y="25"/>
                      <a:pt x="812" y="73"/>
                    </a:cubicBezTo>
                    <a:cubicBezTo>
                      <a:pt x="894" y="120"/>
                      <a:pt x="962" y="189"/>
                      <a:pt x="1010" y="271"/>
                    </a:cubicBezTo>
                    <a:cubicBezTo>
                      <a:pt x="1057" y="353"/>
                      <a:pt x="1083" y="447"/>
                      <a:pt x="1083" y="542"/>
                    </a:cubicBezTo>
                    <a:cubicBezTo>
                      <a:pt x="1083" y="637"/>
                      <a:pt x="1057" y="730"/>
                      <a:pt x="1010" y="813"/>
                    </a:cubicBezTo>
                    <a:cubicBezTo>
                      <a:pt x="962" y="895"/>
                      <a:pt x="894" y="963"/>
                      <a:pt x="812" y="1011"/>
                    </a:cubicBezTo>
                    <a:cubicBezTo>
                      <a:pt x="730" y="1058"/>
                      <a:pt x="636" y="1083"/>
                      <a:pt x="541" y="1083"/>
                    </a:cubicBezTo>
                    <a:cubicBezTo>
                      <a:pt x="446" y="1083"/>
                      <a:pt x="353" y="1058"/>
                      <a:pt x="271" y="1011"/>
                    </a:cubicBezTo>
                    <a:cubicBezTo>
                      <a:pt x="188" y="963"/>
                      <a:pt x="119" y="895"/>
                      <a:pt x="72" y="813"/>
                    </a:cubicBezTo>
                    <a:cubicBezTo>
                      <a:pt x="24" y="730"/>
                      <a:pt x="0" y="637"/>
                      <a:pt x="0" y="5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7"/>
              <p:cNvSpPr/>
              <p:nvPr/>
            </p:nvSpPr>
            <p:spPr>
              <a:xfrm>
                <a:off x="8570000" y="774849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1"/>
                    </a:moveTo>
                    <a:cubicBezTo>
                      <a:pt x="0" y="446"/>
                      <a:pt x="25" y="352"/>
                      <a:pt x="73" y="270"/>
                    </a:cubicBezTo>
                    <a:cubicBezTo>
                      <a:pt x="120" y="187"/>
                      <a:pt x="188" y="119"/>
                      <a:pt x="271" y="72"/>
                    </a:cubicBezTo>
                    <a:cubicBezTo>
                      <a:pt x="353" y="24"/>
                      <a:pt x="446" y="0"/>
                      <a:pt x="542" y="0"/>
                    </a:cubicBezTo>
                    <a:cubicBezTo>
                      <a:pt x="637" y="0"/>
                      <a:pt x="729" y="24"/>
                      <a:pt x="812" y="72"/>
                    </a:cubicBezTo>
                    <a:cubicBezTo>
                      <a:pt x="894" y="119"/>
                      <a:pt x="963" y="187"/>
                      <a:pt x="1011" y="270"/>
                    </a:cubicBezTo>
                    <a:cubicBezTo>
                      <a:pt x="1058" y="352"/>
                      <a:pt x="1083" y="446"/>
                      <a:pt x="1083" y="541"/>
                    </a:cubicBezTo>
                    <a:cubicBezTo>
                      <a:pt x="1083" y="636"/>
                      <a:pt x="1058" y="730"/>
                      <a:pt x="1011" y="812"/>
                    </a:cubicBezTo>
                    <a:cubicBezTo>
                      <a:pt x="963" y="894"/>
                      <a:pt x="895" y="962"/>
                      <a:pt x="812" y="1010"/>
                    </a:cubicBezTo>
                    <a:cubicBezTo>
                      <a:pt x="730" y="1057"/>
                      <a:pt x="637" y="1083"/>
                      <a:pt x="542" y="1083"/>
                    </a:cubicBezTo>
                    <a:cubicBezTo>
                      <a:pt x="446" y="1083"/>
                      <a:pt x="353" y="1057"/>
                      <a:pt x="271" y="1010"/>
                    </a:cubicBezTo>
                    <a:cubicBezTo>
                      <a:pt x="188" y="962"/>
                      <a:pt x="120" y="894"/>
                      <a:pt x="73" y="812"/>
                    </a:cubicBezTo>
                    <a:cubicBezTo>
                      <a:pt x="25" y="730"/>
                      <a:pt x="0" y="636"/>
                      <a:pt x="0" y="5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8713070" y="861620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7" y="103"/>
                      <a:pt x="553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3" y="444"/>
                    </a:cubicBezTo>
                    <a:cubicBezTo>
                      <a:pt x="527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8096922" y="219654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6" y="103"/>
                      <a:pt x="552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2" y="444"/>
                    </a:cubicBezTo>
                    <a:cubicBezTo>
                      <a:pt x="526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7"/>
              <p:cNvSpPr/>
              <p:nvPr/>
            </p:nvSpPr>
            <p:spPr>
              <a:xfrm>
                <a:off x="8656853" y="950638"/>
                <a:ext cx="36008" cy="3592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48" extrusionOk="0">
                    <a:moveTo>
                      <a:pt x="0" y="224"/>
                    </a:moveTo>
                    <a:cubicBezTo>
                      <a:pt x="0" y="184"/>
                      <a:pt x="10" y="146"/>
                      <a:pt x="30" y="112"/>
                    </a:cubicBezTo>
                    <a:cubicBezTo>
                      <a:pt x="50" y="78"/>
                      <a:pt x="78" y="49"/>
                      <a:pt x="112" y="30"/>
                    </a:cubicBezTo>
                    <a:cubicBezTo>
                      <a:pt x="146" y="10"/>
                      <a:pt x="185" y="0"/>
                      <a:pt x="224" y="0"/>
                    </a:cubicBezTo>
                    <a:cubicBezTo>
                      <a:pt x="263" y="0"/>
                      <a:pt x="302" y="10"/>
                      <a:pt x="336" y="30"/>
                    </a:cubicBezTo>
                    <a:cubicBezTo>
                      <a:pt x="370" y="49"/>
                      <a:pt x="398" y="78"/>
                      <a:pt x="418" y="112"/>
                    </a:cubicBezTo>
                    <a:cubicBezTo>
                      <a:pt x="437" y="146"/>
                      <a:pt x="448" y="184"/>
                      <a:pt x="448" y="224"/>
                    </a:cubicBezTo>
                    <a:cubicBezTo>
                      <a:pt x="448" y="263"/>
                      <a:pt x="437" y="301"/>
                      <a:pt x="418" y="336"/>
                    </a:cubicBezTo>
                    <a:cubicBezTo>
                      <a:pt x="398" y="370"/>
                      <a:pt x="370" y="398"/>
                      <a:pt x="336" y="417"/>
                    </a:cubicBezTo>
                    <a:cubicBezTo>
                      <a:pt x="302" y="437"/>
                      <a:pt x="263" y="447"/>
                      <a:pt x="224" y="447"/>
                    </a:cubicBezTo>
                    <a:cubicBezTo>
                      <a:pt x="185" y="447"/>
                      <a:pt x="146" y="436"/>
                      <a:pt x="112" y="417"/>
                    </a:cubicBezTo>
                    <a:cubicBezTo>
                      <a:pt x="78" y="397"/>
                      <a:pt x="50" y="370"/>
                      <a:pt x="30" y="336"/>
                    </a:cubicBezTo>
                    <a:cubicBezTo>
                      <a:pt x="10" y="301"/>
                      <a:pt x="0" y="263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7"/>
              <p:cNvSpPr/>
              <p:nvPr/>
            </p:nvSpPr>
            <p:spPr>
              <a:xfrm>
                <a:off x="8002852" y="346684"/>
                <a:ext cx="35927" cy="3600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49" extrusionOk="0">
                    <a:moveTo>
                      <a:pt x="0" y="224"/>
                    </a:moveTo>
                    <a:cubicBezTo>
                      <a:pt x="0" y="185"/>
                      <a:pt x="10" y="146"/>
                      <a:pt x="30" y="112"/>
                    </a:cubicBezTo>
                    <a:cubicBezTo>
                      <a:pt x="49" y="78"/>
                      <a:pt x="77" y="49"/>
                      <a:pt x="112" y="30"/>
                    </a:cubicBezTo>
                    <a:cubicBezTo>
                      <a:pt x="146" y="10"/>
                      <a:pt x="183" y="0"/>
                      <a:pt x="223" y="0"/>
                    </a:cubicBezTo>
                    <a:cubicBezTo>
                      <a:pt x="262" y="0"/>
                      <a:pt x="301" y="10"/>
                      <a:pt x="335" y="30"/>
                    </a:cubicBezTo>
                    <a:cubicBezTo>
                      <a:pt x="369" y="49"/>
                      <a:pt x="397" y="78"/>
                      <a:pt x="417" y="112"/>
                    </a:cubicBezTo>
                    <a:cubicBezTo>
                      <a:pt x="436" y="146"/>
                      <a:pt x="447" y="184"/>
                      <a:pt x="447" y="224"/>
                    </a:cubicBezTo>
                    <a:cubicBezTo>
                      <a:pt x="447" y="263"/>
                      <a:pt x="436" y="302"/>
                      <a:pt x="417" y="336"/>
                    </a:cubicBezTo>
                    <a:cubicBezTo>
                      <a:pt x="397" y="370"/>
                      <a:pt x="369" y="398"/>
                      <a:pt x="335" y="418"/>
                    </a:cubicBezTo>
                    <a:cubicBezTo>
                      <a:pt x="301" y="438"/>
                      <a:pt x="263" y="448"/>
                      <a:pt x="223" y="448"/>
                    </a:cubicBezTo>
                    <a:cubicBezTo>
                      <a:pt x="184" y="448"/>
                      <a:pt x="146" y="438"/>
                      <a:pt x="112" y="418"/>
                    </a:cubicBezTo>
                    <a:cubicBezTo>
                      <a:pt x="77" y="398"/>
                      <a:pt x="49" y="370"/>
                      <a:pt x="30" y="336"/>
                    </a:cubicBezTo>
                    <a:cubicBezTo>
                      <a:pt x="10" y="302"/>
                      <a:pt x="0" y="264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7"/>
              <p:cNvSpPr/>
              <p:nvPr/>
            </p:nvSpPr>
            <p:spPr>
              <a:xfrm>
                <a:off x="8144475" y="408675"/>
                <a:ext cx="443664" cy="443610"/>
              </a:xfrm>
              <a:prstGeom prst="irregularSeal1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oogle Shape;530;p28"/>
          <p:cNvGrpSpPr/>
          <p:nvPr/>
        </p:nvGrpSpPr>
        <p:grpSpPr>
          <a:xfrm>
            <a:off x="0" y="0"/>
            <a:ext cx="9144000" cy="5143625"/>
            <a:chOff x="0" y="0"/>
            <a:chExt cx="9144000" cy="5143625"/>
          </a:xfrm>
        </p:grpSpPr>
        <p:sp>
          <p:nvSpPr>
            <p:cNvPr id="531" name="Google Shape;531;p28"/>
            <p:cNvSpPr/>
            <p:nvPr/>
          </p:nvSpPr>
          <p:spPr>
            <a:xfrm>
              <a:off x="0" y="4876025"/>
              <a:ext cx="9144000" cy="267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0" y="0"/>
              <a:ext cx="9144000" cy="267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533" name="Google Shape;533;p28"/>
          <p:cNvGrpSpPr/>
          <p:nvPr/>
        </p:nvGrpSpPr>
        <p:grpSpPr>
          <a:xfrm flipH="1">
            <a:off x="286944" y="108033"/>
            <a:ext cx="8570109" cy="4932016"/>
            <a:chOff x="286947" y="108033"/>
            <a:chExt cx="8570109" cy="4932016"/>
          </a:xfrm>
        </p:grpSpPr>
        <p:grpSp>
          <p:nvGrpSpPr>
            <p:cNvPr id="534" name="Google Shape;534;p28"/>
            <p:cNvGrpSpPr/>
            <p:nvPr/>
          </p:nvGrpSpPr>
          <p:grpSpPr>
            <a:xfrm>
              <a:off x="8004484" y="108033"/>
              <a:ext cx="852572" cy="862928"/>
              <a:chOff x="8002852" y="219654"/>
              <a:chExt cx="757774" cy="766911"/>
            </a:xfrm>
          </p:grpSpPr>
          <p:sp>
            <p:nvSpPr>
              <p:cNvPr id="535" name="Google Shape;535;p28"/>
              <p:cNvSpPr/>
              <p:nvPr/>
            </p:nvSpPr>
            <p:spPr>
              <a:xfrm>
                <a:off x="8146163" y="285495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2"/>
                    </a:moveTo>
                    <a:cubicBezTo>
                      <a:pt x="0" y="447"/>
                      <a:pt x="24" y="353"/>
                      <a:pt x="72" y="271"/>
                    </a:cubicBezTo>
                    <a:cubicBezTo>
                      <a:pt x="119" y="189"/>
                      <a:pt x="188" y="120"/>
                      <a:pt x="271" y="73"/>
                    </a:cubicBezTo>
                    <a:cubicBezTo>
                      <a:pt x="353" y="25"/>
                      <a:pt x="446" y="0"/>
                      <a:pt x="541" y="0"/>
                    </a:cubicBezTo>
                    <a:cubicBezTo>
                      <a:pt x="636" y="0"/>
                      <a:pt x="730" y="25"/>
                      <a:pt x="812" y="73"/>
                    </a:cubicBezTo>
                    <a:cubicBezTo>
                      <a:pt x="894" y="120"/>
                      <a:pt x="962" y="189"/>
                      <a:pt x="1010" y="271"/>
                    </a:cubicBezTo>
                    <a:cubicBezTo>
                      <a:pt x="1057" y="353"/>
                      <a:pt x="1083" y="447"/>
                      <a:pt x="1083" y="542"/>
                    </a:cubicBezTo>
                    <a:cubicBezTo>
                      <a:pt x="1083" y="637"/>
                      <a:pt x="1057" y="730"/>
                      <a:pt x="1010" y="813"/>
                    </a:cubicBezTo>
                    <a:cubicBezTo>
                      <a:pt x="962" y="895"/>
                      <a:pt x="894" y="963"/>
                      <a:pt x="812" y="1011"/>
                    </a:cubicBezTo>
                    <a:cubicBezTo>
                      <a:pt x="730" y="1058"/>
                      <a:pt x="636" y="1083"/>
                      <a:pt x="541" y="1083"/>
                    </a:cubicBezTo>
                    <a:cubicBezTo>
                      <a:pt x="446" y="1083"/>
                      <a:pt x="353" y="1058"/>
                      <a:pt x="271" y="1011"/>
                    </a:cubicBezTo>
                    <a:cubicBezTo>
                      <a:pt x="188" y="963"/>
                      <a:pt x="119" y="895"/>
                      <a:pt x="72" y="813"/>
                    </a:cubicBezTo>
                    <a:cubicBezTo>
                      <a:pt x="24" y="730"/>
                      <a:pt x="0" y="637"/>
                      <a:pt x="0" y="5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8"/>
              <p:cNvSpPr/>
              <p:nvPr/>
            </p:nvSpPr>
            <p:spPr>
              <a:xfrm>
                <a:off x="8570000" y="774849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1"/>
                    </a:moveTo>
                    <a:cubicBezTo>
                      <a:pt x="0" y="446"/>
                      <a:pt x="25" y="352"/>
                      <a:pt x="73" y="270"/>
                    </a:cubicBezTo>
                    <a:cubicBezTo>
                      <a:pt x="120" y="187"/>
                      <a:pt x="188" y="119"/>
                      <a:pt x="271" y="72"/>
                    </a:cubicBezTo>
                    <a:cubicBezTo>
                      <a:pt x="353" y="24"/>
                      <a:pt x="446" y="0"/>
                      <a:pt x="542" y="0"/>
                    </a:cubicBezTo>
                    <a:cubicBezTo>
                      <a:pt x="637" y="0"/>
                      <a:pt x="729" y="24"/>
                      <a:pt x="812" y="72"/>
                    </a:cubicBezTo>
                    <a:cubicBezTo>
                      <a:pt x="894" y="119"/>
                      <a:pt x="963" y="187"/>
                      <a:pt x="1011" y="270"/>
                    </a:cubicBezTo>
                    <a:cubicBezTo>
                      <a:pt x="1058" y="352"/>
                      <a:pt x="1083" y="446"/>
                      <a:pt x="1083" y="541"/>
                    </a:cubicBezTo>
                    <a:cubicBezTo>
                      <a:pt x="1083" y="636"/>
                      <a:pt x="1058" y="730"/>
                      <a:pt x="1011" y="812"/>
                    </a:cubicBezTo>
                    <a:cubicBezTo>
                      <a:pt x="963" y="894"/>
                      <a:pt x="895" y="962"/>
                      <a:pt x="812" y="1010"/>
                    </a:cubicBezTo>
                    <a:cubicBezTo>
                      <a:pt x="730" y="1057"/>
                      <a:pt x="637" y="1083"/>
                      <a:pt x="542" y="1083"/>
                    </a:cubicBezTo>
                    <a:cubicBezTo>
                      <a:pt x="446" y="1083"/>
                      <a:pt x="353" y="1057"/>
                      <a:pt x="271" y="1010"/>
                    </a:cubicBezTo>
                    <a:cubicBezTo>
                      <a:pt x="188" y="962"/>
                      <a:pt x="120" y="894"/>
                      <a:pt x="73" y="812"/>
                    </a:cubicBezTo>
                    <a:cubicBezTo>
                      <a:pt x="25" y="730"/>
                      <a:pt x="0" y="636"/>
                      <a:pt x="0" y="5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8"/>
              <p:cNvSpPr/>
              <p:nvPr/>
            </p:nvSpPr>
            <p:spPr>
              <a:xfrm>
                <a:off x="8713070" y="861620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7" y="103"/>
                      <a:pt x="553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3" y="444"/>
                    </a:cubicBezTo>
                    <a:cubicBezTo>
                      <a:pt x="527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8"/>
              <p:cNvSpPr/>
              <p:nvPr/>
            </p:nvSpPr>
            <p:spPr>
              <a:xfrm>
                <a:off x="8096922" y="219654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6" y="103"/>
                      <a:pt x="552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2" y="444"/>
                    </a:cubicBezTo>
                    <a:cubicBezTo>
                      <a:pt x="526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8"/>
              <p:cNvSpPr/>
              <p:nvPr/>
            </p:nvSpPr>
            <p:spPr>
              <a:xfrm>
                <a:off x="8656853" y="950638"/>
                <a:ext cx="36008" cy="3592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48" extrusionOk="0">
                    <a:moveTo>
                      <a:pt x="0" y="224"/>
                    </a:moveTo>
                    <a:cubicBezTo>
                      <a:pt x="0" y="184"/>
                      <a:pt x="10" y="146"/>
                      <a:pt x="30" y="112"/>
                    </a:cubicBezTo>
                    <a:cubicBezTo>
                      <a:pt x="50" y="78"/>
                      <a:pt x="78" y="49"/>
                      <a:pt x="112" y="30"/>
                    </a:cubicBezTo>
                    <a:cubicBezTo>
                      <a:pt x="146" y="10"/>
                      <a:pt x="185" y="0"/>
                      <a:pt x="224" y="0"/>
                    </a:cubicBezTo>
                    <a:cubicBezTo>
                      <a:pt x="263" y="0"/>
                      <a:pt x="302" y="10"/>
                      <a:pt x="336" y="30"/>
                    </a:cubicBezTo>
                    <a:cubicBezTo>
                      <a:pt x="370" y="49"/>
                      <a:pt x="398" y="78"/>
                      <a:pt x="418" y="112"/>
                    </a:cubicBezTo>
                    <a:cubicBezTo>
                      <a:pt x="437" y="146"/>
                      <a:pt x="448" y="184"/>
                      <a:pt x="448" y="224"/>
                    </a:cubicBezTo>
                    <a:cubicBezTo>
                      <a:pt x="448" y="263"/>
                      <a:pt x="437" y="301"/>
                      <a:pt x="418" y="336"/>
                    </a:cubicBezTo>
                    <a:cubicBezTo>
                      <a:pt x="398" y="370"/>
                      <a:pt x="370" y="398"/>
                      <a:pt x="336" y="417"/>
                    </a:cubicBezTo>
                    <a:cubicBezTo>
                      <a:pt x="302" y="437"/>
                      <a:pt x="263" y="447"/>
                      <a:pt x="224" y="447"/>
                    </a:cubicBezTo>
                    <a:cubicBezTo>
                      <a:pt x="185" y="447"/>
                      <a:pt x="146" y="436"/>
                      <a:pt x="112" y="417"/>
                    </a:cubicBezTo>
                    <a:cubicBezTo>
                      <a:pt x="78" y="397"/>
                      <a:pt x="50" y="370"/>
                      <a:pt x="30" y="336"/>
                    </a:cubicBezTo>
                    <a:cubicBezTo>
                      <a:pt x="10" y="301"/>
                      <a:pt x="0" y="263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8"/>
              <p:cNvSpPr/>
              <p:nvPr/>
            </p:nvSpPr>
            <p:spPr>
              <a:xfrm>
                <a:off x="8002852" y="346684"/>
                <a:ext cx="35927" cy="3600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49" extrusionOk="0">
                    <a:moveTo>
                      <a:pt x="0" y="224"/>
                    </a:moveTo>
                    <a:cubicBezTo>
                      <a:pt x="0" y="185"/>
                      <a:pt x="10" y="146"/>
                      <a:pt x="30" y="112"/>
                    </a:cubicBezTo>
                    <a:cubicBezTo>
                      <a:pt x="49" y="78"/>
                      <a:pt x="77" y="49"/>
                      <a:pt x="112" y="30"/>
                    </a:cubicBezTo>
                    <a:cubicBezTo>
                      <a:pt x="146" y="10"/>
                      <a:pt x="183" y="0"/>
                      <a:pt x="223" y="0"/>
                    </a:cubicBezTo>
                    <a:cubicBezTo>
                      <a:pt x="262" y="0"/>
                      <a:pt x="301" y="10"/>
                      <a:pt x="335" y="30"/>
                    </a:cubicBezTo>
                    <a:cubicBezTo>
                      <a:pt x="369" y="49"/>
                      <a:pt x="397" y="78"/>
                      <a:pt x="417" y="112"/>
                    </a:cubicBezTo>
                    <a:cubicBezTo>
                      <a:pt x="436" y="146"/>
                      <a:pt x="447" y="184"/>
                      <a:pt x="447" y="224"/>
                    </a:cubicBezTo>
                    <a:cubicBezTo>
                      <a:pt x="447" y="263"/>
                      <a:pt x="436" y="302"/>
                      <a:pt x="417" y="336"/>
                    </a:cubicBezTo>
                    <a:cubicBezTo>
                      <a:pt x="397" y="370"/>
                      <a:pt x="369" y="398"/>
                      <a:pt x="335" y="418"/>
                    </a:cubicBezTo>
                    <a:cubicBezTo>
                      <a:pt x="301" y="438"/>
                      <a:pt x="263" y="448"/>
                      <a:pt x="223" y="448"/>
                    </a:cubicBezTo>
                    <a:cubicBezTo>
                      <a:pt x="184" y="448"/>
                      <a:pt x="146" y="438"/>
                      <a:pt x="112" y="418"/>
                    </a:cubicBezTo>
                    <a:cubicBezTo>
                      <a:pt x="77" y="398"/>
                      <a:pt x="49" y="370"/>
                      <a:pt x="30" y="336"/>
                    </a:cubicBezTo>
                    <a:cubicBezTo>
                      <a:pt x="10" y="302"/>
                      <a:pt x="0" y="264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8"/>
              <p:cNvSpPr/>
              <p:nvPr/>
            </p:nvSpPr>
            <p:spPr>
              <a:xfrm>
                <a:off x="8144475" y="408675"/>
                <a:ext cx="443664" cy="443610"/>
              </a:xfrm>
              <a:prstGeom prst="irregularSeal1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  <p:grpSp>
          <p:nvGrpSpPr>
            <p:cNvPr id="542" name="Google Shape;542;p28"/>
            <p:cNvGrpSpPr/>
            <p:nvPr/>
          </p:nvGrpSpPr>
          <p:grpSpPr>
            <a:xfrm>
              <a:off x="286947" y="4177121"/>
              <a:ext cx="852572" cy="862928"/>
              <a:chOff x="8002852" y="219654"/>
              <a:chExt cx="757774" cy="766911"/>
            </a:xfrm>
          </p:grpSpPr>
          <p:sp>
            <p:nvSpPr>
              <p:cNvPr id="543" name="Google Shape;543;p28"/>
              <p:cNvSpPr/>
              <p:nvPr/>
            </p:nvSpPr>
            <p:spPr>
              <a:xfrm>
                <a:off x="8146163" y="285495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2"/>
                    </a:moveTo>
                    <a:cubicBezTo>
                      <a:pt x="0" y="447"/>
                      <a:pt x="24" y="353"/>
                      <a:pt x="72" y="271"/>
                    </a:cubicBezTo>
                    <a:cubicBezTo>
                      <a:pt x="119" y="189"/>
                      <a:pt x="188" y="120"/>
                      <a:pt x="271" y="73"/>
                    </a:cubicBezTo>
                    <a:cubicBezTo>
                      <a:pt x="353" y="25"/>
                      <a:pt x="446" y="0"/>
                      <a:pt x="541" y="0"/>
                    </a:cubicBezTo>
                    <a:cubicBezTo>
                      <a:pt x="636" y="0"/>
                      <a:pt x="730" y="25"/>
                      <a:pt x="812" y="73"/>
                    </a:cubicBezTo>
                    <a:cubicBezTo>
                      <a:pt x="894" y="120"/>
                      <a:pt x="962" y="189"/>
                      <a:pt x="1010" y="271"/>
                    </a:cubicBezTo>
                    <a:cubicBezTo>
                      <a:pt x="1057" y="353"/>
                      <a:pt x="1083" y="447"/>
                      <a:pt x="1083" y="542"/>
                    </a:cubicBezTo>
                    <a:cubicBezTo>
                      <a:pt x="1083" y="637"/>
                      <a:pt x="1057" y="730"/>
                      <a:pt x="1010" y="813"/>
                    </a:cubicBezTo>
                    <a:cubicBezTo>
                      <a:pt x="962" y="895"/>
                      <a:pt x="894" y="963"/>
                      <a:pt x="812" y="1011"/>
                    </a:cubicBezTo>
                    <a:cubicBezTo>
                      <a:pt x="730" y="1058"/>
                      <a:pt x="636" y="1083"/>
                      <a:pt x="541" y="1083"/>
                    </a:cubicBezTo>
                    <a:cubicBezTo>
                      <a:pt x="446" y="1083"/>
                      <a:pt x="353" y="1058"/>
                      <a:pt x="271" y="1011"/>
                    </a:cubicBezTo>
                    <a:cubicBezTo>
                      <a:pt x="188" y="963"/>
                      <a:pt x="119" y="895"/>
                      <a:pt x="72" y="813"/>
                    </a:cubicBezTo>
                    <a:cubicBezTo>
                      <a:pt x="24" y="730"/>
                      <a:pt x="0" y="637"/>
                      <a:pt x="0" y="5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8"/>
              <p:cNvSpPr/>
              <p:nvPr/>
            </p:nvSpPr>
            <p:spPr>
              <a:xfrm>
                <a:off x="8570000" y="774849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1"/>
                    </a:moveTo>
                    <a:cubicBezTo>
                      <a:pt x="0" y="446"/>
                      <a:pt x="25" y="352"/>
                      <a:pt x="73" y="270"/>
                    </a:cubicBezTo>
                    <a:cubicBezTo>
                      <a:pt x="120" y="187"/>
                      <a:pt x="188" y="119"/>
                      <a:pt x="271" y="72"/>
                    </a:cubicBezTo>
                    <a:cubicBezTo>
                      <a:pt x="353" y="24"/>
                      <a:pt x="446" y="0"/>
                      <a:pt x="542" y="0"/>
                    </a:cubicBezTo>
                    <a:cubicBezTo>
                      <a:pt x="637" y="0"/>
                      <a:pt x="729" y="24"/>
                      <a:pt x="812" y="72"/>
                    </a:cubicBezTo>
                    <a:cubicBezTo>
                      <a:pt x="894" y="119"/>
                      <a:pt x="963" y="187"/>
                      <a:pt x="1011" y="270"/>
                    </a:cubicBezTo>
                    <a:cubicBezTo>
                      <a:pt x="1058" y="352"/>
                      <a:pt x="1083" y="446"/>
                      <a:pt x="1083" y="541"/>
                    </a:cubicBezTo>
                    <a:cubicBezTo>
                      <a:pt x="1083" y="636"/>
                      <a:pt x="1058" y="730"/>
                      <a:pt x="1011" y="812"/>
                    </a:cubicBezTo>
                    <a:cubicBezTo>
                      <a:pt x="963" y="894"/>
                      <a:pt x="895" y="962"/>
                      <a:pt x="812" y="1010"/>
                    </a:cubicBezTo>
                    <a:cubicBezTo>
                      <a:pt x="730" y="1057"/>
                      <a:pt x="637" y="1083"/>
                      <a:pt x="542" y="1083"/>
                    </a:cubicBezTo>
                    <a:cubicBezTo>
                      <a:pt x="446" y="1083"/>
                      <a:pt x="353" y="1057"/>
                      <a:pt x="271" y="1010"/>
                    </a:cubicBezTo>
                    <a:cubicBezTo>
                      <a:pt x="188" y="962"/>
                      <a:pt x="120" y="894"/>
                      <a:pt x="73" y="812"/>
                    </a:cubicBezTo>
                    <a:cubicBezTo>
                      <a:pt x="25" y="730"/>
                      <a:pt x="0" y="636"/>
                      <a:pt x="0" y="5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8"/>
              <p:cNvSpPr/>
              <p:nvPr/>
            </p:nvSpPr>
            <p:spPr>
              <a:xfrm>
                <a:off x="8713070" y="861620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7" y="103"/>
                      <a:pt x="553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3" y="444"/>
                    </a:cubicBezTo>
                    <a:cubicBezTo>
                      <a:pt x="527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8"/>
              <p:cNvSpPr/>
              <p:nvPr/>
            </p:nvSpPr>
            <p:spPr>
              <a:xfrm>
                <a:off x="8096922" y="219654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6" y="103"/>
                      <a:pt x="552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2" y="444"/>
                    </a:cubicBezTo>
                    <a:cubicBezTo>
                      <a:pt x="526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8"/>
              <p:cNvSpPr/>
              <p:nvPr/>
            </p:nvSpPr>
            <p:spPr>
              <a:xfrm>
                <a:off x="8656853" y="950638"/>
                <a:ext cx="36008" cy="3592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48" extrusionOk="0">
                    <a:moveTo>
                      <a:pt x="0" y="224"/>
                    </a:moveTo>
                    <a:cubicBezTo>
                      <a:pt x="0" y="184"/>
                      <a:pt x="10" y="146"/>
                      <a:pt x="30" y="112"/>
                    </a:cubicBezTo>
                    <a:cubicBezTo>
                      <a:pt x="50" y="78"/>
                      <a:pt x="78" y="49"/>
                      <a:pt x="112" y="30"/>
                    </a:cubicBezTo>
                    <a:cubicBezTo>
                      <a:pt x="146" y="10"/>
                      <a:pt x="185" y="0"/>
                      <a:pt x="224" y="0"/>
                    </a:cubicBezTo>
                    <a:cubicBezTo>
                      <a:pt x="263" y="0"/>
                      <a:pt x="302" y="10"/>
                      <a:pt x="336" y="30"/>
                    </a:cubicBezTo>
                    <a:cubicBezTo>
                      <a:pt x="370" y="49"/>
                      <a:pt x="398" y="78"/>
                      <a:pt x="418" y="112"/>
                    </a:cubicBezTo>
                    <a:cubicBezTo>
                      <a:pt x="437" y="146"/>
                      <a:pt x="448" y="184"/>
                      <a:pt x="448" y="224"/>
                    </a:cubicBezTo>
                    <a:cubicBezTo>
                      <a:pt x="448" y="263"/>
                      <a:pt x="437" y="301"/>
                      <a:pt x="418" y="336"/>
                    </a:cubicBezTo>
                    <a:cubicBezTo>
                      <a:pt x="398" y="370"/>
                      <a:pt x="370" y="398"/>
                      <a:pt x="336" y="417"/>
                    </a:cubicBezTo>
                    <a:cubicBezTo>
                      <a:pt x="302" y="437"/>
                      <a:pt x="263" y="447"/>
                      <a:pt x="224" y="447"/>
                    </a:cubicBezTo>
                    <a:cubicBezTo>
                      <a:pt x="185" y="447"/>
                      <a:pt x="146" y="436"/>
                      <a:pt x="112" y="417"/>
                    </a:cubicBezTo>
                    <a:cubicBezTo>
                      <a:pt x="78" y="397"/>
                      <a:pt x="50" y="370"/>
                      <a:pt x="30" y="336"/>
                    </a:cubicBezTo>
                    <a:cubicBezTo>
                      <a:pt x="10" y="301"/>
                      <a:pt x="0" y="263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8"/>
              <p:cNvSpPr/>
              <p:nvPr/>
            </p:nvSpPr>
            <p:spPr>
              <a:xfrm>
                <a:off x="8002852" y="346684"/>
                <a:ext cx="35927" cy="3600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49" extrusionOk="0">
                    <a:moveTo>
                      <a:pt x="0" y="224"/>
                    </a:moveTo>
                    <a:cubicBezTo>
                      <a:pt x="0" y="185"/>
                      <a:pt x="10" y="146"/>
                      <a:pt x="30" y="112"/>
                    </a:cubicBezTo>
                    <a:cubicBezTo>
                      <a:pt x="49" y="78"/>
                      <a:pt x="77" y="49"/>
                      <a:pt x="112" y="30"/>
                    </a:cubicBezTo>
                    <a:cubicBezTo>
                      <a:pt x="146" y="10"/>
                      <a:pt x="183" y="0"/>
                      <a:pt x="223" y="0"/>
                    </a:cubicBezTo>
                    <a:cubicBezTo>
                      <a:pt x="262" y="0"/>
                      <a:pt x="301" y="10"/>
                      <a:pt x="335" y="30"/>
                    </a:cubicBezTo>
                    <a:cubicBezTo>
                      <a:pt x="369" y="49"/>
                      <a:pt x="397" y="78"/>
                      <a:pt x="417" y="112"/>
                    </a:cubicBezTo>
                    <a:cubicBezTo>
                      <a:pt x="436" y="146"/>
                      <a:pt x="447" y="184"/>
                      <a:pt x="447" y="224"/>
                    </a:cubicBezTo>
                    <a:cubicBezTo>
                      <a:pt x="447" y="263"/>
                      <a:pt x="436" y="302"/>
                      <a:pt x="417" y="336"/>
                    </a:cubicBezTo>
                    <a:cubicBezTo>
                      <a:pt x="397" y="370"/>
                      <a:pt x="369" y="398"/>
                      <a:pt x="335" y="418"/>
                    </a:cubicBezTo>
                    <a:cubicBezTo>
                      <a:pt x="301" y="438"/>
                      <a:pt x="263" y="448"/>
                      <a:pt x="223" y="448"/>
                    </a:cubicBezTo>
                    <a:cubicBezTo>
                      <a:pt x="184" y="448"/>
                      <a:pt x="146" y="438"/>
                      <a:pt x="112" y="418"/>
                    </a:cubicBezTo>
                    <a:cubicBezTo>
                      <a:pt x="77" y="398"/>
                      <a:pt x="49" y="370"/>
                      <a:pt x="30" y="336"/>
                    </a:cubicBezTo>
                    <a:cubicBezTo>
                      <a:pt x="10" y="302"/>
                      <a:pt x="0" y="264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8"/>
              <p:cNvSpPr/>
              <p:nvPr/>
            </p:nvSpPr>
            <p:spPr>
              <a:xfrm>
                <a:off x="8144475" y="408675"/>
                <a:ext cx="443664" cy="443610"/>
              </a:xfrm>
              <a:prstGeom prst="irregularSeal1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55375" y="2043175"/>
            <a:ext cx="38754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4631575" y="769025"/>
            <a:ext cx="1629900" cy="1077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555375" y="2975350"/>
            <a:ext cx="38754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pic" idx="3"/>
          </p:nvPr>
        </p:nvSpPr>
        <p:spPr>
          <a:xfrm flipH="1">
            <a:off x="713235" y="675625"/>
            <a:ext cx="2925900" cy="3810300"/>
          </a:xfrm>
          <a:prstGeom prst="round2SameRect">
            <a:avLst>
              <a:gd name="adj1" fmla="val 50000"/>
              <a:gd name="adj2" fmla="val 0"/>
            </a:avLst>
          </a:prstGeom>
          <a:noFill/>
          <a:ln w="38100" cap="sq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"/>
          <p:cNvSpPr txBox="1">
            <a:spLocks noGrp="1"/>
          </p:cNvSpPr>
          <p:nvPr>
            <p:ph type="title" hasCustomPrompt="1"/>
          </p:nvPr>
        </p:nvSpPr>
        <p:spPr>
          <a:xfrm>
            <a:off x="4292750" y="2386213"/>
            <a:ext cx="4138200" cy="922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29" name="Google Shape;129;p11"/>
          <p:cNvSpPr txBox="1">
            <a:spLocks noGrp="1"/>
          </p:cNvSpPr>
          <p:nvPr>
            <p:ph type="subTitle" idx="1"/>
          </p:nvPr>
        </p:nvSpPr>
        <p:spPr>
          <a:xfrm>
            <a:off x="4292750" y="3422488"/>
            <a:ext cx="4138200" cy="3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11"/>
          <p:cNvSpPr>
            <a:spLocks noGrp="1"/>
          </p:cNvSpPr>
          <p:nvPr>
            <p:ph type="pic" idx="2"/>
          </p:nvPr>
        </p:nvSpPr>
        <p:spPr>
          <a:xfrm flipH="1">
            <a:off x="713235" y="675625"/>
            <a:ext cx="2925900" cy="3810300"/>
          </a:xfrm>
          <a:prstGeom prst="round2SameRect">
            <a:avLst>
              <a:gd name="adj1" fmla="val 50000"/>
              <a:gd name="adj2" fmla="val 0"/>
            </a:avLst>
          </a:prstGeom>
          <a:noFill/>
          <a:ln w="38100" cap="sq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sp>
      <p:grpSp>
        <p:nvGrpSpPr>
          <p:cNvPr id="131" name="Google Shape;131;p11"/>
          <p:cNvGrpSpPr/>
          <p:nvPr/>
        </p:nvGrpSpPr>
        <p:grpSpPr>
          <a:xfrm flipH="1">
            <a:off x="8054982" y="4228096"/>
            <a:ext cx="751864" cy="760929"/>
            <a:chOff x="8002852" y="219654"/>
            <a:chExt cx="757774" cy="766911"/>
          </a:xfrm>
        </p:grpSpPr>
        <p:sp>
          <p:nvSpPr>
            <p:cNvPr id="132" name="Google Shape;132;p11"/>
            <p:cNvSpPr/>
            <p:nvPr/>
          </p:nvSpPr>
          <p:spPr>
            <a:xfrm>
              <a:off x="8146163" y="285495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2"/>
                  </a:moveTo>
                  <a:cubicBezTo>
                    <a:pt x="0" y="447"/>
                    <a:pt x="24" y="353"/>
                    <a:pt x="72" y="271"/>
                  </a:cubicBezTo>
                  <a:cubicBezTo>
                    <a:pt x="119" y="189"/>
                    <a:pt x="188" y="120"/>
                    <a:pt x="271" y="73"/>
                  </a:cubicBezTo>
                  <a:cubicBezTo>
                    <a:pt x="353" y="25"/>
                    <a:pt x="446" y="0"/>
                    <a:pt x="541" y="0"/>
                  </a:cubicBezTo>
                  <a:cubicBezTo>
                    <a:pt x="636" y="0"/>
                    <a:pt x="730" y="25"/>
                    <a:pt x="812" y="73"/>
                  </a:cubicBezTo>
                  <a:cubicBezTo>
                    <a:pt x="894" y="120"/>
                    <a:pt x="962" y="189"/>
                    <a:pt x="1010" y="271"/>
                  </a:cubicBezTo>
                  <a:cubicBezTo>
                    <a:pt x="1057" y="353"/>
                    <a:pt x="1083" y="447"/>
                    <a:pt x="1083" y="542"/>
                  </a:cubicBezTo>
                  <a:cubicBezTo>
                    <a:pt x="1083" y="637"/>
                    <a:pt x="1057" y="730"/>
                    <a:pt x="1010" y="813"/>
                  </a:cubicBezTo>
                  <a:cubicBezTo>
                    <a:pt x="962" y="895"/>
                    <a:pt x="894" y="963"/>
                    <a:pt x="812" y="1011"/>
                  </a:cubicBezTo>
                  <a:cubicBezTo>
                    <a:pt x="730" y="1058"/>
                    <a:pt x="636" y="1083"/>
                    <a:pt x="541" y="1083"/>
                  </a:cubicBezTo>
                  <a:cubicBezTo>
                    <a:pt x="446" y="1083"/>
                    <a:pt x="353" y="1058"/>
                    <a:pt x="271" y="1011"/>
                  </a:cubicBezTo>
                  <a:cubicBezTo>
                    <a:pt x="188" y="963"/>
                    <a:pt x="119" y="895"/>
                    <a:pt x="72" y="813"/>
                  </a:cubicBezTo>
                  <a:cubicBezTo>
                    <a:pt x="24" y="730"/>
                    <a:pt x="0" y="637"/>
                    <a:pt x="0" y="5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8570000" y="774849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1"/>
                  </a:moveTo>
                  <a:cubicBezTo>
                    <a:pt x="0" y="446"/>
                    <a:pt x="25" y="352"/>
                    <a:pt x="73" y="270"/>
                  </a:cubicBezTo>
                  <a:cubicBezTo>
                    <a:pt x="120" y="187"/>
                    <a:pt x="188" y="119"/>
                    <a:pt x="271" y="72"/>
                  </a:cubicBezTo>
                  <a:cubicBezTo>
                    <a:pt x="353" y="24"/>
                    <a:pt x="446" y="0"/>
                    <a:pt x="542" y="0"/>
                  </a:cubicBezTo>
                  <a:cubicBezTo>
                    <a:pt x="637" y="0"/>
                    <a:pt x="729" y="24"/>
                    <a:pt x="812" y="72"/>
                  </a:cubicBezTo>
                  <a:cubicBezTo>
                    <a:pt x="894" y="119"/>
                    <a:pt x="963" y="187"/>
                    <a:pt x="1011" y="270"/>
                  </a:cubicBezTo>
                  <a:cubicBezTo>
                    <a:pt x="1058" y="352"/>
                    <a:pt x="1083" y="446"/>
                    <a:pt x="1083" y="541"/>
                  </a:cubicBezTo>
                  <a:cubicBezTo>
                    <a:pt x="1083" y="636"/>
                    <a:pt x="1058" y="730"/>
                    <a:pt x="1011" y="812"/>
                  </a:cubicBezTo>
                  <a:cubicBezTo>
                    <a:pt x="963" y="894"/>
                    <a:pt x="895" y="962"/>
                    <a:pt x="812" y="1010"/>
                  </a:cubicBezTo>
                  <a:cubicBezTo>
                    <a:pt x="730" y="1057"/>
                    <a:pt x="637" y="1083"/>
                    <a:pt x="542" y="1083"/>
                  </a:cubicBezTo>
                  <a:cubicBezTo>
                    <a:pt x="446" y="1083"/>
                    <a:pt x="353" y="1057"/>
                    <a:pt x="271" y="1010"/>
                  </a:cubicBezTo>
                  <a:cubicBezTo>
                    <a:pt x="188" y="962"/>
                    <a:pt x="120" y="894"/>
                    <a:pt x="73" y="812"/>
                  </a:cubicBezTo>
                  <a:cubicBezTo>
                    <a:pt x="25" y="730"/>
                    <a:pt x="0" y="636"/>
                    <a:pt x="0" y="5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8713070" y="861620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7" y="103"/>
                    <a:pt x="553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3" y="444"/>
                  </a:cubicBezTo>
                  <a:cubicBezTo>
                    <a:pt x="527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8096922" y="219654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6" y="103"/>
                    <a:pt x="552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2" y="444"/>
                  </a:cubicBezTo>
                  <a:cubicBezTo>
                    <a:pt x="526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8656853" y="950638"/>
              <a:ext cx="36008" cy="35927"/>
            </a:xfrm>
            <a:custGeom>
              <a:avLst/>
              <a:gdLst/>
              <a:ahLst/>
              <a:cxnLst/>
              <a:rect l="l" t="t" r="r" b="b"/>
              <a:pathLst>
                <a:path w="449" h="448" extrusionOk="0">
                  <a:moveTo>
                    <a:pt x="0" y="224"/>
                  </a:moveTo>
                  <a:cubicBezTo>
                    <a:pt x="0" y="184"/>
                    <a:pt x="10" y="146"/>
                    <a:pt x="30" y="112"/>
                  </a:cubicBezTo>
                  <a:cubicBezTo>
                    <a:pt x="50" y="78"/>
                    <a:pt x="78" y="49"/>
                    <a:pt x="112" y="30"/>
                  </a:cubicBezTo>
                  <a:cubicBezTo>
                    <a:pt x="146" y="10"/>
                    <a:pt x="185" y="0"/>
                    <a:pt x="224" y="0"/>
                  </a:cubicBezTo>
                  <a:cubicBezTo>
                    <a:pt x="263" y="0"/>
                    <a:pt x="302" y="10"/>
                    <a:pt x="336" y="30"/>
                  </a:cubicBezTo>
                  <a:cubicBezTo>
                    <a:pt x="370" y="49"/>
                    <a:pt x="398" y="78"/>
                    <a:pt x="418" y="112"/>
                  </a:cubicBezTo>
                  <a:cubicBezTo>
                    <a:pt x="437" y="146"/>
                    <a:pt x="448" y="184"/>
                    <a:pt x="448" y="224"/>
                  </a:cubicBezTo>
                  <a:cubicBezTo>
                    <a:pt x="448" y="263"/>
                    <a:pt x="437" y="301"/>
                    <a:pt x="418" y="336"/>
                  </a:cubicBezTo>
                  <a:cubicBezTo>
                    <a:pt x="398" y="370"/>
                    <a:pt x="370" y="398"/>
                    <a:pt x="336" y="417"/>
                  </a:cubicBezTo>
                  <a:cubicBezTo>
                    <a:pt x="302" y="437"/>
                    <a:pt x="263" y="447"/>
                    <a:pt x="224" y="447"/>
                  </a:cubicBezTo>
                  <a:cubicBezTo>
                    <a:pt x="185" y="447"/>
                    <a:pt x="146" y="436"/>
                    <a:pt x="112" y="417"/>
                  </a:cubicBezTo>
                  <a:cubicBezTo>
                    <a:pt x="78" y="397"/>
                    <a:pt x="50" y="370"/>
                    <a:pt x="30" y="336"/>
                  </a:cubicBezTo>
                  <a:cubicBezTo>
                    <a:pt x="10" y="301"/>
                    <a:pt x="0" y="263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8002852" y="346684"/>
              <a:ext cx="35927" cy="36008"/>
            </a:xfrm>
            <a:custGeom>
              <a:avLst/>
              <a:gdLst/>
              <a:ahLst/>
              <a:cxnLst/>
              <a:rect l="l" t="t" r="r" b="b"/>
              <a:pathLst>
                <a:path w="448" h="449" extrusionOk="0">
                  <a:moveTo>
                    <a:pt x="0" y="224"/>
                  </a:moveTo>
                  <a:cubicBezTo>
                    <a:pt x="0" y="185"/>
                    <a:pt x="10" y="146"/>
                    <a:pt x="30" y="112"/>
                  </a:cubicBezTo>
                  <a:cubicBezTo>
                    <a:pt x="49" y="78"/>
                    <a:pt x="77" y="49"/>
                    <a:pt x="112" y="30"/>
                  </a:cubicBezTo>
                  <a:cubicBezTo>
                    <a:pt x="146" y="10"/>
                    <a:pt x="183" y="0"/>
                    <a:pt x="223" y="0"/>
                  </a:cubicBezTo>
                  <a:cubicBezTo>
                    <a:pt x="262" y="0"/>
                    <a:pt x="301" y="10"/>
                    <a:pt x="335" y="30"/>
                  </a:cubicBezTo>
                  <a:cubicBezTo>
                    <a:pt x="369" y="49"/>
                    <a:pt x="397" y="78"/>
                    <a:pt x="417" y="112"/>
                  </a:cubicBezTo>
                  <a:cubicBezTo>
                    <a:pt x="436" y="146"/>
                    <a:pt x="447" y="184"/>
                    <a:pt x="447" y="224"/>
                  </a:cubicBezTo>
                  <a:cubicBezTo>
                    <a:pt x="447" y="263"/>
                    <a:pt x="436" y="302"/>
                    <a:pt x="417" y="336"/>
                  </a:cubicBezTo>
                  <a:cubicBezTo>
                    <a:pt x="397" y="370"/>
                    <a:pt x="369" y="398"/>
                    <a:pt x="335" y="418"/>
                  </a:cubicBezTo>
                  <a:cubicBezTo>
                    <a:pt x="301" y="438"/>
                    <a:pt x="263" y="448"/>
                    <a:pt x="223" y="448"/>
                  </a:cubicBezTo>
                  <a:cubicBezTo>
                    <a:pt x="184" y="448"/>
                    <a:pt x="146" y="438"/>
                    <a:pt x="112" y="418"/>
                  </a:cubicBezTo>
                  <a:cubicBezTo>
                    <a:pt x="77" y="398"/>
                    <a:pt x="49" y="370"/>
                    <a:pt x="30" y="336"/>
                  </a:cubicBezTo>
                  <a:cubicBezTo>
                    <a:pt x="10" y="302"/>
                    <a:pt x="0" y="264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8144475" y="408675"/>
              <a:ext cx="443664" cy="443610"/>
            </a:xfrm>
            <a:prstGeom prst="irregularSeal1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14"/>
          <p:cNvGrpSpPr/>
          <p:nvPr/>
        </p:nvGrpSpPr>
        <p:grpSpPr>
          <a:xfrm>
            <a:off x="287072" y="108083"/>
            <a:ext cx="8655180" cy="4929666"/>
            <a:chOff x="287072" y="108083"/>
            <a:chExt cx="8655180" cy="4929666"/>
          </a:xfrm>
        </p:grpSpPr>
        <p:grpSp>
          <p:nvGrpSpPr>
            <p:cNvPr id="180" name="Google Shape;180;p14"/>
            <p:cNvGrpSpPr/>
            <p:nvPr/>
          </p:nvGrpSpPr>
          <p:grpSpPr>
            <a:xfrm flipH="1">
              <a:off x="287072" y="108083"/>
              <a:ext cx="852572" cy="862928"/>
              <a:chOff x="8002852" y="219654"/>
              <a:chExt cx="757774" cy="766911"/>
            </a:xfrm>
          </p:grpSpPr>
          <p:sp>
            <p:nvSpPr>
              <p:cNvPr id="181" name="Google Shape;181;p14"/>
              <p:cNvSpPr/>
              <p:nvPr/>
            </p:nvSpPr>
            <p:spPr>
              <a:xfrm>
                <a:off x="8146163" y="285495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2"/>
                    </a:moveTo>
                    <a:cubicBezTo>
                      <a:pt x="0" y="447"/>
                      <a:pt x="24" y="353"/>
                      <a:pt x="72" y="271"/>
                    </a:cubicBezTo>
                    <a:cubicBezTo>
                      <a:pt x="119" y="189"/>
                      <a:pt x="188" y="120"/>
                      <a:pt x="271" y="73"/>
                    </a:cubicBezTo>
                    <a:cubicBezTo>
                      <a:pt x="353" y="25"/>
                      <a:pt x="446" y="0"/>
                      <a:pt x="541" y="0"/>
                    </a:cubicBezTo>
                    <a:cubicBezTo>
                      <a:pt x="636" y="0"/>
                      <a:pt x="730" y="25"/>
                      <a:pt x="812" y="73"/>
                    </a:cubicBezTo>
                    <a:cubicBezTo>
                      <a:pt x="894" y="120"/>
                      <a:pt x="962" y="189"/>
                      <a:pt x="1010" y="271"/>
                    </a:cubicBezTo>
                    <a:cubicBezTo>
                      <a:pt x="1057" y="353"/>
                      <a:pt x="1083" y="447"/>
                      <a:pt x="1083" y="542"/>
                    </a:cubicBezTo>
                    <a:cubicBezTo>
                      <a:pt x="1083" y="637"/>
                      <a:pt x="1057" y="730"/>
                      <a:pt x="1010" y="813"/>
                    </a:cubicBezTo>
                    <a:cubicBezTo>
                      <a:pt x="962" y="895"/>
                      <a:pt x="894" y="963"/>
                      <a:pt x="812" y="1011"/>
                    </a:cubicBezTo>
                    <a:cubicBezTo>
                      <a:pt x="730" y="1058"/>
                      <a:pt x="636" y="1083"/>
                      <a:pt x="541" y="1083"/>
                    </a:cubicBezTo>
                    <a:cubicBezTo>
                      <a:pt x="446" y="1083"/>
                      <a:pt x="353" y="1058"/>
                      <a:pt x="271" y="1011"/>
                    </a:cubicBezTo>
                    <a:cubicBezTo>
                      <a:pt x="188" y="963"/>
                      <a:pt x="119" y="895"/>
                      <a:pt x="72" y="813"/>
                    </a:cubicBezTo>
                    <a:cubicBezTo>
                      <a:pt x="24" y="730"/>
                      <a:pt x="0" y="637"/>
                      <a:pt x="0" y="5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4"/>
              <p:cNvSpPr/>
              <p:nvPr/>
            </p:nvSpPr>
            <p:spPr>
              <a:xfrm>
                <a:off x="8570000" y="774849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1"/>
                    </a:moveTo>
                    <a:cubicBezTo>
                      <a:pt x="0" y="446"/>
                      <a:pt x="25" y="352"/>
                      <a:pt x="73" y="270"/>
                    </a:cubicBezTo>
                    <a:cubicBezTo>
                      <a:pt x="120" y="187"/>
                      <a:pt x="188" y="119"/>
                      <a:pt x="271" y="72"/>
                    </a:cubicBezTo>
                    <a:cubicBezTo>
                      <a:pt x="353" y="24"/>
                      <a:pt x="446" y="0"/>
                      <a:pt x="542" y="0"/>
                    </a:cubicBezTo>
                    <a:cubicBezTo>
                      <a:pt x="637" y="0"/>
                      <a:pt x="729" y="24"/>
                      <a:pt x="812" y="72"/>
                    </a:cubicBezTo>
                    <a:cubicBezTo>
                      <a:pt x="894" y="119"/>
                      <a:pt x="963" y="187"/>
                      <a:pt x="1011" y="270"/>
                    </a:cubicBezTo>
                    <a:cubicBezTo>
                      <a:pt x="1058" y="352"/>
                      <a:pt x="1083" y="446"/>
                      <a:pt x="1083" y="541"/>
                    </a:cubicBezTo>
                    <a:cubicBezTo>
                      <a:pt x="1083" y="636"/>
                      <a:pt x="1058" y="730"/>
                      <a:pt x="1011" y="812"/>
                    </a:cubicBezTo>
                    <a:cubicBezTo>
                      <a:pt x="963" y="894"/>
                      <a:pt x="895" y="962"/>
                      <a:pt x="812" y="1010"/>
                    </a:cubicBezTo>
                    <a:cubicBezTo>
                      <a:pt x="730" y="1057"/>
                      <a:pt x="637" y="1083"/>
                      <a:pt x="542" y="1083"/>
                    </a:cubicBezTo>
                    <a:cubicBezTo>
                      <a:pt x="446" y="1083"/>
                      <a:pt x="353" y="1057"/>
                      <a:pt x="271" y="1010"/>
                    </a:cubicBezTo>
                    <a:cubicBezTo>
                      <a:pt x="188" y="962"/>
                      <a:pt x="120" y="894"/>
                      <a:pt x="73" y="812"/>
                    </a:cubicBezTo>
                    <a:cubicBezTo>
                      <a:pt x="25" y="730"/>
                      <a:pt x="0" y="636"/>
                      <a:pt x="0" y="5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4"/>
              <p:cNvSpPr/>
              <p:nvPr/>
            </p:nvSpPr>
            <p:spPr>
              <a:xfrm>
                <a:off x="8713070" y="861620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7" y="103"/>
                      <a:pt x="553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3" y="444"/>
                    </a:cubicBezTo>
                    <a:cubicBezTo>
                      <a:pt x="527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4"/>
              <p:cNvSpPr/>
              <p:nvPr/>
            </p:nvSpPr>
            <p:spPr>
              <a:xfrm>
                <a:off x="8096922" y="219654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6" y="103"/>
                      <a:pt x="552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2" y="444"/>
                    </a:cubicBezTo>
                    <a:cubicBezTo>
                      <a:pt x="526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4"/>
              <p:cNvSpPr/>
              <p:nvPr/>
            </p:nvSpPr>
            <p:spPr>
              <a:xfrm>
                <a:off x="8656853" y="950638"/>
                <a:ext cx="36008" cy="3592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48" extrusionOk="0">
                    <a:moveTo>
                      <a:pt x="0" y="224"/>
                    </a:moveTo>
                    <a:cubicBezTo>
                      <a:pt x="0" y="184"/>
                      <a:pt x="10" y="146"/>
                      <a:pt x="30" y="112"/>
                    </a:cubicBezTo>
                    <a:cubicBezTo>
                      <a:pt x="50" y="78"/>
                      <a:pt x="78" y="49"/>
                      <a:pt x="112" y="30"/>
                    </a:cubicBezTo>
                    <a:cubicBezTo>
                      <a:pt x="146" y="10"/>
                      <a:pt x="185" y="0"/>
                      <a:pt x="224" y="0"/>
                    </a:cubicBezTo>
                    <a:cubicBezTo>
                      <a:pt x="263" y="0"/>
                      <a:pt x="302" y="10"/>
                      <a:pt x="336" y="30"/>
                    </a:cubicBezTo>
                    <a:cubicBezTo>
                      <a:pt x="370" y="49"/>
                      <a:pt x="398" y="78"/>
                      <a:pt x="418" y="112"/>
                    </a:cubicBezTo>
                    <a:cubicBezTo>
                      <a:pt x="437" y="146"/>
                      <a:pt x="448" y="184"/>
                      <a:pt x="448" y="224"/>
                    </a:cubicBezTo>
                    <a:cubicBezTo>
                      <a:pt x="448" y="263"/>
                      <a:pt x="437" y="301"/>
                      <a:pt x="418" y="336"/>
                    </a:cubicBezTo>
                    <a:cubicBezTo>
                      <a:pt x="398" y="370"/>
                      <a:pt x="370" y="398"/>
                      <a:pt x="336" y="417"/>
                    </a:cubicBezTo>
                    <a:cubicBezTo>
                      <a:pt x="302" y="437"/>
                      <a:pt x="263" y="447"/>
                      <a:pt x="224" y="447"/>
                    </a:cubicBezTo>
                    <a:cubicBezTo>
                      <a:pt x="185" y="447"/>
                      <a:pt x="146" y="436"/>
                      <a:pt x="112" y="417"/>
                    </a:cubicBezTo>
                    <a:cubicBezTo>
                      <a:pt x="78" y="397"/>
                      <a:pt x="50" y="370"/>
                      <a:pt x="30" y="336"/>
                    </a:cubicBezTo>
                    <a:cubicBezTo>
                      <a:pt x="10" y="301"/>
                      <a:pt x="0" y="263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4"/>
              <p:cNvSpPr/>
              <p:nvPr/>
            </p:nvSpPr>
            <p:spPr>
              <a:xfrm>
                <a:off x="8002852" y="346684"/>
                <a:ext cx="35927" cy="3600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49" extrusionOk="0">
                    <a:moveTo>
                      <a:pt x="0" y="224"/>
                    </a:moveTo>
                    <a:cubicBezTo>
                      <a:pt x="0" y="185"/>
                      <a:pt x="10" y="146"/>
                      <a:pt x="30" y="112"/>
                    </a:cubicBezTo>
                    <a:cubicBezTo>
                      <a:pt x="49" y="78"/>
                      <a:pt x="77" y="49"/>
                      <a:pt x="112" y="30"/>
                    </a:cubicBezTo>
                    <a:cubicBezTo>
                      <a:pt x="146" y="10"/>
                      <a:pt x="183" y="0"/>
                      <a:pt x="223" y="0"/>
                    </a:cubicBezTo>
                    <a:cubicBezTo>
                      <a:pt x="262" y="0"/>
                      <a:pt x="301" y="10"/>
                      <a:pt x="335" y="30"/>
                    </a:cubicBezTo>
                    <a:cubicBezTo>
                      <a:pt x="369" y="49"/>
                      <a:pt x="397" y="78"/>
                      <a:pt x="417" y="112"/>
                    </a:cubicBezTo>
                    <a:cubicBezTo>
                      <a:pt x="436" y="146"/>
                      <a:pt x="447" y="184"/>
                      <a:pt x="447" y="224"/>
                    </a:cubicBezTo>
                    <a:cubicBezTo>
                      <a:pt x="447" y="263"/>
                      <a:pt x="436" y="302"/>
                      <a:pt x="417" y="336"/>
                    </a:cubicBezTo>
                    <a:cubicBezTo>
                      <a:pt x="397" y="370"/>
                      <a:pt x="369" y="398"/>
                      <a:pt x="335" y="418"/>
                    </a:cubicBezTo>
                    <a:cubicBezTo>
                      <a:pt x="301" y="438"/>
                      <a:pt x="263" y="448"/>
                      <a:pt x="223" y="448"/>
                    </a:cubicBezTo>
                    <a:cubicBezTo>
                      <a:pt x="184" y="448"/>
                      <a:pt x="146" y="438"/>
                      <a:pt x="112" y="418"/>
                    </a:cubicBezTo>
                    <a:cubicBezTo>
                      <a:pt x="77" y="398"/>
                      <a:pt x="49" y="370"/>
                      <a:pt x="30" y="336"/>
                    </a:cubicBezTo>
                    <a:cubicBezTo>
                      <a:pt x="10" y="302"/>
                      <a:pt x="0" y="264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4"/>
              <p:cNvSpPr/>
              <p:nvPr/>
            </p:nvSpPr>
            <p:spPr>
              <a:xfrm>
                <a:off x="8144475" y="408675"/>
                <a:ext cx="443664" cy="443610"/>
              </a:xfrm>
              <a:prstGeom prst="irregularSeal1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  <p:grpSp>
          <p:nvGrpSpPr>
            <p:cNvPr id="188" name="Google Shape;188;p14"/>
            <p:cNvGrpSpPr/>
            <p:nvPr/>
          </p:nvGrpSpPr>
          <p:grpSpPr>
            <a:xfrm>
              <a:off x="8004484" y="108083"/>
              <a:ext cx="852572" cy="862928"/>
              <a:chOff x="8002852" y="219654"/>
              <a:chExt cx="757774" cy="766911"/>
            </a:xfrm>
          </p:grpSpPr>
          <p:sp>
            <p:nvSpPr>
              <p:cNvPr id="189" name="Google Shape;189;p14"/>
              <p:cNvSpPr/>
              <p:nvPr/>
            </p:nvSpPr>
            <p:spPr>
              <a:xfrm>
                <a:off x="8146163" y="285495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2"/>
                    </a:moveTo>
                    <a:cubicBezTo>
                      <a:pt x="0" y="447"/>
                      <a:pt x="24" y="353"/>
                      <a:pt x="72" y="271"/>
                    </a:cubicBezTo>
                    <a:cubicBezTo>
                      <a:pt x="119" y="189"/>
                      <a:pt x="188" y="120"/>
                      <a:pt x="271" y="73"/>
                    </a:cubicBezTo>
                    <a:cubicBezTo>
                      <a:pt x="353" y="25"/>
                      <a:pt x="446" y="0"/>
                      <a:pt x="541" y="0"/>
                    </a:cubicBezTo>
                    <a:cubicBezTo>
                      <a:pt x="636" y="0"/>
                      <a:pt x="730" y="25"/>
                      <a:pt x="812" y="73"/>
                    </a:cubicBezTo>
                    <a:cubicBezTo>
                      <a:pt x="894" y="120"/>
                      <a:pt x="962" y="189"/>
                      <a:pt x="1010" y="271"/>
                    </a:cubicBezTo>
                    <a:cubicBezTo>
                      <a:pt x="1057" y="353"/>
                      <a:pt x="1083" y="447"/>
                      <a:pt x="1083" y="542"/>
                    </a:cubicBezTo>
                    <a:cubicBezTo>
                      <a:pt x="1083" y="637"/>
                      <a:pt x="1057" y="730"/>
                      <a:pt x="1010" y="813"/>
                    </a:cubicBezTo>
                    <a:cubicBezTo>
                      <a:pt x="962" y="895"/>
                      <a:pt x="894" y="963"/>
                      <a:pt x="812" y="1011"/>
                    </a:cubicBezTo>
                    <a:cubicBezTo>
                      <a:pt x="730" y="1058"/>
                      <a:pt x="636" y="1083"/>
                      <a:pt x="541" y="1083"/>
                    </a:cubicBezTo>
                    <a:cubicBezTo>
                      <a:pt x="446" y="1083"/>
                      <a:pt x="353" y="1058"/>
                      <a:pt x="271" y="1011"/>
                    </a:cubicBezTo>
                    <a:cubicBezTo>
                      <a:pt x="188" y="963"/>
                      <a:pt x="119" y="895"/>
                      <a:pt x="72" y="813"/>
                    </a:cubicBezTo>
                    <a:cubicBezTo>
                      <a:pt x="24" y="730"/>
                      <a:pt x="0" y="637"/>
                      <a:pt x="0" y="5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4"/>
              <p:cNvSpPr/>
              <p:nvPr/>
            </p:nvSpPr>
            <p:spPr>
              <a:xfrm>
                <a:off x="8570000" y="774849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1"/>
                    </a:moveTo>
                    <a:cubicBezTo>
                      <a:pt x="0" y="446"/>
                      <a:pt x="25" y="352"/>
                      <a:pt x="73" y="270"/>
                    </a:cubicBezTo>
                    <a:cubicBezTo>
                      <a:pt x="120" y="187"/>
                      <a:pt x="188" y="119"/>
                      <a:pt x="271" y="72"/>
                    </a:cubicBezTo>
                    <a:cubicBezTo>
                      <a:pt x="353" y="24"/>
                      <a:pt x="446" y="0"/>
                      <a:pt x="542" y="0"/>
                    </a:cubicBezTo>
                    <a:cubicBezTo>
                      <a:pt x="637" y="0"/>
                      <a:pt x="729" y="24"/>
                      <a:pt x="812" y="72"/>
                    </a:cubicBezTo>
                    <a:cubicBezTo>
                      <a:pt x="894" y="119"/>
                      <a:pt x="963" y="187"/>
                      <a:pt x="1011" y="270"/>
                    </a:cubicBezTo>
                    <a:cubicBezTo>
                      <a:pt x="1058" y="352"/>
                      <a:pt x="1083" y="446"/>
                      <a:pt x="1083" y="541"/>
                    </a:cubicBezTo>
                    <a:cubicBezTo>
                      <a:pt x="1083" y="636"/>
                      <a:pt x="1058" y="730"/>
                      <a:pt x="1011" y="812"/>
                    </a:cubicBezTo>
                    <a:cubicBezTo>
                      <a:pt x="963" y="894"/>
                      <a:pt x="895" y="962"/>
                      <a:pt x="812" y="1010"/>
                    </a:cubicBezTo>
                    <a:cubicBezTo>
                      <a:pt x="730" y="1057"/>
                      <a:pt x="637" y="1083"/>
                      <a:pt x="542" y="1083"/>
                    </a:cubicBezTo>
                    <a:cubicBezTo>
                      <a:pt x="446" y="1083"/>
                      <a:pt x="353" y="1057"/>
                      <a:pt x="271" y="1010"/>
                    </a:cubicBezTo>
                    <a:cubicBezTo>
                      <a:pt x="188" y="962"/>
                      <a:pt x="120" y="894"/>
                      <a:pt x="73" y="812"/>
                    </a:cubicBezTo>
                    <a:cubicBezTo>
                      <a:pt x="25" y="730"/>
                      <a:pt x="0" y="636"/>
                      <a:pt x="0" y="5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4"/>
              <p:cNvSpPr/>
              <p:nvPr/>
            </p:nvSpPr>
            <p:spPr>
              <a:xfrm>
                <a:off x="8713070" y="861620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7" y="103"/>
                      <a:pt x="553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3" y="444"/>
                    </a:cubicBezTo>
                    <a:cubicBezTo>
                      <a:pt x="527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4"/>
              <p:cNvSpPr/>
              <p:nvPr/>
            </p:nvSpPr>
            <p:spPr>
              <a:xfrm>
                <a:off x="8096922" y="219654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6" y="103"/>
                      <a:pt x="552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2" y="444"/>
                    </a:cubicBezTo>
                    <a:cubicBezTo>
                      <a:pt x="526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4"/>
              <p:cNvSpPr/>
              <p:nvPr/>
            </p:nvSpPr>
            <p:spPr>
              <a:xfrm>
                <a:off x="8656853" y="950638"/>
                <a:ext cx="36008" cy="3592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48" extrusionOk="0">
                    <a:moveTo>
                      <a:pt x="0" y="224"/>
                    </a:moveTo>
                    <a:cubicBezTo>
                      <a:pt x="0" y="184"/>
                      <a:pt x="10" y="146"/>
                      <a:pt x="30" y="112"/>
                    </a:cubicBezTo>
                    <a:cubicBezTo>
                      <a:pt x="50" y="78"/>
                      <a:pt x="78" y="49"/>
                      <a:pt x="112" y="30"/>
                    </a:cubicBezTo>
                    <a:cubicBezTo>
                      <a:pt x="146" y="10"/>
                      <a:pt x="185" y="0"/>
                      <a:pt x="224" y="0"/>
                    </a:cubicBezTo>
                    <a:cubicBezTo>
                      <a:pt x="263" y="0"/>
                      <a:pt x="302" y="10"/>
                      <a:pt x="336" y="30"/>
                    </a:cubicBezTo>
                    <a:cubicBezTo>
                      <a:pt x="370" y="49"/>
                      <a:pt x="398" y="78"/>
                      <a:pt x="418" y="112"/>
                    </a:cubicBezTo>
                    <a:cubicBezTo>
                      <a:pt x="437" y="146"/>
                      <a:pt x="448" y="184"/>
                      <a:pt x="448" y="224"/>
                    </a:cubicBezTo>
                    <a:cubicBezTo>
                      <a:pt x="448" y="263"/>
                      <a:pt x="437" y="301"/>
                      <a:pt x="418" y="336"/>
                    </a:cubicBezTo>
                    <a:cubicBezTo>
                      <a:pt x="398" y="370"/>
                      <a:pt x="370" y="398"/>
                      <a:pt x="336" y="417"/>
                    </a:cubicBezTo>
                    <a:cubicBezTo>
                      <a:pt x="302" y="437"/>
                      <a:pt x="263" y="447"/>
                      <a:pt x="224" y="447"/>
                    </a:cubicBezTo>
                    <a:cubicBezTo>
                      <a:pt x="185" y="447"/>
                      <a:pt x="146" y="436"/>
                      <a:pt x="112" y="417"/>
                    </a:cubicBezTo>
                    <a:cubicBezTo>
                      <a:pt x="78" y="397"/>
                      <a:pt x="50" y="370"/>
                      <a:pt x="30" y="336"/>
                    </a:cubicBezTo>
                    <a:cubicBezTo>
                      <a:pt x="10" y="301"/>
                      <a:pt x="0" y="263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4"/>
              <p:cNvSpPr/>
              <p:nvPr/>
            </p:nvSpPr>
            <p:spPr>
              <a:xfrm>
                <a:off x="8002852" y="346684"/>
                <a:ext cx="35927" cy="3600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49" extrusionOk="0">
                    <a:moveTo>
                      <a:pt x="0" y="224"/>
                    </a:moveTo>
                    <a:cubicBezTo>
                      <a:pt x="0" y="185"/>
                      <a:pt x="10" y="146"/>
                      <a:pt x="30" y="112"/>
                    </a:cubicBezTo>
                    <a:cubicBezTo>
                      <a:pt x="49" y="78"/>
                      <a:pt x="77" y="49"/>
                      <a:pt x="112" y="30"/>
                    </a:cubicBezTo>
                    <a:cubicBezTo>
                      <a:pt x="146" y="10"/>
                      <a:pt x="183" y="0"/>
                      <a:pt x="223" y="0"/>
                    </a:cubicBezTo>
                    <a:cubicBezTo>
                      <a:pt x="262" y="0"/>
                      <a:pt x="301" y="10"/>
                      <a:pt x="335" y="30"/>
                    </a:cubicBezTo>
                    <a:cubicBezTo>
                      <a:pt x="369" y="49"/>
                      <a:pt x="397" y="78"/>
                      <a:pt x="417" y="112"/>
                    </a:cubicBezTo>
                    <a:cubicBezTo>
                      <a:pt x="436" y="146"/>
                      <a:pt x="447" y="184"/>
                      <a:pt x="447" y="224"/>
                    </a:cubicBezTo>
                    <a:cubicBezTo>
                      <a:pt x="447" y="263"/>
                      <a:pt x="436" y="302"/>
                      <a:pt x="417" y="336"/>
                    </a:cubicBezTo>
                    <a:cubicBezTo>
                      <a:pt x="397" y="370"/>
                      <a:pt x="369" y="398"/>
                      <a:pt x="335" y="418"/>
                    </a:cubicBezTo>
                    <a:cubicBezTo>
                      <a:pt x="301" y="438"/>
                      <a:pt x="263" y="448"/>
                      <a:pt x="223" y="448"/>
                    </a:cubicBezTo>
                    <a:cubicBezTo>
                      <a:pt x="184" y="448"/>
                      <a:pt x="146" y="438"/>
                      <a:pt x="112" y="418"/>
                    </a:cubicBezTo>
                    <a:cubicBezTo>
                      <a:pt x="77" y="398"/>
                      <a:pt x="49" y="370"/>
                      <a:pt x="30" y="336"/>
                    </a:cubicBezTo>
                    <a:cubicBezTo>
                      <a:pt x="10" y="302"/>
                      <a:pt x="0" y="264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4"/>
              <p:cNvSpPr/>
              <p:nvPr/>
            </p:nvSpPr>
            <p:spPr>
              <a:xfrm>
                <a:off x="8144475" y="408675"/>
                <a:ext cx="443664" cy="443610"/>
              </a:xfrm>
              <a:prstGeom prst="irregularSeal1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  <p:grpSp>
          <p:nvGrpSpPr>
            <p:cNvPr id="196" name="Google Shape;196;p14"/>
            <p:cNvGrpSpPr/>
            <p:nvPr/>
          </p:nvGrpSpPr>
          <p:grpSpPr>
            <a:xfrm flipH="1">
              <a:off x="8376497" y="4465021"/>
              <a:ext cx="565754" cy="572729"/>
              <a:chOff x="8002852" y="219654"/>
              <a:chExt cx="757774" cy="766911"/>
            </a:xfrm>
          </p:grpSpPr>
          <p:sp>
            <p:nvSpPr>
              <p:cNvPr id="197" name="Google Shape;197;p14"/>
              <p:cNvSpPr/>
              <p:nvPr/>
            </p:nvSpPr>
            <p:spPr>
              <a:xfrm>
                <a:off x="8146163" y="285495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2"/>
                    </a:moveTo>
                    <a:cubicBezTo>
                      <a:pt x="0" y="447"/>
                      <a:pt x="24" y="353"/>
                      <a:pt x="72" y="271"/>
                    </a:cubicBezTo>
                    <a:cubicBezTo>
                      <a:pt x="119" y="189"/>
                      <a:pt x="188" y="120"/>
                      <a:pt x="271" y="73"/>
                    </a:cubicBezTo>
                    <a:cubicBezTo>
                      <a:pt x="353" y="25"/>
                      <a:pt x="446" y="0"/>
                      <a:pt x="541" y="0"/>
                    </a:cubicBezTo>
                    <a:cubicBezTo>
                      <a:pt x="636" y="0"/>
                      <a:pt x="730" y="25"/>
                      <a:pt x="812" y="73"/>
                    </a:cubicBezTo>
                    <a:cubicBezTo>
                      <a:pt x="894" y="120"/>
                      <a:pt x="962" y="189"/>
                      <a:pt x="1010" y="271"/>
                    </a:cubicBezTo>
                    <a:cubicBezTo>
                      <a:pt x="1057" y="353"/>
                      <a:pt x="1083" y="447"/>
                      <a:pt x="1083" y="542"/>
                    </a:cubicBezTo>
                    <a:cubicBezTo>
                      <a:pt x="1083" y="637"/>
                      <a:pt x="1057" y="730"/>
                      <a:pt x="1010" y="813"/>
                    </a:cubicBezTo>
                    <a:cubicBezTo>
                      <a:pt x="962" y="895"/>
                      <a:pt x="894" y="963"/>
                      <a:pt x="812" y="1011"/>
                    </a:cubicBezTo>
                    <a:cubicBezTo>
                      <a:pt x="730" y="1058"/>
                      <a:pt x="636" y="1083"/>
                      <a:pt x="541" y="1083"/>
                    </a:cubicBezTo>
                    <a:cubicBezTo>
                      <a:pt x="446" y="1083"/>
                      <a:pt x="353" y="1058"/>
                      <a:pt x="271" y="1011"/>
                    </a:cubicBezTo>
                    <a:cubicBezTo>
                      <a:pt x="188" y="963"/>
                      <a:pt x="119" y="895"/>
                      <a:pt x="72" y="813"/>
                    </a:cubicBezTo>
                    <a:cubicBezTo>
                      <a:pt x="24" y="730"/>
                      <a:pt x="0" y="637"/>
                      <a:pt x="0" y="5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4"/>
              <p:cNvSpPr/>
              <p:nvPr/>
            </p:nvSpPr>
            <p:spPr>
              <a:xfrm>
                <a:off x="8570000" y="774849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1"/>
                    </a:moveTo>
                    <a:cubicBezTo>
                      <a:pt x="0" y="446"/>
                      <a:pt x="25" y="352"/>
                      <a:pt x="73" y="270"/>
                    </a:cubicBezTo>
                    <a:cubicBezTo>
                      <a:pt x="120" y="187"/>
                      <a:pt x="188" y="119"/>
                      <a:pt x="271" y="72"/>
                    </a:cubicBezTo>
                    <a:cubicBezTo>
                      <a:pt x="353" y="24"/>
                      <a:pt x="446" y="0"/>
                      <a:pt x="542" y="0"/>
                    </a:cubicBezTo>
                    <a:cubicBezTo>
                      <a:pt x="637" y="0"/>
                      <a:pt x="729" y="24"/>
                      <a:pt x="812" y="72"/>
                    </a:cubicBezTo>
                    <a:cubicBezTo>
                      <a:pt x="894" y="119"/>
                      <a:pt x="963" y="187"/>
                      <a:pt x="1011" y="270"/>
                    </a:cubicBezTo>
                    <a:cubicBezTo>
                      <a:pt x="1058" y="352"/>
                      <a:pt x="1083" y="446"/>
                      <a:pt x="1083" y="541"/>
                    </a:cubicBezTo>
                    <a:cubicBezTo>
                      <a:pt x="1083" y="636"/>
                      <a:pt x="1058" y="730"/>
                      <a:pt x="1011" y="812"/>
                    </a:cubicBezTo>
                    <a:cubicBezTo>
                      <a:pt x="963" y="894"/>
                      <a:pt x="895" y="962"/>
                      <a:pt x="812" y="1010"/>
                    </a:cubicBezTo>
                    <a:cubicBezTo>
                      <a:pt x="730" y="1057"/>
                      <a:pt x="637" y="1083"/>
                      <a:pt x="542" y="1083"/>
                    </a:cubicBezTo>
                    <a:cubicBezTo>
                      <a:pt x="446" y="1083"/>
                      <a:pt x="353" y="1057"/>
                      <a:pt x="271" y="1010"/>
                    </a:cubicBezTo>
                    <a:cubicBezTo>
                      <a:pt x="188" y="962"/>
                      <a:pt x="120" y="894"/>
                      <a:pt x="73" y="812"/>
                    </a:cubicBezTo>
                    <a:cubicBezTo>
                      <a:pt x="25" y="730"/>
                      <a:pt x="0" y="636"/>
                      <a:pt x="0" y="5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4"/>
              <p:cNvSpPr/>
              <p:nvPr/>
            </p:nvSpPr>
            <p:spPr>
              <a:xfrm>
                <a:off x="8713070" y="861620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7" y="103"/>
                      <a:pt x="553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3" y="444"/>
                    </a:cubicBezTo>
                    <a:cubicBezTo>
                      <a:pt x="527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4"/>
              <p:cNvSpPr/>
              <p:nvPr/>
            </p:nvSpPr>
            <p:spPr>
              <a:xfrm>
                <a:off x="8096922" y="219654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6" y="103"/>
                      <a:pt x="552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2" y="444"/>
                    </a:cubicBezTo>
                    <a:cubicBezTo>
                      <a:pt x="526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4"/>
              <p:cNvSpPr/>
              <p:nvPr/>
            </p:nvSpPr>
            <p:spPr>
              <a:xfrm>
                <a:off x="8656853" y="950638"/>
                <a:ext cx="36008" cy="3592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48" extrusionOk="0">
                    <a:moveTo>
                      <a:pt x="0" y="224"/>
                    </a:moveTo>
                    <a:cubicBezTo>
                      <a:pt x="0" y="184"/>
                      <a:pt x="10" y="146"/>
                      <a:pt x="30" y="112"/>
                    </a:cubicBezTo>
                    <a:cubicBezTo>
                      <a:pt x="50" y="78"/>
                      <a:pt x="78" y="49"/>
                      <a:pt x="112" y="30"/>
                    </a:cubicBezTo>
                    <a:cubicBezTo>
                      <a:pt x="146" y="10"/>
                      <a:pt x="185" y="0"/>
                      <a:pt x="224" y="0"/>
                    </a:cubicBezTo>
                    <a:cubicBezTo>
                      <a:pt x="263" y="0"/>
                      <a:pt x="302" y="10"/>
                      <a:pt x="336" y="30"/>
                    </a:cubicBezTo>
                    <a:cubicBezTo>
                      <a:pt x="370" y="49"/>
                      <a:pt x="398" y="78"/>
                      <a:pt x="418" y="112"/>
                    </a:cubicBezTo>
                    <a:cubicBezTo>
                      <a:pt x="437" y="146"/>
                      <a:pt x="448" y="184"/>
                      <a:pt x="448" y="224"/>
                    </a:cubicBezTo>
                    <a:cubicBezTo>
                      <a:pt x="448" y="263"/>
                      <a:pt x="437" y="301"/>
                      <a:pt x="418" y="336"/>
                    </a:cubicBezTo>
                    <a:cubicBezTo>
                      <a:pt x="398" y="370"/>
                      <a:pt x="370" y="398"/>
                      <a:pt x="336" y="417"/>
                    </a:cubicBezTo>
                    <a:cubicBezTo>
                      <a:pt x="302" y="437"/>
                      <a:pt x="263" y="447"/>
                      <a:pt x="224" y="447"/>
                    </a:cubicBezTo>
                    <a:cubicBezTo>
                      <a:pt x="185" y="447"/>
                      <a:pt x="146" y="436"/>
                      <a:pt x="112" y="417"/>
                    </a:cubicBezTo>
                    <a:cubicBezTo>
                      <a:pt x="78" y="397"/>
                      <a:pt x="50" y="370"/>
                      <a:pt x="30" y="336"/>
                    </a:cubicBezTo>
                    <a:cubicBezTo>
                      <a:pt x="10" y="301"/>
                      <a:pt x="0" y="263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4"/>
              <p:cNvSpPr/>
              <p:nvPr/>
            </p:nvSpPr>
            <p:spPr>
              <a:xfrm>
                <a:off x="8002852" y="346684"/>
                <a:ext cx="35927" cy="3600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49" extrusionOk="0">
                    <a:moveTo>
                      <a:pt x="0" y="224"/>
                    </a:moveTo>
                    <a:cubicBezTo>
                      <a:pt x="0" y="185"/>
                      <a:pt x="10" y="146"/>
                      <a:pt x="30" y="112"/>
                    </a:cubicBezTo>
                    <a:cubicBezTo>
                      <a:pt x="49" y="78"/>
                      <a:pt x="77" y="49"/>
                      <a:pt x="112" y="30"/>
                    </a:cubicBezTo>
                    <a:cubicBezTo>
                      <a:pt x="146" y="10"/>
                      <a:pt x="183" y="0"/>
                      <a:pt x="223" y="0"/>
                    </a:cubicBezTo>
                    <a:cubicBezTo>
                      <a:pt x="262" y="0"/>
                      <a:pt x="301" y="10"/>
                      <a:pt x="335" y="30"/>
                    </a:cubicBezTo>
                    <a:cubicBezTo>
                      <a:pt x="369" y="49"/>
                      <a:pt x="397" y="78"/>
                      <a:pt x="417" y="112"/>
                    </a:cubicBezTo>
                    <a:cubicBezTo>
                      <a:pt x="436" y="146"/>
                      <a:pt x="447" y="184"/>
                      <a:pt x="447" y="224"/>
                    </a:cubicBezTo>
                    <a:cubicBezTo>
                      <a:pt x="447" y="263"/>
                      <a:pt x="436" y="302"/>
                      <a:pt x="417" y="336"/>
                    </a:cubicBezTo>
                    <a:cubicBezTo>
                      <a:pt x="397" y="370"/>
                      <a:pt x="369" y="398"/>
                      <a:pt x="335" y="418"/>
                    </a:cubicBezTo>
                    <a:cubicBezTo>
                      <a:pt x="301" y="438"/>
                      <a:pt x="263" y="448"/>
                      <a:pt x="223" y="448"/>
                    </a:cubicBezTo>
                    <a:cubicBezTo>
                      <a:pt x="184" y="448"/>
                      <a:pt x="146" y="438"/>
                      <a:pt x="112" y="418"/>
                    </a:cubicBezTo>
                    <a:cubicBezTo>
                      <a:pt x="77" y="398"/>
                      <a:pt x="49" y="370"/>
                      <a:pt x="30" y="336"/>
                    </a:cubicBezTo>
                    <a:cubicBezTo>
                      <a:pt x="10" y="302"/>
                      <a:pt x="0" y="264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4"/>
              <p:cNvSpPr/>
              <p:nvPr/>
            </p:nvSpPr>
            <p:spPr>
              <a:xfrm>
                <a:off x="8144475" y="408675"/>
                <a:ext cx="443664" cy="443610"/>
              </a:xfrm>
              <a:prstGeom prst="irregularSeal1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sp>
        <p:nvSpPr>
          <p:cNvPr id="204" name="Google Shape;204;p14"/>
          <p:cNvSpPr txBox="1">
            <a:spLocks noGrp="1"/>
          </p:cNvSpPr>
          <p:nvPr>
            <p:ph type="title"/>
          </p:nvPr>
        </p:nvSpPr>
        <p:spPr>
          <a:xfrm>
            <a:off x="713225" y="3698400"/>
            <a:ext cx="4041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1"/>
          </p:nvPr>
        </p:nvSpPr>
        <p:spPr>
          <a:xfrm>
            <a:off x="713225" y="913225"/>
            <a:ext cx="4041900" cy="26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6" name="Google Shape;206;p14"/>
          <p:cNvSpPr>
            <a:spLocks noGrp="1"/>
          </p:cNvSpPr>
          <p:nvPr>
            <p:ph type="pic" idx="2"/>
          </p:nvPr>
        </p:nvSpPr>
        <p:spPr>
          <a:xfrm>
            <a:off x="5504875" y="675625"/>
            <a:ext cx="2925900" cy="3810300"/>
          </a:xfrm>
          <a:prstGeom prst="round2SameRect">
            <a:avLst>
              <a:gd name="adj1" fmla="val 50000"/>
              <a:gd name="adj2" fmla="val 0"/>
            </a:avLst>
          </a:prstGeom>
          <a:noFill/>
          <a:ln w="38100" cap="sq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15"/>
          <p:cNvGrpSpPr/>
          <p:nvPr/>
        </p:nvGrpSpPr>
        <p:grpSpPr>
          <a:xfrm>
            <a:off x="0" y="0"/>
            <a:ext cx="9144000" cy="5143625"/>
            <a:chOff x="0" y="0"/>
            <a:chExt cx="9144000" cy="5143625"/>
          </a:xfrm>
        </p:grpSpPr>
        <p:sp>
          <p:nvSpPr>
            <p:cNvPr id="209" name="Google Shape;209;p15"/>
            <p:cNvSpPr/>
            <p:nvPr/>
          </p:nvSpPr>
          <p:spPr>
            <a:xfrm>
              <a:off x="0" y="4876025"/>
              <a:ext cx="9144000" cy="267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0" y="0"/>
              <a:ext cx="9144000" cy="267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11" name="Google Shape;211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212" name="Google Shape;212;p15"/>
          <p:cNvGrpSpPr/>
          <p:nvPr/>
        </p:nvGrpSpPr>
        <p:grpSpPr>
          <a:xfrm>
            <a:off x="286947" y="4177121"/>
            <a:ext cx="8570109" cy="862928"/>
            <a:chOff x="286947" y="4177121"/>
            <a:chExt cx="8570109" cy="862928"/>
          </a:xfrm>
        </p:grpSpPr>
        <p:grpSp>
          <p:nvGrpSpPr>
            <p:cNvPr id="213" name="Google Shape;213;p15"/>
            <p:cNvGrpSpPr/>
            <p:nvPr/>
          </p:nvGrpSpPr>
          <p:grpSpPr>
            <a:xfrm flipH="1">
              <a:off x="8004484" y="4177121"/>
              <a:ext cx="852572" cy="862928"/>
              <a:chOff x="8002852" y="219654"/>
              <a:chExt cx="757774" cy="766911"/>
            </a:xfrm>
          </p:grpSpPr>
          <p:sp>
            <p:nvSpPr>
              <p:cNvPr id="214" name="Google Shape;214;p15"/>
              <p:cNvSpPr/>
              <p:nvPr/>
            </p:nvSpPr>
            <p:spPr>
              <a:xfrm>
                <a:off x="8146163" y="285495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2"/>
                    </a:moveTo>
                    <a:cubicBezTo>
                      <a:pt x="0" y="447"/>
                      <a:pt x="24" y="353"/>
                      <a:pt x="72" y="271"/>
                    </a:cubicBezTo>
                    <a:cubicBezTo>
                      <a:pt x="119" y="189"/>
                      <a:pt x="188" y="120"/>
                      <a:pt x="271" y="73"/>
                    </a:cubicBezTo>
                    <a:cubicBezTo>
                      <a:pt x="353" y="25"/>
                      <a:pt x="446" y="0"/>
                      <a:pt x="541" y="0"/>
                    </a:cubicBezTo>
                    <a:cubicBezTo>
                      <a:pt x="636" y="0"/>
                      <a:pt x="730" y="25"/>
                      <a:pt x="812" y="73"/>
                    </a:cubicBezTo>
                    <a:cubicBezTo>
                      <a:pt x="894" y="120"/>
                      <a:pt x="962" y="189"/>
                      <a:pt x="1010" y="271"/>
                    </a:cubicBezTo>
                    <a:cubicBezTo>
                      <a:pt x="1057" y="353"/>
                      <a:pt x="1083" y="447"/>
                      <a:pt x="1083" y="542"/>
                    </a:cubicBezTo>
                    <a:cubicBezTo>
                      <a:pt x="1083" y="637"/>
                      <a:pt x="1057" y="730"/>
                      <a:pt x="1010" y="813"/>
                    </a:cubicBezTo>
                    <a:cubicBezTo>
                      <a:pt x="962" y="895"/>
                      <a:pt x="894" y="963"/>
                      <a:pt x="812" y="1011"/>
                    </a:cubicBezTo>
                    <a:cubicBezTo>
                      <a:pt x="730" y="1058"/>
                      <a:pt x="636" y="1083"/>
                      <a:pt x="541" y="1083"/>
                    </a:cubicBezTo>
                    <a:cubicBezTo>
                      <a:pt x="446" y="1083"/>
                      <a:pt x="353" y="1058"/>
                      <a:pt x="271" y="1011"/>
                    </a:cubicBezTo>
                    <a:cubicBezTo>
                      <a:pt x="188" y="963"/>
                      <a:pt x="119" y="895"/>
                      <a:pt x="72" y="813"/>
                    </a:cubicBezTo>
                    <a:cubicBezTo>
                      <a:pt x="24" y="730"/>
                      <a:pt x="0" y="637"/>
                      <a:pt x="0" y="5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5"/>
              <p:cNvSpPr/>
              <p:nvPr/>
            </p:nvSpPr>
            <p:spPr>
              <a:xfrm>
                <a:off x="8570000" y="774849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1"/>
                    </a:moveTo>
                    <a:cubicBezTo>
                      <a:pt x="0" y="446"/>
                      <a:pt x="25" y="352"/>
                      <a:pt x="73" y="270"/>
                    </a:cubicBezTo>
                    <a:cubicBezTo>
                      <a:pt x="120" y="187"/>
                      <a:pt x="188" y="119"/>
                      <a:pt x="271" y="72"/>
                    </a:cubicBezTo>
                    <a:cubicBezTo>
                      <a:pt x="353" y="24"/>
                      <a:pt x="446" y="0"/>
                      <a:pt x="542" y="0"/>
                    </a:cubicBezTo>
                    <a:cubicBezTo>
                      <a:pt x="637" y="0"/>
                      <a:pt x="729" y="24"/>
                      <a:pt x="812" y="72"/>
                    </a:cubicBezTo>
                    <a:cubicBezTo>
                      <a:pt x="894" y="119"/>
                      <a:pt x="963" y="187"/>
                      <a:pt x="1011" y="270"/>
                    </a:cubicBezTo>
                    <a:cubicBezTo>
                      <a:pt x="1058" y="352"/>
                      <a:pt x="1083" y="446"/>
                      <a:pt x="1083" y="541"/>
                    </a:cubicBezTo>
                    <a:cubicBezTo>
                      <a:pt x="1083" y="636"/>
                      <a:pt x="1058" y="730"/>
                      <a:pt x="1011" y="812"/>
                    </a:cubicBezTo>
                    <a:cubicBezTo>
                      <a:pt x="963" y="894"/>
                      <a:pt x="895" y="962"/>
                      <a:pt x="812" y="1010"/>
                    </a:cubicBezTo>
                    <a:cubicBezTo>
                      <a:pt x="730" y="1057"/>
                      <a:pt x="637" y="1083"/>
                      <a:pt x="542" y="1083"/>
                    </a:cubicBezTo>
                    <a:cubicBezTo>
                      <a:pt x="446" y="1083"/>
                      <a:pt x="353" y="1057"/>
                      <a:pt x="271" y="1010"/>
                    </a:cubicBezTo>
                    <a:cubicBezTo>
                      <a:pt x="188" y="962"/>
                      <a:pt x="120" y="894"/>
                      <a:pt x="73" y="812"/>
                    </a:cubicBezTo>
                    <a:cubicBezTo>
                      <a:pt x="25" y="730"/>
                      <a:pt x="0" y="636"/>
                      <a:pt x="0" y="5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5"/>
              <p:cNvSpPr/>
              <p:nvPr/>
            </p:nvSpPr>
            <p:spPr>
              <a:xfrm>
                <a:off x="8713070" y="861620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7" y="103"/>
                      <a:pt x="553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3" y="444"/>
                    </a:cubicBezTo>
                    <a:cubicBezTo>
                      <a:pt x="527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5"/>
              <p:cNvSpPr/>
              <p:nvPr/>
            </p:nvSpPr>
            <p:spPr>
              <a:xfrm>
                <a:off x="8096922" y="219654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6" y="103"/>
                      <a:pt x="552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2" y="444"/>
                    </a:cubicBezTo>
                    <a:cubicBezTo>
                      <a:pt x="526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5"/>
              <p:cNvSpPr/>
              <p:nvPr/>
            </p:nvSpPr>
            <p:spPr>
              <a:xfrm>
                <a:off x="8656853" y="950638"/>
                <a:ext cx="36008" cy="3592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48" extrusionOk="0">
                    <a:moveTo>
                      <a:pt x="0" y="224"/>
                    </a:moveTo>
                    <a:cubicBezTo>
                      <a:pt x="0" y="184"/>
                      <a:pt x="10" y="146"/>
                      <a:pt x="30" y="112"/>
                    </a:cubicBezTo>
                    <a:cubicBezTo>
                      <a:pt x="50" y="78"/>
                      <a:pt x="78" y="49"/>
                      <a:pt x="112" y="30"/>
                    </a:cubicBezTo>
                    <a:cubicBezTo>
                      <a:pt x="146" y="10"/>
                      <a:pt x="185" y="0"/>
                      <a:pt x="224" y="0"/>
                    </a:cubicBezTo>
                    <a:cubicBezTo>
                      <a:pt x="263" y="0"/>
                      <a:pt x="302" y="10"/>
                      <a:pt x="336" y="30"/>
                    </a:cubicBezTo>
                    <a:cubicBezTo>
                      <a:pt x="370" y="49"/>
                      <a:pt x="398" y="78"/>
                      <a:pt x="418" y="112"/>
                    </a:cubicBezTo>
                    <a:cubicBezTo>
                      <a:pt x="437" y="146"/>
                      <a:pt x="448" y="184"/>
                      <a:pt x="448" y="224"/>
                    </a:cubicBezTo>
                    <a:cubicBezTo>
                      <a:pt x="448" y="263"/>
                      <a:pt x="437" y="301"/>
                      <a:pt x="418" y="336"/>
                    </a:cubicBezTo>
                    <a:cubicBezTo>
                      <a:pt x="398" y="370"/>
                      <a:pt x="370" y="398"/>
                      <a:pt x="336" y="417"/>
                    </a:cubicBezTo>
                    <a:cubicBezTo>
                      <a:pt x="302" y="437"/>
                      <a:pt x="263" y="447"/>
                      <a:pt x="224" y="447"/>
                    </a:cubicBezTo>
                    <a:cubicBezTo>
                      <a:pt x="185" y="447"/>
                      <a:pt x="146" y="436"/>
                      <a:pt x="112" y="417"/>
                    </a:cubicBezTo>
                    <a:cubicBezTo>
                      <a:pt x="78" y="397"/>
                      <a:pt x="50" y="370"/>
                      <a:pt x="30" y="336"/>
                    </a:cubicBezTo>
                    <a:cubicBezTo>
                      <a:pt x="10" y="301"/>
                      <a:pt x="0" y="263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5"/>
              <p:cNvSpPr/>
              <p:nvPr/>
            </p:nvSpPr>
            <p:spPr>
              <a:xfrm>
                <a:off x="8002852" y="346684"/>
                <a:ext cx="35927" cy="3600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49" extrusionOk="0">
                    <a:moveTo>
                      <a:pt x="0" y="224"/>
                    </a:moveTo>
                    <a:cubicBezTo>
                      <a:pt x="0" y="185"/>
                      <a:pt x="10" y="146"/>
                      <a:pt x="30" y="112"/>
                    </a:cubicBezTo>
                    <a:cubicBezTo>
                      <a:pt x="49" y="78"/>
                      <a:pt x="77" y="49"/>
                      <a:pt x="112" y="30"/>
                    </a:cubicBezTo>
                    <a:cubicBezTo>
                      <a:pt x="146" y="10"/>
                      <a:pt x="183" y="0"/>
                      <a:pt x="223" y="0"/>
                    </a:cubicBezTo>
                    <a:cubicBezTo>
                      <a:pt x="262" y="0"/>
                      <a:pt x="301" y="10"/>
                      <a:pt x="335" y="30"/>
                    </a:cubicBezTo>
                    <a:cubicBezTo>
                      <a:pt x="369" y="49"/>
                      <a:pt x="397" y="78"/>
                      <a:pt x="417" y="112"/>
                    </a:cubicBezTo>
                    <a:cubicBezTo>
                      <a:pt x="436" y="146"/>
                      <a:pt x="447" y="184"/>
                      <a:pt x="447" y="224"/>
                    </a:cubicBezTo>
                    <a:cubicBezTo>
                      <a:pt x="447" y="263"/>
                      <a:pt x="436" y="302"/>
                      <a:pt x="417" y="336"/>
                    </a:cubicBezTo>
                    <a:cubicBezTo>
                      <a:pt x="397" y="370"/>
                      <a:pt x="369" y="398"/>
                      <a:pt x="335" y="418"/>
                    </a:cubicBezTo>
                    <a:cubicBezTo>
                      <a:pt x="301" y="438"/>
                      <a:pt x="263" y="448"/>
                      <a:pt x="223" y="448"/>
                    </a:cubicBezTo>
                    <a:cubicBezTo>
                      <a:pt x="184" y="448"/>
                      <a:pt x="146" y="438"/>
                      <a:pt x="112" y="418"/>
                    </a:cubicBezTo>
                    <a:cubicBezTo>
                      <a:pt x="77" y="398"/>
                      <a:pt x="49" y="370"/>
                      <a:pt x="30" y="336"/>
                    </a:cubicBezTo>
                    <a:cubicBezTo>
                      <a:pt x="10" y="302"/>
                      <a:pt x="0" y="264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5"/>
              <p:cNvSpPr/>
              <p:nvPr/>
            </p:nvSpPr>
            <p:spPr>
              <a:xfrm>
                <a:off x="8144475" y="408675"/>
                <a:ext cx="443664" cy="443610"/>
              </a:xfrm>
              <a:prstGeom prst="irregularSeal1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  <p:grpSp>
          <p:nvGrpSpPr>
            <p:cNvPr id="221" name="Google Shape;221;p15"/>
            <p:cNvGrpSpPr/>
            <p:nvPr/>
          </p:nvGrpSpPr>
          <p:grpSpPr>
            <a:xfrm>
              <a:off x="286947" y="4177121"/>
              <a:ext cx="852572" cy="862928"/>
              <a:chOff x="8002852" y="219654"/>
              <a:chExt cx="757774" cy="766911"/>
            </a:xfrm>
          </p:grpSpPr>
          <p:sp>
            <p:nvSpPr>
              <p:cNvPr id="222" name="Google Shape;222;p15"/>
              <p:cNvSpPr/>
              <p:nvPr/>
            </p:nvSpPr>
            <p:spPr>
              <a:xfrm>
                <a:off x="8146163" y="285495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2"/>
                    </a:moveTo>
                    <a:cubicBezTo>
                      <a:pt x="0" y="447"/>
                      <a:pt x="24" y="353"/>
                      <a:pt x="72" y="271"/>
                    </a:cubicBezTo>
                    <a:cubicBezTo>
                      <a:pt x="119" y="189"/>
                      <a:pt x="188" y="120"/>
                      <a:pt x="271" y="73"/>
                    </a:cubicBezTo>
                    <a:cubicBezTo>
                      <a:pt x="353" y="25"/>
                      <a:pt x="446" y="0"/>
                      <a:pt x="541" y="0"/>
                    </a:cubicBezTo>
                    <a:cubicBezTo>
                      <a:pt x="636" y="0"/>
                      <a:pt x="730" y="25"/>
                      <a:pt x="812" y="73"/>
                    </a:cubicBezTo>
                    <a:cubicBezTo>
                      <a:pt x="894" y="120"/>
                      <a:pt x="962" y="189"/>
                      <a:pt x="1010" y="271"/>
                    </a:cubicBezTo>
                    <a:cubicBezTo>
                      <a:pt x="1057" y="353"/>
                      <a:pt x="1083" y="447"/>
                      <a:pt x="1083" y="542"/>
                    </a:cubicBezTo>
                    <a:cubicBezTo>
                      <a:pt x="1083" y="637"/>
                      <a:pt x="1057" y="730"/>
                      <a:pt x="1010" y="813"/>
                    </a:cubicBezTo>
                    <a:cubicBezTo>
                      <a:pt x="962" y="895"/>
                      <a:pt x="894" y="963"/>
                      <a:pt x="812" y="1011"/>
                    </a:cubicBezTo>
                    <a:cubicBezTo>
                      <a:pt x="730" y="1058"/>
                      <a:pt x="636" y="1083"/>
                      <a:pt x="541" y="1083"/>
                    </a:cubicBezTo>
                    <a:cubicBezTo>
                      <a:pt x="446" y="1083"/>
                      <a:pt x="353" y="1058"/>
                      <a:pt x="271" y="1011"/>
                    </a:cubicBezTo>
                    <a:cubicBezTo>
                      <a:pt x="188" y="963"/>
                      <a:pt x="119" y="895"/>
                      <a:pt x="72" y="813"/>
                    </a:cubicBezTo>
                    <a:cubicBezTo>
                      <a:pt x="24" y="730"/>
                      <a:pt x="0" y="637"/>
                      <a:pt x="0" y="5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5"/>
              <p:cNvSpPr/>
              <p:nvPr/>
            </p:nvSpPr>
            <p:spPr>
              <a:xfrm>
                <a:off x="8570000" y="774849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1"/>
                    </a:moveTo>
                    <a:cubicBezTo>
                      <a:pt x="0" y="446"/>
                      <a:pt x="25" y="352"/>
                      <a:pt x="73" y="270"/>
                    </a:cubicBezTo>
                    <a:cubicBezTo>
                      <a:pt x="120" y="187"/>
                      <a:pt x="188" y="119"/>
                      <a:pt x="271" y="72"/>
                    </a:cubicBezTo>
                    <a:cubicBezTo>
                      <a:pt x="353" y="24"/>
                      <a:pt x="446" y="0"/>
                      <a:pt x="542" y="0"/>
                    </a:cubicBezTo>
                    <a:cubicBezTo>
                      <a:pt x="637" y="0"/>
                      <a:pt x="729" y="24"/>
                      <a:pt x="812" y="72"/>
                    </a:cubicBezTo>
                    <a:cubicBezTo>
                      <a:pt x="894" y="119"/>
                      <a:pt x="963" y="187"/>
                      <a:pt x="1011" y="270"/>
                    </a:cubicBezTo>
                    <a:cubicBezTo>
                      <a:pt x="1058" y="352"/>
                      <a:pt x="1083" y="446"/>
                      <a:pt x="1083" y="541"/>
                    </a:cubicBezTo>
                    <a:cubicBezTo>
                      <a:pt x="1083" y="636"/>
                      <a:pt x="1058" y="730"/>
                      <a:pt x="1011" y="812"/>
                    </a:cubicBezTo>
                    <a:cubicBezTo>
                      <a:pt x="963" y="894"/>
                      <a:pt x="895" y="962"/>
                      <a:pt x="812" y="1010"/>
                    </a:cubicBezTo>
                    <a:cubicBezTo>
                      <a:pt x="730" y="1057"/>
                      <a:pt x="637" y="1083"/>
                      <a:pt x="542" y="1083"/>
                    </a:cubicBezTo>
                    <a:cubicBezTo>
                      <a:pt x="446" y="1083"/>
                      <a:pt x="353" y="1057"/>
                      <a:pt x="271" y="1010"/>
                    </a:cubicBezTo>
                    <a:cubicBezTo>
                      <a:pt x="188" y="962"/>
                      <a:pt x="120" y="894"/>
                      <a:pt x="73" y="812"/>
                    </a:cubicBezTo>
                    <a:cubicBezTo>
                      <a:pt x="25" y="730"/>
                      <a:pt x="0" y="636"/>
                      <a:pt x="0" y="5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5"/>
              <p:cNvSpPr/>
              <p:nvPr/>
            </p:nvSpPr>
            <p:spPr>
              <a:xfrm>
                <a:off x="8713070" y="861620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7" y="103"/>
                      <a:pt x="553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3" y="444"/>
                    </a:cubicBezTo>
                    <a:cubicBezTo>
                      <a:pt x="527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5"/>
              <p:cNvSpPr/>
              <p:nvPr/>
            </p:nvSpPr>
            <p:spPr>
              <a:xfrm>
                <a:off x="8096922" y="219654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6" y="103"/>
                      <a:pt x="552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2" y="444"/>
                    </a:cubicBezTo>
                    <a:cubicBezTo>
                      <a:pt x="526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5"/>
              <p:cNvSpPr/>
              <p:nvPr/>
            </p:nvSpPr>
            <p:spPr>
              <a:xfrm>
                <a:off x="8656853" y="950638"/>
                <a:ext cx="36008" cy="3592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48" extrusionOk="0">
                    <a:moveTo>
                      <a:pt x="0" y="224"/>
                    </a:moveTo>
                    <a:cubicBezTo>
                      <a:pt x="0" y="184"/>
                      <a:pt x="10" y="146"/>
                      <a:pt x="30" y="112"/>
                    </a:cubicBezTo>
                    <a:cubicBezTo>
                      <a:pt x="50" y="78"/>
                      <a:pt x="78" y="49"/>
                      <a:pt x="112" y="30"/>
                    </a:cubicBezTo>
                    <a:cubicBezTo>
                      <a:pt x="146" y="10"/>
                      <a:pt x="185" y="0"/>
                      <a:pt x="224" y="0"/>
                    </a:cubicBezTo>
                    <a:cubicBezTo>
                      <a:pt x="263" y="0"/>
                      <a:pt x="302" y="10"/>
                      <a:pt x="336" y="30"/>
                    </a:cubicBezTo>
                    <a:cubicBezTo>
                      <a:pt x="370" y="49"/>
                      <a:pt x="398" y="78"/>
                      <a:pt x="418" y="112"/>
                    </a:cubicBezTo>
                    <a:cubicBezTo>
                      <a:pt x="437" y="146"/>
                      <a:pt x="448" y="184"/>
                      <a:pt x="448" y="224"/>
                    </a:cubicBezTo>
                    <a:cubicBezTo>
                      <a:pt x="448" y="263"/>
                      <a:pt x="437" y="301"/>
                      <a:pt x="418" y="336"/>
                    </a:cubicBezTo>
                    <a:cubicBezTo>
                      <a:pt x="398" y="370"/>
                      <a:pt x="370" y="398"/>
                      <a:pt x="336" y="417"/>
                    </a:cubicBezTo>
                    <a:cubicBezTo>
                      <a:pt x="302" y="437"/>
                      <a:pt x="263" y="447"/>
                      <a:pt x="224" y="447"/>
                    </a:cubicBezTo>
                    <a:cubicBezTo>
                      <a:pt x="185" y="447"/>
                      <a:pt x="146" y="436"/>
                      <a:pt x="112" y="417"/>
                    </a:cubicBezTo>
                    <a:cubicBezTo>
                      <a:pt x="78" y="397"/>
                      <a:pt x="50" y="370"/>
                      <a:pt x="30" y="336"/>
                    </a:cubicBezTo>
                    <a:cubicBezTo>
                      <a:pt x="10" y="301"/>
                      <a:pt x="0" y="263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5"/>
              <p:cNvSpPr/>
              <p:nvPr/>
            </p:nvSpPr>
            <p:spPr>
              <a:xfrm>
                <a:off x="8002852" y="346684"/>
                <a:ext cx="35927" cy="3600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49" extrusionOk="0">
                    <a:moveTo>
                      <a:pt x="0" y="224"/>
                    </a:moveTo>
                    <a:cubicBezTo>
                      <a:pt x="0" y="185"/>
                      <a:pt x="10" y="146"/>
                      <a:pt x="30" y="112"/>
                    </a:cubicBezTo>
                    <a:cubicBezTo>
                      <a:pt x="49" y="78"/>
                      <a:pt x="77" y="49"/>
                      <a:pt x="112" y="30"/>
                    </a:cubicBezTo>
                    <a:cubicBezTo>
                      <a:pt x="146" y="10"/>
                      <a:pt x="183" y="0"/>
                      <a:pt x="223" y="0"/>
                    </a:cubicBezTo>
                    <a:cubicBezTo>
                      <a:pt x="262" y="0"/>
                      <a:pt x="301" y="10"/>
                      <a:pt x="335" y="30"/>
                    </a:cubicBezTo>
                    <a:cubicBezTo>
                      <a:pt x="369" y="49"/>
                      <a:pt x="397" y="78"/>
                      <a:pt x="417" y="112"/>
                    </a:cubicBezTo>
                    <a:cubicBezTo>
                      <a:pt x="436" y="146"/>
                      <a:pt x="447" y="184"/>
                      <a:pt x="447" y="224"/>
                    </a:cubicBezTo>
                    <a:cubicBezTo>
                      <a:pt x="447" y="263"/>
                      <a:pt x="436" y="302"/>
                      <a:pt x="417" y="336"/>
                    </a:cubicBezTo>
                    <a:cubicBezTo>
                      <a:pt x="397" y="370"/>
                      <a:pt x="369" y="398"/>
                      <a:pt x="335" y="418"/>
                    </a:cubicBezTo>
                    <a:cubicBezTo>
                      <a:pt x="301" y="438"/>
                      <a:pt x="263" y="448"/>
                      <a:pt x="223" y="448"/>
                    </a:cubicBezTo>
                    <a:cubicBezTo>
                      <a:pt x="184" y="448"/>
                      <a:pt x="146" y="438"/>
                      <a:pt x="112" y="418"/>
                    </a:cubicBezTo>
                    <a:cubicBezTo>
                      <a:pt x="77" y="398"/>
                      <a:pt x="49" y="370"/>
                      <a:pt x="30" y="336"/>
                    </a:cubicBezTo>
                    <a:cubicBezTo>
                      <a:pt x="10" y="302"/>
                      <a:pt x="0" y="264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5"/>
              <p:cNvSpPr/>
              <p:nvPr/>
            </p:nvSpPr>
            <p:spPr>
              <a:xfrm>
                <a:off x="8144475" y="408675"/>
                <a:ext cx="443664" cy="443610"/>
              </a:xfrm>
              <a:prstGeom prst="irregularSeal1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"/>
          <p:cNvSpPr/>
          <p:nvPr/>
        </p:nvSpPr>
        <p:spPr>
          <a:xfrm>
            <a:off x="0" y="4876025"/>
            <a:ext cx="9144000" cy="26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31" name="Google Shape;231;p16"/>
          <p:cNvGrpSpPr/>
          <p:nvPr/>
        </p:nvGrpSpPr>
        <p:grpSpPr>
          <a:xfrm>
            <a:off x="430347" y="253133"/>
            <a:ext cx="8283304" cy="572729"/>
            <a:chOff x="430347" y="253133"/>
            <a:chExt cx="8283304" cy="572729"/>
          </a:xfrm>
        </p:grpSpPr>
        <p:grpSp>
          <p:nvGrpSpPr>
            <p:cNvPr id="232" name="Google Shape;232;p16"/>
            <p:cNvGrpSpPr/>
            <p:nvPr/>
          </p:nvGrpSpPr>
          <p:grpSpPr>
            <a:xfrm flipH="1">
              <a:off x="430347" y="253133"/>
              <a:ext cx="565754" cy="572729"/>
              <a:chOff x="8002852" y="219654"/>
              <a:chExt cx="757774" cy="766911"/>
            </a:xfrm>
          </p:grpSpPr>
          <p:sp>
            <p:nvSpPr>
              <p:cNvPr id="233" name="Google Shape;233;p16"/>
              <p:cNvSpPr/>
              <p:nvPr/>
            </p:nvSpPr>
            <p:spPr>
              <a:xfrm>
                <a:off x="8146163" y="285495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2"/>
                    </a:moveTo>
                    <a:cubicBezTo>
                      <a:pt x="0" y="447"/>
                      <a:pt x="24" y="353"/>
                      <a:pt x="72" y="271"/>
                    </a:cubicBezTo>
                    <a:cubicBezTo>
                      <a:pt x="119" y="189"/>
                      <a:pt x="188" y="120"/>
                      <a:pt x="271" y="73"/>
                    </a:cubicBezTo>
                    <a:cubicBezTo>
                      <a:pt x="353" y="25"/>
                      <a:pt x="446" y="0"/>
                      <a:pt x="541" y="0"/>
                    </a:cubicBezTo>
                    <a:cubicBezTo>
                      <a:pt x="636" y="0"/>
                      <a:pt x="730" y="25"/>
                      <a:pt x="812" y="73"/>
                    </a:cubicBezTo>
                    <a:cubicBezTo>
                      <a:pt x="894" y="120"/>
                      <a:pt x="962" y="189"/>
                      <a:pt x="1010" y="271"/>
                    </a:cubicBezTo>
                    <a:cubicBezTo>
                      <a:pt x="1057" y="353"/>
                      <a:pt x="1083" y="447"/>
                      <a:pt x="1083" y="542"/>
                    </a:cubicBezTo>
                    <a:cubicBezTo>
                      <a:pt x="1083" y="637"/>
                      <a:pt x="1057" y="730"/>
                      <a:pt x="1010" y="813"/>
                    </a:cubicBezTo>
                    <a:cubicBezTo>
                      <a:pt x="962" y="895"/>
                      <a:pt x="894" y="963"/>
                      <a:pt x="812" y="1011"/>
                    </a:cubicBezTo>
                    <a:cubicBezTo>
                      <a:pt x="730" y="1058"/>
                      <a:pt x="636" y="1083"/>
                      <a:pt x="541" y="1083"/>
                    </a:cubicBezTo>
                    <a:cubicBezTo>
                      <a:pt x="446" y="1083"/>
                      <a:pt x="353" y="1058"/>
                      <a:pt x="271" y="1011"/>
                    </a:cubicBezTo>
                    <a:cubicBezTo>
                      <a:pt x="188" y="963"/>
                      <a:pt x="119" y="895"/>
                      <a:pt x="72" y="813"/>
                    </a:cubicBezTo>
                    <a:cubicBezTo>
                      <a:pt x="24" y="730"/>
                      <a:pt x="0" y="637"/>
                      <a:pt x="0" y="5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6"/>
              <p:cNvSpPr/>
              <p:nvPr/>
            </p:nvSpPr>
            <p:spPr>
              <a:xfrm>
                <a:off x="8570000" y="774849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1"/>
                    </a:moveTo>
                    <a:cubicBezTo>
                      <a:pt x="0" y="446"/>
                      <a:pt x="25" y="352"/>
                      <a:pt x="73" y="270"/>
                    </a:cubicBezTo>
                    <a:cubicBezTo>
                      <a:pt x="120" y="187"/>
                      <a:pt x="188" y="119"/>
                      <a:pt x="271" y="72"/>
                    </a:cubicBezTo>
                    <a:cubicBezTo>
                      <a:pt x="353" y="24"/>
                      <a:pt x="446" y="0"/>
                      <a:pt x="542" y="0"/>
                    </a:cubicBezTo>
                    <a:cubicBezTo>
                      <a:pt x="637" y="0"/>
                      <a:pt x="729" y="24"/>
                      <a:pt x="812" y="72"/>
                    </a:cubicBezTo>
                    <a:cubicBezTo>
                      <a:pt x="894" y="119"/>
                      <a:pt x="963" y="187"/>
                      <a:pt x="1011" y="270"/>
                    </a:cubicBezTo>
                    <a:cubicBezTo>
                      <a:pt x="1058" y="352"/>
                      <a:pt x="1083" y="446"/>
                      <a:pt x="1083" y="541"/>
                    </a:cubicBezTo>
                    <a:cubicBezTo>
                      <a:pt x="1083" y="636"/>
                      <a:pt x="1058" y="730"/>
                      <a:pt x="1011" y="812"/>
                    </a:cubicBezTo>
                    <a:cubicBezTo>
                      <a:pt x="963" y="894"/>
                      <a:pt x="895" y="962"/>
                      <a:pt x="812" y="1010"/>
                    </a:cubicBezTo>
                    <a:cubicBezTo>
                      <a:pt x="730" y="1057"/>
                      <a:pt x="637" y="1083"/>
                      <a:pt x="542" y="1083"/>
                    </a:cubicBezTo>
                    <a:cubicBezTo>
                      <a:pt x="446" y="1083"/>
                      <a:pt x="353" y="1057"/>
                      <a:pt x="271" y="1010"/>
                    </a:cubicBezTo>
                    <a:cubicBezTo>
                      <a:pt x="188" y="962"/>
                      <a:pt x="120" y="894"/>
                      <a:pt x="73" y="812"/>
                    </a:cubicBezTo>
                    <a:cubicBezTo>
                      <a:pt x="25" y="730"/>
                      <a:pt x="0" y="636"/>
                      <a:pt x="0" y="5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6"/>
              <p:cNvSpPr/>
              <p:nvPr/>
            </p:nvSpPr>
            <p:spPr>
              <a:xfrm>
                <a:off x="8713070" y="861620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7" y="103"/>
                      <a:pt x="553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3" y="444"/>
                    </a:cubicBezTo>
                    <a:cubicBezTo>
                      <a:pt x="527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6"/>
              <p:cNvSpPr/>
              <p:nvPr/>
            </p:nvSpPr>
            <p:spPr>
              <a:xfrm>
                <a:off x="8096922" y="219654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6" y="103"/>
                      <a:pt x="552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2" y="444"/>
                    </a:cubicBezTo>
                    <a:cubicBezTo>
                      <a:pt x="526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6"/>
              <p:cNvSpPr/>
              <p:nvPr/>
            </p:nvSpPr>
            <p:spPr>
              <a:xfrm>
                <a:off x="8656853" y="950638"/>
                <a:ext cx="36008" cy="3592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48" extrusionOk="0">
                    <a:moveTo>
                      <a:pt x="0" y="224"/>
                    </a:moveTo>
                    <a:cubicBezTo>
                      <a:pt x="0" y="184"/>
                      <a:pt x="10" y="146"/>
                      <a:pt x="30" y="112"/>
                    </a:cubicBezTo>
                    <a:cubicBezTo>
                      <a:pt x="50" y="78"/>
                      <a:pt x="78" y="49"/>
                      <a:pt x="112" y="30"/>
                    </a:cubicBezTo>
                    <a:cubicBezTo>
                      <a:pt x="146" y="10"/>
                      <a:pt x="185" y="0"/>
                      <a:pt x="224" y="0"/>
                    </a:cubicBezTo>
                    <a:cubicBezTo>
                      <a:pt x="263" y="0"/>
                      <a:pt x="302" y="10"/>
                      <a:pt x="336" y="30"/>
                    </a:cubicBezTo>
                    <a:cubicBezTo>
                      <a:pt x="370" y="49"/>
                      <a:pt x="398" y="78"/>
                      <a:pt x="418" y="112"/>
                    </a:cubicBezTo>
                    <a:cubicBezTo>
                      <a:pt x="437" y="146"/>
                      <a:pt x="448" y="184"/>
                      <a:pt x="448" y="224"/>
                    </a:cubicBezTo>
                    <a:cubicBezTo>
                      <a:pt x="448" y="263"/>
                      <a:pt x="437" y="301"/>
                      <a:pt x="418" y="336"/>
                    </a:cubicBezTo>
                    <a:cubicBezTo>
                      <a:pt x="398" y="370"/>
                      <a:pt x="370" y="398"/>
                      <a:pt x="336" y="417"/>
                    </a:cubicBezTo>
                    <a:cubicBezTo>
                      <a:pt x="302" y="437"/>
                      <a:pt x="263" y="447"/>
                      <a:pt x="224" y="447"/>
                    </a:cubicBezTo>
                    <a:cubicBezTo>
                      <a:pt x="185" y="447"/>
                      <a:pt x="146" y="436"/>
                      <a:pt x="112" y="417"/>
                    </a:cubicBezTo>
                    <a:cubicBezTo>
                      <a:pt x="78" y="397"/>
                      <a:pt x="50" y="370"/>
                      <a:pt x="30" y="336"/>
                    </a:cubicBezTo>
                    <a:cubicBezTo>
                      <a:pt x="10" y="301"/>
                      <a:pt x="0" y="263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6"/>
              <p:cNvSpPr/>
              <p:nvPr/>
            </p:nvSpPr>
            <p:spPr>
              <a:xfrm>
                <a:off x="8002852" y="346684"/>
                <a:ext cx="35927" cy="3600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49" extrusionOk="0">
                    <a:moveTo>
                      <a:pt x="0" y="224"/>
                    </a:moveTo>
                    <a:cubicBezTo>
                      <a:pt x="0" y="185"/>
                      <a:pt x="10" y="146"/>
                      <a:pt x="30" y="112"/>
                    </a:cubicBezTo>
                    <a:cubicBezTo>
                      <a:pt x="49" y="78"/>
                      <a:pt x="77" y="49"/>
                      <a:pt x="112" y="30"/>
                    </a:cubicBezTo>
                    <a:cubicBezTo>
                      <a:pt x="146" y="10"/>
                      <a:pt x="183" y="0"/>
                      <a:pt x="223" y="0"/>
                    </a:cubicBezTo>
                    <a:cubicBezTo>
                      <a:pt x="262" y="0"/>
                      <a:pt x="301" y="10"/>
                      <a:pt x="335" y="30"/>
                    </a:cubicBezTo>
                    <a:cubicBezTo>
                      <a:pt x="369" y="49"/>
                      <a:pt x="397" y="78"/>
                      <a:pt x="417" y="112"/>
                    </a:cubicBezTo>
                    <a:cubicBezTo>
                      <a:pt x="436" y="146"/>
                      <a:pt x="447" y="184"/>
                      <a:pt x="447" y="224"/>
                    </a:cubicBezTo>
                    <a:cubicBezTo>
                      <a:pt x="447" y="263"/>
                      <a:pt x="436" y="302"/>
                      <a:pt x="417" y="336"/>
                    </a:cubicBezTo>
                    <a:cubicBezTo>
                      <a:pt x="397" y="370"/>
                      <a:pt x="369" y="398"/>
                      <a:pt x="335" y="418"/>
                    </a:cubicBezTo>
                    <a:cubicBezTo>
                      <a:pt x="301" y="438"/>
                      <a:pt x="263" y="448"/>
                      <a:pt x="223" y="448"/>
                    </a:cubicBezTo>
                    <a:cubicBezTo>
                      <a:pt x="184" y="448"/>
                      <a:pt x="146" y="438"/>
                      <a:pt x="112" y="418"/>
                    </a:cubicBezTo>
                    <a:cubicBezTo>
                      <a:pt x="77" y="398"/>
                      <a:pt x="49" y="370"/>
                      <a:pt x="30" y="336"/>
                    </a:cubicBezTo>
                    <a:cubicBezTo>
                      <a:pt x="10" y="302"/>
                      <a:pt x="0" y="264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6"/>
              <p:cNvSpPr/>
              <p:nvPr/>
            </p:nvSpPr>
            <p:spPr>
              <a:xfrm>
                <a:off x="8144475" y="408675"/>
                <a:ext cx="443664" cy="443610"/>
              </a:xfrm>
              <a:prstGeom prst="irregularSeal1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  <p:grpSp>
          <p:nvGrpSpPr>
            <p:cNvPr id="240" name="Google Shape;240;p16"/>
            <p:cNvGrpSpPr/>
            <p:nvPr/>
          </p:nvGrpSpPr>
          <p:grpSpPr>
            <a:xfrm>
              <a:off x="8147897" y="253133"/>
              <a:ext cx="565754" cy="572729"/>
              <a:chOff x="8002852" y="219654"/>
              <a:chExt cx="757774" cy="766911"/>
            </a:xfrm>
          </p:grpSpPr>
          <p:sp>
            <p:nvSpPr>
              <p:cNvPr id="241" name="Google Shape;241;p16"/>
              <p:cNvSpPr/>
              <p:nvPr/>
            </p:nvSpPr>
            <p:spPr>
              <a:xfrm>
                <a:off x="8146163" y="285495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2"/>
                    </a:moveTo>
                    <a:cubicBezTo>
                      <a:pt x="0" y="447"/>
                      <a:pt x="24" y="353"/>
                      <a:pt x="72" y="271"/>
                    </a:cubicBezTo>
                    <a:cubicBezTo>
                      <a:pt x="119" y="189"/>
                      <a:pt x="188" y="120"/>
                      <a:pt x="271" y="73"/>
                    </a:cubicBezTo>
                    <a:cubicBezTo>
                      <a:pt x="353" y="25"/>
                      <a:pt x="446" y="0"/>
                      <a:pt x="541" y="0"/>
                    </a:cubicBezTo>
                    <a:cubicBezTo>
                      <a:pt x="636" y="0"/>
                      <a:pt x="730" y="25"/>
                      <a:pt x="812" y="73"/>
                    </a:cubicBezTo>
                    <a:cubicBezTo>
                      <a:pt x="894" y="120"/>
                      <a:pt x="962" y="189"/>
                      <a:pt x="1010" y="271"/>
                    </a:cubicBezTo>
                    <a:cubicBezTo>
                      <a:pt x="1057" y="353"/>
                      <a:pt x="1083" y="447"/>
                      <a:pt x="1083" y="542"/>
                    </a:cubicBezTo>
                    <a:cubicBezTo>
                      <a:pt x="1083" y="637"/>
                      <a:pt x="1057" y="730"/>
                      <a:pt x="1010" y="813"/>
                    </a:cubicBezTo>
                    <a:cubicBezTo>
                      <a:pt x="962" y="895"/>
                      <a:pt x="894" y="963"/>
                      <a:pt x="812" y="1011"/>
                    </a:cubicBezTo>
                    <a:cubicBezTo>
                      <a:pt x="730" y="1058"/>
                      <a:pt x="636" y="1083"/>
                      <a:pt x="541" y="1083"/>
                    </a:cubicBezTo>
                    <a:cubicBezTo>
                      <a:pt x="446" y="1083"/>
                      <a:pt x="353" y="1058"/>
                      <a:pt x="271" y="1011"/>
                    </a:cubicBezTo>
                    <a:cubicBezTo>
                      <a:pt x="188" y="963"/>
                      <a:pt x="119" y="895"/>
                      <a:pt x="72" y="813"/>
                    </a:cubicBezTo>
                    <a:cubicBezTo>
                      <a:pt x="24" y="730"/>
                      <a:pt x="0" y="637"/>
                      <a:pt x="0" y="5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6"/>
              <p:cNvSpPr/>
              <p:nvPr/>
            </p:nvSpPr>
            <p:spPr>
              <a:xfrm>
                <a:off x="8570000" y="774849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1"/>
                    </a:moveTo>
                    <a:cubicBezTo>
                      <a:pt x="0" y="446"/>
                      <a:pt x="25" y="352"/>
                      <a:pt x="73" y="270"/>
                    </a:cubicBezTo>
                    <a:cubicBezTo>
                      <a:pt x="120" y="187"/>
                      <a:pt x="188" y="119"/>
                      <a:pt x="271" y="72"/>
                    </a:cubicBezTo>
                    <a:cubicBezTo>
                      <a:pt x="353" y="24"/>
                      <a:pt x="446" y="0"/>
                      <a:pt x="542" y="0"/>
                    </a:cubicBezTo>
                    <a:cubicBezTo>
                      <a:pt x="637" y="0"/>
                      <a:pt x="729" y="24"/>
                      <a:pt x="812" y="72"/>
                    </a:cubicBezTo>
                    <a:cubicBezTo>
                      <a:pt x="894" y="119"/>
                      <a:pt x="963" y="187"/>
                      <a:pt x="1011" y="270"/>
                    </a:cubicBezTo>
                    <a:cubicBezTo>
                      <a:pt x="1058" y="352"/>
                      <a:pt x="1083" y="446"/>
                      <a:pt x="1083" y="541"/>
                    </a:cubicBezTo>
                    <a:cubicBezTo>
                      <a:pt x="1083" y="636"/>
                      <a:pt x="1058" y="730"/>
                      <a:pt x="1011" y="812"/>
                    </a:cubicBezTo>
                    <a:cubicBezTo>
                      <a:pt x="963" y="894"/>
                      <a:pt x="895" y="962"/>
                      <a:pt x="812" y="1010"/>
                    </a:cubicBezTo>
                    <a:cubicBezTo>
                      <a:pt x="730" y="1057"/>
                      <a:pt x="637" y="1083"/>
                      <a:pt x="542" y="1083"/>
                    </a:cubicBezTo>
                    <a:cubicBezTo>
                      <a:pt x="446" y="1083"/>
                      <a:pt x="353" y="1057"/>
                      <a:pt x="271" y="1010"/>
                    </a:cubicBezTo>
                    <a:cubicBezTo>
                      <a:pt x="188" y="962"/>
                      <a:pt x="120" y="894"/>
                      <a:pt x="73" y="812"/>
                    </a:cubicBezTo>
                    <a:cubicBezTo>
                      <a:pt x="25" y="730"/>
                      <a:pt x="0" y="636"/>
                      <a:pt x="0" y="5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6"/>
              <p:cNvSpPr/>
              <p:nvPr/>
            </p:nvSpPr>
            <p:spPr>
              <a:xfrm>
                <a:off x="8713070" y="861620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7" y="103"/>
                      <a:pt x="553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3" y="444"/>
                    </a:cubicBezTo>
                    <a:cubicBezTo>
                      <a:pt x="527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6"/>
              <p:cNvSpPr/>
              <p:nvPr/>
            </p:nvSpPr>
            <p:spPr>
              <a:xfrm>
                <a:off x="8096922" y="219654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6" y="103"/>
                      <a:pt x="552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2" y="444"/>
                    </a:cubicBezTo>
                    <a:cubicBezTo>
                      <a:pt x="526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6"/>
              <p:cNvSpPr/>
              <p:nvPr/>
            </p:nvSpPr>
            <p:spPr>
              <a:xfrm>
                <a:off x="8656853" y="950638"/>
                <a:ext cx="36008" cy="3592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48" extrusionOk="0">
                    <a:moveTo>
                      <a:pt x="0" y="224"/>
                    </a:moveTo>
                    <a:cubicBezTo>
                      <a:pt x="0" y="184"/>
                      <a:pt x="10" y="146"/>
                      <a:pt x="30" y="112"/>
                    </a:cubicBezTo>
                    <a:cubicBezTo>
                      <a:pt x="50" y="78"/>
                      <a:pt x="78" y="49"/>
                      <a:pt x="112" y="30"/>
                    </a:cubicBezTo>
                    <a:cubicBezTo>
                      <a:pt x="146" y="10"/>
                      <a:pt x="185" y="0"/>
                      <a:pt x="224" y="0"/>
                    </a:cubicBezTo>
                    <a:cubicBezTo>
                      <a:pt x="263" y="0"/>
                      <a:pt x="302" y="10"/>
                      <a:pt x="336" y="30"/>
                    </a:cubicBezTo>
                    <a:cubicBezTo>
                      <a:pt x="370" y="49"/>
                      <a:pt x="398" y="78"/>
                      <a:pt x="418" y="112"/>
                    </a:cubicBezTo>
                    <a:cubicBezTo>
                      <a:pt x="437" y="146"/>
                      <a:pt x="448" y="184"/>
                      <a:pt x="448" y="224"/>
                    </a:cubicBezTo>
                    <a:cubicBezTo>
                      <a:pt x="448" y="263"/>
                      <a:pt x="437" y="301"/>
                      <a:pt x="418" y="336"/>
                    </a:cubicBezTo>
                    <a:cubicBezTo>
                      <a:pt x="398" y="370"/>
                      <a:pt x="370" y="398"/>
                      <a:pt x="336" y="417"/>
                    </a:cubicBezTo>
                    <a:cubicBezTo>
                      <a:pt x="302" y="437"/>
                      <a:pt x="263" y="447"/>
                      <a:pt x="224" y="447"/>
                    </a:cubicBezTo>
                    <a:cubicBezTo>
                      <a:pt x="185" y="447"/>
                      <a:pt x="146" y="436"/>
                      <a:pt x="112" y="417"/>
                    </a:cubicBezTo>
                    <a:cubicBezTo>
                      <a:pt x="78" y="397"/>
                      <a:pt x="50" y="370"/>
                      <a:pt x="30" y="336"/>
                    </a:cubicBezTo>
                    <a:cubicBezTo>
                      <a:pt x="10" y="301"/>
                      <a:pt x="0" y="263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6"/>
              <p:cNvSpPr/>
              <p:nvPr/>
            </p:nvSpPr>
            <p:spPr>
              <a:xfrm>
                <a:off x="8002852" y="346684"/>
                <a:ext cx="35927" cy="3600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49" extrusionOk="0">
                    <a:moveTo>
                      <a:pt x="0" y="224"/>
                    </a:moveTo>
                    <a:cubicBezTo>
                      <a:pt x="0" y="185"/>
                      <a:pt x="10" y="146"/>
                      <a:pt x="30" y="112"/>
                    </a:cubicBezTo>
                    <a:cubicBezTo>
                      <a:pt x="49" y="78"/>
                      <a:pt x="77" y="49"/>
                      <a:pt x="112" y="30"/>
                    </a:cubicBezTo>
                    <a:cubicBezTo>
                      <a:pt x="146" y="10"/>
                      <a:pt x="183" y="0"/>
                      <a:pt x="223" y="0"/>
                    </a:cubicBezTo>
                    <a:cubicBezTo>
                      <a:pt x="262" y="0"/>
                      <a:pt x="301" y="10"/>
                      <a:pt x="335" y="30"/>
                    </a:cubicBezTo>
                    <a:cubicBezTo>
                      <a:pt x="369" y="49"/>
                      <a:pt x="397" y="78"/>
                      <a:pt x="417" y="112"/>
                    </a:cubicBezTo>
                    <a:cubicBezTo>
                      <a:pt x="436" y="146"/>
                      <a:pt x="447" y="184"/>
                      <a:pt x="447" y="224"/>
                    </a:cubicBezTo>
                    <a:cubicBezTo>
                      <a:pt x="447" y="263"/>
                      <a:pt x="436" y="302"/>
                      <a:pt x="417" y="336"/>
                    </a:cubicBezTo>
                    <a:cubicBezTo>
                      <a:pt x="397" y="370"/>
                      <a:pt x="369" y="398"/>
                      <a:pt x="335" y="418"/>
                    </a:cubicBezTo>
                    <a:cubicBezTo>
                      <a:pt x="301" y="438"/>
                      <a:pt x="263" y="448"/>
                      <a:pt x="223" y="448"/>
                    </a:cubicBezTo>
                    <a:cubicBezTo>
                      <a:pt x="184" y="448"/>
                      <a:pt x="146" y="438"/>
                      <a:pt x="112" y="418"/>
                    </a:cubicBezTo>
                    <a:cubicBezTo>
                      <a:pt x="77" y="398"/>
                      <a:pt x="49" y="370"/>
                      <a:pt x="30" y="336"/>
                    </a:cubicBezTo>
                    <a:cubicBezTo>
                      <a:pt x="10" y="302"/>
                      <a:pt x="0" y="264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6"/>
              <p:cNvSpPr/>
              <p:nvPr/>
            </p:nvSpPr>
            <p:spPr>
              <a:xfrm>
                <a:off x="8144475" y="408675"/>
                <a:ext cx="443664" cy="443610"/>
              </a:xfrm>
              <a:prstGeom prst="irregularSeal1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sp>
        <p:nvSpPr>
          <p:cNvPr id="248" name="Google Shape;248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9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"/>
          <p:cNvSpPr txBox="1">
            <a:spLocks noGrp="1"/>
          </p:cNvSpPr>
          <p:nvPr>
            <p:ph type="title"/>
          </p:nvPr>
        </p:nvSpPr>
        <p:spPr>
          <a:xfrm>
            <a:off x="4911175" y="772825"/>
            <a:ext cx="3519600" cy="16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17"/>
          <p:cNvSpPr txBox="1">
            <a:spLocks noGrp="1"/>
          </p:cNvSpPr>
          <p:nvPr>
            <p:ph type="subTitle" idx="1"/>
          </p:nvPr>
        </p:nvSpPr>
        <p:spPr>
          <a:xfrm>
            <a:off x="4911175" y="2569975"/>
            <a:ext cx="3519600" cy="8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7"/>
          <p:cNvSpPr>
            <a:spLocks noGrp="1"/>
          </p:cNvSpPr>
          <p:nvPr>
            <p:ph type="pic" idx="2"/>
          </p:nvPr>
        </p:nvSpPr>
        <p:spPr>
          <a:xfrm flipH="1">
            <a:off x="713225" y="675625"/>
            <a:ext cx="2925900" cy="3810300"/>
          </a:xfrm>
          <a:prstGeom prst="round2SameRect">
            <a:avLst>
              <a:gd name="adj1" fmla="val 50000"/>
              <a:gd name="adj2" fmla="val 0"/>
            </a:avLst>
          </a:prstGeom>
          <a:noFill/>
          <a:ln w="38100" cap="sq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sp>
      <p:grpSp>
        <p:nvGrpSpPr>
          <p:cNvPr id="253" name="Google Shape;253;p17"/>
          <p:cNvGrpSpPr/>
          <p:nvPr/>
        </p:nvGrpSpPr>
        <p:grpSpPr>
          <a:xfrm>
            <a:off x="8054334" y="158282"/>
            <a:ext cx="753152" cy="762463"/>
            <a:chOff x="8002852" y="219654"/>
            <a:chExt cx="757774" cy="766911"/>
          </a:xfrm>
        </p:grpSpPr>
        <p:sp>
          <p:nvSpPr>
            <p:cNvPr id="254" name="Google Shape;254;p17"/>
            <p:cNvSpPr/>
            <p:nvPr/>
          </p:nvSpPr>
          <p:spPr>
            <a:xfrm>
              <a:off x="8146163" y="285495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2"/>
                  </a:moveTo>
                  <a:cubicBezTo>
                    <a:pt x="0" y="447"/>
                    <a:pt x="24" y="353"/>
                    <a:pt x="72" y="271"/>
                  </a:cubicBezTo>
                  <a:cubicBezTo>
                    <a:pt x="119" y="189"/>
                    <a:pt x="188" y="120"/>
                    <a:pt x="271" y="73"/>
                  </a:cubicBezTo>
                  <a:cubicBezTo>
                    <a:pt x="353" y="25"/>
                    <a:pt x="446" y="0"/>
                    <a:pt x="541" y="0"/>
                  </a:cubicBezTo>
                  <a:cubicBezTo>
                    <a:pt x="636" y="0"/>
                    <a:pt x="730" y="25"/>
                    <a:pt x="812" y="73"/>
                  </a:cubicBezTo>
                  <a:cubicBezTo>
                    <a:pt x="894" y="120"/>
                    <a:pt x="962" y="189"/>
                    <a:pt x="1010" y="271"/>
                  </a:cubicBezTo>
                  <a:cubicBezTo>
                    <a:pt x="1057" y="353"/>
                    <a:pt x="1083" y="447"/>
                    <a:pt x="1083" y="542"/>
                  </a:cubicBezTo>
                  <a:cubicBezTo>
                    <a:pt x="1083" y="637"/>
                    <a:pt x="1057" y="730"/>
                    <a:pt x="1010" y="813"/>
                  </a:cubicBezTo>
                  <a:cubicBezTo>
                    <a:pt x="962" y="895"/>
                    <a:pt x="894" y="963"/>
                    <a:pt x="812" y="1011"/>
                  </a:cubicBezTo>
                  <a:cubicBezTo>
                    <a:pt x="730" y="1058"/>
                    <a:pt x="636" y="1083"/>
                    <a:pt x="541" y="1083"/>
                  </a:cubicBezTo>
                  <a:cubicBezTo>
                    <a:pt x="446" y="1083"/>
                    <a:pt x="353" y="1058"/>
                    <a:pt x="271" y="1011"/>
                  </a:cubicBezTo>
                  <a:cubicBezTo>
                    <a:pt x="188" y="963"/>
                    <a:pt x="119" y="895"/>
                    <a:pt x="72" y="813"/>
                  </a:cubicBezTo>
                  <a:cubicBezTo>
                    <a:pt x="24" y="730"/>
                    <a:pt x="0" y="637"/>
                    <a:pt x="0" y="5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8570000" y="774849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1"/>
                  </a:moveTo>
                  <a:cubicBezTo>
                    <a:pt x="0" y="446"/>
                    <a:pt x="25" y="352"/>
                    <a:pt x="73" y="270"/>
                  </a:cubicBezTo>
                  <a:cubicBezTo>
                    <a:pt x="120" y="187"/>
                    <a:pt x="188" y="119"/>
                    <a:pt x="271" y="72"/>
                  </a:cubicBezTo>
                  <a:cubicBezTo>
                    <a:pt x="353" y="24"/>
                    <a:pt x="446" y="0"/>
                    <a:pt x="542" y="0"/>
                  </a:cubicBezTo>
                  <a:cubicBezTo>
                    <a:pt x="637" y="0"/>
                    <a:pt x="729" y="24"/>
                    <a:pt x="812" y="72"/>
                  </a:cubicBezTo>
                  <a:cubicBezTo>
                    <a:pt x="894" y="119"/>
                    <a:pt x="963" y="187"/>
                    <a:pt x="1011" y="270"/>
                  </a:cubicBezTo>
                  <a:cubicBezTo>
                    <a:pt x="1058" y="352"/>
                    <a:pt x="1083" y="446"/>
                    <a:pt x="1083" y="541"/>
                  </a:cubicBezTo>
                  <a:cubicBezTo>
                    <a:pt x="1083" y="636"/>
                    <a:pt x="1058" y="730"/>
                    <a:pt x="1011" y="812"/>
                  </a:cubicBezTo>
                  <a:cubicBezTo>
                    <a:pt x="963" y="894"/>
                    <a:pt x="895" y="962"/>
                    <a:pt x="812" y="1010"/>
                  </a:cubicBezTo>
                  <a:cubicBezTo>
                    <a:pt x="730" y="1057"/>
                    <a:pt x="637" y="1083"/>
                    <a:pt x="542" y="1083"/>
                  </a:cubicBezTo>
                  <a:cubicBezTo>
                    <a:pt x="446" y="1083"/>
                    <a:pt x="353" y="1057"/>
                    <a:pt x="271" y="1010"/>
                  </a:cubicBezTo>
                  <a:cubicBezTo>
                    <a:pt x="188" y="962"/>
                    <a:pt x="120" y="894"/>
                    <a:pt x="73" y="812"/>
                  </a:cubicBezTo>
                  <a:cubicBezTo>
                    <a:pt x="25" y="730"/>
                    <a:pt x="0" y="636"/>
                    <a:pt x="0" y="5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8713070" y="861620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7" y="103"/>
                    <a:pt x="553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3" y="444"/>
                  </a:cubicBezTo>
                  <a:cubicBezTo>
                    <a:pt x="527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8096922" y="219654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6" y="103"/>
                    <a:pt x="552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2" y="444"/>
                  </a:cubicBezTo>
                  <a:cubicBezTo>
                    <a:pt x="526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8656853" y="950638"/>
              <a:ext cx="36008" cy="35927"/>
            </a:xfrm>
            <a:custGeom>
              <a:avLst/>
              <a:gdLst/>
              <a:ahLst/>
              <a:cxnLst/>
              <a:rect l="l" t="t" r="r" b="b"/>
              <a:pathLst>
                <a:path w="449" h="448" extrusionOk="0">
                  <a:moveTo>
                    <a:pt x="0" y="224"/>
                  </a:moveTo>
                  <a:cubicBezTo>
                    <a:pt x="0" y="184"/>
                    <a:pt x="10" y="146"/>
                    <a:pt x="30" y="112"/>
                  </a:cubicBezTo>
                  <a:cubicBezTo>
                    <a:pt x="50" y="78"/>
                    <a:pt x="78" y="49"/>
                    <a:pt x="112" y="30"/>
                  </a:cubicBezTo>
                  <a:cubicBezTo>
                    <a:pt x="146" y="10"/>
                    <a:pt x="185" y="0"/>
                    <a:pt x="224" y="0"/>
                  </a:cubicBezTo>
                  <a:cubicBezTo>
                    <a:pt x="263" y="0"/>
                    <a:pt x="302" y="10"/>
                    <a:pt x="336" y="30"/>
                  </a:cubicBezTo>
                  <a:cubicBezTo>
                    <a:pt x="370" y="49"/>
                    <a:pt x="398" y="78"/>
                    <a:pt x="418" y="112"/>
                  </a:cubicBezTo>
                  <a:cubicBezTo>
                    <a:pt x="437" y="146"/>
                    <a:pt x="448" y="184"/>
                    <a:pt x="448" y="224"/>
                  </a:cubicBezTo>
                  <a:cubicBezTo>
                    <a:pt x="448" y="263"/>
                    <a:pt x="437" y="301"/>
                    <a:pt x="418" y="336"/>
                  </a:cubicBezTo>
                  <a:cubicBezTo>
                    <a:pt x="398" y="370"/>
                    <a:pt x="370" y="398"/>
                    <a:pt x="336" y="417"/>
                  </a:cubicBezTo>
                  <a:cubicBezTo>
                    <a:pt x="302" y="437"/>
                    <a:pt x="263" y="447"/>
                    <a:pt x="224" y="447"/>
                  </a:cubicBezTo>
                  <a:cubicBezTo>
                    <a:pt x="185" y="447"/>
                    <a:pt x="146" y="436"/>
                    <a:pt x="112" y="417"/>
                  </a:cubicBezTo>
                  <a:cubicBezTo>
                    <a:pt x="78" y="397"/>
                    <a:pt x="50" y="370"/>
                    <a:pt x="30" y="336"/>
                  </a:cubicBezTo>
                  <a:cubicBezTo>
                    <a:pt x="10" y="301"/>
                    <a:pt x="0" y="263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8002852" y="346684"/>
              <a:ext cx="35927" cy="36008"/>
            </a:xfrm>
            <a:custGeom>
              <a:avLst/>
              <a:gdLst/>
              <a:ahLst/>
              <a:cxnLst/>
              <a:rect l="l" t="t" r="r" b="b"/>
              <a:pathLst>
                <a:path w="448" h="449" extrusionOk="0">
                  <a:moveTo>
                    <a:pt x="0" y="224"/>
                  </a:moveTo>
                  <a:cubicBezTo>
                    <a:pt x="0" y="185"/>
                    <a:pt x="10" y="146"/>
                    <a:pt x="30" y="112"/>
                  </a:cubicBezTo>
                  <a:cubicBezTo>
                    <a:pt x="49" y="78"/>
                    <a:pt x="77" y="49"/>
                    <a:pt x="112" y="30"/>
                  </a:cubicBezTo>
                  <a:cubicBezTo>
                    <a:pt x="146" y="10"/>
                    <a:pt x="183" y="0"/>
                    <a:pt x="223" y="0"/>
                  </a:cubicBezTo>
                  <a:cubicBezTo>
                    <a:pt x="262" y="0"/>
                    <a:pt x="301" y="10"/>
                    <a:pt x="335" y="30"/>
                  </a:cubicBezTo>
                  <a:cubicBezTo>
                    <a:pt x="369" y="49"/>
                    <a:pt x="397" y="78"/>
                    <a:pt x="417" y="112"/>
                  </a:cubicBezTo>
                  <a:cubicBezTo>
                    <a:pt x="436" y="146"/>
                    <a:pt x="447" y="184"/>
                    <a:pt x="447" y="224"/>
                  </a:cubicBezTo>
                  <a:cubicBezTo>
                    <a:pt x="447" y="263"/>
                    <a:pt x="436" y="302"/>
                    <a:pt x="417" y="336"/>
                  </a:cubicBezTo>
                  <a:cubicBezTo>
                    <a:pt x="397" y="370"/>
                    <a:pt x="369" y="398"/>
                    <a:pt x="335" y="418"/>
                  </a:cubicBezTo>
                  <a:cubicBezTo>
                    <a:pt x="301" y="438"/>
                    <a:pt x="263" y="448"/>
                    <a:pt x="223" y="448"/>
                  </a:cubicBezTo>
                  <a:cubicBezTo>
                    <a:pt x="184" y="448"/>
                    <a:pt x="146" y="438"/>
                    <a:pt x="112" y="418"/>
                  </a:cubicBezTo>
                  <a:cubicBezTo>
                    <a:pt x="77" y="398"/>
                    <a:pt x="49" y="370"/>
                    <a:pt x="30" y="336"/>
                  </a:cubicBezTo>
                  <a:cubicBezTo>
                    <a:pt x="10" y="302"/>
                    <a:pt x="0" y="264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8144475" y="408675"/>
              <a:ext cx="443664" cy="443610"/>
            </a:xfrm>
            <a:prstGeom prst="irregularSeal1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261" name="Google Shape;261;p17"/>
          <p:cNvGrpSpPr/>
          <p:nvPr/>
        </p:nvGrpSpPr>
        <p:grpSpPr>
          <a:xfrm>
            <a:off x="3978688" y="4488915"/>
            <a:ext cx="457636" cy="494844"/>
            <a:chOff x="8002852" y="219654"/>
            <a:chExt cx="585287" cy="632631"/>
          </a:xfrm>
        </p:grpSpPr>
        <p:sp>
          <p:nvSpPr>
            <p:cNvPr id="262" name="Google Shape;262;p17"/>
            <p:cNvSpPr/>
            <p:nvPr/>
          </p:nvSpPr>
          <p:spPr>
            <a:xfrm>
              <a:off x="8146163" y="285495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2"/>
                  </a:moveTo>
                  <a:cubicBezTo>
                    <a:pt x="0" y="447"/>
                    <a:pt x="24" y="353"/>
                    <a:pt x="72" y="271"/>
                  </a:cubicBezTo>
                  <a:cubicBezTo>
                    <a:pt x="119" y="189"/>
                    <a:pt x="188" y="120"/>
                    <a:pt x="271" y="73"/>
                  </a:cubicBezTo>
                  <a:cubicBezTo>
                    <a:pt x="353" y="25"/>
                    <a:pt x="446" y="0"/>
                    <a:pt x="541" y="0"/>
                  </a:cubicBezTo>
                  <a:cubicBezTo>
                    <a:pt x="636" y="0"/>
                    <a:pt x="730" y="25"/>
                    <a:pt x="812" y="73"/>
                  </a:cubicBezTo>
                  <a:cubicBezTo>
                    <a:pt x="894" y="120"/>
                    <a:pt x="962" y="189"/>
                    <a:pt x="1010" y="271"/>
                  </a:cubicBezTo>
                  <a:cubicBezTo>
                    <a:pt x="1057" y="353"/>
                    <a:pt x="1083" y="447"/>
                    <a:pt x="1083" y="542"/>
                  </a:cubicBezTo>
                  <a:cubicBezTo>
                    <a:pt x="1083" y="637"/>
                    <a:pt x="1057" y="730"/>
                    <a:pt x="1010" y="813"/>
                  </a:cubicBezTo>
                  <a:cubicBezTo>
                    <a:pt x="962" y="895"/>
                    <a:pt x="894" y="963"/>
                    <a:pt x="812" y="1011"/>
                  </a:cubicBezTo>
                  <a:cubicBezTo>
                    <a:pt x="730" y="1058"/>
                    <a:pt x="636" y="1083"/>
                    <a:pt x="541" y="1083"/>
                  </a:cubicBezTo>
                  <a:cubicBezTo>
                    <a:pt x="446" y="1083"/>
                    <a:pt x="353" y="1058"/>
                    <a:pt x="271" y="1011"/>
                  </a:cubicBezTo>
                  <a:cubicBezTo>
                    <a:pt x="188" y="963"/>
                    <a:pt x="119" y="895"/>
                    <a:pt x="72" y="813"/>
                  </a:cubicBezTo>
                  <a:cubicBezTo>
                    <a:pt x="24" y="730"/>
                    <a:pt x="0" y="637"/>
                    <a:pt x="0" y="5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8096922" y="219654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6" y="103"/>
                    <a:pt x="552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2" y="444"/>
                  </a:cubicBezTo>
                  <a:cubicBezTo>
                    <a:pt x="526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8002852" y="346684"/>
              <a:ext cx="35927" cy="36008"/>
            </a:xfrm>
            <a:custGeom>
              <a:avLst/>
              <a:gdLst/>
              <a:ahLst/>
              <a:cxnLst/>
              <a:rect l="l" t="t" r="r" b="b"/>
              <a:pathLst>
                <a:path w="448" h="449" extrusionOk="0">
                  <a:moveTo>
                    <a:pt x="0" y="224"/>
                  </a:moveTo>
                  <a:cubicBezTo>
                    <a:pt x="0" y="185"/>
                    <a:pt x="10" y="146"/>
                    <a:pt x="30" y="112"/>
                  </a:cubicBezTo>
                  <a:cubicBezTo>
                    <a:pt x="49" y="78"/>
                    <a:pt x="77" y="49"/>
                    <a:pt x="112" y="30"/>
                  </a:cubicBezTo>
                  <a:cubicBezTo>
                    <a:pt x="146" y="10"/>
                    <a:pt x="183" y="0"/>
                    <a:pt x="223" y="0"/>
                  </a:cubicBezTo>
                  <a:cubicBezTo>
                    <a:pt x="262" y="0"/>
                    <a:pt x="301" y="10"/>
                    <a:pt x="335" y="30"/>
                  </a:cubicBezTo>
                  <a:cubicBezTo>
                    <a:pt x="369" y="49"/>
                    <a:pt x="397" y="78"/>
                    <a:pt x="417" y="112"/>
                  </a:cubicBezTo>
                  <a:cubicBezTo>
                    <a:pt x="436" y="146"/>
                    <a:pt x="447" y="184"/>
                    <a:pt x="447" y="224"/>
                  </a:cubicBezTo>
                  <a:cubicBezTo>
                    <a:pt x="447" y="263"/>
                    <a:pt x="436" y="302"/>
                    <a:pt x="417" y="336"/>
                  </a:cubicBezTo>
                  <a:cubicBezTo>
                    <a:pt x="397" y="370"/>
                    <a:pt x="369" y="398"/>
                    <a:pt x="335" y="418"/>
                  </a:cubicBezTo>
                  <a:cubicBezTo>
                    <a:pt x="301" y="438"/>
                    <a:pt x="263" y="448"/>
                    <a:pt x="223" y="448"/>
                  </a:cubicBezTo>
                  <a:cubicBezTo>
                    <a:pt x="184" y="448"/>
                    <a:pt x="146" y="438"/>
                    <a:pt x="112" y="418"/>
                  </a:cubicBezTo>
                  <a:cubicBezTo>
                    <a:pt x="77" y="398"/>
                    <a:pt x="49" y="370"/>
                    <a:pt x="30" y="336"/>
                  </a:cubicBezTo>
                  <a:cubicBezTo>
                    <a:pt x="10" y="302"/>
                    <a:pt x="0" y="264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8144475" y="408675"/>
              <a:ext cx="443664" cy="443610"/>
            </a:xfrm>
            <a:prstGeom prst="irregularSeal1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"/>
          <p:cNvSpPr/>
          <p:nvPr/>
        </p:nvSpPr>
        <p:spPr>
          <a:xfrm>
            <a:off x="-25" y="4431575"/>
            <a:ext cx="9144000" cy="3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88" name="Google Shape;288;p19"/>
          <p:cNvGrpSpPr/>
          <p:nvPr/>
        </p:nvGrpSpPr>
        <p:grpSpPr>
          <a:xfrm>
            <a:off x="286947" y="108033"/>
            <a:ext cx="8570109" cy="4932016"/>
            <a:chOff x="286947" y="108033"/>
            <a:chExt cx="8570109" cy="4932016"/>
          </a:xfrm>
        </p:grpSpPr>
        <p:grpSp>
          <p:nvGrpSpPr>
            <p:cNvPr id="289" name="Google Shape;289;p19"/>
            <p:cNvGrpSpPr/>
            <p:nvPr/>
          </p:nvGrpSpPr>
          <p:grpSpPr>
            <a:xfrm>
              <a:off x="8004484" y="108033"/>
              <a:ext cx="852572" cy="862928"/>
              <a:chOff x="8002852" y="219654"/>
              <a:chExt cx="757774" cy="766911"/>
            </a:xfrm>
          </p:grpSpPr>
          <p:sp>
            <p:nvSpPr>
              <p:cNvPr id="290" name="Google Shape;290;p19"/>
              <p:cNvSpPr/>
              <p:nvPr/>
            </p:nvSpPr>
            <p:spPr>
              <a:xfrm>
                <a:off x="8146163" y="285495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2"/>
                    </a:moveTo>
                    <a:cubicBezTo>
                      <a:pt x="0" y="447"/>
                      <a:pt x="24" y="353"/>
                      <a:pt x="72" y="271"/>
                    </a:cubicBezTo>
                    <a:cubicBezTo>
                      <a:pt x="119" y="189"/>
                      <a:pt x="188" y="120"/>
                      <a:pt x="271" y="73"/>
                    </a:cubicBezTo>
                    <a:cubicBezTo>
                      <a:pt x="353" y="25"/>
                      <a:pt x="446" y="0"/>
                      <a:pt x="541" y="0"/>
                    </a:cubicBezTo>
                    <a:cubicBezTo>
                      <a:pt x="636" y="0"/>
                      <a:pt x="730" y="25"/>
                      <a:pt x="812" y="73"/>
                    </a:cubicBezTo>
                    <a:cubicBezTo>
                      <a:pt x="894" y="120"/>
                      <a:pt x="962" y="189"/>
                      <a:pt x="1010" y="271"/>
                    </a:cubicBezTo>
                    <a:cubicBezTo>
                      <a:pt x="1057" y="353"/>
                      <a:pt x="1083" y="447"/>
                      <a:pt x="1083" y="542"/>
                    </a:cubicBezTo>
                    <a:cubicBezTo>
                      <a:pt x="1083" y="637"/>
                      <a:pt x="1057" y="730"/>
                      <a:pt x="1010" y="813"/>
                    </a:cubicBezTo>
                    <a:cubicBezTo>
                      <a:pt x="962" y="895"/>
                      <a:pt x="894" y="963"/>
                      <a:pt x="812" y="1011"/>
                    </a:cubicBezTo>
                    <a:cubicBezTo>
                      <a:pt x="730" y="1058"/>
                      <a:pt x="636" y="1083"/>
                      <a:pt x="541" y="1083"/>
                    </a:cubicBezTo>
                    <a:cubicBezTo>
                      <a:pt x="446" y="1083"/>
                      <a:pt x="353" y="1058"/>
                      <a:pt x="271" y="1011"/>
                    </a:cubicBezTo>
                    <a:cubicBezTo>
                      <a:pt x="188" y="963"/>
                      <a:pt x="119" y="895"/>
                      <a:pt x="72" y="813"/>
                    </a:cubicBezTo>
                    <a:cubicBezTo>
                      <a:pt x="24" y="730"/>
                      <a:pt x="0" y="637"/>
                      <a:pt x="0" y="5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9"/>
              <p:cNvSpPr/>
              <p:nvPr/>
            </p:nvSpPr>
            <p:spPr>
              <a:xfrm>
                <a:off x="8570000" y="774849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1"/>
                    </a:moveTo>
                    <a:cubicBezTo>
                      <a:pt x="0" y="446"/>
                      <a:pt x="25" y="352"/>
                      <a:pt x="73" y="270"/>
                    </a:cubicBezTo>
                    <a:cubicBezTo>
                      <a:pt x="120" y="187"/>
                      <a:pt x="188" y="119"/>
                      <a:pt x="271" y="72"/>
                    </a:cubicBezTo>
                    <a:cubicBezTo>
                      <a:pt x="353" y="24"/>
                      <a:pt x="446" y="0"/>
                      <a:pt x="542" y="0"/>
                    </a:cubicBezTo>
                    <a:cubicBezTo>
                      <a:pt x="637" y="0"/>
                      <a:pt x="729" y="24"/>
                      <a:pt x="812" y="72"/>
                    </a:cubicBezTo>
                    <a:cubicBezTo>
                      <a:pt x="894" y="119"/>
                      <a:pt x="963" y="187"/>
                      <a:pt x="1011" y="270"/>
                    </a:cubicBezTo>
                    <a:cubicBezTo>
                      <a:pt x="1058" y="352"/>
                      <a:pt x="1083" y="446"/>
                      <a:pt x="1083" y="541"/>
                    </a:cubicBezTo>
                    <a:cubicBezTo>
                      <a:pt x="1083" y="636"/>
                      <a:pt x="1058" y="730"/>
                      <a:pt x="1011" y="812"/>
                    </a:cubicBezTo>
                    <a:cubicBezTo>
                      <a:pt x="963" y="894"/>
                      <a:pt x="895" y="962"/>
                      <a:pt x="812" y="1010"/>
                    </a:cubicBezTo>
                    <a:cubicBezTo>
                      <a:pt x="730" y="1057"/>
                      <a:pt x="637" y="1083"/>
                      <a:pt x="542" y="1083"/>
                    </a:cubicBezTo>
                    <a:cubicBezTo>
                      <a:pt x="446" y="1083"/>
                      <a:pt x="353" y="1057"/>
                      <a:pt x="271" y="1010"/>
                    </a:cubicBezTo>
                    <a:cubicBezTo>
                      <a:pt x="188" y="962"/>
                      <a:pt x="120" y="894"/>
                      <a:pt x="73" y="812"/>
                    </a:cubicBezTo>
                    <a:cubicBezTo>
                      <a:pt x="25" y="730"/>
                      <a:pt x="0" y="636"/>
                      <a:pt x="0" y="5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9"/>
              <p:cNvSpPr/>
              <p:nvPr/>
            </p:nvSpPr>
            <p:spPr>
              <a:xfrm>
                <a:off x="8713070" y="861620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7" y="103"/>
                      <a:pt x="553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3" y="444"/>
                    </a:cubicBezTo>
                    <a:cubicBezTo>
                      <a:pt x="527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9"/>
              <p:cNvSpPr/>
              <p:nvPr/>
            </p:nvSpPr>
            <p:spPr>
              <a:xfrm>
                <a:off x="8096922" y="219654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6" y="103"/>
                      <a:pt x="552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2" y="444"/>
                    </a:cubicBezTo>
                    <a:cubicBezTo>
                      <a:pt x="526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9"/>
              <p:cNvSpPr/>
              <p:nvPr/>
            </p:nvSpPr>
            <p:spPr>
              <a:xfrm>
                <a:off x="8656853" y="950638"/>
                <a:ext cx="36008" cy="3592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48" extrusionOk="0">
                    <a:moveTo>
                      <a:pt x="0" y="224"/>
                    </a:moveTo>
                    <a:cubicBezTo>
                      <a:pt x="0" y="184"/>
                      <a:pt x="10" y="146"/>
                      <a:pt x="30" y="112"/>
                    </a:cubicBezTo>
                    <a:cubicBezTo>
                      <a:pt x="50" y="78"/>
                      <a:pt x="78" y="49"/>
                      <a:pt x="112" y="30"/>
                    </a:cubicBezTo>
                    <a:cubicBezTo>
                      <a:pt x="146" y="10"/>
                      <a:pt x="185" y="0"/>
                      <a:pt x="224" y="0"/>
                    </a:cubicBezTo>
                    <a:cubicBezTo>
                      <a:pt x="263" y="0"/>
                      <a:pt x="302" y="10"/>
                      <a:pt x="336" y="30"/>
                    </a:cubicBezTo>
                    <a:cubicBezTo>
                      <a:pt x="370" y="49"/>
                      <a:pt x="398" y="78"/>
                      <a:pt x="418" y="112"/>
                    </a:cubicBezTo>
                    <a:cubicBezTo>
                      <a:pt x="437" y="146"/>
                      <a:pt x="448" y="184"/>
                      <a:pt x="448" y="224"/>
                    </a:cubicBezTo>
                    <a:cubicBezTo>
                      <a:pt x="448" y="263"/>
                      <a:pt x="437" y="301"/>
                      <a:pt x="418" y="336"/>
                    </a:cubicBezTo>
                    <a:cubicBezTo>
                      <a:pt x="398" y="370"/>
                      <a:pt x="370" y="398"/>
                      <a:pt x="336" y="417"/>
                    </a:cubicBezTo>
                    <a:cubicBezTo>
                      <a:pt x="302" y="437"/>
                      <a:pt x="263" y="447"/>
                      <a:pt x="224" y="447"/>
                    </a:cubicBezTo>
                    <a:cubicBezTo>
                      <a:pt x="185" y="447"/>
                      <a:pt x="146" y="436"/>
                      <a:pt x="112" y="417"/>
                    </a:cubicBezTo>
                    <a:cubicBezTo>
                      <a:pt x="78" y="397"/>
                      <a:pt x="50" y="370"/>
                      <a:pt x="30" y="336"/>
                    </a:cubicBezTo>
                    <a:cubicBezTo>
                      <a:pt x="10" y="301"/>
                      <a:pt x="0" y="263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9"/>
              <p:cNvSpPr/>
              <p:nvPr/>
            </p:nvSpPr>
            <p:spPr>
              <a:xfrm>
                <a:off x="8002852" y="346684"/>
                <a:ext cx="35927" cy="3600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49" extrusionOk="0">
                    <a:moveTo>
                      <a:pt x="0" y="224"/>
                    </a:moveTo>
                    <a:cubicBezTo>
                      <a:pt x="0" y="185"/>
                      <a:pt x="10" y="146"/>
                      <a:pt x="30" y="112"/>
                    </a:cubicBezTo>
                    <a:cubicBezTo>
                      <a:pt x="49" y="78"/>
                      <a:pt x="77" y="49"/>
                      <a:pt x="112" y="30"/>
                    </a:cubicBezTo>
                    <a:cubicBezTo>
                      <a:pt x="146" y="10"/>
                      <a:pt x="183" y="0"/>
                      <a:pt x="223" y="0"/>
                    </a:cubicBezTo>
                    <a:cubicBezTo>
                      <a:pt x="262" y="0"/>
                      <a:pt x="301" y="10"/>
                      <a:pt x="335" y="30"/>
                    </a:cubicBezTo>
                    <a:cubicBezTo>
                      <a:pt x="369" y="49"/>
                      <a:pt x="397" y="78"/>
                      <a:pt x="417" y="112"/>
                    </a:cubicBezTo>
                    <a:cubicBezTo>
                      <a:pt x="436" y="146"/>
                      <a:pt x="447" y="184"/>
                      <a:pt x="447" y="224"/>
                    </a:cubicBezTo>
                    <a:cubicBezTo>
                      <a:pt x="447" y="263"/>
                      <a:pt x="436" y="302"/>
                      <a:pt x="417" y="336"/>
                    </a:cubicBezTo>
                    <a:cubicBezTo>
                      <a:pt x="397" y="370"/>
                      <a:pt x="369" y="398"/>
                      <a:pt x="335" y="418"/>
                    </a:cubicBezTo>
                    <a:cubicBezTo>
                      <a:pt x="301" y="438"/>
                      <a:pt x="263" y="448"/>
                      <a:pt x="223" y="448"/>
                    </a:cubicBezTo>
                    <a:cubicBezTo>
                      <a:pt x="184" y="448"/>
                      <a:pt x="146" y="438"/>
                      <a:pt x="112" y="418"/>
                    </a:cubicBezTo>
                    <a:cubicBezTo>
                      <a:pt x="77" y="398"/>
                      <a:pt x="49" y="370"/>
                      <a:pt x="30" y="336"/>
                    </a:cubicBezTo>
                    <a:cubicBezTo>
                      <a:pt x="10" y="302"/>
                      <a:pt x="0" y="264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9"/>
              <p:cNvSpPr/>
              <p:nvPr/>
            </p:nvSpPr>
            <p:spPr>
              <a:xfrm>
                <a:off x="8144475" y="408675"/>
                <a:ext cx="443664" cy="443610"/>
              </a:xfrm>
              <a:prstGeom prst="irregularSeal1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  <p:grpSp>
          <p:nvGrpSpPr>
            <p:cNvPr id="297" name="Google Shape;297;p19"/>
            <p:cNvGrpSpPr/>
            <p:nvPr/>
          </p:nvGrpSpPr>
          <p:grpSpPr>
            <a:xfrm>
              <a:off x="286947" y="4177121"/>
              <a:ext cx="852572" cy="862928"/>
              <a:chOff x="8002852" y="219654"/>
              <a:chExt cx="757774" cy="766911"/>
            </a:xfrm>
          </p:grpSpPr>
          <p:sp>
            <p:nvSpPr>
              <p:cNvPr id="298" name="Google Shape;298;p19"/>
              <p:cNvSpPr/>
              <p:nvPr/>
            </p:nvSpPr>
            <p:spPr>
              <a:xfrm>
                <a:off x="8146163" y="285495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2"/>
                    </a:moveTo>
                    <a:cubicBezTo>
                      <a:pt x="0" y="447"/>
                      <a:pt x="24" y="353"/>
                      <a:pt x="72" y="271"/>
                    </a:cubicBezTo>
                    <a:cubicBezTo>
                      <a:pt x="119" y="189"/>
                      <a:pt x="188" y="120"/>
                      <a:pt x="271" y="73"/>
                    </a:cubicBezTo>
                    <a:cubicBezTo>
                      <a:pt x="353" y="25"/>
                      <a:pt x="446" y="0"/>
                      <a:pt x="541" y="0"/>
                    </a:cubicBezTo>
                    <a:cubicBezTo>
                      <a:pt x="636" y="0"/>
                      <a:pt x="730" y="25"/>
                      <a:pt x="812" y="73"/>
                    </a:cubicBezTo>
                    <a:cubicBezTo>
                      <a:pt x="894" y="120"/>
                      <a:pt x="962" y="189"/>
                      <a:pt x="1010" y="271"/>
                    </a:cubicBezTo>
                    <a:cubicBezTo>
                      <a:pt x="1057" y="353"/>
                      <a:pt x="1083" y="447"/>
                      <a:pt x="1083" y="542"/>
                    </a:cubicBezTo>
                    <a:cubicBezTo>
                      <a:pt x="1083" y="637"/>
                      <a:pt x="1057" y="730"/>
                      <a:pt x="1010" y="813"/>
                    </a:cubicBezTo>
                    <a:cubicBezTo>
                      <a:pt x="962" y="895"/>
                      <a:pt x="894" y="963"/>
                      <a:pt x="812" y="1011"/>
                    </a:cubicBezTo>
                    <a:cubicBezTo>
                      <a:pt x="730" y="1058"/>
                      <a:pt x="636" y="1083"/>
                      <a:pt x="541" y="1083"/>
                    </a:cubicBezTo>
                    <a:cubicBezTo>
                      <a:pt x="446" y="1083"/>
                      <a:pt x="353" y="1058"/>
                      <a:pt x="271" y="1011"/>
                    </a:cubicBezTo>
                    <a:cubicBezTo>
                      <a:pt x="188" y="963"/>
                      <a:pt x="119" y="895"/>
                      <a:pt x="72" y="813"/>
                    </a:cubicBezTo>
                    <a:cubicBezTo>
                      <a:pt x="24" y="730"/>
                      <a:pt x="0" y="637"/>
                      <a:pt x="0" y="5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9"/>
              <p:cNvSpPr/>
              <p:nvPr/>
            </p:nvSpPr>
            <p:spPr>
              <a:xfrm>
                <a:off x="8570000" y="774849"/>
                <a:ext cx="86931" cy="86931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0" y="541"/>
                    </a:moveTo>
                    <a:cubicBezTo>
                      <a:pt x="0" y="446"/>
                      <a:pt x="25" y="352"/>
                      <a:pt x="73" y="270"/>
                    </a:cubicBezTo>
                    <a:cubicBezTo>
                      <a:pt x="120" y="187"/>
                      <a:pt x="188" y="119"/>
                      <a:pt x="271" y="72"/>
                    </a:cubicBezTo>
                    <a:cubicBezTo>
                      <a:pt x="353" y="24"/>
                      <a:pt x="446" y="0"/>
                      <a:pt x="542" y="0"/>
                    </a:cubicBezTo>
                    <a:cubicBezTo>
                      <a:pt x="637" y="0"/>
                      <a:pt x="729" y="24"/>
                      <a:pt x="812" y="72"/>
                    </a:cubicBezTo>
                    <a:cubicBezTo>
                      <a:pt x="894" y="119"/>
                      <a:pt x="963" y="187"/>
                      <a:pt x="1011" y="270"/>
                    </a:cubicBezTo>
                    <a:cubicBezTo>
                      <a:pt x="1058" y="352"/>
                      <a:pt x="1083" y="446"/>
                      <a:pt x="1083" y="541"/>
                    </a:cubicBezTo>
                    <a:cubicBezTo>
                      <a:pt x="1083" y="636"/>
                      <a:pt x="1058" y="730"/>
                      <a:pt x="1011" y="812"/>
                    </a:cubicBezTo>
                    <a:cubicBezTo>
                      <a:pt x="963" y="894"/>
                      <a:pt x="895" y="962"/>
                      <a:pt x="812" y="1010"/>
                    </a:cubicBezTo>
                    <a:cubicBezTo>
                      <a:pt x="730" y="1057"/>
                      <a:pt x="637" y="1083"/>
                      <a:pt x="542" y="1083"/>
                    </a:cubicBezTo>
                    <a:cubicBezTo>
                      <a:pt x="446" y="1083"/>
                      <a:pt x="353" y="1057"/>
                      <a:pt x="271" y="1010"/>
                    </a:cubicBezTo>
                    <a:cubicBezTo>
                      <a:pt x="188" y="962"/>
                      <a:pt x="120" y="894"/>
                      <a:pt x="73" y="812"/>
                    </a:cubicBezTo>
                    <a:cubicBezTo>
                      <a:pt x="25" y="730"/>
                      <a:pt x="0" y="636"/>
                      <a:pt x="0" y="5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9"/>
              <p:cNvSpPr/>
              <p:nvPr/>
            </p:nvSpPr>
            <p:spPr>
              <a:xfrm>
                <a:off x="8713070" y="861620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7" y="103"/>
                      <a:pt x="553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3" y="444"/>
                    </a:cubicBezTo>
                    <a:cubicBezTo>
                      <a:pt x="527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9"/>
              <p:cNvSpPr/>
              <p:nvPr/>
            </p:nvSpPr>
            <p:spPr>
              <a:xfrm>
                <a:off x="8096922" y="219654"/>
                <a:ext cx="47556" cy="47556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296"/>
                    </a:moveTo>
                    <a:cubicBezTo>
                      <a:pt x="0" y="244"/>
                      <a:pt x="14" y="193"/>
                      <a:pt x="40" y="148"/>
                    </a:cubicBezTo>
                    <a:cubicBezTo>
                      <a:pt x="66" y="103"/>
                      <a:pt x="103" y="65"/>
                      <a:pt x="148" y="39"/>
                    </a:cubicBezTo>
                    <a:cubicBezTo>
                      <a:pt x="193" y="13"/>
                      <a:pt x="244" y="0"/>
                      <a:pt x="296" y="0"/>
                    </a:cubicBezTo>
                    <a:cubicBezTo>
                      <a:pt x="348" y="0"/>
                      <a:pt x="399" y="13"/>
                      <a:pt x="444" y="39"/>
                    </a:cubicBezTo>
                    <a:cubicBezTo>
                      <a:pt x="489" y="65"/>
                      <a:pt x="526" y="103"/>
                      <a:pt x="552" y="148"/>
                    </a:cubicBezTo>
                    <a:cubicBezTo>
                      <a:pt x="578" y="193"/>
                      <a:pt x="592" y="244"/>
                      <a:pt x="592" y="296"/>
                    </a:cubicBezTo>
                    <a:cubicBezTo>
                      <a:pt x="592" y="348"/>
                      <a:pt x="578" y="399"/>
                      <a:pt x="552" y="444"/>
                    </a:cubicBezTo>
                    <a:cubicBezTo>
                      <a:pt x="526" y="489"/>
                      <a:pt x="489" y="526"/>
                      <a:pt x="444" y="552"/>
                    </a:cubicBezTo>
                    <a:cubicBezTo>
                      <a:pt x="399" y="578"/>
                      <a:pt x="348" y="592"/>
                      <a:pt x="296" y="592"/>
                    </a:cubicBezTo>
                    <a:cubicBezTo>
                      <a:pt x="244" y="592"/>
                      <a:pt x="193" y="578"/>
                      <a:pt x="148" y="552"/>
                    </a:cubicBezTo>
                    <a:cubicBezTo>
                      <a:pt x="103" y="526"/>
                      <a:pt x="66" y="489"/>
                      <a:pt x="40" y="444"/>
                    </a:cubicBezTo>
                    <a:cubicBezTo>
                      <a:pt x="14" y="399"/>
                      <a:pt x="0" y="348"/>
                      <a:pt x="0" y="2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9"/>
              <p:cNvSpPr/>
              <p:nvPr/>
            </p:nvSpPr>
            <p:spPr>
              <a:xfrm>
                <a:off x="8656853" y="950638"/>
                <a:ext cx="36008" cy="3592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48" extrusionOk="0">
                    <a:moveTo>
                      <a:pt x="0" y="224"/>
                    </a:moveTo>
                    <a:cubicBezTo>
                      <a:pt x="0" y="184"/>
                      <a:pt x="10" y="146"/>
                      <a:pt x="30" y="112"/>
                    </a:cubicBezTo>
                    <a:cubicBezTo>
                      <a:pt x="50" y="78"/>
                      <a:pt x="78" y="49"/>
                      <a:pt x="112" y="30"/>
                    </a:cubicBezTo>
                    <a:cubicBezTo>
                      <a:pt x="146" y="10"/>
                      <a:pt x="185" y="0"/>
                      <a:pt x="224" y="0"/>
                    </a:cubicBezTo>
                    <a:cubicBezTo>
                      <a:pt x="263" y="0"/>
                      <a:pt x="302" y="10"/>
                      <a:pt x="336" y="30"/>
                    </a:cubicBezTo>
                    <a:cubicBezTo>
                      <a:pt x="370" y="49"/>
                      <a:pt x="398" y="78"/>
                      <a:pt x="418" y="112"/>
                    </a:cubicBezTo>
                    <a:cubicBezTo>
                      <a:pt x="437" y="146"/>
                      <a:pt x="448" y="184"/>
                      <a:pt x="448" y="224"/>
                    </a:cubicBezTo>
                    <a:cubicBezTo>
                      <a:pt x="448" y="263"/>
                      <a:pt x="437" y="301"/>
                      <a:pt x="418" y="336"/>
                    </a:cubicBezTo>
                    <a:cubicBezTo>
                      <a:pt x="398" y="370"/>
                      <a:pt x="370" y="398"/>
                      <a:pt x="336" y="417"/>
                    </a:cubicBezTo>
                    <a:cubicBezTo>
                      <a:pt x="302" y="437"/>
                      <a:pt x="263" y="447"/>
                      <a:pt x="224" y="447"/>
                    </a:cubicBezTo>
                    <a:cubicBezTo>
                      <a:pt x="185" y="447"/>
                      <a:pt x="146" y="436"/>
                      <a:pt x="112" y="417"/>
                    </a:cubicBezTo>
                    <a:cubicBezTo>
                      <a:pt x="78" y="397"/>
                      <a:pt x="50" y="370"/>
                      <a:pt x="30" y="336"/>
                    </a:cubicBezTo>
                    <a:cubicBezTo>
                      <a:pt x="10" y="301"/>
                      <a:pt x="0" y="263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9"/>
              <p:cNvSpPr/>
              <p:nvPr/>
            </p:nvSpPr>
            <p:spPr>
              <a:xfrm>
                <a:off x="8002852" y="346684"/>
                <a:ext cx="35927" cy="3600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49" extrusionOk="0">
                    <a:moveTo>
                      <a:pt x="0" y="224"/>
                    </a:moveTo>
                    <a:cubicBezTo>
                      <a:pt x="0" y="185"/>
                      <a:pt x="10" y="146"/>
                      <a:pt x="30" y="112"/>
                    </a:cubicBezTo>
                    <a:cubicBezTo>
                      <a:pt x="49" y="78"/>
                      <a:pt x="77" y="49"/>
                      <a:pt x="112" y="30"/>
                    </a:cubicBezTo>
                    <a:cubicBezTo>
                      <a:pt x="146" y="10"/>
                      <a:pt x="183" y="0"/>
                      <a:pt x="223" y="0"/>
                    </a:cubicBezTo>
                    <a:cubicBezTo>
                      <a:pt x="262" y="0"/>
                      <a:pt x="301" y="10"/>
                      <a:pt x="335" y="30"/>
                    </a:cubicBezTo>
                    <a:cubicBezTo>
                      <a:pt x="369" y="49"/>
                      <a:pt x="397" y="78"/>
                      <a:pt x="417" y="112"/>
                    </a:cubicBezTo>
                    <a:cubicBezTo>
                      <a:pt x="436" y="146"/>
                      <a:pt x="447" y="184"/>
                      <a:pt x="447" y="224"/>
                    </a:cubicBezTo>
                    <a:cubicBezTo>
                      <a:pt x="447" y="263"/>
                      <a:pt x="436" y="302"/>
                      <a:pt x="417" y="336"/>
                    </a:cubicBezTo>
                    <a:cubicBezTo>
                      <a:pt x="397" y="370"/>
                      <a:pt x="369" y="398"/>
                      <a:pt x="335" y="418"/>
                    </a:cubicBezTo>
                    <a:cubicBezTo>
                      <a:pt x="301" y="438"/>
                      <a:pt x="263" y="448"/>
                      <a:pt x="223" y="448"/>
                    </a:cubicBezTo>
                    <a:cubicBezTo>
                      <a:pt x="184" y="448"/>
                      <a:pt x="146" y="438"/>
                      <a:pt x="112" y="418"/>
                    </a:cubicBezTo>
                    <a:cubicBezTo>
                      <a:pt x="77" y="398"/>
                      <a:pt x="49" y="370"/>
                      <a:pt x="30" y="336"/>
                    </a:cubicBezTo>
                    <a:cubicBezTo>
                      <a:pt x="10" y="302"/>
                      <a:pt x="0" y="264"/>
                      <a:pt x="0" y="2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9"/>
              <p:cNvSpPr/>
              <p:nvPr/>
            </p:nvSpPr>
            <p:spPr>
              <a:xfrm>
                <a:off x="8144475" y="408675"/>
                <a:ext cx="443664" cy="443610"/>
              </a:xfrm>
              <a:prstGeom prst="irregularSeal1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sp>
        <p:nvSpPr>
          <p:cNvPr id="305" name="Google Shape;305;p19"/>
          <p:cNvSpPr txBox="1">
            <a:spLocks noGrp="1"/>
          </p:cNvSpPr>
          <p:nvPr>
            <p:ph type="body" idx="1"/>
          </p:nvPr>
        </p:nvSpPr>
        <p:spPr>
          <a:xfrm>
            <a:off x="720000" y="1262325"/>
            <a:ext cx="7717500" cy="21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✦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6" name="Google Shape;306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✦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✧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■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●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○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■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●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○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■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7" r:id="rId3"/>
    <p:sldLayoutId id="2147483658" r:id="rId4"/>
    <p:sldLayoutId id="2147483660" r:id="rId5"/>
    <p:sldLayoutId id="2147483661" r:id="rId6"/>
    <p:sldLayoutId id="2147483662" r:id="rId7"/>
    <p:sldLayoutId id="2147483663" r:id="rId8"/>
    <p:sldLayoutId id="2147483665" r:id="rId9"/>
    <p:sldLayoutId id="2147483668" r:id="rId10"/>
    <p:sldLayoutId id="2147483669" r:id="rId11"/>
    <p:sldLayoutId id="2147483670" r:id="rId12"/>
    <p:sldLayoutId id="2147483673" r:id="rId13"/>
    <p:sldLayoutId id="2147483674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o.wikipedia.org/wiki/Nagasaki" TargetMode="External"/><Relationship Id="rId13" Type="http://schemas.openxmlformats.org/officeDocument/2006/relationships/hyperlink" Target="https://ro.wikipedia.org/wiki/SUA" TargetMode="External"/><Relationship Id="rId18" Type="http://schemas.openxmlformats.org/officeDocument/2006/relationships/hyperlink" Target="https://ro.wikipedia.org/wiki/9_august" TargetMode="External"/><Relationship Id="rId3" Type="http://schemas.openxmlformats.org/officeDocument/2006/relationships/hyperlink" Target="https://ro.wikipedia.org/wiki/Atac_nuclear" TargetMode="External"/><Relationship Id="rId7" Type="http://schemas.openxmlformats.org/officeDocument/2006/relationships/hyperlink" Target="https://ro.wikipedia.org/wiki/Hiroshima" TargetMode="External"/><Relationship Id="rId12" Type="http://schemas.openxmlformats.org/officeDocument/2006/relationships/hyperlink" Target="https://ro.wikipedia.org/wiki/Japonia" TargetMode="External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ro.wikipedia.org/wiki/Little_Boy" TargetMode="Externa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o.wikipedia.org/wiki/Imperiul_Japonez" TargetMode="External"/><Relationship Id="rId11" Type="http://schemas.openxmlformats.org/officeDocument/2006/relationships/hyperlink" Target="https://ro.wikipedia.org/wiki/Germania_Nazist%C4%83" TargetMode="External"/><Relationship Id="rId5" Type="http://schemas.openxmlformats.org/officeDocument/2006/relationships/hyperlink" Target="https://ro.wikipedia.org/wiki/Statele_Unite_ale_Americii" TargetMode="External"/><Relationship Id="rId15" Type="http://schemas.openxmlformats.org/officeDocument/2006/relationships/hyperlink" Target="https://ro.wikipedia.org/wiki/1945" TargetMode="External"/><Relationship Id="rId10" Type="http://schemas.openxmlformats.org/officeDocument/2006/relationships/hyperlink" Target="https://ro.wikipedia.org/wiki/Europa" TargetMode="External"/><Relationship Id="rId19" Type="http://schemas.openxmlformats.org/officeDocument/2006/relationships/hyperlink" Target="https://ro.wikipedia.org/wiki/Fat_Man" TargetMode="External"/><Relationship Id="rId4" Type="http://schemas.openxmlformats.org/officeDocument/2006/relationships/hyperlink" Target="https://ro.wikipedia.org/wiki/Bomb%C4%83_atomic%C4%83" TargetMode="External"/><Relationship Id="rId9" Type="http://schemas.openxmlformats.org/officeDocument/2006/relationships/hyperlink" Target="https://ro.wikipedia.org/wiki/Al_Doilea_R%C4%83zboi_Mondial" TargetMode="External"/><Relationship Id="rId14" Type="http://schemas.openxmlformats.org/officeDocument/2006/relationships/hyperlink" Target="https://ro.wikipedia.org/wiki/6_august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o.wikipedia.org/wiki/Statele_Unite_ale_Americii" TargetMode="External"/><Relationship Id="rId3" Type="http://schemas.openxmlformats.org/officeDocument/2006/relationships/hyperlink" Target="https://ro.wikipedia.org/wiki/Proiectul_Manhattan" TargetMode="External"/><Relationship Id="rId7" Type="http://schemas.openxmlformats.org/officeDocument/2006/relationships/hyperlink" Target="https://ro.wikipedia.org/wiki/Al_Doilea_R%C4%83zboi_Mondial" TargetMode="External"/><Relationship Id="rId12" Type="http://schemas.openxmlformats.org/officeDocument/2006/relationships/hyperlink" Target="https://ro.wikipedia.org/wiki/T%C5%8Dky%C5%8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o.wikipedia.org/wiki/Pearl_Harbour" TargetMode="External"/><Relationship Id="rId11" Type="http://schemas.openxmlformats.org/officeDocument/2006/relationships/hyperlink" Target="https://ro.wikipedia.org/wiki/Japonia" TargetMode="External"/><Relationship Id="rId5" Type="http://schemas.openxmlformats.org/officeDocument/2006/relationships/hyperlink" Target="https://ro.wikipedia.org/wiki/1942" TargetMode="External"/><Relationship Id="rId10" Type="http://schemas.openxmlformats.org/officeDocument/2006/relationships/hyperlink" Target="https://ro.wikipedia.org/wiki/Canada" TargetMode="External"/><Relationship Id="rId4" Type="http://schemas.openxmlformats.org/officeDocument/2006/relationships/hyperlink" Target="https://ro.wikipedia.org/wiki/1939" TargetMode="External"/><Relationship Id="rId9" Type="http://schemas.openxmlformats.org/officeDocument/2006/relationships/hyperlink" Target="https://ro.wikipedia.org/wiki/Regatul_Uni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ro.wikipedia.org/wiki/Organiza%C8%9Bia_Tratatului_Atlanticului_de_Nord" TargetMode="External"/><Relationship Id="rId13" Type="http://schemas.openxmlformats.org/officeDocument/2006/relationships/hyperlink" Target="https://ro.wikipedia.org/wiki/%C8%9A%C4%83rile_de_Jos" TargetMode="External"/><Relationship Id="rId3" Type="http://schemas.openxmlformats.org/officeDocument/2006/relationships/hyperlink" Target="https://ro.wikipedia.org/wiki/Organiza%C8%9Bia_Na%C8%9Biunilor_Unite" TargetMode="External"/><Relationship Id="rId7" Type="http://schemas.openxmlformats.org/officeDocument/2006/relationships/hyperlink" Target="https://ro.wikipedia.org/wiki/2017" TargetMode="External"/><Relationship Id="rId12" Type="http://schemas.openxmlformats.org/officeDocument/2006/relationships/hyperlink" Target="https://ro.wikipedia.org/wiki/Japoni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o.wikipedia.org/wiki/7_iulie" TargetMode="External"/><Relationship Id="rId11" Type="http://schemas.openxmlformats.org/officeDocument/2006/relationships/hyperlink" Target="https://ro.wikipedia.org/wiki/Australia" TargetMode="External"/><Relationship Id="rId5" Type="http://schemas.openxmlformats.org/officeDocument/2006/relationships/hyperlink" Target="https://ro.wikipedia.org/wiki/Adunarea_General%C4%83_a_Na%C8%9Biunilor_Unite" TargetMode="External"/><Relationship Id="rId10" Type="http://schemas.openxmlformats.org/officeDocument/2006/relationships/hyperlink" Target="https://ro.wikipedia.org/wiki/Asia_Central%C4%83" TargetMode="External"/><Relationship Id="rId4" Type="http://schemas.openxmlformats.org/officeDocument/2006/relationships/hyperlink" Target="https://ro.wikipedia.org/wiki/Campania_Interna%C8%9Bional%C4%83_pentru_Abolirea_Armelor_Nucleare" TargetMode="External"/><Relationship Id="rId9" Type="http://schemas.openxmlformats.org/officeDocument/2006/relationships/hyperlink" Target="https://ro.wikipedia.org/wiki/Africa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ibn.idsi.md/sites/default/files/imag_file/1.Problema%20Regimului%20juridc%20privind%20armele%20nucleare.pdf" TargetMode="External"/><Relationship Id="rId13" Type="http://schemas.openxmlformats.org/officeDocument/2006/relationships/hyperlink" Target="https://mfa.gov.md/ro/content/neproliferarea-armelor-de-distrugere-masa" TargetMode="External"/><Relationship Id="rId3" Type="http://schemas.openxmlformats.org/officeDocument/2006/relationships/hyperlink" Target="https://disarmament.unoda.org/wmd/nuclear/tpnw/" TargetMode="External"/><Relationship Id="rId7" Type="http://schemas.openxmlformats.org/officeDocument/2006/relationships/hyperlink" Target="https://www.moldova.org/moscova-muta-arme-nucleare-in-belarus-tot-ce-trebuie-sa-stii-despre-ele/" TargetMode="External"/><Relationship Id="rId12" Type="http://schemas.openxmlformats.org/officeDocument/2006/relationships/hyperlink" Target="https://ro.wikipedia.org/wiki/Little_Bo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storyboardthat.com/ro/innovations/bomb&#259;-nuclear&#259;" TargetMode="External"/><Relationship Id="rId11" Type="http://schemas.openxmlformats.org/officeDocument/2006/relationships/hyperlink" Target="https://ro.wikipedia.org/wiki/Tratatul_asupra_Interzicerii_Armelor_Nucleare" TargetMode="External"/><Relationship Id="rId5" Type="http://schemas.openxmlformats.org/officeDocument/2006/relationships/hyperlink" Target="https://ro.wikipedia.org/wiki/Arm&#259;_nuclear&#259;" TargetMode="External"/><Relationship Id="rId10" Type="http://schemas.openxmlformats.org/officeDocument/2006/relationships/hyperlink" Target="https://www.libertatea.ro/stiri/ce-tari-detin-bombe-nucleare-4947719" TargetMode="External"/><Relationship Id="rId4" Type="http://schemas.openxmlformats.org/officeDocument/2006/relationships/hyperlink" Target="https://legislatie.just.ro/Public/DetaliiDocumentAfis/27605" TargetMode="External"/><Relationship Id="rId9" Type="http://schemas.openxmlformats.org/officeDocument/2006/relationships/hyperlink" Target="https://www.mae.ro/node/2010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icanw.org/nuclear_arsenals" TargetMode="External"/><Relationship Id="rId4" Type="http://schemas.openxmlformats.org/officeDocument/2006/relationships/hyperlink" Target="https://armscontrolcenter.org/fact-sheet-russias-nuclear-inventory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o.wikipedia.org/wiki/Izotop" TargetMode="External"/><Relationship Id="rId13" Type="http://schemas.openxmlformats.org/officeDocument/2006/relationships/hyperlink" Target="https://ro.wikipedia.org/wiki/Rudolf_Peierls" TargetMode="External"/><Relationship Id="rId18" Type="http://schemas.openxmlformats.org/officeDocument/2006/relationships/hyperlink" Target="https://ro.wikipedia.org/wiki/Klaus_Fuchs" TargetMode="External"/><Relationship Id="rId3" Type="http://schemas.openxmlformats.org/officeDocument/2006/relationships/hyperlink" Target="https://ro.wikipedia.org/wiki/Albert_Einstein" TargetMode="External"/><Relationship Id="rId7" Type="http://schemas.openxmlformats.org/officeDocument/2006/relationships/hyperlink" Target="https://ro.wikipedia.org/w/index.php?title=Difuzie_gazoas%C4%83&amp;action=edit&amp;redlink=1" TargetMode="External"/><Relationship Id="rId12" Type="http://schemas.openxmlformats.org/officeDocument/2006/relationships/hyperlink" Target="https://ro.wikipedia.org/wiki/Otto_Robert_Frisch" TargetMode="External"/><Relationship Id="rId17" Type="http://schemas.openxmlformats.org/officeDocument/2006/relationships/hyperlink" Target="https://ro.wikipedia.org/wiki/Enrico_Fermi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ro.wikipedia.org/wiki/Emilio_Segr%C3%A8" TargetMode="External"/><Relationship Id="rId20" Type="http://schemas.openxmlformats.org/officeDocument/2006/relationships/hyperlink" Target="https://ro.wikipedia.org/wiki/New_Mexico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o.wikipedia.org/wiki/Uraniu_%C3%AEmbog%C4%83%C8%9Bit" TargetMode="External"/><Relationship Id="rId11" Type="http://schemas.openxmlformats.org/officeDocument/2006/relationships/hyperlink" Target="https://ro.wikipedia.org/wiki/Eugene_Paul_Wigner" TargetMode="External"/><Relationship Id="rId5" Type="http://schemas.openxmlformats.org/officeDocument/2006/relationships/hyperlink" Target="https://ro.wikipedia.org/wiki/Proiectul_Manhattan" TargetMode="External"/><Relationship Id="rId15" Type="http://schemas.openxmlformats.org/officeDocument/2006/relationships/hyperlink" Target="https://ro.wikipedia.org/wiki/Niels_Bohr" TargetMode="External"/><Relationship Id="rId10" Type="http://schemas.openxmlformats.org/officeDocument/2006/relationships/hyperlink" Target="https://ro.wikipedia.org/wiki/Le%C3%B3_Szil%C3%A1rd" TargetMode="External"/><Relationship Id="rId19" Type="http://schemas.openxmlformats.org/officeDocument/2006/relationships/hyperlink" Target="https://ro.wikipedia.org/wiki/Edward_Teller" TargetMode="External"/><Relationship Id="rId4" Type="http://schemas.openxmlformats.org/officeDocument/2006/relationships/hyperlink" Target="https://ro.wikipedia.org/wiki/Franklin_D._Roosevelt" TargetMode="External"/><Relationship Id="rId9" Type="http://schemas.openxmlformats.org/officeDocument/2006/relationships/hyperlink" Target="https://ro.wikipedia.org/wiki/Robert_Oppenheimer" TargetMode="External"/><Relationship Id="rId14" Type="http://schemas.openxmlformats.org/officeDocument/2006/relationships/hyperlink" Target="https://ro.wikipedia.org/wiki/Felix_Blo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2"/>
          <p:cNvSpPr txBox="1">
            <a:spLocks noGrp="1"/>
          </p:cNvSpPr>
          <p:nvPr>
            <p:ph type="ctrTitle"/>
          </p:nvPr>
        </p:nvSpPr>
        <p:spPr>
          <a:xfrm>
            <a:off x="621650" y="1638847"/>
            <a:ext cx="4170000" cy="7355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/>
              <a:t>Arma</a:t>
            </a:r>
            <a:r>
              <a:rPr lang="en" sz="4000" dirty="0"/>
              <a:t> </a:t>
            </a:r>
            <a:r>
              <a:rPr lang="en" sz="4000" dirty="0" err="1"/>
              <a:t>Nucleară</a:t>
            </a:r>
            <a:endParaRPr sz="3500" dirty="0"/>
          </a:p>
        </p:txBody>
      </p:sp>
      <p:sp>
        <p:nvSpPr>
          <p:cNvPr id="561" name="Google Shape;561;p32"/>
          <p:cNvSpPr txBox="1">
            <a:spLocks noGrp="1"/>
          </p:cNvSpPr>
          <p:nvPr>
            <p:ph type="subTitle" idx="1"/>
          </p:nvPr>
        </p:nvSpPr>
        <p:spPr>
          <a:xfrm>
            <a:off x="861869" y="203597"/>
            <a:ext cx="3308176" cy="9036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Universitatea</a:t>
            </a:r>
            <a:r>
              <a:rPr lang="en" dirty="0"/>
              <a:t> de Stat din Moldova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Facultatea</a:t>
            </a:r>
            <a:r>
              <a:rPr lang="en" dirty="0"/>
              <a:t> de </a:t>
            </a:r>
            <a:r>
              <a:rPr lang="en" dirty="0" err="1"/>
              <a:t>Drept</a:t>
            </a: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Master </a:t>
            </a:r>
            <a:r>
              <a:rPr lang="en" dirty="0" err="1"/>
              <a:t>Drept</a:t>
            </a:r>
            <a:r>
              <a:rPr lang="en" dirty="0"/>
              <a:t> </a:t>
            </a:r>
            <a:r>
              <a:rPr lang="en" dirty="0" err="1"/>
              <a:t>Internațional</a:t>
            </a: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Jurisdicția</a:t>
            </a:r>
            <a:r>
              <a:rPr lang="en" dirty="0"/>
              <a:t> </a:t>
            </a:r>
            <a:r>
              <a:rPr lang="en" dirty="0" err="1"/>
              <a:t>Internațională</a:t>
            </a:r>
            <a:r>
              <a:rPr lang="en" dirty="0"/>
              <a:t> </a:t>
            </a:r>
            <a:r>
              <a:rPr lang="en" dirty="0" err="1"/>
              <a:t>Penală</a:t>
            </a:r>
            <a:endParaRPr dirty="0"/>
          </a:p>
        </p:txBody>
      </p:sp>
      <p:sp>
        <p:nvSpPr>
          <p:cNvPr id="562" name="Google Shape;562;p32"/>
          <p:cNvSpPr/>
          <p:nvPr/>
        </p:nvSpPr>
        <p:spPr>
          <a:xfrm>
            <a:off x="0" y="3927375"/>
            <a:ext cx="9144000" cy="802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63" name="Google Shape;563;p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040" r="11040"/>
          <a:stretch/>
        </p:blipFill>
        <p:spPr>
          <a:xfrm>
            <a:off x="5504875" y="666588"/>
            <a:ext cx="2925900" cy="3810300"/>
          </a:xfrm>
          <a:prstGeom prst="round2SameRect">
            <a:avLst>
              <a:gd name="adj1" fmla="val 50000"/>
              <a:gd name="adj2" fmla="val 0"/>
            </a:avLst>
          </a:prstGeom>
        </p:spPr>
      </p:pic>
      <p:grpSp>
        <p:nvGrpSpPr>
          <p:cNvPr id="564" name="Google Shape;564;p32"/>
          <p:cNvGrpSpPr/>
          <p:nvPr/>
        </p:nvGrpSpPr>
        <p:grpSpPr>
          <a:xfrm flipH="1">
            <a:off x="273148" y="4162761"/>
            <a:ext cx="880988" cy="891687"/>
            <a:chOff x="8002852" y="219654"/>
            <a:chExt cx="757774" cy="766911"/>
          </a:xfrm>
        </p:grpSpPr>
        <p:sp>
          <p:nvSpPr>
            <p:cNvPr id="565" name="Google Shape;565;p32"/>
            <p:cNvSpPr/>
            <p:nvPr/>
          </p:nvSpPr>
          <p:spPr>
            <a:xfrm>
              <a:off x="8146163" y="285495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2"/>
                  </a:moveTo>
                  <a:cubicBezTo>
                    <a:pt x="0" y="447"/>
                    <a:pt x="24" y="353"/>
                    <a:pt x="72" y="271"/>
                  </a:cubicBezTo>
                  <a:cubicBezTo>
                    <a:pt x="119" y="189"/>
                    <a:pt x="188" y="120"/>
                    <a:pt x="271" y="73"/>
                  </a:cubicBezTo>
                  <a:cubicBezTo>
                    <a:pt x="353" y="25"/>
                    <a:pt x="446" y="0"/>
                    <a:pt x="541" y="0"/>
                  </a:cubicBezTo>
                  <a:cubicBezTo>
                    <a:pt x="636" y="0"/>
                    <a:pt x="730" y="25"/>
                    <a:pt x="812" y="73"/>
                  </a:cubicBezTo>
                  <a:cubicBezTo>
                    <a:pt x="894" y="120"/>
                    <a:pt x="962" y="189"/>
                    <a:pt x="1010" y="271"/>
                  </a:cubicBezTo>
                  <a:cubicBezTo>
                    <a:pt x="1057" y="353"/>
                    <a:pt x="1083" y="447"/>
                    <a:pt x="1083" y="542"/>
                  </a:cubicBezTo>
                  <a:cubicBezTo>
                    <a:pt x="1083" y="637"/>
                    <a:pt x="1057" y="730"/>
                    <a:pt x="1010" y="813"/>
                  </a:cubicBezTo>
                  <a:cubicBezTo>
                    <a:pt x="962" y="895"/>
                    <a:pt x="894" y="963"/>
                    <a:pt x="812" y="1011"/>
                  </a:cubicBezTo>
                  <a:cubicBezTo>
                    <a:pt x="730" y="1058"/>
                    <a:pt x="636" y="1083"/>
                    <a:pt x="541" y="1083"/>
                  </a:cubicBezTo>
                  <a:cubicBezTo>
                    <a:pt x="446" y="1083"/>
                    <a:pt x="353" y="1058"/>
                    <a:pt x="271" y="1011"/>
                  </a:cubicBezTo>
                  <a:cubicBezTo>
                    <a:pt x="188" y="963"/>
                    <a:pt x="119" y="895"/>
                    <a:pt x="72" y="813"/>
                  </a:cubicBezTo>
                  <a:cubicBezTo>
                    <a:pt x="24" y="730"/>
                    <a:pt x="0" y="637"/>
                    <a:pt x="0" y="5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8570000" y="774849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1"/>
                  </a:moveTo>
                  <a:cubicBezTo>
                    <a:pt x="0" y="446"/>
                    <a:pt x="25" y="352"/>
                    <a:pt x="73" y="270"/>
                  </a:cubicBezTo>
                  <a:cubicBezTo>
                    <a:pt x="120" y="187"/>
                    <a:pt x="188" y="119"/>
                    <a:pt x="271" y="72"/>
                  </a:cubicBezTo>
                  <a:cubicBezTo>
                    <a:pt x="353" y="24"/>
                    <a:pt x="446" y="0"/>
                    <a:pt x="542" y="0"/>
                  </a:cubicBezTo>
                  <a:cubicBezTo>
                    <a:pt x="637" y="0"/>
                    <a:pt x="729" y="24"/>
                    <a:pt x="812" y="72"/>
                  </a:cubicBezTo>
                  <a:cubicBezTo>
                    <a:pt x="894" y="119"/>
                    <a:pt x="963" y="187"/>
                    <a:pt x="1011" y="270"/>
                  </a:cubicBezTo>
                  <a:cubicBezTo>
                    <a:pt x="1058" y="352"/>
                    <a:pt x="1083" y="446"/>
                    <a:pt x="1083" y="541"/>
                  </a:cubicBezTo>
                  <a:cubicBezTo>
                    <a:pt x="1083" y="636"/>
                    <a:pt x="1058" y="730"/>
                    <a:pt x="1011" y="812"/>
                  </a:cubicBezTo>
                  <a:cubicBezTo>
                    <a:pt x="963" y="894"/>
                    <a:pt x="895" y="962"/>
                    <a:pt x="812" y="1010"/>
                  </a:cubicBezTo>
                  <a:cubicBezTo>
                    <a:pt x="730" y="1057"/>
                    <a:pt x="637" y="1083"/>
                    <a:pt x="542" y="1083"/>
                  </a:cubicBezTo>
                  <a:cubicBezTo>
                    <a:pt x="446" y="1083"/>
                    <a:pt x="353" y="1057"/>
                    <a:pt x="271" y="1010"/>
                  </a:cubicBezTo>
                  <a:cubicBezTo>
                    <a:pt x="188" y="962"/>
                    <a:pt x="120" y="894"/>
                    <a:pt x="73" y="812"/>
                  </a:cubicBezTo>
                  <a:cubicBezTo>
                    <a:pt x="25" y="730"/>
                    <a:pt x="0" y="636"/>
                    <a:pt x="0" y="5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8713070" y="861620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7" y="103"/>
                    <a:pt x="553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3" y="444"/>
                  </a:cubicBezTo>
                  <a:cubicBezTo>
                    <a:pt x="527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8096922" y="219654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6" y="103"/>
                    <a:pt x="552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2" y="444"/>
                  </a:cubicBezTo>
                  <a:cubicBezTo>
                    <a:pt x="526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8656853" y="950638"/>
              <a:ext cx="36008" cy="35927"/>
            </a:xfrm>
            <a:custGeom>
              <a:avLst/>
              <a:gdLst/>
              <a:ahLst/>
              <a:cxnLst/>
              <a:rect l="l" t="t" r="r" b="b"/>
              <a:pathLst>
                <a:path w="449" h="448" extrusionOk="0">
                  <a:moveTo>
                    <a:pt x="0" y="224"/>
                  </a:moveTo>
                  <a:cubicBezTo>
                    <a:pt x="0" y="184"/>
                    <a:pt x="10" y="146"/>
                    <a:pt x="30" y="112"/>
                  </a:cubicBezTo>
                  <a:cubicBezTo>
                    <a:pt x="50" y="78"/>
                    <a:pt x="78" y="49"/>
                    <a:pt x="112" y="30"/>
                  </a:cubicBezTo>
                  <a:cubicBezTo>
                    <a:pt x="146" y="10"/>
                    <a:pt x="185" y="0"/>
                    <a:pt x="224" y="0"/>
                  </a:cubicBezTo>
                  <a:cubicBezTo>
                    <a:pt x="263" y="0"/>
                    <a:pt x="302" y="10"/>
                    <a:pt x="336" y="30"/>
                  </a:cubicBezTo>
                  <a:cubicBezTo>
                    <a:pt x="370" y="49"/>
                    <a:pt x="398" y="78"/>
                    <a:pt x="418" y="112"/>
                  </a:cubicBezTo>
                  <a:cubicBezTo>
                    <a:pt x="437" y="146"/>
                    <a:pt x="448" y="184"/>
                    <a:pt x="448" y="224"/>
                  </a:cubicBezTo>
                  <a:cubicBezTo>
                    <a:pt x="448" y="263"/>
                    <a:pt x="437" y="301"/>
                    <a:pt x="418" y="336"/>
                  </a:cubicBezTo>
                  <a:cubicBezTo>
                    <a:pt x="398" y="370"/>
                    <a:pt x="370" y="398"/>
                    <a:pt x="336" y="417"/>
                  </a:cubicBezTo>
                  <a:cubicBezTo>
                    <a:pt x="302" y="437"/>
                    <a:pt x="263" y="447"/>
                    <a:pt x="224" y="447"/>
                  </a:cubicBezTo>
                  <a:cubicBezTo>
                    <a:pt x="185" y="447"/>
                    <a:pt x="146" y="436"/>
                    <a:pt x="112" y="417"/>
                  </a:cubicBezTo>
                  <a:cubicBezTo>
                    <a:pt x="78" y="397"/>
                    <a:pt x="50" y="370"/>
                    <a:pt x="30" y="336"/>
                  </a:cubicBezTo>
                  <a:cubicBezTo>
                    <a:pt x="10" y="301"/>
                    <a:pt x="0" y="263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8002852" y="346684"/>
              <a:ext cx="35927" cy="36008"/>
            </a:xfrm>
            <a:custGeom>
              <a:avLst/>
              <a:gdLst/>
              <a:ahLst/>
              <a:cxnLst/>
              <a:rect l="l" t="t" r="r" b="b"/>
              <a:pathLst>
                <a:path w="448" h="449" extrusionOk="0">
                  <a:moveTo>
                    <a:pt x="0" y="224"/>
                  </a:moveTo>
                  <a:cubicBezTo>
                    <a:pt x="0" y="185"/>
                    <a:pt x="10" y="146"/>
                    <a:pt x="30" y="112"/>
                  </a:cubicBezTo>
                  <a:cubicBezTo>
                    <a:pt x="49" y="78"/>
                    <a:pt x="77" y="49"/>
                    <a:pt x="112" y="30"/>
                  </a:cubicBezTo>
                  <a:cubicBezTo>
                    <a:pt x="146" y="10"/>
                    <a:pt x="183" y="0"/>
                    <a:pt x="223" y="0"/>
                  </a:cubicBezTo>
                  <a:cubicBezTo>
                    <a:pt x="262" y="0"/>
                    <a:pt x="301" y="10"/>
                    <a:pt x="335" y="30"/>
                  </a:cubicBezTo>
                  <a:cubicBezTo>
                    <a:pt x="369" y="49"/>
                    <a:pt x="397" y="78"/>
                    <a:pt x="417" y="112"/>
                  </a:cubicBezTo>
                  <a:cubicBezTo>
                    <a:pt x="436" y="146"/>
                    <a:pt x="447" y="184"/>
                    <a:pt x="447" y="224"/>
                  </a:cubicBezTo>
                  <a:cubicBezTo>
                    <a:pt x="447" y="263"/>
                    <a:pt x="436" y="302"/>
                    <a:pt x="417" y="336"/>
                  </a:cubicBezTo>
                  <a:cubicBezTo>
                    <a:pt x="397" y="370"/>
                    <a:pt x="369" y="398"/>
                    <a:pt x="335" y="418"/>
                  </a:cubicBezTo>
                  <a:cubicBezTo>
                    <a:pt x="301" y="438"/>
                    <a:pt x="263" y="448"/>
                    <a:pt x="223" y="448"/>
                  </a:cubicBezTo>
                  <a:cubicBezTo>
                    <a:pt x="184" y="448"/>
                    <a:pt x="146" y="438"/>
                    <a:pt x="112" y="418"/>
                  </a:cubicBezTo>
                  <a:cubicBezTo>
                    <a:pt x="77" y="398"/>
                    <a:pt x="49" y="370"/>
                    <a:pt x="30" y="336"/>
                  </a:cubicBezTo>
                  <a:cubicBezTo>
                    <a:pt x="10" y="302"/>
                    <a:pt x="0" y="264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8144475" y="408675"/>
              <a:ext cx="443664" cy="443610"/>
            </a:xfrm>
            <a:prstGeom prst="irregularSeal1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572" name="Google Shape;572;p32"/>
          <p:cNvGrpSpPr/>
          <p:nvPr/>
        </p:nvGrpSpPr>
        <p:grpSpPr>
          <a:xfrm flipH="1">
            <a:off x="5226949" y="666595"/>
            <a:ext cx="601446" cy="608697"/>
            <a:chOff x="8002852" y="219654"/>
            <a:chExt cx="757774" cy="766911"/>
          </a:xfrm>
        </p:grpSpPr>
        <p:sp>
          <p:nvSpPr>
            <p:cNvPr id="573" name="Google Shape;573;p32"/>
            <p:cNvSpPr/>
            <p:nvPr/>
          </p:nvSpPr>
          <p:spPr>
            <a:xfrm>
              <a:off x="8146163" y="285495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2"/>
                  </a:moveTo>
                  <a:cubicBezTo>
                    <a:pt x="0" y="447"/>
                    <a:pt x="24" y="353"/>
                    <a:pt x="72" y="271"/>
                  </a:cubicBezTo>
                  <a:cubicBezTo>
                    <a:pt x="119" y="189"/>
                    <a:pt x="188" y="120"/>
                    <a:pt x="271" y="73"/>
                  </a:cubicBezTo>
                  <a:cubicBezTo>
                    <a:pt x="353" y="25"/>
                    <a:pt x="446" y="0"/>
                    <a:pt x="541" y="0"/>
                  </a:cubicBezTo>
                  <a:cubicBezTo>
                    <a:pt x="636" y="0"/>
                    <a:pt x="730" y="25"/>
                    <a:pt x="812" y="73"/>
                  </a:cubicBezTo>
                  <a:cubicBezTo>
                    <a:pt x="894" y="120"/>
                    <a:pt x="962" y="189"/>
                    <a:pt x="1010" y="271"/>
                  </a:cubicBezTo>
                  <a:cubicBezTo>
                    <a:pt x="1057" y="353"/>
                    <a:pt x="1083" y="447"/>
                    <a:pt x="1083" y="542"/>
                  </a:cubicBezTo>
                  <a:cubicBezTo>
                    <a:pt x="1083" y="637"/>
                    <a:pt x="1057" y="730"/>
                    <a:pt x="1010" y="813"/>
                  </a:cubicBezTo>
                  <a:cubicBezTo>
                    <a:pt x="962" y="895"/>
                    <a:pt x="894" y="963"/>
                    <a:pt x="812" y="1011"/>
                  </a:cubicBezTo>
                  <a:cubicBezTo>
                    <a:pt x="730" y="1058"/>
                    <a:pt x="636" y="1083"/>
                    <a:pt x="541" y="1083"/>
                  </a:cubicBezTo>
                  <a:cubicBezTo>
                    <a:pt x="446" y="1083"/>
                    <a:pt x="353" y="1058"/>
                    <a:pt x="271" y="1011"/>
                  </a:cubicBezTo>
                  <a:cubicBezTo>
                    <a:pt x="188" y="963"/>
                    <a:pt x="119" y="895"/>
                    <a:pt x="72" y="813"/>
                  </a:cubicBezTo>
                  <a:cubicBezTo>
                    <a:pt x="24" y="730"/>
                    <a:pt x="0" y="637"/>
                    <a:pt x="0" y="5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8570000" y="774849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1"/>
                  </a:moveTo>
                  <a:cubicBezTo>
                    <a:pt x="0" y="446"/>
                    <a:pt x="25" y="352"/>
                    <a:pt x="73" y="270"/>
                  </a:cubicBezTo>
                  <a:cubicBezTo>
                    <a:pt x="120" y="187"/>
                    <a:pt x="188" y="119"/>
                    <a:pt x="271" y="72"/>
                  </a:cubicBezTo>
                  <a:cubicBezTo>
                    <a:pt x="353" y="24"/>
                    <a:pt x="446" y="0"/>
                    <a:pt x="542" y="0"/>
                  </a:cubicBezTo>
                  <a:cubicBezTo>
                    <a:pt x="637" y="0"/>
                    <a:pt x="729" y="24"/>
                    <a:pt x="812" y="72"/>
                  </a:cubicBezTo>
                  <a:cubicBezTo>
                    <a:pt x="894" y="119"/>
                    <a:pt x="963" y="187"/>
                    <a:pt x="1011" y="270"/>
                  </a:cubicBezTo>
                  <a:cubicBezTo>
                    <a:pt x="1058" y="352"/>
                    <a:pt x="1083" y="446"/>
                    <a:pt x="1083" y="541"/>
                  </a:cubicBezTo>
                  <a:cubicBezTo>
                    <a:pt x="1083" y="636"/>
                    <a:pt x="1058" y="730"/>
                    <a:pt x="1011" y="812"/>
                  </a:cubicBezTo>
                  <a:cubicBezTo>
                    <a:pt x="963" y="894"/>
                    <a:pt x="895" y="962"/>
                    <a:pt x="812" y="1010"/>
                  </a:cubicBezTo>
                  <a:cubicBezTo>
                    <a:pt x="730" y="1057"/>
                    <a:pt x="637" y="1083"/>
                    <a:pt x="542" y="1083"/>
                  </a:cubicBezTo>
                  <a:cubicBezTo>
                    <a:pt x="446" y="1083"/>
                    <a:pt x="353" y="1057"/>
                    <a:pt x="271" y="1010"/>
                  </a:cubicBezTo>
                  <a:cubicBezTo>
                    <a:pt x="188" y="962"/>
                    <a:pt x="120" y="894"/>
                    <a:pt x="73" y="812"/>
                  </a:cubicBezTo>
                  <a:cubicBezTo>
                    <a:pt x="25" y="730"/>
                    <a:pt x="0" y="636"/>
                    <a:pt x="0" y="5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8713070" y="861620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7" y="103"/>
                    <a:pt x="553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3" y="444"/>
                  </a:cubicBezTo>
                  <a:cubicBezTo>
                    <a:pt x="527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8096922" y="219654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6" y="103"/>
                    <a:pt x="552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2" y="444"/>
                  </a:cubicBezTo>
                  <a:cubicBezTo>
                    <a:pt x="526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8656853" y="950638"/>
              <a:ext cx="36008" cy="35927"/>
            </a:xfrm>
            <a:custGeom>
              <a:avLst/>
              <a:gdLst/>
              <a:ahLst/>
              <a:cxnLst/>
              <a:rect l="l" t="t" r="r" b="b"/>
              <a:pathLst>
                <a:path w="449" h="448" extrusionOk="0">
                  <a:moveTo>
                    <a:pt x="0" y="224"/>
                  </a:moveTo>
                  <a:cubicBezTo>
                    <a:pt x="0" y="184"/>
                    <a:pt x="10" y="146"/>
                    <a:pt x="30" y="112"/>
                  </a:cubicBezTo>
                  <a:cubicBezTo>
                    <a:pt x="50" y="78"/>
                    <a:pt x="78" y="49"/>
                    <a:pt x="112" y="30"/>
                  </a:cubicBezTo>
                  <a:cubicBezTo>
                    <a:pt x="146" y="10"/>
                    <a:pt x="185" y="0"/>
                    <a:pt x="224" y="0"/>
                  </a:cubicBezTo>
                  <a:cubicBezTo>
                    <a:pt x="263" y="0"/>
                    <a:pt x="302" y="10"/>
                    <a:pt x="336" y="30"/>
                  </a:cubicBezTo>
                  <a:cubicBezTo>
                    <a:pt x="370" y="49"/>
                    <a:pt x="398" y="78"/>
                    <a:pt x="418" y="112"/>
                  </a:cubicBezTo>
                  <a:cubicBezTo>
                    <a:pt x="437" y="146"/>
                    <a:pt x="448" y="184"/>
                    <a:pt x="448" y="224"/>
                  </a:cubicBezTo>
                  <a:cubicBezTo>
                    <a:pt x="448" y="263"/>
                    <a:pt x="437" y="301"/>
                    <a:pt x="418" y="336"/>
                  </a:cubicBezTo>
                  <a:cubicBezTo>
                    <a:pt x="398" y="370"/>
                    <a:pt x="370" y="398"/>
                    <a:pt x="336" y="417"/>
                  </a:cubicBezTo>
                  <a:cubicBezTo>
                    <a:pt x="302" y="437"/>
                    <a:pt x="263" y="447"/>
                    <a:pt x="224" y="447"/>
                  </a:cubicBezTo>
                  <a:cubicBezTo>
                    <a:pt x="185" y="447"/>
                    <a:pt x="146" y="436"/>
                    <a:pt x="112" y="417"/>
                  </a:cubicBezTo>
                  <a:cubicBezTo>
                    <a:pt x="78" y="397"/>
                    <a:pt x="50" y="370"/>
                    <a:pt x="30" y="336"/>
                  </a:cubicBezTo>
                  <a:cubicBezTo>
                    <a:pt x="10" y="301"/>
                    <a:pt x="0" y="263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8002852" y="346684"/>
              <a:ext cx="35927" cy="36008"/>
            </a:xfrm>
            <a:custGeom>
              <a:avLst/>
              <a:gdLst/>
              <a:ahLst/>
              <a:cxnLst/>
              <a:rect l="l" t="t" r="r" b="b"/>
              <a:pathLst>
                <a:path w="448" h="449" extrusionOk="0">
                  <a:moveTo>
                    <a:pt x="0" y="224"/>
                  </a:moveTo>
                  <a:cubicBezTo>
                    <a:pt x="0" y="185"/>
                    <a:pt x="10" y="146"/>
                    <a:pt x="30" y="112"/>
                  </a:cubicBezTo>
                  <a:cubicBezTo>
                    <a:pt x="49" y="78"/>
                    <a:pt x="77" y="49"/>
                    <a:pt x="112" y="30"/>
                  </a:cubicBezTo>
                  <a:cubicBezTo>
                    <a:pt x="146" y="10"/>
                    <a:pt x="183" y="0"/>
                    <a:pt x="223" y="0"/>
                  </a:cubicBezTo>
                  <a:cubicBezTo>
                    <a:pt x="262" y="0"/>
                    <a:pt x="301" y="10"/>
                    <a:pt x="335" y="30"/>
                  </a:cubicBezTo>
                  <a:cubicBezTo>
                    <a:pt x="369" y="49"/>
                    <a:pt x="397" y="78"/>
                    <a:pt x="417" y="112"/>
                  </a:cubicBezTo>
                  <a:cubicBezTo>
                    <a:pt x="436" y="146"/>
                    <a:pt x="447" y="184"/>
                    <a:pt x="447" y="224"/>
                  </a:cubicBezTo>
                  <a:cubicBezTo>
                    <a:pt x="447" y="263"/>
                    <a:pt x="436" y="302"/>
                    <a:pt x="417" y="336"/>
                  </a:cubicBezTo>
                  <a:cubicBezTo>
                    <a:pt x="397" y="370"/>
                    <a:pt x="369" y="398"/>
                    <a:pt x="335" y="418"/>
                  </a:cubicBezTo>
                  <a:cubicBezTo>
                    <a:pt x="301" y="438"/>
                    <a:pt x="263" y="448"/>
                    <a:pt x="223" y="448"/>
                  </a:cubicBezTo>
                  <a:cubicBezTo>
                    <a:pt x="184" y="448"/>
                    <a:pt x="146" y="438"/>
                    <a:pt x="112" y="418"/>
                  </a:cubicBezTo>
                  <a:cubicBezTo>
                    <a:pt x="77" y="398"/>
                    <a:pt x="49" y="370"/>
                    <a:pt x="30" y="336"/>
                  </a:cubicBezTo>
                  <a:cubicBezTo>
                    <a:pt x="10" y="302"/>
                    <a:pt x="0" y="264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8144475" y="408675"/>
              <a:ext cx="443664" cy="443610"/>
            </a:xfrm>
            <a:prstGeom prst="irregularSeal1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580" name="Google Shape;580;p32"/>
          <p:cNvGrpSpPr/>
          <p:nvPr/>
        </p:nvGrpSpPr>
        <p:grpSpPr>
          <a:xfrm>
            <a:off x="8051889" y="156042"/>
            <a:ext cx="757774" cy="766911"/>
            <a:chOff x="8002852" y="219654"/>
            <a:chExt cx="757774" cy="766911"/>
          </a:xfrm>
        </p:grpSpPr>
        <p:sp>
          <p:nvSpPr>
            <p:cNvPr id="581" name="Google Shape;581;p32"/>
            <p:cNvSpPr/>
            <p:nvPr/>
          </p:nvSpPr>
          <p:spPr>
            <a:xfrm>
              <a:off x="8146163" y="285495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2"/>
                  </a:moveTo>
                  <a:cubicBezTo>
                    <a:pt x="0" y="447"/>
                    <a:pt x="24" y="353"/>
                    <a:pt x="72" y="271"/>
                  </a:cubicBezTo>
                  <a:cubicBezTo>
                    <a:pt x="119" y="189"/>
                    <a:pt x="188" y="120"/>
                    <a:pt x="271" y="73"/>
                  </a:cubicBezTo>
                  <a:cubicBezTo>
                    <a:pt x="353" y="25"/>
                    <a:pt x="446" y="0"/>
                    <a:pt x="541" y="0"/>
                  </a:cubicBezTo>
                  <a:cubicBezTo>
                    <a:pt x="636" y="0"/>
                    <a:pt x="730" y="25"/>
                    <a:pt x="812" y="73"/>
                  </a:cubicBezTo>
                  <a:cubicBezTo>
                    <a:pt x="894" y="120"/>
                    <a:pt x="962" y="189"/>
                    <a:pt x="1010" y="271"/>
                  </a:cubicBezTo>
                  <a:cubicBezTo>
                    <a:pt x="1057" y="353"/>
                    <a:pt x="1083" y="447"/>
                    <a:pt x="1083" y="542"/>
                  </a:cubicBezTo>
                  <a:cubicBezTo>
                    <a:pt x="1083" y="637"/>
                    <a:pt x="1057" y="730"/>
                    <a:pt x="1010" y="813"/>
                  </a:cubicBezTo>
                  <a:cubicBezTo>
                    <a:pt x="962" y="895"/>
                    <a:pt x="894" y="963"/>
                    <a:pt x="812" y="1011"/>
                  </a:cubicBezTo>
                  <a:cubicBezTo>
                    <a:pt x="730" y="1058"/>
                    <a:pt x="636" y="1083"/>
                    <a:pt x="541" y="1083"/>
                  </a:cubicBezTo>
                  <a:cubicBezTo>
                    <a:pt x="446" y="1083"/>
                    <a:pt x="353" y="1058"/>
                    <a:pt x="271" y="1011"/>
                  </a:cubicBezTo>
                  <a:cubicBezTo>
                    <a:pt x="188" y="963"/>
                    <a:pt x="119" y="895"/>
                    <a:pt x="72" y="813"/>
                  </a:cubicBezTo>
                  <a:cubicBezTo>
                    <a:pt x="24" y="730"/>
                    <a:pt x="0" y="637"/>
                    <a:pt x="0" y="5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8570000" y="774849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1"/>
                  </a:moveTo>
                  <a:cubicBezTo>
                    <a:pt x="0" y="446"/>
                    <a:pt x="25" y="352"/>
                    <a:pt x="73" y="270"/>
                  </a:cubicBezTo>
                  <a:cubicBezTo>
                    <a:pt x="120" y="187"/>
                    <a:pt x="188" y="119"/>
                    <a:pt x="271" y="72"/>
                  </a:cubicBezTo>
                  <a:cubicBezTo>
                    <a:pt x="353" y="24"/>
                    <a:pt x="446" y="0"/>
                    <a:pt x="542" y="0"/>
                  </a:cubicBezTo>
                  <a:cubicBezTo>
                    <a:pt x="637" y="0"/>
                    <a:pt x="729" y="24"/>
                    <a:pt x="812" y="72"/>
                  </a:cubicBezTo>
                  <a:cubicBezTo>
                    <a:pt x="894" y="119"/>
                    <a:pt x="963" y="187"/>
                    <a:pt x="1011" y="270"/>
                  </a:cubicBezTo>
                  <a:cubicBezTo>
                    <a:pt x="1058" y="352"/>
                    <a:pt x="1083" y="446"/>
                    <a:pt x="1083" y="541"/>
                  </a:cubicBezTo>
                  <a:cubicBezTo>
                    <a:pt x="1083" y="636"/>
                    <a:pt x="1058" y="730"/>
                    <a:pt x="1011" y="812"/>
                  </a:cubicBezTo>
                  <a:cubicBezTo>
                    <a:pt x="963" y="894"/>
                    <a:pt x="895" y="962"/>
                    <a:pt x="812" y="1010"/>
                  </a:cubicBezTo>
                  <a:cubicBezTo>
                    <a:pt x="730" y="1057"/>
                    <a:pt x="637" y="1083"/>
                    <a:pt x="542" y="1083"/>
                  </a:cubicBezTo>
                  <a:cubicBezTo>
                    <a:pt x="446" y="1083"/>
                    <a:pt x="353" y="1057"/>
                    <a:pt x="271" y="1010"/>
                  </a:cubicBezTo>
                  <a:cubicBezTo>
                    <a:pt x="188" y="962"/>
                    <a:pt x="120" y="894"/>
                    <a:pt x="73" y="812"/>
                  </a:cubicBezTo>
                  <a:cubicBezTo>
                    <a:pt x="25" y="730"/>
                    <a:pt x="0" y="636"/>
                    <a:pt x="0" y="5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8713070" y="861620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7" y="103"/>
                    <a:pt x="553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3" y="444"/>
                  </a:cubicBezTo>
                  <a:cubicBezTo>
                    <a:pt x="527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8096922" y="219654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6" y="103"/>
                    <a:pt x="552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2" y="444"/>
                  </a:cubicBezTo>
                  <a:cubicBezTo>
                    <a:pt x="526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656853" y="950638"/>
              <a:ext cx="36008" cy="35927"/>
            </a:xfrm>
            <a:custGeom>
              <a:avLst/>
              <a:gdLst/>
              <a:ahLst/>
              <a:cxnLst/>
              <a:rect l="l" t="t" r="r" b="b"/>
              <a:pathLst>
                <a:path w="449" h="448" extrusionOk="0">
                  <a:moveTo>
                    <a:pt x="0" y="224"/>
                  </a:moveTo>
                  <a:cubicBezTo>
                    <a:pt x="0" y="184"/>
                    <a:pt x="10" y="146"/>
                    <a:pt x="30" y="112"/>
                  </a:cubicBezTo>
                  <a:cubicBezTo>
                    <a:pt x="50" y="78"/>
                    <a:pt x="78" y="49"/>
                    <a:pt x="112" y="30"/>
                  </a:cubicBezTo>
                  <a:cubicBezTo>
                    <a:pt x="146" y="10"/>
                    <a:pt x="185" y="0"/>
                    <a:pt x="224" y="0"/>
                  </a:cubicBezTo>
                  <a:cubicBezTo>
                    <a:pt x="263" y="0"/>
                    <a:pt x="302" y="10"/>
                    <a:pt x="336" y="30"/>
                  </a:cubicBezTo>
                  <a:cubicBezTo>
                    <a:pt x="370" y="49"/>
                    <a:pt x="398" y="78"/>
                    <a:pt x="418" y="112"/>
                  </a:cubicBezTo>
                  <a:cubicBezTo>
                    <a:pt x="437" y="146"/>
                    <a:pt x="448" y="184"/>
                    <a:pt x="448" y="224"/>
                  </a:cubicBezTo>
                  <a:cubicBezTo>
                    <a:pt x="448" y="263"/>
                    <a:pt x="437" y="301"/>
                    <a:pt x="418" y="336"/>
                  </a:cubicBezTo>
                  <a:cubicBezTo>
                    <a:pt x="398" y="370"/>
                    <a:pt x="370" y="398"/>
                    <a:pt x="336" y="417"/>
                  </a:cubicBezTo>
                  <a:cubicBezTo>
                    <a:pt x="302" y="437"/>
                    <a:pt x="263" y="447"/>
                    <a:pt x="224" y="447"/>
                  </a:cubicBezTo>
                  <a:cubicBezTo>
                    <a:pt x="185" y="447"/>
                    <a:pt x="146" y="436"/>
                    <a:pt x="112" y="417"/>
                  </a:cubicBezTo>
                  <a:cubicBezTo>
                    <a:pt x="78" y="397"/>
                    <a:pt x="50" y="370"/>
                    <a:pt x="30" y="336"/>
                  </a:cubicBezTo>
                  <a:cubicBezTo>
                    <a:pt x="10" y="301"/>
                    <a:pt x="0" y="263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002852" y="346684"/>
              <a:ext cx="35927" cy="36008"/>
            </a:xfrm>
            <a:custGeom>
              <a:avLst/>
              <a:gdLst/>
              <a:ahLst/>
              <a:cxnLst/>
              <a:rect l="l" t="t" r="r" b="b"/>
              <a:pathLst>
                <a:path w="448" h="449" extrusionOk="0">
                  <a:moveTo>
                    <a:pt x="0" y="224"/>
                  </a:moveTo>
                  <a:cubicBezTo>
                    <a:pt x="0" y="185"/>
                    <a:pt x="10" y="146"/>
                    <a:pt x="30" y="112"/>
                  </a:cubicBezTo>
                  <a:cubicBezTo>
                    <a:pt x="49" y="78"/>
                    <a:pt x="77" y="49"/>
                    <a:pt x="112" y="30"/>
                  </a:cubicBezTo>
                  <a:cubicBezTo>
                    <a:pt x="146" y="10"/>
                    <a:pt x="183" y="0"/>
                    <a:pt x="223" y="0"/>
                  </a:cubicBezTo>
                  <a:cubicBezTo>
                    <a:pt x="262" y="0"/>
                    <a:pt x="301" y="10"/>
                    <a:pt x="335" y="30"/>
                  </a:cubicBezTo>
                  <a:cubicBezTo>
                    <a:pt x="369" y="49"/>
                    <a:pt x="397" y="78"/>
                    <a:pt x="417" y="112"/>
                  </a:cubicBezTo>
                  <a:cubicBezTo>
                    <a:pt x="436" y="146"/>
                    <a:pt x="447" y="184"/>
                    <a:pt x="447" y="224"/>
                  </a:cubicBezTo>
                  <a:cubicBezTo>
                    <a:pt x="447" y="263"/>
                    <a:pt x="436" y="302"/>
                    <a:pt x="417" y="336"/>
                  </a:cubicBezTo>
                  <a:cubicBezTo>
                    <a:pt x="397" y="370"/>
                    <a:pt x="369" y="398"/>
                    <a:pt x="335" y="418"/>
                  </a:cubicBezTo>
                  <a:cubicBezTo>
                    <a:pt x="301" y="438"/>
                    <a:pt x="263" y="448"/>
                    <a:pt x="223" y="448"/>
                  </a:cubicBezTo>
                  <a:cubicBezTo>
                    <a:pt x="184" y="448"/>
                    <a:pt x="146" y="438"/>
                    <a:pt x="112" y="418"/>
                  </a:cubicBezTo>
                  <a:cubicBezTo>
                    <a:pt x="77" y="398"/>
                    <a:pt x="49" y="370"/>
                    <a:pt x="30" y="336"/>
                  </a:cubicBezTo>
                  <a:cubicBezTo>
                    <a:pt x="10" y="302"/>
                    <a:pt x="0" y="264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144475" y="408675"/>
              <a:ext cx="443664" cy="443610"/>
            </a:xfrm>
            <a:prstGeom prst="irregularSeal1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sp>
        <p:nvSpPr>
          <p:cNvPr id="2" name="Google Shape;561;p32">
            <a:extLst>
              <a:ext uri="{FF2B5EF4-FFF2-40B4-BE49-F238E27FC236}">
                <a16:creationId xmlns:a16="http://schemas.microsoft.com/office/drawing/2014/main" xmlns="" id="{5681ECFE-4E93-B8B7-CD11-6EFC98FBE941}"/>
              </a:ext>
            </a:extLst>
          </p:cNvPr>
          <p:cNvSpPr txBox="1">
            <a:spLocks/>
          </p:cNvSpPr>
          <p:nvPr/>
        </p:nvSpPr>
        <p:spPr>
          <a:xfrm>
            <a:off x="2354833" y="2824405"/>
            <a:ext cx="2925901" cy="969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6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utfit"/>
              <a:buNone/>
              <a:defRPr sz="18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utfit"/>
              <a:buNone/>
              <a:defRPr sz="18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utfit"/>
              <a:buNone/>
              <a:defRPr sz="18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utfit"/>
              <a:buNone/>
              <a:defRPr sz="18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utfit"/>
              <a:buNone/>
              <a:defRPr sz="18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utfit"/>
              <a:buNone/>
              <a:defRPr sz="18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utfit"/>
              <a:buNone/>
              <a:defRPr sz="18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utfit"/>
              <a:buNone/>
              <a:defRPr sz="18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 algn="r"/>
            <a:r>
              <a:rPr lang="en-US" dirty="0"/>
              <a:t>A </a:t>
            </a:r>
            <a:r>
              <a:rPr lang="en-US" dirty="0" err="1"/>
              <a:t>elaborat</a:t>
            </a:r>
            <a:r>
              <a:rPr lang="en-US" dirty="0"/>
              <a:t>: </a:t>
            </a:r>
            <a:r>
              <a:rPr lang="en-US" dirty="0" err="1"/>
              <a:t>Pîslaru</a:t>
            </a:r>
            <a:r>
              <a:rPr lang="en-US" dirty="0"/>
              <a:t> </a:t>
            </a:r>
            <a:r>
              <a:rPr lang="en-US" dirty="0" err="1"/>
              <a:t>Laurenția</a:t>
            </a:r>
            <a:endParaRPr lang="en-US" dirty="0"/>
          </a:p>
          <a:p>
            <a:pPr marL="0" indent="0" algn="r"/>
            <a:r>
              <a:rPr lang="en-US" dirty="0" err="1"/>
              <a:t>Coordonator</a:t>
            </a:r>
            <a:r>
              <a:rPr lang="en-US" dirty="0"/>
              <a:t>: </a:t>
            </a:r>
            <a:r>
              <a:rPr lang="en-US" dirty="0" err="1"/>
              <a:t>Sârcu</a:t>
            </a:r>
            <a:r>
              <a:rPr lang="en-US" dirty="0"/>
              <a:t> Diana</a:t>
            </a:r>
          </a:p>
          <a:p>
            <a:pPr marL="0" indent="0" algn="r"/>
            <a:r>
              <a:rPr lang="en-US" dirty="0"/>
              <a:t>dr. hab.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drept</a:t>
            </a:r>
            <a:r>
              <a:rPr lang="en-US" dirty="0"/>
              <a:t>, conf. univ.</a:t>
            </a:r>
          </a:p>
        </p:txBody>
      </p:sp>
      <p:sp>
        <p:nvSpPr>
          <p:cNvPr id="3" name="Google Shape;561;p32">
            <a:extLst>
              <a:ext uri="{FF2B5EF4-FFF2-40B4-BE49-F238E27FC236}">
                <a16:creationId xmlns:a16="http://schemas.microsoft.com/office/drawing/2014/main" xmlns="" id="{C197E090-BB87-A906-8509-E965CE25F192}"/>
              </a:ext>
            </a:extLst>
          </p:cNvPr>
          <p:cNvSpPr txBox="1">
            <a:spLocks/>
          </p:cNvSpPr>
          <p:nvPr/>
        </p:nvSpPr>
        <p:spPr>
          <a:xfrm>
            <a:off x="1677804" y="4708084"/>
            <a:ext cx="1569376" cy="40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6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utfit"/>
              <a:buNone/>
              <a:defRPr sz="18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utfit"/>
              <a:buNone/>
              <a:defRPr sz="18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utfit"/>
              <a:buNone/>
              <a:defRPr sz="18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utfit"/>
              <a:buNone/>
              <a:defRPr sz="18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utfit"/>
              <a:buNone/>
              <a:defRPr sz="18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utfit"/>
              <a:buNone/>
              <a:defRPr sz="18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utfit"/>
              <a:buNone/>
              <a:defRPr sz="18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utfit"/>
              <a:buNone/>
              <a:defRPr sz="18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/>
            <a:r>
              <a:rPr lang="en-US" dirty="0" err="1"/>
              <a:t>Chișinău</a:t>
            </a:r>
            <a:r>
              <a:rPr lang="en-US" dirty="0"/>
              <a:t>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0"/>
          <p:cNvSpPr txBox="1">
            <a:spLocks noGrp="1"/>
          </p:cNvSpPr>
          <p:nvPr>
            <p:ph type="title"/>
          </p:nvPr>
        </p:nvSpPr>
        <p:spPr>
          <a:xfrm>
            <a:off x="1511085" y="84339"/>
            <a:ext cx="5610084" cy="10060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2400" i="0" u="none" strike="noStrike" dirty="0" err="1">
                <a:effectLst/>
                <a:latin typeface="Linux Libertine"/>
              </a:rPr>
              <a:t>Bombardamentele</a:t>
            </a:r>
            <a:r>
              <a:rPr lang="en-US" sz="2400" i="0" u="none" strike="noStrike" dirty="0">
                <a:effectLst/>
                <a:latin typeface="Linux Libertine"/>
              </a:rPr>
              <a:t> </a:t>
            </a:r>
            <a:r>
              <a:rPr lang="en-US" sz="2400" i="0" u="none" strike="noStrike" dirty="0" err="1">
                <a:effectLst/>
                <a:latin typeface="Linux Libertine"/>
              </a:rPr>
              <a:t>atomice</a:t>
            </a:r>
            <a:r>
              <a:rPr lang="en-US" sz="2400" i="0" u="none" strike="noStrike" dirty="0">
                <a:effectLst/>
                <a:latin typeface="Linux Libertine"/>
              </a:rPr>
              <a:t> de la Hiroshima </a:t>
            </a:r>
            <a:r>
              <a:rPr lang="en-US" sz="2400" i="0" u="none" strike="noStrike" dirty="0" err="1">
                <a:effectLst/>
                <a:latin typeface="Linux Libertine"/>
              </a:rPr>
              <a:t>și</a:t>
            </a:r>
            <a:r>
              <a:rPr lang="en-US" sz="2400" i="0" u="none" strike="noStrike" dirty="0">
                <a:effectLst/>
                <a:latin typeface="Linux Libertine"/>
              </a:rPr>
              <a:t> Nagasaki</a:t>
            </a:r>
            <a:endParaRPr lang="ro-RO" sz="3600" dirty="0"/>
          </a:p>
        </p:txBody>
      </p:sp>
      <p:sp>
        <p:nvSpPr>
          <p:cNvPr id="742" name="Google Shape;742;p40"/>
          <p:cNvSpPr txBox="1">
            <a:spLocks noGrp="1"/>
          </p:cNvSpPr>
          <p:nvPr>
            <p:ph type="subTitle" idx="1"/>
          </p:nvPr>
        </p:nvSpPr>
        <p:spPr>
          <a:xfrm>
            <a:off x="340577" y="957259"/>
            <a:ext cx="8398699" cy="12150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Bombardamentele</a:t>
            </a:r>
            <a:r>
              <a:rPr lang="en-US" b="1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atomice</a:t>
            </a:r>
            <a:r>
              <a:rPr lang="en-US" b="1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 la Hiroshima </a:t>
            </a:r>
            <a:r>
              <a:rPr lang="en-US" b="1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b="1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Nagasaki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au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constat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în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două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3" tooltip="Atac nuclear"/>
              </a:rPr>
              <a:t>atacuri nucleare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implicând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aruncarea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două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4" tooltip="Bombă atomică"/>
              </a:rPr>
              <a:t>bombe atomice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produse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5" tooltip="Statele Unite ale Americii"/>
              </a:rPr>
              <a:t>Statele Unite ale Americii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asupra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două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orașe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din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6" tooltip="Imperiul Japonez"/>
              </a:rPr>
              <a:t>Japonia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7" tooltip="Hiroshima"/>
              </a:rPr>
              <a:t>Hiroshima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8" tooltip="Nagasaki"/>
              </a:rPr>
              <a:t>Nagasaki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la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sfârșitul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celui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de-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9" tooltip="Al Doilea Război Mondial"/>
              </a:rPr>
              <a:t>Al doilea război mondial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momentul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lansării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celor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două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bombe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atomice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deși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războiul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din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10" tooltip="Europa"/>
              </a:rPr>
              <a:t>Europa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se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terminase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prin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capitularea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necondiționată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11" tooltip="Germania Nazistă"/>
              </a:rPr>
              <a:t>Germaniei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12" tooltip="Japonia"/>
              </a:rPr>
              <a:t>Japonia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13" tooltip="SUA"/>
              </a:rPr>
              <a:t>Statele Unite ale Americii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se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aflau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încă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în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stare de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război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  <a:endParaRPr dirty="0"/>
          </a:p>
        </p:txBody>
      </p:sp>
      <p:grpSp>
        <p:nvGrpSpPr>
          <p:cNvPr id="744" name="Google Shape;744;p40"/>
          <p:cNvGrpSpPr/>
          <p:nvPr/>
        </p:nvGrpSpPr>
        <p:grpSpPr>
          <a:xfrm flipH="1">
            <a:off x="287072" y="108083"/>
            <a:ext cx="852572" cy="862928"/>
            <a:chOff x="8002852" y="219654"/>
            <a:chExt cx="757774" cy="766911"/>
          </a:xfrm>
        </p:grpSpPr>
        <p:sp>
          <p:nvSpPr>
            <p:cNvPr id="745" name="Google Shape;745;p40"/>
            <p:cNvSpPr/>
            <p:nvPr/>
          </p:nvSpPr>
          <p:spPr>
            <a:xfrm>
              <a:off x="8146163" y="285495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2"/>
                  </a:moveTo>
                  <a:cubicBezTo>
                    <a:pt x="0" y="447"/>
                    <a:pt x="24" y="353"/>
                    <a:pt x="72" y="271"/>
                  </a:cubicBezTo>
                  <a:cubicBezTo>
                    <a:pt x="119" y="189"/>
                    <a:pt x="188" y="120"/>
                    <a:pt x="271" y="73"/>
                  </a:cubicBezTo>
                  <a:cubicBezTo>
                    <a:pt x="353" y="25"/>
                    <a:pt x="446" y="0"/>
                    <a:pt x="541" y="0"/>
                  </a:cubicBezTo>
                  <a:cubicBezTo>
                    <a:pt x="636" y="0"/>
                    <a:pt x="730" y="25"/>
                    <a:pt x="812" y="73"/>
                  </a:cubicBezTo>
                  <a:cubicBezTo>
                    <a:pt x="894" y="120"/>
                    <a:pt x="962" y="189"/>
                    <a:pt x="1010" y="271"/>
                  </a:cubicBezTo>
                  <a:cubicBezTo>
                    <a:pt x="1057" y="353"/>
                    <a:pt x="1083" y="447"/>
                    <a:pt x="1083" y="542"/>
                  </a:cubicBezTo>
                  <a:cubicBezTo>
                    <a:pt x="1083" y="637"/>
                    <a:pt x="1057" y="730"/>
                    <a:pt x="1010" y="813"/>
                  </a:cubicBezTo>
                  <a:cubicBezTo>
                    <a:pt x="962" y="895"/>
                    <a:pt x="894" y="963"/>
                    <a:pt x="812" y="1011"/>
                  </a:cubicBezTo>
                  <a:cubicBezTo>
                    <a:pt x="730" y="1058"/>
                    <a:pt x="636" y="1083"/>
                    <a:pt x="541" y="1083"/>
                  </a:cubicBezTo>
                  <a:cubicBezTo>
                    <a:pt x="446" y="1083"/>
                    <a:pt x="353" y="1058"/>
                    <a:pt x="271" y="1011"/>
                  </a:cubicBezTo>
                  <a:cubicBezTo>
                    <a:pt x="188" y="963"/>
                    <a:pt x="119" y="895"/>
                    <a:pt x="72" y="813"/>
                  </a:cubicBezTo>
                  <a:cubicBezTo>
                    <a:pt x="24" y="730"/>
                    <a:pt x="0" y="637"/>
                    <a:pt x="0" y="5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8570000" y="774849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1"/>
                  </a:moveTo>
                  <a:cubicBezTo>
                    <a:pt x="0" y="446"/>
                    <a:pt x="25" y="352"/>
                    <a:pt x="73" y="270"/>
                  </a:cubicBezTo>
                  <a:cubicBezTo>
                    <a:pt x="120" y="187"/>
                    <a:pt x="188" y="119"/>
                    <a:pt x="271" y="72"/>
                  </a:cubicBezTo>
                  <a:cubicBezTo>
                    <a:pt x="353" y="24"/>
                    <a:pt x="446" y="0"/>
                    <a:pt x="542" y="0"/>
                  </a:cubicBezTo>
                  <a:cubicBezTo>
                    <a:pt x="637" y="0"/>
                    <a:pt x="729" y="24"/>
                    <a:pt x="812" y="72"/>
                  </a:cubicBezTo>
                  <a:cubicBezTo>
                    <a:pt x="894" y="119"/>
                    <a:pt x="963" y="187"/>
                    <a:pt x="1011" y="270"/>
                  </a:cubicBezTo>
                  <a:cubicBezTo>
                    <a:pt x="1058" y="352"/>
                    <a:pt x="1083" y="446"/>
                    <a:pt x="1083" y="541"/>
                  </a:cubicBezTo>
                  <a:cubicBezTo>
                    <a:pt x="1083" y="636"/>
                    <a:pt x="1058" y="730"/>
                    <a:pt x="1011" y="812"/>
                  </a:cubicBezTo>
                  <a:cubicBezTo>
                    <a:pt x="963" y="894"/>
                    <a:pt x="895" y="962"/>
                    <a:pt x="812" y="1010"/>
                  </a:cubicBezTo>
                  <a:cubicBezTo>
                    <a:pt x="730" y="1057"/>
                    <a:pt x="637" y="1083"/>
                    <a:pt x="542" y="1083"/>
                  </a:cubicBezTo>
                  <a:cubicBezTo>
                    <a:pt x="446" y="1083"/>
                    <a:pt x="353" y="1057"/>
                    <a:pt x="271" y="1010"/>
                  </a:cubicBezTo>
                  <a:cubicBezTo>
                    <a:pt x="188" y="962"/>
                    <a:pt x="120" y="894"/>
                    <a:pt x="73" y="812"/>
                  </a:cubicBezTo>
                  <a:cubicBezTo>
                    <a:pt x="25" y="730"/>
                    <a:pt x="0" y="636"/>
                    <a:pt x="0" y="5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8713070" y="861620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7" y="103"/>
                    <a:pt x="553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3" y="444"/>
                  </a:cubicBezTo>
                  <a:cubicBezTo>
                    <a:pt x="527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8096922" y="219654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6" y="103"/>
                    <a:pt x="552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2" y="444"/>
                  </a:cubicBezTo>
                  <a:cubicBezTo>
                    <a:pt x="526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8656853" y="950638"/>
              <a:ext cx="36008" cy="35927"/>
            </a:xfrm>
            <a:custGeom>
              <a:avLst/>
              <a:gdLst/>
              <a:ahLst/>
              <a:cxnLst/>
              <a:rect l="l" t="t" r="r" b="b"/>
              <a:pathLst>
                <a:path w="449" h="448" extrusionOk="0">
                  <a:moveTo>
                    <a:pt x="0" y="224"/>
                  </a:moveTo>
                  <a:cubicBezTo>
                    <a:pt x="0" y="184"/>
                    <a:pt x="10" y="146"/>
                    <a:pt x="30" y="112"/>
                  </a:cubicBezTo>
                  <a:cubicBezTo>
                    <a:pt x="50" y="78"/>
                    <a:pt x="78" y="49"/>
                    <a:pt x="112" y="30"/>
                  </a:cubicBezTo>
                  <a:cubicBezTo>
                    <a:pt x="146" y="10"/>
                    <a:pt x="185" y="0"/>
                    <a:pt x="224" y="0"/>
                  </a:cubicBezTo>
                  <a:cubicBezTo>
                    <a:pt x="263" y="0"/>
                    <a:pt x="302" y="10"/>
                    <a:pt x="336" y="30"/>
                  </a:cubicBezTo>
                  <a:cubicBezTo>
                    <a:pt x="370" y="49"/>
                    <a:pt x="398" y="78"/>
                    <a:pt x="418" y="112"/>
                  </a:cubicBezTo>
                  <a:cubicBezTo>
                    <a:pt x="437" y="146"/>
                    <a:pt x="448" y="184"/>
                    <a:pt x="448" y="224"/>
                  </a:cubicBezTo>
                  <a:cubicBezTo>
                    <a:pt x="448" y="263"/>
                    <a:pt x="437" y="301"/>
                    <a:pt x="418" y="336"/>
                  </a:cubicBezTo>
                  <a:cubicBezTo>
                    <a:pt x="398" y="370"/>
                    <a:pt x="370" y="398"/>
                    <a:pt x="336" y="417"/>
                  </a:cubicBezTo>
                  <a:cubicBezTo>
                    <a:pt x="302" y="437"/>
                    <a:pt x="263" y="447"/>
                    <a:pt x="224" y="447"/>
                  </a:cubicBezTo>
                  <a:cubicBezTo>
                    <a:pt x="185" y="447"/>
                    <a:pt x="146" y="436"/>
                    <a:pt x="112" y="417"/>
                  </a:cubicBezTo>
                  <a:cubicBezTo>
                    <a:pt x="78" y="397"/>
                    <a:pt x="50" y="370"/>
                    <a:pt x="30" y="336"/>
                  </a:cubicBezTo>
                  <a:cubicBezTo>
                    <a:pt x="10" y="301"/>
                    <a:pt x="0" y="263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8002852" y="346684"/>
              <a:ext cx="35927" cy="36008"/>
            </a:xfrm>
            <a:custGeom>
              <a:avLst/>
              <a:gdLst/>
              <a:ahLst/>
              <a:cxnLst/>
              <a:rect l="l" t="t" r="r" b="b"/>
              <a:pathLst>
                <a:path w="448" h="449" extrusionOk="0">
                  <a:moveTo>
                    <a:pt x="0" y="224"/>
                  </a:moveTo>
                  <a:cubicBezTo>
                    <a:pt x="0" y="185"/>
                    <a:pt x="10" y="146"/>
                    <a:pt x="30" y="112"/>
                  </a:cubicBezTo>
                  <a:cubicBezTo>
                    <a:pt x="49" y="78"/>
                    <a:pt x="77" y="49"/>
                    <a:pt x="112" y="30"/>
                  </a:cubicBezTo>
                  <a:cubicBezTo>
                    <a:pt x="146" y="10"/>
                    <a:pt x="183" y="0"/>
                    <a:pt x="223" y="0"/>
                  </a:cubicBezTo>
                  <a:cubicBezTo>
                    <a:pt x="262" y="0"/>
                    <a:pt x="301" y="10"/>
                    <a:pt x="335" y="30"/>
                  </a:cubicBezTo>
                  <a:cubicBezTo>
                    <a:pt x="369" y="49"/>
                    <a:pt x="397" y="78"/>
                    <a:pt x="417" y="112"/>
                  </a:cubicBezTo>
                  <a:cubicBezTo>
                    <a:pt x="436" y="146"/>
                    <a:pt x="447" y="184"/>
                    <a:pt x="447" y="224"/>
                  </a:cubicBezTo>
                  <a:cubicBezTo>
                    <a:pt x="447" y="263"/>
                    <a:pt x="436" y="302"/>
                    <a:pt x="417" y="336"/>
                  </a:cubicBezTo>
                  <a:cubicBezTo>
                    <a:pt x="397" y="370"/>
                    <a:pt x="369" y="398"/>
                    <a:pt x="335" y="418"/>
                  </a:cubicBezTo>
                  <a:cubicBezTo>
                    <a:pt x="301" y="438"/>
                    <a:pt x="263" y="448"/>
                    <a:pt x="223" y="448"/>
                  </a:cubicBezTo>
                  <a:cubicBezTo>
                    <a:pt x="184" y="448"/>
                    <a:pt x="146" y="438"/>
                    <a:pt x="112" y="418"/>
                  </a:cubicBezTo>
                  <a:cubicBezTo>
                    <a:pt x="77" y="398"/>
                    <a:pt x="49" y="370"/>
                    <a:pt x="30" y="336"/>
                  </a:cubicBezTo>
                  <a:cubicBezTo>
                    <a:pt x="10" y="302"/>
                    <a:pt x="0" y="264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8144475" y="408675"/>
              <a:ext cx="443664" cy="443610"/>
            </a:xfrm>
            <a:prstGeom prst="irregularSeal1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sp>
        <p:nvSpPr>
          <p:cNvPr id="6" name="Google Shape;742;p40">
            <a:extLst>
              <a:ext uri="{FF2B5EF4-FFF2-40B4-BE49-F238E27FC236}">
                <a16:creationId xmlns:a16="http://schemas.microsoft.com/office/drawing/2014/main" xmlns="" id="{B8B4D24C-ACBE-E282-5607-160B1BD9E99C}"/>
              </a:ext>
            </a:extLst>
          </p:cNvPr>
          <p:cNvSpPr txBox="1">
            <a:spLocks/>
          </p:cNvSpPr>
          <p:nvPr/>
        </p:nvSpPr>
        <p:spPr>
          <a:xfrm>
            <a:off x="565115" y="2905931"/>
            <a:ext cx="2340817" cy="15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/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14" tooltip="6 august"/>
              </a:rPr>
              <a:t>6 august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15" tooltip="1945"/>
              </a:rPr>
              <a:t>1945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bomba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atomică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cunoscută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ca "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16" tooltip="Little Boy"/>
              </a:rPr>
              <a:t>Little Boy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" a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fost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aruncată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deasupra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orașului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Hiroshima.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6DDA94-A106-2A11-10B2-56BBDCD6547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05932" y="2240354"/>
            <a:ext cx="1666068" cy="2818807"/>
          </a:xfrm>
          <a:prstGeom prst="rect">
            <a:avLst/>
          </a:prstGeom>
        </p:spPr>
      </p:pic>
      <p:sp>
        <p:nvSpPr>
          <p:cNvPr id="9" name="Google Shape;742;p40">
            <a:extLst>
              <a:ext uri="{FF2B5EF4-FFF2-40B4-BE49-F238E27FC236}">
                <a16:creationId xmlns:a16="http://schemas.microsoft.com/office/drawing/2014/main" xmlns="" id="{B1BAA456-36E1-12F9-64C1-C34603129F86}"/>
              </a:ext>
            </a:extLst>
          </p:cNvPr>
          <p:cNvSpPr txBox="1">
            <a:spLocks/>
          </p:cNvSpPr>
          <p:nvPr/>
        </p:nvSpPr>
        <p:spPr>
          <a:xfrm>
            <a:off x="4700579" y="2905931"/>
            <a:ext cx="2340817" cy="15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/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L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18" tooltip="9 august"/>
              </a:rPr>
              <a:t>9 august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15" tooltip="1945"/>
              </a:rPr>
              <a:t>1945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cea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de-a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doua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bombă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atomică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cunoscută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ca "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19" tooltip="Fat Man"/>
              </a:rPr>
              <a:t>Fat Man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", a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fost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detonată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deasupra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orașului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8" tooltip="Nagasaki"/>
              </a:rPr>
              <a:t>Nagasaki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BF0FBF7-BE3D-40C3-E6E0-F04BF723B50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21169" y="2309634"/>
            <a:ext cx="1402899" cy="27590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0"/>
          <p:cNvSpPr txBox="1">
            <a:spLocks noGrp="1"/>
          </p:cNvSpPr>
          <p:nvPr>
            <p:ph type="title"/>
          </p:nvPr>
        </p:nvSpPr>
        <p:spPr>
          <a:xfrm>
            <a:off x="1559346" y="161593"/>
            <a:ext cx="5561823" cy="6409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1800" i="0" u="none" strike="noStrike" dirty="0">
                <a:solidFill>
                  <a:srgbClr val="101418"/>
                </a:solidFill>
                <a:effectLst/>
                <a:latin typeface="Linux Libertine"/>
              </a:rPr>
              <a:t>Motive </a:t>
            </a:r>
            <a:r>
              <a:rPr lang="en-US" sz="1800" i="0" u="none" strike="noStrike" dirty="0" err="1">
                <a:solidFill>
                  <a:srgbClr val="101418"/>
                </a:solidFill>
                <a:effectLst/>
                <a:latin typeface="Linux Libertine"/>
              </a:rPr>
              <a:t>pentru</a:t>
            </a:r>
            <a:r>
              <a:rPr lang="en-US" sz="1800" i="0" u="none" strike="noStrike" dirty="0">
                <a:solidFill>
                  <a:srgbClr val="101418"/>
                </a:solidFill>
                <a:effectLst/>
                <a:latin typeface="Linux Libertine"/>
              </a:rPr>
              <a:t> </a:t>
            </a:r>
            <a:r>
              <a:rPr lang="en-US" sz="1800" i="0" u="none" strike="noStrike" dirty="0" err="1">
                <a:solidFill>
                  <a:srgbClr val="101418"/>
                </a:solidFill>
                <a:effectLst/>
                <a:latin typeface="Linux Libertine"/>
              </a:rPr>
              <a:t>efectuarea</a:t>
            </a:r>
            <a:r>
              <a:rPr lang="en-US" sz="1800" i="0" u="none" strike="noStrike" dirty="0">
                <a:solidFill>
                  <a:srgbClr val="101418"/>
                </a:solidFill>
                <a:effectLst/>
                <a:latin typeface="Linux Libertine"/>
              </a:rPr>
              <a:t> </a:t>
            </a:r>
            <a:r>
              <a:rPr lang="en-US" sz="1800" i="0" u="none" strike="noStrike" dirty="0" err="1">
                <a:solidFill>
                  <a:srgbClr val="101418"/>
                </a:solidFill>
                <a:effectLst/>
                <a:latin typeface="Linux Libertine"/>
              </a:rPr>
              <a:t>bombardamentelor</a:t>
            </a:r>
            <a:endParaRPr lang="ro-RO" sz="4000" dirty="0"/>
          </a:p>
        </p:txBody>
      </p:sp>
      <p:sp>
        <p:nvSpPr>
          <p:cNvPr id="742" name="Google Shape;742;p40"/>
          <p:cNvSpPr txBox="1">
            <a:spLocks noGrp="1"/>
          </p:cNvSpPr>
          <p:nvPr>
            <p:ph type="subTitle" idx="1"/>
          </p:nvPr>
        </p:nvSpPr>
        <p:spPr>
          <a:xfrm>
            <a:off x="564706" y="787096"/>
            <a:ext cx="7575819" cy="2829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200" b="1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Little Boy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fost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rodul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  <a:hlinkClick r:id="rId3" tooltip="Proiectul Manhattan"/>
              </a:rPr>
              <a:t>Proiectului Manhattan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un program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american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ambițios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care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încă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din 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  <a:hlinkClick r:id="rId4" tooltip="1939"/>
              </a:rPr>
              <a:t>1939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urmărea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dezvoltarea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primei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arme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nucleare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Proiectul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fost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demarat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ca un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răspuns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zvonurile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cum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germanii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lucrează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la o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bombă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atomică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În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urma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atacului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japonezilor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din 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  <a:hlinkClick r:id="rId5" tooltip="1942"/>
              </a:rPr>
              <a:t>1942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asupra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flotei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americane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aflată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baza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navală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  <a:hlinkClick r:id="rId6" tooltip="Pearl Harbour"/>
              </a:rPr>
              <a:t>Pearl Harbour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implicarea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Americii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în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  <a:hlinkClick r:id="rId7" tooltip="Al Doilea Război Mondial"/>
              </a:rPr>
              <a:t>Al Doilea Război Mondial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  <a:hlinkClick r:id="rId8" tooltip="Statele Unite ale Americii"/>
              </a:rPr>
              <a:t>Statele Unite ale Americii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împreună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cu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aliații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săi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  <a:hlinkClick r:id="rId9" tooltip="Regatul Unit"/>
              </a:rPr>
              <a:t>Regatul Unit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  <a:hlinkClick r:id="rId10" tooltip="Canada"/>
              </a:rPr>
              <a:t>Canada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au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accelerat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demersurile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creare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bombei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Cele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două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arme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atomice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au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fost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arme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șoc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teroare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Avantajul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enorm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acestor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arme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nu a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fost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militar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Statele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Unite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dispuneau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doar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trei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bombe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atomice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funcționale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momentul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deciziei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 a fi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lansate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ci politic. Din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punct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vedere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militar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Statele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Unite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fi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câștigat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puțin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prin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distrugerea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două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orașe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japoneze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Dar din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punct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vedere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civil,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Japonia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avea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piardă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mult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Noutatea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adusă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armele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nucleare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fost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nu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distrugerea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scară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largă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(care s-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fi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putut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realiza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cu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arme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convenționale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în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cantitatea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necesară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), ci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faptul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armele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nucleare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comprimă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distrugerea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catastrofică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într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-o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perioadă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timp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foarte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scurtă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schimbă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dramatic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politica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războiului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motivațiile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oamenilor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cu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putere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decizie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capacitatea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 a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reflecta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în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timp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războiul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desfășoară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sz="1200" dirty="0"/>
          </a:p>
        </p:txBody>
      </p:sp>
      <p:grpSp>
        <p:nvGrpSpPr>
          <p:cNvPr id="744" name="Google Shape;744;p40"/>
          <p:cNvGrpSpPr/>
          <p:nvPr/>
        </p:nvGrpSpPr>
        <p:grpSpPr>
          <a:xfrm flipH="1">
            <a:off x="287072" y="108083"/>
            <a:ext cx="852572" cy="862928"/>
            <a:chOff x="8002852" y="219654"/>
            <a:chExt cx="757774" cy="766911"/>
          </a:xfrm>
        </p:grpSpPr>
        <p:sp>
          <p:nvSpPr>
            <p:cNvPr id="745" name="Google Shape;745;p40"/>
            <p:cNvSpPr/>
            <p:nvPr/>
          </p:nvSpPr>
          <p:spPr>
            <a:xfrm>
              <a:off x="8146163" y="285495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2"/>
                  </a:moveTo>
                  <a:cubicBezTo>
                    <a:pt x="0" y="447"/>
                    <a:pt x="24" y="353"/>
                    <a:pt x="72" y="271"/>
                  </a:cubicBezTo>
                  <a:cubicBezTo>
                    <a:pt x="119" y="189"/>
                    <a:pt x="188" y="120"/>
                    <a:pt x="271" y="73"/>
                  </a:cubicBezTo>
                  <a:cubicBezTo>
                    <a:pt x="353" y="25"/>
                    <a:pt x="446" y="0"/>
                    <a:pt x="541" y="0"/>
                  </a:cubicBezTo>
                  <a:cubicBezTo>
                    <a:pt x="636" y="0"/>
                    <a:pt x="730" y="25"/>
                    <a:pt x="812" y="73"/>
                  </a:cubicBezTo>
                  <a:cubicBezTo>
                    <a:pt x="894" y="120"/>
                    <a:pt x="962" y="189"/>
                    <a:pt x="1010" y="271"/>
                  </a:cubicBezTo>
                  <a:cubicBezTo>
                    <a:pt x="1057" y="353"/>
                    <a:pt x="1083" y="447"/>
                    <a:pt x="1083" y="542"/>
                  </a:cubicBezTo>
                  <a:cubicBezTo>
                    <a:pt x="1083" y="637"/>
                    <a:pt x="1057" y="730"/>
                    <a:pt x="1010" y="813"/>
                  </a:cubicBezTo>
                  <a:cubicBezTo>
                    <a:pt x="962" y="895"/>
                    <a:pt x="894" y="963"/>
                    <a:pt x="812" y="1011"/>
                  </a:cubicBezTo>
                  <a:cubicBezTo>
                    <a:pt x="730" y="1058"/>
                    <a:pt x="636" y="1083"/>
                    <a:pt x="541" y="1083"/>
                  </a:cubicBezTo>
                  <a:cubicBezTo>
                    <a:pt x="446" y="1083"/>
                    <a:pt x="353" y="1058"/>
                    <a:pt x="271" y="1011"/>
                  </a:cubicBezTo>
                  <a:cubicBezTo>
                    <a:pt x="188" y="963"/>
                    <a:pt x="119" y="895"/>
                    <a:pt x="72" y="813"/>
                  </a:cubicBezTo>
                  <a:cubicBezTo>
                    <a:pt x="24" y="730"/>
                    <a:pt x="0" y="637"/>
                    <a:pt x="0" y="5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8570000" y="774849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1"/>
                  </a:moveTo>
                  <a:cubicBezTo>
                    <a:pt x="0" y="446"/>
                    <a:pt x="25" y="352"/>
                    <a:pt x="73" y="270"/>
                  </a:cubicBezTo>
                  <a:cubicBezTo>
                    <a:pt x="120" y="187"/>
                    <a:pt x="188" y="119"/>
                    <a:pt x="271" y="72"/>
                  </a:cubicBezTo>
                  <a:cubicBezTo>
                    <a:pt x="353" y="24"/>
                    <a:pt x="446" y="0"/>
                    <a:pt x="542" y="0"/>
                  </a:cubicBezTo>
                  <a:cubicBezTo>
                    <a:pt x="637" y="0"/>
                    <a:pt x="729" y="24"/>
                    <a:pt x="812" y="72"/>
                  </a:cubicBezTo>
                  <a:cubicBezTo>
                    <a:pt x="894" y="119"/>
                    <a:pt x="963" y="187"/>
                    <a:pt x="1011" y="270"/>
                  </a:cubicBezTo>
                  <a:cubicBezTo>
                    <a:pt x="1058" y="352"/>
                    <a:pt x="1083" y="446"/>
                    <a:pt x="1083" y="541"/>
                  </a:cubicBezTo>
                  <a:cubicBezTo>
                    <a:pt x="1083" y="636"/>
                    <a:pt x="1058" y="730"/>
                    <a:pt x="1011" y="812"/>
                  </a:cubicBezTo>
                  <a:cubicBezTo>
                    <a:pt x="963" y="894"/>
                    <a:pt x="895" y="962"/>
                    <a:pt x="812" y="1010"/>
                  </a:cubicBezTo>
                  <a:cubicBezTo>
                    <a:pt x="730" y="1057"/>
                    <a:pt x="637" y="1083"/>
                    <a:pt x="542" y="1083"/>
                  </a:cubicBezTo>
                  <a:cubicBezTo>
                    <a:pt x="446" y="1083"/>
                    <a:pt x="353" y="1057"/>
                    <a:pt x="271" y="1010"/>
                  </a:cubicBezTo>
                  <a:cubicBezTo>
                    <a:pt x="188" y="962"/>
                    <a:pt x="120" y="894"/>
                    <a:pt x="73" y="812"/>
                  </a:cubicBezTo>
                  <a:cubicBezTo>
                    <a:pt x="25" y="730"/>
                    <a:pt x="0" y="636"/>
                    <a:pt x="0" y="5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8713070" y="861620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7" y="103"/>
                    <a:pt x="553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3" y="444"/>
                  </a:cubicBezTo>
                  <a:cubicBezTo>
                    <a:pt x="527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8096922" y="219654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6" y="103"/>
                    <a:pt x="552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2" y="444"/>
                  </a:cubicBezTo>
                  <a:cubicBezTo>
                    <a:pt x="526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8656853" y="950638"/>
              <a:ext cx="36008" cy="35927"/>
            </a:xfrm>
            <a:custGeom>
              <a:avLst/>
              <a:gdLst/>
              <a:ahLst/>
              <a:cxnLst/>
              <a:rect l="l" t="t" r="r" b="b"/>
              <a:pathLst>
                <a:path w="449" h="448" extrusionOk="0">
                  <a:moveTo>
                    <a:pt x="0" y="224"/>
                  </a:moveTo>
                  <a:cubicBezTo>
                    <a:pt x="0" y="184"/>
                    <a:pt x="10" y="146"/>
                    <a:pt x="30" y="112"/>
                  </a:cubicBezTo>
                  <a:cubicBezTo>
                    <a:pt x="50" y="78"/>
                    <a:pt x="78" y="49"/>
                    <a:pt x="112" y="30"/>
                  </a:cubicBezTo>
                  <a:cubicBezTo>
                    <a:pt x="146" y="10"/>
                    <a:pt x="185" y="0"/>
                    <a:pt x="224" y="0"/>
                  </a:cubicBezTo>
                  <a:cubicBezTo>
                    <a:pt x="263" y="0"/>
                    <a:pt x="302" y="10"/>
                    <a:pt x="336" y="30"/>
                  </a:cubicBezTo>
                  <a:cubicBezTo>
                    <a:pt x="370" y="49"/>
                    <a:pt x="398" y="78"/>
                    <a:pt x="418" y="112"/>
                  </a:cubicBezTo>
                  <a:cubicBezTo>
                    <a:pt x="437" y="146"/>
                    <a:pt x="448" y="184"/>
                    <a:pt x="448" y="224"/>
                  </a:cubicBezTo>
                  <a:cubicBezTo>
                    <a:pt x="448" y="263"/>
                    <a:pt x="437" y="301"/>
                    <a:pt x="418" y="336"/>
                  </a:cubicBezTo>
                  <a:cubicBezTo>
                    <a:pt x="398" y="370"/>
                    <a:pt x="370" y="398"/>
                    <a:pt x="336" y="417"/>
                  </a:cubicBezTo>
                  <a:cubicBezTo>
                    <a:pt x="302" y="437"/>
                    <a:pt x="263" y="447"/>
                    <a:pt x="224" y="447"/>
                  </a:cubicBezTo>
                  <a:cubicBezTo>
                    <a:pt x="185" y="447"/>
                    <a:pt x="146" y="436"/>
                    <a:pt x="112" y="417"/>
                  </a:cubicBezTo>
                  <a:cubicBezTo>
                    <a:pt x="78" y="397"/>
                    <a:pt x="50" y="370"/>
                    <a:pt x="30" y="336"/>
                  </a:cubicBezTo>
                  <a:cubicBezTo>
                    <a:pt x="10" y="301"/>
                    <a:pt x="0" y="263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8002852" y="346684"/>
              <a:ext cx="35927" cy="36008"/>
            </a:xfrm>
            <a:custGeom>
              <a:avLst/>
              <a:gdLst/>
              <a:ahLst/>
              <a:cxnLst/>
              <a:rect l="l" t="t" r="r" b="b"/>
              <a:pathLst>
                <a:path w="448" h="449" extrusionOk="0">
                  <a:moveTo>
                    <a:pt x="0" y="224"/>
                  </a:moveTo>
                  <a:cubicBezTo>
                    <a:pt x="0" y="185"/>
                    <a:pt x="10" y="146"/>
                    <a:pt x="30" y="112"/>
                  </a:cubicBezTo>
                  <a:cubicBezTo>
                    <a:pt x="49" y="78"/>
                    <a:pt x="77" y="49"/>
                    <a:pt x="112" y="30"/>
                  </a:cubicBezTo>
                  <a:cubicBezTo>
                    <a:pt x="146" y="10"/>
                    <a:pt x="183" y="0"/>
                    <a:pt x="223" y="0"/>
                  </a:cubicBezTo>
                  <a:cubicBezTo>
                    <a:pt x="262" y="0"/>
                    <a:pt x="301" y="10"/>
                    <a:pt x="335" y="30"/>
                  </a:cubicBezTo>
                  <a:cubicBezTo>
                    <a:pt x="369" y="49"/>
                    <a:pt x="397" y="78"/>
                    <a:pt x="417" y="112"/>
                  </a:cubicBezTo>
                  <a:cubicBezTo>
                    <a:pt x="436" y="146"/>
                    <a:pt x="447" y="184"/>
                    <a:pt x="447" y="224"/>
                  </a:cubicBezTo>
                  <a:cubicBezTo>
                    <a:pt x="447" y="263"/>
                    <a:pt x="436" y="302"/>
                    <a:pt x="417" y="336"/>
                  </a:cubicBezTo>
                  <a:cubicBezTo>
                    <a:pt x="397" y="370"/>
                    <a:pt x="369" y="398"/>
                    <a:pt x="335" y="418"/>
                  </a:cubicBezTo>
                  <a:cubicBezTo>
                    <a:pt x="301" y="438"/>
                    <a:pt x="263" y="448"/>
                    <a:pt x="223" y="448"/>
                  </a:cubicBezTo>
                  <a:cubicBezTo>
                    <a:pt x="184" y="448"/>
                    <a:pt x="146" y="438"/>
                    <a:pt x="112" y="418"/>
                  </a:cubicBezTo>
                  <a:cubicBezTo>
                    <a:pt x="77" y="398"/>
                    <a:pt x="49" y="370"/>
                    <a:pt x="30" y="336"/>
                  </a:cubicBezTo>
                  <a:cubicBezTo>
                    <a:pt x="10" y="302"/>
                    <a:pt x="0" y="264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8144475" y="408675"/>
              <a:ext cx="443664" cy="443610"/>
            </a:xfrm>
            <a:prstGeom prst="irregularSeal1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sp>
        <p:nvSpPr>
          <p:cNvPr id="2" name="Google Shape;742;p40">
            <a:extLst>
              <a:ext uri="{FF2B5EF4-FFF2-40B4-BE49-F238E27FC236}">
                <a16:creationId xmlns:a16="http://schemas.microsoft.com/office/drawing/2014/main" xmlns="" id="{402B42F4-5811-33B6-9946-7EEEF5A90C2C}"/>
              </a:ext>
            </a:extLst>
          </p:cNvPr>
          <p:cNvSpPr txBox="1">
            <a:spLocks/>
          </p:cNvSpPr>
          <p:nvPr/>
        </p:nvSpPr>
        <p:spPr>
          <a:xfrm>
            <a:off x="4905213" y="3802590"/>
            <a:ext cx="4006312" cy="117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285750" indent="-285750" algn="just">
              <a:buFont typeface="Wingdings" pitchFamily="2" charset="2"/>
              <a:buChar char="ü"/>
            </a:pP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Documente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secrete din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arhiva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militară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americană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au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dezvăluit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dacă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  <a:hlinkClick r:id="rId11" tooltip="Japonia"/>
              </a:rPr>
              <a:t>Japonia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nu s-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fi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predat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pe data de 15 august 1945,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fi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fost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supusă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unei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treia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bombe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nucleare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aruncată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asupra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orașului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  <a:hlinkClick r:id="rId12" tooltip="Tōkyō"/>
              </a:rPr>
              <a:t>Tokyo</a:t>
            </a:r>
            <a:r>
              <a:rPr lang="en-US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3806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D655E3-FE4F-44BD-E5F9-4E5E7FDD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68" y="108489"/>
            <a:ext cx="3279679" cy="549930"/>
          </a:xfrm>
        </p:spPr>
        <p:txBody>
          <a:bodyPr/>
          <a:lstStyle/>
          <a:p>
            <a:r>
              <a:rPr lang="en-US" i="0" u="none" strike="noStrike" dirty="0" err="1">
                <a:effectLst/>
                <a:latin typeface="Linux Libertine"/>
              </a:rPr>
              <a:t>Bomba</a:t>
            </a:r>
            <a:r>
              <a:rPr lang="en-US" i="0" u="none" strike="noStrike" dirty="0">
                <a:effectLst/>
                <a:latin typeface="Linux Libertine"/>
              </a:rPr>
              <a:t> </a:t>
            </a:r>
            <a:r>
              <a:rPr lang="en-US" i="0" u="none" strike="noStrike" dirty="0" err="1">
                <a:effectLst/>
                <a:latin typeface="Linux Libertine"/>
              </a:rPr>
              <a:t>țarului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4A248B-D984-51A5-AD28-CF0988A58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23986" y="658419"/>
            <a:ext cx="3859078" cy="428554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Bomba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țarului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 (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în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rusă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: </a:t>
            </a:r>
            <a:r>
              <a:rPr lang="az-Cyrl-AZ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Царь-бомба,)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este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numele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dat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de Occident 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celei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mai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puternice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arme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nucleare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construită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și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detonată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vreodată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A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fost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detonată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la 30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octombrie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1961,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în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arhipelagul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Novaia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Zemlia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.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În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apropierea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zonei,geamurile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s-au spart din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cauza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puterii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mari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pe care o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avea.Scopul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ei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a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fost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doar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demonstrarea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capacității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tehnologiilor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militare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ale URSS; s-a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construit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un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singur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exemplar,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cea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detonată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iar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o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machetă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se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află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în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prezent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la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Muzeul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armelor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nucleare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rusești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din 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Sarov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.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Bomba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a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avut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masa de 27 tone,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și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era de forma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unui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cilindru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lung de 8 m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având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diametrul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de 2,1 m. Este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una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din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cele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mai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„curate” bombe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atomice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create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vreodată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, 97% din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energia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ei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fiind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dată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reacția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de 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fuziune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nucleară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 (care nu produce </a:t>
            </a:r>
            <a:r>
              <a:rPr lang="en-US" sz="12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reziduuri</a:t>
            </a:r>
            <a:r>
              <a:rPr lang="en-US" sz="1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radioactive).</a:t>
            </a:r>
          </a:p>
          <a:p>
            <a:pPr>
              <a:buFont typeface="Arial" panose="020B0604020202020204" pitchFamily="34" charset="0"/>
              <a:buChar char="•"/>
            </a:pP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8C483BA9-0B9B-5863-D204-70F6571EF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25" y="2726686"/>
            <a:ext cx="4138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2B0F25A-8B91-0672-6F53-47531933F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714" y="278969"/>
            <a:ext cx="2428447" cy="1612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A02FA6C-E649-2542-3AFA-43F228D4A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622" y="2036905"/>
            <a:ext cx="3677405" cy="292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36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3"/>
          <p:cNvSpPr txBox="1">
            <a:spLocks noGrp="1"/>
          </p:cNvSpPr>
          <p:nvPr>
            <p:ph type="title"/>
          </p:nvPr>
        </p:nvSpPr>
        <p:spPr>
          <a:xfrm>
            <a:off x="891455" y="237283"/>
            <a:ext cx="7175412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sng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Tratatul</a:t>
            </a:r>
            <a:r>
              <a:rPr lang="en-US" b="1" i="0" u="sng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b="1" i="0" u="sng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Neproliferare</a:t>
            </a:r>
            <a:r>
              <a:rPr lang="en-US" b="1" i="0" u="sng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sng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Nucleară</a:t>
            </a:r>
            <a:r>
              <a:rPr lang="en-US" b="1" i="0" u="sng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(NPT)</a:t>
            </a:r>
            <a:r>
              <a:rPr lang="en-US" b="1" i="0" u="none" strike="noStrike" dirty="0">
                <a:solidFill>
                  <a:srgbClr val="8B0000"/>
                </a:solidFill>
                <a:effectLst/>
                <a:latin typeface="verdana" panose="020B0604030504040204" pitchFamily="34" charset="0"/>
              </a:rPr>
              <a:t> din 1 </a:t>
            </a:r>
            <a:r>
              <a:rPr lang="en-US" b="1" i="0" u="none" strike="noStrike" dirty="0" err="1">
                <a:solidFill>
                  <a:srgbClr val="8B0000"/>
                </a:solidFill>
                <a:effectLst/>
                <a:latin typeface="verdana" panose="020B0604030504040204" pitchFamily="34" charset="0"/>
              </a:rPr>
              <a:t>iulie</a:t>
            </a:r>
            <a:r>
              <a:rPr lang="en-US" b="1" i="0" u="none" strike="noStrike" dirty="0">
                <a:solidFill>
                  <a:srgbClr val="8B0000"/>
                </a:solidFill>
                <a:effectLst/>
                <a:latin typeface="verdana" panose="020B0604030504040204" pitchFamily="34" charset="0"/>
              </a:rPr>
              <a:t> 1968</a:t>
            </a:r>
            <a:endParaRPr dirty="0"/>
          </a:p>
        </p:txBody>
      </p:sp>
      <p:sp>
        <p:nvSpPr>
          <p:cNvPr id="802" name="Google Shape;802;p43"/>
          <p:cNvSpPr txBox="1"/>
          <p:nvPr/>
        </p:nvSpPr>
        <p:spPr>
          <a:xfrm>
            <a:off x="794439" y="1154623"/>
            <a:ext cx="7555121" cy="325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71450" indent="-171450" algn="just">
              <a:buFont typeface="Wingdings" pitchFamily="2" charset="2"/>
              <a:buChar char="q"/>
            </a:pP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Neproliferarea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armelor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nucleare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constituie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dintre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dimensiunile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esențiale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păcii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securității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internaționale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Eforturile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comunității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internaționale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această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direcție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începând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sfârșitul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celui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de-al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Doilea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Război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Mondial au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culminat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semnarea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 </a:t>
            </a:r>
            <a:r>
              <a:rPr lang="en-US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iulie</a:t>
            </a:r>
            <a:r>
              <a:rPr lang="en-US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1968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 </a:t>
            </a:r>
            <a:r>
              <a:rPr lang="en-US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Tratatului</a:t>
            </a:r>
            <a:r>
              <a:rPr lang="en-US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Neproliferare</a:t>
            </a:r>
            <a:r>
              <a:rPr lang="en-US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Nucleară</a:t>
            </a:r>
            <a:r>
              <a:rPr lang="en-US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(NPT)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intrat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vigoare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5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martie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1970.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Tratatul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semnat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ratificat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 </a:t>
            </a:r>
            <a:r>
              <a:rPr lang="en-US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191 de state-</a:t>
            </a:r>
            <a:r>
              <a:rPr lang="en-US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părți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en-US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NPT </a:t>
            </a:r>
            <a:r>
              <a:rPr lang="en-US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reprezintă</a:t>
            </a:r>
            <a:r>
              <a:rPr lang="en-US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pilonul</a:t>
            </a:r>
            <a:r>
              <a:rPr lang="en-US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esențial</a:t>
            </a:r>
            <a:r>
              <a:rPr lang="en-US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regimului</a:t>
            </a:r>
            <a:r>
              <a:rPr lang="en-US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neproliferare</a:t>
            </a:r>
            <a:r>
              <a:rPr lang="en-US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armelor</a:t>
            </a:r>
            <a:r>
              <a:rPr lang="en-US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nucleare</a:t>
            </a:r>
            <a:r>
              <a:rPr lang="en-US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global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temeiul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realizării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dezarmării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nucleare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conformitate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articolul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 al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Tratatului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 element important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dezvoltarea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viitoare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aplicațiilor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energiei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nucleare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scopuri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pașnice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Tratatul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recunoaște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cinci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state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membre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permanente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Consiliului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Securitate al ONU – </a:t>
            </a:r>
            <a:r>
              <a:rPr lang="en-US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Statele</a:t>
            </a:r>
            <a:r>
              <a:rPr lang="en-US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Unite ale </a:t>
            </a:r>
            <a:r>
              <a:rPr lang="en-US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Americii</a:t>
            </a:r>
            <a:r>
              <a:rPr lang="en-US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Federația</a:t>
            </a:r>
            <a:r>
              <a:rPr lang="en-US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Rusă</a:t>
            </a:r>
            <a:r>
              <a:rPr lang="en-US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Marea</a:t>
            </a:r>
            <a:r>
              <a:rPr lang="en-US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Britanie, </a:t>
            </a:r>
            <a:r>
              <a:rPr lang="en-US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Franța</a:t>
            </a:r>
            <a:r>
              <a:rPr lang="en-US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China - ca state </a:t>
            </a:r>
            <a:r>
              <a:rPr lang="en-US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posesoare</a:t>
            </a:r>
            <a:r>
              <a:rPr lang="en-US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arme</a:t>
            </a:r>
            <a:r>
              <a:rPr lang="en-US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nucleare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RPDC a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stat-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NPT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perioada</a:t>
            </a:r>
            <a:r>
              <a:rPr lang="en-US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1985-2003.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en-US" b="0" i="0" u="none" strike="noStrike" dirty="0" err="1">
                <a:solidFill>
                  <a:srgbClr val="3B3B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Republica</a:t>
            </a:r>
            <a:r>
              <a:rPr lang="en-US" b="0" i="0" u="none" strike="noStrike" dirty="0">
                <a:solidFill>
                  <a:srgbClr val="3B3B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Moldova a </a:t>
            </a:r>
            <a:r>
              <a:rPr lang="en-US" b="0" i="0" u="none" strike="noStrike" dirty="0" err="1">
                <a:solidFill>
                  <a:srgbClr val="3B3B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ratificat</a:t>
            </a:r>
            <a:r>
              <a:rPr lang="en-US" b="0" i="0" u="none" strike="noStrike" dirty="0">
                <a:solidFill>
                  <a:srgbClr val="3B3B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NPT la 14 </a:t>
            </a:r>
            <a:r>
              <a:rPr lang="en-US" b="0" i="0" u="none" strike="noStrike" dirty="0" err="1">
                <a:solidFill>
                  <a:srgbClr val="3B3B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aprilie</a:t>
            </a:r>
            <a:r>
              <a:rPr lang="en-US" b="0" i="0" u="none" strike="noStrike" dirty="0">
                <a:solidFill>
                  <a:srgbClr val="3B3B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1994.</a:t>
            </a:r>
            <a:endParaRPr lang="en-US" b="0" i="0" u="none" strike="noStrike" dirty="0">
              <a:solidFill>
                <a:srgbClr val="56565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3"/>
          <p:cNvSpPr txBox="1">
            <a:spLocks noGrp="1"/>
          </p:cNvSpPr>
          <p:nvPr>
            <p:ph type="title"/>
          </p:nvPr>
        </p:nvSpPr>
        <p:spPr>
          <a:xfrm>
            <a:off x="891455" y="237283"/>
            <a:ext cx="7175412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sng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Tratatul</a:t>
            </a:r>
            <a:r>
              <a:rPr lang="en-US" b="1" i="0" u="sng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b="1" i="0" u="sng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Neproliferare</a:t>
            </a:r>
            <a:r>
              <a:rPr lang="en-US" b="1" i="0" u="sng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sng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Nucleară</a:t>
            </a:r>
            <a:r>
              <a:rPr lang="en-US" b="1" i="0" u="sng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(NPT)</a:t>
            </a:r>
            <a:r>
              <a:rPr lang="en-US" b="1" i="0" u="none" strike="noStrike" dirty="0">
                <a:solidFill>
                  <a:srgbClr val="8B0000"/>
                </a:solidFill>
                <a:effectLst/>
                <a:latin typeface="verdana" panose="020B0604030504040204" pitchFamily="34" charset="0"/>
              </a:rPr>
              <a:t> din 1 </a:t>
            </a:r>
            <a:r>
              <a:rPr lang="en-US" b="1" i="0" u="none" strike="noStrike" dirty="0" err="1">
                <a:solidFill>
                  <a:srgbClr val="8B0000"/>
                </a:solidFill>
                <a:effectLst/>
                <a:latin typeface="verdana" panose="020B0604030504040204" pitchFamily="34" charset="0"/>
              </a:rPr>
              <a:t>iulie</a:t>
            </a:r>
            <a:r>
              <a:rPr lang="en-US" b="1" i="0" u="none" strike="noStrike" dirty="0">
                <a:solidFill>
                  <a:srgbClr val="8B0000"/>
                </a:solidFill>
                <a:effectLst/>
                <a:latin typeface="verdana" panose="020B0604030504040204" pitchFamily="34" charset="0"/>
              </a:rPr>
              <a:t> 1968</a:t>
            </a:r>
            <a:endParaRPr dirty="0"/>
          </a:p>
        </p:txBody>
      </p:sp>
      <p:sp>
        <p:nvSpPr>
          <p:cNvPr id="802" name="Google Shape;802;p43"/>
          <p:cNvSpPr txBox="1"/>
          <p:nvPr/>
        </p:nvSpPr>
        <p:spPr>
          <a:xfrm>
            <a:off x="794439" y="999641"/>
            <a:ext cx="7555121" cy="3629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/>
            <a:r>
              <a:rPr lang="en-US" sz="1200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Tratatul</a:t>
            </a:r>
            <a:r>
              <a:rPr lang="en-US" sz="1200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sz="1200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bazează</a:t>
            </a:r>
            <a:r>
              <a:rPr lang="en-US" sz="1200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pe </a:t>
            </a:r>
            <a:r>
              <a:rPr lang="en-US" sz="1200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trei</a:t>
            </a:r>
            <a:r>
              <a:rPr lang="en-US" sz="1200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dimensiuni</a:t>
            </a:r>
            <a:r>
              <a:rPr lang="en-US" sz="1200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majore</a:t>
            </a:r>
            <a:r>
              <a:rPr lang="en-US" sz="1200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denumite</a:t>
            </a:r>
            <a:r>
              <a:rPr lang="en-US" sz="1200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uzual</a:t>
            </a:r>
            <a:r>
              <a:rPr lang="en-US" sz="1200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„</a:t>
            </a:r>
            <a:r>
              <a:rPr lang="en-US" sz="1200" b="1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piloni</a:t>
            </a:r>
            <a:r>
              <a:rPr lang="en-US" sz="1200" b="1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”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realizarea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obiectivului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dezarmării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nucleare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prevenirea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proliferării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armelor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tehnologiilor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nucleare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promovarea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cooperării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în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domeniul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utilizării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pașnice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energiei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nucleare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Principalele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prevederi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Statele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posesoare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arme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nucleare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angajează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să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nu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transfere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arme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nucleare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sau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alte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dispozitive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explozive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nucleare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să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nu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sprijine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încurajeze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sau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determine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orice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stat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neposesor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arme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nucleare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să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le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producă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sau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să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le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obțină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pe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orice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altă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cale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Statele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neposesoare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arme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nucleare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angajează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să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nu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accepte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din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partea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nimănui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transmiterea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arme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nucleare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sau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controlul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asupra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unor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asemenea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arme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să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nu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producă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nici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să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dobândească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nici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un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fel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sau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să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primească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vreun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ajutor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pentru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fabricarea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armei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nucleare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sau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altor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dispozitive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explozive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nucleare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Statele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neposesoare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arme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nucleare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încheie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cu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Agen</a:t>
            </a:r>
            <a:r>
              <a:rPr lang="en-US" sz="1200" dirty="0" err="1">
                <a:solidFill>
                  <a:srgbClr val="565656"/>
                </a:solidFill>
                <a:latin typeface="Arial" panose="020B0604020202020204" pitchFamily="34" charset="0"/>
              </a:rPr>
              <a:t>ția</a:t>
            </a:r>
            <a:r>
              <a:rPr lang="en-US" sz="1200" dirty="0">
                <a:solidFill>
                  <a:srgbClr val="565656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565656"/>
                </a:solidFill>
                <a:latin typeface="Arial" panose="020B0604020202020204" pitchFamily="34" charset="0"/>
              </a:rPr>
              <a:t>Internațională</a:t>
            </a:r>
            <a:r>
              <a:rPr lang="en-US" sz="1200" dirty="0">
                <a:solidFill>
                  <a:srgbClr val="565656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565656"/>
                </a:solidFill>
                <a:latin typeface="Arial" panose="020B0604020202020204" pitchFamily="34" charset="0"/>
              </a:rPr>
              <a:t>pentru</a:t>
            </a:r>
            <a:r>
              <a:rPr lang="en-US" sz="1200" dirty="0">
                <a:solidFill>
                  <a:srgbClr val="565656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565656"/>
                </a:solidFill>
                <a:latin typeface="Arial" panose="020B0604020202020204" pitchFamily="34" charset="0"/>
              </a:rPr>
              <a:t>Energie</a:t>
            </a:r>
            <a:r>
              <a:rPr lang="en-US" sz="1200" dirty="0">
                <a:solidFill>
                  <a:srgbClr val="565656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565656"/>
                </a:solidFill>
                <a:latin typeface="Arial" panose="020B0604020202020204" pitchFamily="34" charset="0"/>
              </a:rPr>
              <a:t>Atomică</a:t>
            </a:r>
            <a:r>
              <a:rPr lang="en-US" sz="1200" dirty="0">
                <a:solidFill>
                  <a:srgbClr val="565656"/>
                </a:solidFill>
                <a:latin typeface="Arial" panose="020B0604020202020204" pitchFamily="34" charset="0"/>
              </a:rPr>
              <a:t> (AIEA)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acorduri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garanții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verificare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), care se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aplică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„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surselor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sau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materialelor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speciale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fisionabile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”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produse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prelucrate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sau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utilizate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pe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teritoriul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acestora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Toate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statele-părți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angajează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să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faciliteze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să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participe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schimbul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echipamente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materiale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informații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științifice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tehnice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pentru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utilizarea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pașnică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energiei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nucleare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să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participe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cu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bună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credință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negocieri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asupra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stabilirii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măsuri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eficiente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pentru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încetarea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cursei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înarmărilor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pentru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dezarmare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nucleară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, precum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pentru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instituirea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unui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tratat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dezarmare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generală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completă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, sub control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internațional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strict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eficient</a:t>
            </a:r>
            <a:r>
              <a:rPr lang="en-US" sz="1200" b="0" i="0" u="none" strike="noStrike" dirty="0">
                <a:solidFill>
                  <a:srgbClr val="565656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1591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44"/>
          <p:cNvSpPr txBox="1">
            <a:spLocks noGrp="1"/>
          </p:cNvSpPr>
          <p:nvPr>
            <p:ph type="title"/>
          </p:nvPr>
        </p:nvSpPr>
        <p:spPr>
          <a:xfrm>
            <a:off x="1278914" y="423263"/>
            <a:ext cx="6144775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Teritoriu</a:t>
            </a:r>
            <a:r>
              <a:rPr lang="en" dirty="0"/>
              <a:t> cu </a:t>
            </a:r>
            <a:r>
              <a:rPr lang="en" dirty="0" err="1"/>
              <a:t>regim</a:t>
            </a:r>
            <a:r>
              <a:rPr lang="en" dirty="0"/>
              <a:t> juridic special</a:t>
            </a:r>
            <a:endParaRPr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B6529A13-2FBE-2102-9D87-BD46F8698CDD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98213" y="958163"/>
            <a:ext cx="8127333" cy="3762074"/>
          </a:xfrm>
        </p:spPr>
        <p:txBody>
          <a:bodyPr/>
          <a:lstStyle/>
          <a:p>
            <a:pPr marL="139700" indent="0" algn="just"/>
            <a:r>
              <a:rPr lang="en-US" sz="12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Denuclearizarea</a:t>
            </a:r>
            <a:r>
              <a:rPr lang="en-US" sz="12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instituţie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noua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a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dreptului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internaţional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caracterizeaza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tendinţa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statelor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eliminare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armelor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nucleare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indent="0" algn="just"/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Regimul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juridic al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zonelor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făra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nucleare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aplicabil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unor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spaţii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întinse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cuprind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fie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teritoriul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multor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state, fie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continente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întregi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stabilit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în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unor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convenţii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internaţionale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în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temeiul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căruia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statele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respective au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obligaţia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a nu produce,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achiziţiona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deţine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utiliza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experimenta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nucleare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iar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celelalte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state au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obligaţia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a nu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amplasa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introduce sub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orice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fel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nucleare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în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zona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respectiva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şi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a nu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ataca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ameninţa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atacarea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asemenea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indent="0" algn="just"/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În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practica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statelor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regimul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zonă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denuclearizata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a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instituit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doua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căi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indent="0" algn="just"/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includerea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asemenea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regim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în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cuprinsul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unor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tratate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stabilesc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regimul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general al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unor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teritorii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indent="0" algn="just"/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încheierea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unor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tratate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speciale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interzicere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amplasării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armelor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nucleare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indent="0" algn="just"/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În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practica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internaţionala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s-au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formulat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anumite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principii cu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privire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crearea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zonelor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denuclearizate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indent="0" algn="just"/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iniţiativa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creării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zone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libere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nucleare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emane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statele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regiunea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interesata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̆,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iar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participarea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se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pe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voluntara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̆;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indent="0" algn="just"/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aranjamentele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referitoare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zonele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denuclearizate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asigure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că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acestea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rămâne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efectiv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libere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nucleare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indent="0" algn="just"/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obligaţia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stabilirea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zonei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asumata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de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grupuri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state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grupuri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restrânse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x-non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52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3"/>
          <p:cNvSpPr txBox="1">
            <a:spLocks noGrp="1"/>
          </p:cNvSpPr>
          <p:nvPr>
            <p:ph type="title"/>
          </p:nvPr>
        </p:nvSpPr>
        <p:spPr>
          <a:xfrm>
            <a:off x="891454" y="237283"/>
            <a:ext cx="7458105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00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Tratatul</a:t>
            </a:r>
            <a:r>
              <a:rPr lang="en-US" sz="20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asupra</a:t>
            </a:r>
            <a:r>
              <a:rPr lang="en-US" sz="20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Interzicerii</a:t>
            </a:r>
            <a:r>
              <a:rPr lang="en-US" sz="20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Armelor</a:t>
            </a:r>
            <a:r>
              <a:rPr lang="en-US" sz="20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Nucleare</a:t>
            </a:r>
            <a:r>
              <a:rPr lang="en-US" sz="20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adoptat</a:t>
            </a:r>
            <a:r>
              <a:rPr lang="en-US" sz="20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7 </a:t>
            </a:r>
            <a:r>
              <a:rPr lang="en-US" sz="200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iulie</a:t>
            </a:r>
            <a:r>
              <a:rPr lang="en-US" sz="20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2017, </a:t>
            </a:r>
            <a:r>
              <a:rPr lang="en-US" sz="200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intrat</a:t>
            </a:r>
            <a:r>
              <a:rPr lang="en-US" sz="20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0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vigoare</a:t>
            </a:r>
            <a:r>
              <a:rPr lang="en-US" sz="20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22 </a:t>
            </a:r>
            <a:r>
              <a:rPr lang="en-US" sz="200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ianuarie</a:t>
            </a:r>
            <a:r>
              <a:rPr lang="en-US" sz="20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2" name="Google Shape;802;p43"/>
          <p:cNvSpPr txBox="1"/>
          <p:nvPr/>
        </p:nvSpPr>
        <p:spPr>
          <a:xfrm>
            <a:off x="766383" y="504733"/>
            <a:ext cx="7708246" cy="4134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71450" indent="-171450" algn="just">
              <a:buFont typeface="Wingdings" pitchFamily="2" charset="2"/>
              <a:buChar char="q"/>
            </a:pP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Tratatul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asupra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Interzicerii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Armelor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Nucleare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este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un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tratat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internațional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al 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Organizația Națiunilor Unit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Națiunilor Unite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vizând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interzicerea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utilizării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arme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nucleare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Tratatul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fost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susținut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îndeosebi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 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 tooltip="Campania Internațională pentru Abolirea Armelor Nuclear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Campania Internațională pentru Abolirea Armelor Nucleare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reuniune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ONG-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uri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contra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proliferării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nucleare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fondată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în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2007.</a:t>
            </a:r>
            <a:endParaRPr lang="en-US" sz="1200" baseline="30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Negocierea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început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în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martie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2017,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înainte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a fi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votat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în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 tooltip="Adunarea Generală a Națiunilor Unit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Adunarea Generală a Națiunilor Unite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la 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 tooltip="7 iuli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7 iulie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 tooltip="20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2017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când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122 de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țări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din 192 au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aprobat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tratatul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 </a:t>
            </a:r>
            <a:endParaRPr lang="en-US" sz="1200" baseline="30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Puterile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nucleare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cât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țările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membre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ale 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 tooltip="Organizația Tratatului Atlanticului de Nord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NATO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multe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țări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din 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 tooltip="Afric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Africa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din 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0" tooltip="Asia Centrală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Asia Centrală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1" tooltip="Australi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Australia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2" tooltip="Japoni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Japonia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între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altele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au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boicotat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adoptarea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tratatului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cu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excepția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3" tooltip="Țările de Jo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Țărilor de Jos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care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este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singura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țară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care s-a opus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tratatului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în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mod categoric.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 de state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semnatare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73 state au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ratificat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endParaRPr lang="en-US" sz="1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România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aliații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din NATO nu au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participat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negocierea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adoptarea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TPNW. 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Principalele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lipsuri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ale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Tratatului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referă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ignorarea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contextului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internațional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securitate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lipsa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mijloacelor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verificare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care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să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garanteze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în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mod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credibil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respectarea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prevederilor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sale. 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TPNW nu produce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efecte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juridice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internaționale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decât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pentru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statele-părți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acesta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1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NATO s-a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angajat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să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rămână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alianță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nucleară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atât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timp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cât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în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lume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vor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exista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arme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nucleare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 </a:t>
            </a:r>
            <a:endParaRPr lang="en-US" sz="1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România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rămâne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ferm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angajată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în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atingerea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obiectivului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ultim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al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unei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lumi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fără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arme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nucleare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dar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promovează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alături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aliații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săi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din NATO, o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abordare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pragmatică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progresivă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care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să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țină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provocările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din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mediul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internațional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securitate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bazată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pe 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NPT ca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singurul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cadru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realist de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avansare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procesului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dezarmare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nucleară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1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43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61D14C-6940-2189-2EE8-FAD55F177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554" y="1329914"/>
            <a:ext cx="6424046" cy="2281191"/>
          </a:xfrm>
        </p:spPr>
        <p:txBody>
          <a:bodyPr/>
          <a:lstStyle/>
          <a:p>
            <a:pPr algn="just"/>
            <a:r>
              <a:rPr lang="en-US" sz="1200" b="0" dirty="0"/>
              <a:t>- </a:t>
            </a:r>
            <a:r>
              <a:rPr lang="en-US" sz="1200" b="0" dirty="0" err="1"/>
              <a:t>Curtea</a:t>
            </a:r>
            <a:r>
              <a:rPr lang="en-US" sz="1200" b="0" dirty="0"/>
              <a:t> </a:t>
            </a:r>
            <a:r>
              <a:rPr lang="en-US" sz="1200" b="0" dirty="0" err="1"/>
              <a:t>Internațională</a:t>
            </a:r>
            <a:r>
              <a:rPr lang="en-US" sz="1200" b="0" dirty="0"/>
              <a:t> de </a:t>
            </a:r>
            <a:r>
              <a:rPr lang="en-US" sz="1200" b="0" dirty="0" err="1"/>
              <a:t>Justiţie</a:t>
            </a:r>
            <a:r>
              <a:rPr lang="en-US" sz="1200" b="0" dirty="0"/>
              <a:t> a </a:t>
            </a:r>
            <a:r>
              <a:rPr lang="en-US" sz="1200" b="0" dirty="0" err="1"/>
              <a:t>fost</a:t>
            </a:r>
            <a:r>
              <a:rPr lang="en-US" sz="1200" b="0" dirty="0"/>
              <a:t> </a:t>
            </a:r>
            <a:r>
              <a:rPr lang="en-US" sz="1200" b="0" dirty="0" err="1"/>
              <a:t>solicitată</a:t>
            </a:r>
            <a:r>
              <a:rPr lang="en-US" sz="1200" b="0" dirty="0"/>
              <a:t> </a:t>
            </a:r>
            <a:r>
              <a:rPr lang="en-US" sz="1200" b="0" dirty="0" err="1"/>
              <a:t>să</a:t>
            </a:r>
            <a:r>
              <a:rPr lang="en-US" sz="1200" b="0" dirty="0"/>
              <a:t> </a:t>
            </a:r>
            <a:r>
              <a:rPr lang="en-US" sz="1200" b="0" dirty="0" err="1"/>
              <a:t>îşi</a:t>
            </a:r>
            <a:r>
              <a:rPr lang="en-US" sz="1200" b="0" dirty="0"/>
              <a:t> </a:t>
            </a:r>
            <a:r>
              <a:rPr lang="en-US" sz="1200" b="0" dirty="0" err="1"/>
              <a:t>exprime</a:t>
            </a:r>
            <a:r>
              <a:rPr lang="en-US" sz="1200" b="0" dirty="0"/>
              <a:t> </a:t>
            </a:r>
            <a:r>
              <a:rPr lang="en-US" sz="1200" b="0" dirty="0" err="1"/>
              <a:t>opinia</a:t>
            </a:r>
            <a:r>
              <a:rPr lang="en-US" sz="1200" b="0" dirty="0"/>
              <a:t> pe </a:t>
            </a:r>
            <a:r>
              <a:rPr lang="en-US" sz="1200" b="0" dirty="0" err="1"/>
              <a:t>calea</a:t>
            </a:r>
            <a:r>
              <a:rPr lang="en-US" sz="1200" b="0" dirty="0"/>
              <a:t> </a:t>
            </a:r>
            <a:r>
              <a:rPr lang="en-US" sz="1200" b="0" dirty="0" err="1"/>
              <a:t>unui</a:t>
            </a:r>
            <a:r>
              <a:rPr lang="en-US" sz="1200" b="0" dirty="0"/>
              <a:t> </a:t>
            </a:r>
            <a:r>
              <a:rPr lang="en-US" sz="1200" b="0" dirty="0" err="1"/>
              <a:t>aviz</a:t>
            </a:r>
            <a:r>
              <a:rPr lang="en-US" sz="1200" b="0" dirty="0"/>
              <a:t> </a:t>
            </a:r>
            <a:r>
              <a:rPr lang="en-US" sz="1200" b="0" dirty="0" err="1"/>
              <a:t>consultativ</a:t>
            </a:r>
            <a:r>
              <a:rPr lang="en-US" sz="1200" b="0" dirty="0"/>
              <a:t> </a:t>
            </a:r>
            <a:r>
              <a:rPr lang="en-US" sz="1200" b="0" dirty="0" err="1"/>
              <a:t>asupra</a:t>
            </a:r>
            <a:r>
              <a:rPr lang="en-US" sz="1200" b="0" dirty="0"/>
              <a:t> </a:t>
            </a:r>
            <a:r>
              <a:rPr lang="en-US" sz="1200" b="0" dirty="0" err="1"/>
              <a:t>Legalităţii</a:t>
            </a:r>
            <a:r>
              <a:rPr lang="en-US" sz="1200" b="0" dirty="0"/>
              <a:t> </a:t>
            </a:r>
            <a:r>
              <a:rPr lang="en-US" sz="1200" b="0" dirty="0" err="1"/>
              <a:t>ameninţării</a:t>
            </a:r>
            <a:r>
              <a:rPr lang="en-US" sz="1200" b="0" dirty="0"/>
              <a:t> </a:t>
            </a:r>
            <a:r>
              <a:rPr lang="en-US" sz="1200" b="0" dirty="0" err="1"/>
              <a:t>sau</a:t>
            </a:r>
            <a:r>
              <a:rPr lang="en-US" sz="1200" b="0" dirty="0"/>
              <a:t> </a:t>
            </a:r>
            <a:r>
              <a:rPr lang="en-US" sz="1200" b="0" dirty="0" err="1"/>
              <a:t>folosirii</a:t>
            </a:r>
            <a:r>
              <a:rPr lang="en-US" sz="1200" b="0" dirty="0"/>
              <a:t> </a:t>
            </a:r>
            <a:r>
              <a:rPr lang="en-US" sz="1200" b="0" dirty="0" err="1"/>
              <a:t>armelor</a:t>
            </a:r>
            <a:r>
              <a:rPr lang="en-US" sz="1200" b="0" dirty="0"/>
              <a:t> </a:t>
            </a:r>
            <a:r>
              <a:rPr lang="en-US" sz="1200" b="0" dirty="0" err="1"/>
              <a:t>nucleare</a:t>
            </a:r>
            <a:r>
              <a:rPr lang="en-US" sz="1200" b="0" dirty="0"/>
              <a:t>. </a:t>
            </a:r>
            <a:br>
              <a:rPr lang="en-US" sz="1200" b="0" dirty="0"/>
            </a:br>
            <a:r>
              <a:rPr lang="en-US" sz="1200" b="0" dirty="0" err="1"/>
              <a:t>Astfel</a:t>
            </a:r>
            <a:r>
              <a:rPr lang="en-US" sz="1200" b="0" dirty="0"/>
              <a:t>, </a:t>
            </a:r>
            <a:r>
              <a:rPr lang="en-US" sz="1200" b="0" dirty="0" err="1"/>
              <a:t>Curtea</a:t>
            </a:r>
            <a:r>
              <a:rPr lang="en-US" sz="1200" b="0" dirty="0"/>
              <a:t> a </a:t>
            </a:r>
            <a:r>
              <a:rPr lang="en-US" sz="1200" b="0" dirty="0" err="1"/>
              <a:t>afirmat</a:t>
            </a:r>
            <a:r>
              <a:rPr lang="en-US" sz="1200" b="0" dirty="0"/>
              <a:t> </a:t>
            </a:r>
            <a:r>
              <a:rPr lang="en-US" sz="1200" b="0" dirty="0" err="1"/>
              <a:t>că</a:t>
            </a:r>
            <a:r>
              <a:rPr lang="en-US" sz="1200" b="0" dirty="0"/>
              <a:t> </a:t>
            </a:r>
            <a:r>
              <a:rPr lang="en-US" sz="1200" b="0" dirty="0" err="1"/>
              <a:t>folosirea</a:t>
            </a:r>
            <a:r>
              <a:rPr lang="en-US" sz="1200" b="0" dirty="0"/>
              <a:t> </a:t>
            </a:r>
            <a:r>
              <a:rPr lang="en-US" sz="1200" b="0" dirty="0" err="1"/>
              <a:t>sau</a:t>
            </a:r>
            <a:r>
              <a:rPr lang="en-US" sz="1200" b="0" dirty="0"/>
              <a:t> </a:t>
            </a:r>
            <a:r>
              <a:rPr lang="en-US" sz="1200" b="0" dirty="0" err="1"/>
              <a:t>ameninţarea</a:t>
            </a:r>
            <a:r>
              <a:rPr lang="en-US" sz="1200" b="0" dirty="0"/>
              <a:t> cu </a:t>
            </a:r>
            <a:r>
              <a:rPr lang="en-US" sz="1200" b="0" dirty="0" err="1"/>
              <a:t>folosirea</a:t>
            </a:r>
            <a:r>
              <a:rPr lang="en-US" sz="1200" b="0" dirty="0"/>
              <a:t> </a:t>
            </a:r>
            <a:r>
              <a:rPr lang="en-US" sz="1200" b="0" dirty="0" err="1"/>
              <a:t>armelor</a:t>
            </a:r>
            <a:r>
              <a:rPr lang="en-US" sz="1200" b="0" dirty="0"/>
              <a:t> </a:t>
            </a:r>
            <a:r>
              <a:rPr lang="en-US" sz="1200" b="0" dirty="0" err="1"/>
              <a:t>nucleare</a:t>
            </a:r>
            <a:r>
              <a:rPr lang="en-US" sz="1200" b="0" dirty="0"/>
              <a:t> </a:t>
            </a:r>
            <a:r>
              <a:rPr lang="en-US" sz="1200" b="0" dirty="0" err="1"/>
              <a:t>este</a:t>
            </a:r>
            <a:r>
              <a:rPr lang="en-US" sz="1200" b="0" dirty="0"/>
              <a:t> „</a:t>
            </a:r>
            <a:r>
              <a:rPr lang="en-US" sz="1200" b="0" dirty="0" err="1"/>
              <a:t>contrar</a:t>
            </a:r>
            <a:r>
              <a:rPr lang="en-US" sz="1200" b="0" dirty="0"/>
              <a:t> </a:t>
            </a:r>
            <a:r>
              <a:rPr lang="en-US" sz="1200" b="0" dirty="0" err="1"/>
              <a:t>regu­lilor</a:t>
            </a:r>
            <a:r>
              <a:rPr lang="en-US" sz="1200" b="0" dirty="0"/>
              <a:t> </a:t>
            </a:r>
            <a:r>
              <a:rPr lang="en-US" sz="1200" b="0" dirty="0" err="1"/>
              <a:t>dreptului</a:t>
            </a:r>
            <a:r>
              <a:rPr lang="en-US" sz="1200" b="0" dirty="0"/>
              <a:t> </a:t>
            </a:r>
            <a:r>
              <a:rPr lang="en-US" sz="1200" b="0" dirty="0" err="1"/>
              <a:t>internaţional</a:t>
            </a:r>
            <a:r>
              <a:rPr lang="en-US" sz="1200" b="0" dirty="0"/>
              <a:t> </a:t>
            </a:r>
            <a:r>
              <a:rPr lang="en-US" sz="1200" b="0" dirty="0" err="1"/>
              <a:t>aplicabil</a:t>
            </a:r>
            <a:r>
              <a:rPr lang="en-US" sz="1200" b="0" dirty="0"/>
              <a:t> </a:t>
            </a:r>
            <a:r>
              <a:rPr lang="en-US" sz="1200" b="0" dirty="0" err="1"/>
              <a:t>în</a:t>
            </a:r>
            <a:r>
              <a:rPr lang="en-US" sz="1200" b="0" dirty="0"/>
              <a:t> </a:t>
            </a:r>
            <a:r>
              <a:rPr lang="en-US" sz="1200" b="0" dirty="0" err="1"/>
              <a:t>conflictele</a:t>
            </a:r>
            <a:r>
              <a:rPr lang="en-US" sz="1200" b="0" dirty="0"/>
              <a:t> </a:t>
            </a:r>
            <a:r>
              <a:rPr lang="en-US" sz="1200" b="0" dirty="0" err="1"/>
              <a:t>armate</a:t>
            </a:r>
            <a:r>
              <a:rPr lang="en-US" sz="1200" b="0" dirty="0"/>
              <a:t>, </a:t>
            </a:r>
            <a:r>
              <a:rPr lang="en-US" sz="1200" b="0" dirty="0" err="1"/>
              <a:t>îndeosebi</a:t>
            </a:r>
            <a:r>
              <a:rPr lang="en-US" sz="1200" b="0" dirty="0"/>
              <a:t> </a:t>
            </a:r>
            <a:r>
              <a:rPr lang="en-US" sz="1200" b="0" dirty="0" err="1"/>
              <a:t>principiilor</a:t>
            </a:r>
            <a:r>
              <a:rPr lang="en-US" sz="1200" b="0" dirty="0"/>
              <a:t> </a:t>
            </a:r>
            <a:r>
              <a:rPr lang="en-US" sz="1200" b="0" dirty="0" err="1"/>
              <a:t>şi</a:t>
            </a:r>
            <a:r>
              <a:rPr lang="en-US" sz="1200" b="0" dirty="0"/>
              <a:t> </a:t>
            </a:r>
            <a:r>
              <a:rPr lang="en-US" sz="1200" b="0" dirty="0" err="1"/>
              <a:t>regulilor</a:t>
            </a:r>
            <a:r>
              <a:rPr lang="en-US" sz="1200" b="0" dirty="0"/>
              <a:t> </a:t>
            </a:r>
            <a:r>
              <a:rPr lang="en-US" sz="1200" b="0" dirty="0" err="1"/>
              <a:t>dreptulu</a:t>
            </a:r>
            <a:r>
              <a:rPr lang="en-US" sz="1200" b="0" dirty="0"/>
              <a:t> </a:t>
            </a:r>
            <a:r>
              <a:rPr lang="en-US" sz="1200" b="0" dirty="0" err="1"/>
              <a:t>uma­nitar</a:t>
            </a:r>
            <a:r>
              <a:rPr lang="en-US" sz="1200" b="0" dirty="0"/>
              <a:t>”. </a:t>
            </a:r>
            <a:r>
              <a:rPr lang="en-US" sz="1200" b="0" dirty="0" err="1"/>
              <a:t>Curtea</a:t>
            </a:r>
            <a:r>
              <a:rPr lang="en-US" sz="1200" b="0" dirty="0"/>
              <a:t> pare </a:t>
            </a:r>
            <a:r>
              <a:rPr lang="en-US" sz="1200" b="0" dirty="0" err="1"/>
              <a:t>însă</a:t>
            </a:r>
            <a:r>
              <a:rPr lang="en-US" sz="1200" b="0" dirty="0"/>
              <a:t> a „</a:t>
            </a:r>
            <a:r>
              <a:rPr lang="en-US" sz="1200" b="0" dirty="0" err="1"/>
              <a:t>ajusta</a:t>
            </a:r>
            <a:r>
              <a:rPr lang="en-US" sz="1200" b="0" dirty="0"/>
              <a:t>” </a:t>
            </a:r>
            <a:r>
              <a:rPr lang="en-US" sz="1200" b="0" dirty="0" err="1"/>
              <a:t>această</a:t>
            </a:r>
            <a:r>
              <a:rPr lang="en-US" sz="1200" b="0" dirty="0"/>
              <a:t> </a:t>
            </a:r>
            <a:r>
              <a:rPr lang="en-US" sz="1200" b="0" dirty="0" err="1"/>
              <a:t>afirmaţie</a:t>
            </a:r>
            <a:r>
              <a:rPr lang="en-US" sz="1200" b="0" dirty="0"/>
              <a:t> </a:t>
            </a:r>
            <a:r>
              <a:rPr lang="en-US" sz="1200" b="0" dirty="0" err="1"/>
              <a:t>sau</a:t>
            </a:r>
            <a:r>
              <a:rPr lang="en-US" sz="1200" b="0" dirty="0"/>
              <a:t> </a:t>
            </a:r>
            <a:r>
              <a:rPr lang="en-US" sz="1200" b="0" dirty="0" err="1"/>
              <a:t>chiar</a:t>
            </a:r>
            <a:r>
              <a:rPr lang="en-US" sz="1200" b="0" dirty="0"/>
              <a:t> a o </a:t>
            </a:r>
            <a:r>
              <a:rPr lang="en-US" sz="1200" b="0" dirty="0" err="1"/>
              <a:t>contrazice</a:t>
            </a:r>
            <a:r>
              <a:rPr lang="en-US" sz="1200" b="0" dirty="0"/>
              <a:t>, </a:t>
            </a:r>
            <a:r>
              <a:rPr lang="en-US" sz="1200" b="0" dirty="0" err="1"/>
              <a:t>adăugând</a:t>
            </a:r>
            <a:r>
              <a:rPr lang="en-US" sz="1200" b="0" dirty="0"/>
              <a:t> </a:t>
            </a:r>
            <a:r>
              <a:rPr lang="en-US" sz="1200" b="0" dirty="0" err="1"/>
              <a:t>imediat</a:t>
            </a:r>
            <a:r>
              <a:rPr lang="en-US" sz="1200" b="0" dirty="0"/>
              <a:t> </a:t>
            </a:r>
            <a:r>
              <a:rPr lang="en-US" sz="1200" b="0" dirty="0" err="1"/>
              <a:t>că</a:t>
            </a:r>
            <a:r>
              <a:rPr lang="en-US" sz="1200" b="0" dirty="0"/>
              <a:t> </a:t>
            </a:r>
            <a:r>
              <a:rPr lang="en-US" sz="1200" b="0" dirty="0" err="1"/>
              <a:t>totuşi</a:t>
            </a:r>
            <a:r>
              <a:rPr lang="en-US" sz="1200" b="0" dirty="0"/>
              <a:t> </a:t>
            </a:r>
            <a:r>
              <a:rPr lang="en-US" sz="1200" b="0" dirty="0" err="1"/>
              <a:t>ţinând</a:t>
            </a:r>
            <a:r>
              <a:rPr lang="en-US" sz="1200" b="0" dirty="0"/>
              <a:t> </a:t>
            </a:r>
            <a:r>
              <a:rPr lang="en-US" sz="1200" b="0" dirty="0" err="1"/>
              <a:t>seama</a:t>
            </a:r>
            <a:r>
              <a:rPr lang="en-US" sz="1200" b="0" dirty="0"/>
              <a:t> de </a:t>
            </a:r>
            <a:r>
              <a:rPr lang="en-US" sz="1200" b="0" dirty="0" err="1"/>
              <a:t>starea</a:t>
            </a:r>
            <a:r>
              <a:rPr lang="en-US" sz="1200" b="0" dirty="0"/>
              <a:t> </a:t>
            </a:r>
            <a:r>
              <a:rPr lang="en-US" sz="1200" b="0" dirty="0" err="1"/>
              <a:t>actuală</a:t>
            </a:r>
            <a:r>
              <a:rPr lang="en-US" sz="1200" b="0" dirty="0"/>
              <a:t> a </a:t>
            </a:r>
            <a:r>
              <a:rPr lang="en-US" sz="1200" b="0" dirty="0" err="1"/>
              <a:t>dreptului</a:t>
            </a:r>
            <a:r>
              <a:rPr lang="en-US" sz="1200" b="0" dirty="0"/>
              <a:t> </a:t>
            </a:r>
            <a:r>
              <a:rPr lang="en-US" sz="1200" b="0" dirty="0" err="1"/>
              <a:t>internaţional</a:t>
            </a:r>
            <a:r>
              <a:rPr lang="en-US" sz="1200" b="0" dirty="0"/>
              <a:t> </a:t>
            </a:r>
            <a:r>
              <a:rPr lang="en-US" sz="1200" b="0" dirty="0" err="1"/>
              <a:t>şi</a:t>
            </a:r>
            <a:r>
              <a:rPr lang="en-US" sz="1200" b="0" dirty="0"/>
              <a:t> de </a:t>
            </a:r>
            <a:r>
              <a:rPr lang="en-US" sz="1200" b="0" dirty="0" err="1"/>
              <a:t>elementele</a:t>
            </a:r>
            <a:r>
              <a:rPr lang="en-US" sz="1200" b="0" dirty="0"/>
              <a:t> de </a:t>
            </a:r>
            <a:r>
              <a:rPr lang="en-US" sz="1200" b="0" dirty="0" err="1"/>
              <a:t>fapt</a:t>
            </a:r>
            <a:r>
              <a:rPr lang="en-US" sz="1200" b="0" dirty="0"/>
              <a:t> la </a:t>
            </a:r>
            <a:r>
              <a:rPr lang="en-US" sz="1200" b="0" dirty="0" err="1"/>
              <a:t>dispoziţia</a:t>
            </a:r>
            <a:r>
              <a:rPr lang="en-US" sz="1200" b="0" dirty="0"/>
              <a:t> </a:t>
            </a:r>
            <a:r>
              <a:rPr lang="en-US" sz="1200" b="0" dirty="0" err="1"/>
              <a:t>sa</a:t>
            </a:r>
            <a:r>
              <a:rPr lang="en-US" sz="1200" b="0" dirty="0"/>
              <a:t>, „</a:t>
            </a:r>
            <a:r>
              <a:rPr lang="en-US" sz="1200" b="0" dirty="0" err="1"/>
              <a:t>Curtea</a:t>
            </a:r>
            <a:r>
              <a:rPr lang="en-US" sz="1200" b="0" dirty="0"/>
              <a:t> nu </a:t>
            </a:r>
            <a:r>
              <a:rPr lang="en-US" sz="1200" b="0" dirty="0" err="1"/>
              <a:t>poate</a:t>
            </a:r>
            <a:r>
              <a:rPr lang="en-US" sz="1200" b="0" dirty="0"/>
              <a:t> </a:t>
            </a:r>
            <a:r>
              <a:rPr lang="en-US" sz="1200" b="0" dirty="0" err="1"/>
              <a:t>conchide</a:t>
            </a:r>
            <a:r>
              <a:rPr lang="en-US" sz="1200" b="0" dirty="0"/>
              <a:t> </a:t>
            </a:r>
            <a:r>
              <a:rPr lang="en-US" sz="1200" b="0" dirty="0" err="1"/>
              <a:t>definitiv</a:t>
            </a:r>
            <a:r>
              <a:rPr lang="en-US" sz="1200" b="0" dirty="0"/>
              <a:t> </a:t>
            </a:r>
            <a:r>
              <a:rPr lang="en-US" sz="1200" b="0" dirty="0" err="1"/>
              <a:t>dacă</a:t>
            </a:r>
            <a:r>
              <a:rPr lang="en-US" sz="1200" b="0" dirty="0"/>
              <a:t> </a:t>
            </a:r>
            <a:r>
              <a:rPr lang="en-US" sz="1200" b="0" dirty="0" err="1"/>
              <a:t>ameninţarea</a:t>
            </a:r>
            <a:r>
              <a:rPr lang="en-US" sz="1200" b="0" dirty="0"/>
              <a:t> </a:t>
            </a:r>
            <a:r>
              <a:rPr lang="en-US" sz="1200" b="0" dirty="0" err="1"/>
              <a:t>sau</a:t>
            </a:r>
            <a:r>
              <a:rPr lang="en-US" sz="1200" b="0" dirty="0"/>
              <a:t> </a:t>
            </a:r>
            <a:r>
              <a:rPr lang="en-US" sz="1200" b="0" dirty="0" err="1"/>
              <a:t>folosirea</a:t>
            </a:r>
            <a:r>
              <a:rPr lang="en-US" sz="1200" b="0" dirty="0"/>
              <a:t> </a:t>
            </a:r>
            <a:r>
              <a:rPr lang="en-US" sz="1200" b="0" dirty="0" err="1"/>
              <a:t>armelor</a:t>
            </a:r>
            <a:r>
              <a:rPr lang="en-US" sz="1200" b="0" dirty="0"/>
              <a:t> </a:t>
            </a:r>
            <a:r>
              <a:rPr lang="en-US" sz="1200" b="0" dirty="0" err="1"/>
              <a:t>nucleare</a:t>
            </a:r>
            <a:r>
              <a:rPr lang="en-US" sz="1200" b="0" dirty="0"/>
              <a:t> </a:t>
            </a:r>
            <a:r>
              <a:rPr lang="en-US" sz="1200" b="0" dirty="0" err="1"/>
              <a:t>ar</a:t>
            </a:r>
            <a:r>
              <a:rPr lang="en-US" sz="1200" b="0" dirty="0"/>
              <a:t> fi </a:t>
            </a:r>
            <a:r>
              <a:rPr lang="en-US" sz="1200" b="0" dirty="0" err="1"/>
              <a:t>legală</a:t>
            </a:r>
            <a:r>
              <a:rPr lang="en-US" sz="1200" b="0" dirty="0"/>
              <a:t> </a:t>
            </a:r>
            <a:r>
              <a:rPr lang="en-US" sz="1200" b="0" dirty="0" err="1"/>
              <a:t>sau</a:t>
            </a:r>
            <a:r>
              <a:rPr lang="en-US" sz="1200" b="0" dirty="0"/>
              <a:t> </a:t>
            </a:r>
            <a:r>
              <a:rPr lang="en-US" sz="1200" b="0" dirty="0" err="1"/>
              <a:t>ilegală</a:t>
            </a:r>
            <a:r>
              <a:rPr lang="en-US" sz="1200" b="0" dirty="0"/>
              <a:t> </a:t>
            </a:r>
            <a:r>
              <a:rPr lang="en-US" sz="1200" b="0" dirty="0" err="1"/>
              <a:t>într</a:t>
            </a:r>
            <a:r>
              <a:rPr lang="en-US" sz="1200" b="0" dirty="0"/>
              <a:t>-o </a:t>
            </a:r>
            <a:r>
              <a:rPr lang="en-US" sz="1200" b="0" dirty="0" err="1"/>
              <a:t>circumstanţă</a:t>
            </a:r>
            <a:r>
              <a:rPr lang="en-US" sz="1200" b="0" dirty="0"/>
              <a:t> </a:t>
            </a:r>
            <a:r>
              <a:rPr lang="en-US" sz="1200" b="0" dirty="0" err="1"/>
              <a:t>extremă</a:t>
            </a:r>
            <a:r>
              <a:rPr lang="en-US" sz="1200" b="0" dirty="0"/>
              <a:t> de </a:t>
            </a:r>
            <a:r>
              <a:rPr lang="en-US" sz="1200" b="0" dirty="0" err="1"/>
              <a:t>autoapărare</a:t>
            </a:r>
            <a:r>
              <a:rPr lang="en-US" sz="1200" b="0" dirty="0"/>
              <a:t>, </a:t>
            </a:r>
            <a:r>
              <a:rPr lang="en-US" sz="1200" b="0" dirty="0" err="1"/>
              <a:t>în</a:t>
            </a:r>
            <a:r>
              <a:rPr lang="en-US" sz="1200" b="0" dirty="0"/>
              <a:t> care </a:t>
            </a:r>
            <a:r>
              <a:rPr lang="en-US" sz="1200" b="0" dirty="0" err="1"/>
              <a:t>supravieţuirea</a:t>
            </a:r>
            <a:r>
              <a:rPr lang="en-US" sz="1200" b="0" dirty="0"/>
              <a:t> </a:t>
            </a:r>
            <a:r>
              <a:rPr lang="en-US" sz="1200" b="0" dirty="0" err="1"/>
              <a:t>însăşi</a:t>
            </a:r>
            <a:r>
              <a:rPr lang="en-US" sz="1200" b="0" dirty="0"/>
              <a:t> a </a:t>
            </a:r>
            <a:r>
              <a:rPr lang="en-US" sz="1200" b="0" dirty="0" err="1"/>
              <a:t>unui</a:t>
            </a:r>
            <a:r>
              <a:rPr lang="en-US" sz="1200" b="0" dirty="0"/>
              <a:t> stat </a:t>
            </a:r>
            <a:r>
              <a:rPr lang="en-US" sz="1200" b="0" dirty="0" err="1"/>
              <a:t>ar</a:t>
            </a:r>
            <a:r>
              <a:rPr lang="en-US" sz="1200" b="0" dirty="0"/>
              <a:t> fi </a:t>
            </a:r>
            <a:r>
              <a:rPr lang="en-US" sz="1200" b="0" dirty="0" err="1"/>
              <a:t>pusă</a:t>
            </a:r>
            <a:r>
              <a:rPr lang="en-US" sz="1200" b="0" dirty="0"/>
              <a:t> la </a:t>
            </a:r>
            <a:r>
              <a:rPr lang="en-US" sz="1200" b="0" dirty="0" err="1"/>
              <a:t>încercare</a:t>
            </a:r>
            <a:r>
              <a:rPr lang="en-US" sz="1200" b="0" dirty="0"/>
              <a:t>”. </a:t>
            </a:r>
            <a:endParaRPr lang="x-none" sz="1200" b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5342349D-89E0-ABB0-A738-24AD0D2BC2FD}"/>
              </a:ext>
            </a:extLst>
          </p:cNvPr>
          <p:cNvSpPr txBox="1">
            <a:spLocks/>
          </p:cNvSpPr>
          <p:nvPr/>
        </p:nvSpPr>
        <p:spPr>
          <a:xfrm>
            <a:off x="263470" y="299277"/>
            <a:ext cx="4773479" cy="68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28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just"/>
            <a:r>
              <a:rPr lang="en-US" sz="1200" dirty="0" err="1"/>
              <a:t>Curtea</a:t>
            </a:r>
            <a:r>
              <a:rPr lang="en-US" sz="1200" dirty="0"/>
              <a:t> </a:t>
            </a:r>
            <a:r>
              <a:rPr lang="en-US" sz="1200" dirty="0" err="1"/>
              <a:t>Internaţională</a:t>
            </a:r>
            <a:r>
              <a:rPr lang="en-US" sz="1200" dirty="0"/>
              <a:t> de </a:t>
            </a:r>
            <a:r>
              <a:rPr lang="en-US" sz="1200" dirty="0" err="1"/>
              <a:t>Justiţie</a:t>
            </a:r>
            <a:r>
              <a:rPr lang="en-US" sz="1200" dirty="0"/>
              <a:t>, </a:t>
            </a:r>
            <a:r>
              <a:rPr lang="en-US" sz="1200" dirty="0" err="1"/>
              <a:t>Legalitatea</a:t>
            </a:r>
            <a:r>
              <a:rPr lang="en-US" sz="1200" dirty="0"/>
              <a:t> </a:t>
            </a:r>
            <a:r>
              <a:rPr lang="en-US" sz="1200" dirty="0" err="1"/>
              <a:t>ameninţării</a:t>
            </a:r>
            <a:r>
              <a:rPr lang="en-US" sz="1200" dirty="0"/>
              <a:t> cu </a:t>
            </a:r>
            <a:r>
              <a:rPr lang="en-US" sz="1200" dirty="0" err="1"/>
              <a:t>sau</a:t>
            </a:r>
            <a:r>
              <a:rPr lang="en-US" sz="1200" dirty="0"/>
              <a:t> a </a:t>
            </a:r>
            <a:r>
              <a:rPr lang="en-US" sz="1200" dirty="0" err="1"/>
              <a:t>folosirii</a:t>
            </a:r>
            <a:r>
              <a:rPr lang="en-US" sz="1200" dirty="0"/>
              <a:t> </a:t>
            </a:r>
            <a:r>
              <a:rPr lang="en-US" sz="1200" dirty="0" err="1"/>
              <a:t>armelor</a:t>
            </a:r>
            <a:r>
              <a:rPr lang="en-US" sz="1200" dirty="0"/>
              <a:t> </a:t>
            </a:r>
            <a:r>
              <a:rPr lang="en-US" sz="1200" dirty="0" err="1"/>
              <a:t>nucleare</a:t>
            </a:r>
            <a:r>
              <a:rPr lang="en-US" sz="1200" dirty="0"/>
              <a:t>, </a:t>
            </a:r>
            <a:r>
              <a:rPr lang="en-US" sz="1200" dirty="0" err="1"/>
              <a:t>aviz</a:t>
            </a:r>
            <a:r>
              <a:rPr lang="en-US" sz="1200" dirty="0"/>
              <a:t> </a:t>
            </a:r>
            <a:r>
              <a:rPr lang="en-US" sz="1200" dirty="0" err="1"/>
              <a:t>consultativ</a:t>
            </a:r>
            <a:r>
              <a:rPr lang="en-US" sz="1200" dirty="0"/>
              <a:t>, 8 </a:t>
            </a:r>
            <a:r>
              <a:rPr lang="en-US" sz="1200" dirty="0" err="1"/>
              <a:t>iulie</a:t>
            </a:r>
            <a:r>
              <a:rPr lang="en-US" sz="1200" dirty="0"/>
              <a:t> 1996, </a:t>
            </a:r>
            <a:r>
              <a:rPr lang="en-US" sz="1200" dirty="0" err="1"/>
              <a:t>Rapoartele</a:t>
            </a:r>
            <a:r>
              <a:rPr lang="en-US" sz="1200" dirty="0"/>
              <a:t> CIJ 1996, </a:t>
            </a:r>
            <a:r>
              <a:rPr lang="en-US" sz="1200" dirty="0" err="1"/>
              <a:t>pag</a:t>
            </a:r>
            <a:r>
              <a:rPr lang="en-US" sz="1200" dirty="0"/>
              <a:t>. 254 – 255.</a:t>
            </a:r>
            <a:endParaRPr lang="x-none" sz="1600" dirty="0"/>
          </a:p>
        </p:txBody>
      </p:sp>
    </p:spTree>
    <p:extLst>
      <p:ext uri="{BB962C8B-B14F-4D97-AF65-F5344CB8AC3E}">
        <p14:creationId xmlns:p14="http://schemas.microsoft.com/office/powerpoint/2010/main" val="3351527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48"/>
          <p:cNvSpPr txBox="1">
            <a:spLocks noGrp="1"/>
          </p:cNvSpPr>
          <p:nvPr>
            <p:ph type="title"/>
          </p:nvPr>
        </p:nvSpPr>
        <p:spPr>
          <a:xfrm>
            <a:off x="267497" y="353804"/>
            <a:ext cx="8609006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Cooperare</a:t>
            </a:r>
            <a:r>
              <a:rPr lang="en" dirty="0"/>
              <a:t> </a:t>
            </a:r>
            <a:r>
              <a:rPr lang="en" dirty="0" err="1"/>
              <a:t>multilaterală</a:t>
            </a:r>
            <a:r>
              <a:rPr lang="en" dirty="0"/>
              <a:t> a </a:t>
            </a:r>
            <a:r>
              <a:rPr lang="en" dirty="0" err="1"/>
              <a:t>Republicii</a:t>
            </a:r>
            <a:r>
              <a:rPr lang="en" dirty="0"/>
              <a:t> Moldova</a:t>
            </a:r>
            <a:endParaRPr dirty="0"/>
          </a:p>
        </p:txBody>
      </p:sp>
      <p:sp>
        <p:nvSpPr>
          <p:cNvPr id="998" name="Google Shape;998;p48"/>
          <p:cNvSpPr txBox="1"/>
          <p:nvPr/>
        </p:nvSpPr>
        <p:spPr>
          <a:xfrm>
            <a:off x="918206" y="981694"/>
            <a:ext cx="7307588" cy="341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Tratatul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privind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neproliferarea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nucleară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(NPT)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Open Sans" panose="020B0606030504020204" pitchFamily="34" charset="0"/>
              </a:rPr>
              <a:t>(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Tratatul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cu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privire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la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interzicerea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totală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Testelor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Nucleare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(CTBT) a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fost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ratificat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către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Republica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Moldova la 16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noiembrie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2006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intrat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în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vigoare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la 15.02.2007).</a:t>
            </a:r>
            <a:endParaRPr lang="en-US" sz="1200" b="1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Organizaţia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pentru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Interzicerea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Totală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Testelor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Nucleare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(CTBTO)</a:t>
            </a:r>
            <a:b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Odată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cu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semnarea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CTBT,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Republica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Moldova a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devenit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stat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membru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al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Organizaţiei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pentru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Interzicerea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totală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testelor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nucleare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, care a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fost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instituită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în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conformitate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cu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prevederile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art. II al CTBT. )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Codul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conduită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la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Haga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împotriva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proliferării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rachetelor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balistice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(2002)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Convenţia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privind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interzicerea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dezvoltării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producerii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stocării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armelor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bacteriologice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toxice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precum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distrugerii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lor (BWC)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Organizaţia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pentru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interzicerea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dezvoltării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producerii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stocării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utilizării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armelor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chimice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precum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distrugerea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acestora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(OPCW) (1997)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Iniţiativa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securizare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împotriva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proliferării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armelor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distrugere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în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masă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(PSI)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Agenţia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internaţională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pentru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energia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atomică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(IAEA)</a:t>
            </a:r>
          </a:p>
          <a:p>
            <a:pPr algn="just" fontAlgn="base"/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Aderarea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Republicii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Moldova la IAEA a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fost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consfinţită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prin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actul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ratificării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statutului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Agenţiei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Internaţionale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pentru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Energie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Atomică</a:t>
            </a:r>
            <a:r>
              <a:rPr lang="en-US" sz="1200" b="0" i="0" u="none" strike="noStrike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 la 14 august 1997.) 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Lupta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împotriva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traficului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cu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materiale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Chimice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Biologice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Radiologice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Nucleare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(CBRN)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55"/>
          <p:cNvSpPr txBox="1">
            <a:spLocks noGrp="1"/>
          </p:cNvSpPr>
          <p:nvPr>
            <p:ph type="title"/>
          </p:nvPr>
        </p:nvSpPr>
        <p:spPr>
          <a:xfrm>
            <a:off x="1170760" y="353084"/>
            <a:ext cx="2138766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Concluzie</a:t>
            </a:r>
            <a:endParaRPr dirty="0"/>
          </a:p>
        </p:txBody>
      </p:sp>
      <p:sp>
        <p:nvSpPr>
          <p:cNvPr id="1174" name="Google Shape;1174;p55"/>
          <p:cNvSpPr txBox="1"/>
          <p:nvPr/>
        </p:nvSpPr>
        <p:spPr>
          <a:xfrm>
            <a:off x="589238" y="1092630"/>
            <a:ext cx="3301811" cy="351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În concluzie pot menționa că acest studiu a fost făcut cu scopul de a aduce clarificare asupra noțiunii de arme nucleare, istoricul acesteia și care este impactul catastrofal asupra </a:t>
            </a:r>
            <a:r>
              <a:rPr lang="ro-RO" dirty="0" err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uminanității</a:t>
            </a:r>
            <a:r>
              <a:rPr lang="ro-RO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ro-RO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Cu siguranță </a:t>
            </a:r>
            <a:r>
              <a:rPr lang="en-US" dirty="0" err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armele</a:t>
            </a:r>
            <a:r>
              <a:rPr lang="en-US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nucleare</a:t>
            </a:r>
            <a:r>
              <a:rPr lang="en-US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ne </a:t>
            </a:r>
            <a:r>
              <a:rPr lang="en-US" dirty="0" err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amenință</a:t>
            </a:r>
            <a:r>
              <a:rPr lang="en-US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zilnic</a:t>
            </a:r>
            <a:r>
              <a:rPr lang="en-US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securitatea</a:t>
            </a:r>
            <a:r>
              <a:rPr lang="en-US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mondială</a:t>
            </a:r>
            <a:r>
              <a:rPr lang="en-US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iar</a:t>
            </a:r>
            <a:r>
              <a:rPr lang="en-US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tratatele</a:t>
            </a:r>
            <a:r>
              <a:rPr lang="en-US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internaționale</a:t>
            </a:r>
            <a:r>
              <a:rPr lang="en-US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precum TNP </a:t>
            </a:r>
            <a:r>
              <a:rPr lang="en-US" dirty="0" err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subliniază</a:t>
            </a:r>
            <a:r>
              <a:rPr lang="en-US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necesitatea</a:t>
            </a:r>
            <a:r>
              <a:rPr lang="en-US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cooperării</a:t>
            </a:r>
            <a:r>
              <a:rPr lang="en-US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statelor</a:t>
            </a:r>
            <a:r>
              <a:rPr lang="en-US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pentru</a:t>
            </a:r>
            <a:r>
              <a:rPr lang="en-US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preveni</a:t>
            </a:r>
            <a:r>
              <a:rPr lang="en-US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conflictele</a:t>
            </a:r>
            <a:r>
              <a:rPr lang="en-US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, a </a:t>
            </a:r>
            <a:r>
              <a:rPr lang="en-US" dirty="0" err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proteja</a:t>
            </a:r>
            <a:r>
              <a:rPr lang="en-US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pacea</a:t>
            </a:r>
            <a:r>
              <a:rPr lang="en-US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și</a:t>
            </a:r>
            <a:r>
              <a:rPr lang="en-US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pentru</a:t>
            </a:r>
            <a:r>
              <a:rPr lang="en-US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evita</a:t>
            </a:r>
            <a:r>
              <a:rPr lang="en-US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catastrofele</a:t>
            </a:r>
            <a:r>
              <a:rPr lang="en-US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groaznice</a:t>
            </a:r>
            <a:r>
              <a:rPr lang="en-US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care </a:t>
            </a:r>
            <a:r>
              <a:rPr lang="en-US" dirty="0" err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poate</a:t>
            </a:r>
            <a:r>
              <a:rPr lang="en-US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afecta</a:t>
            </a:r>
            <a:r>
              <a:rPr lang="en-US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viața</a:t>
            </a:r>
            <a:r>
              <a:rPr lang="en-US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umană</a:t>
            </a:r>
            <a:r>
              <a:rPr lang="en-US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. </a:t>
            </a:r>
          </a:p>
          <a:p>
            <a:pPr algn="just">
              <a:lnSpc>
                <a:spcPct val="115000"/>
              </a:lnSpc>
            </a:pPr>
            <a:endParaRPr lang="ro-RO"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" name="Google Shape;1173;p55">
            <a:extLst>
              <a:ext uri="{FF2B5EF4-FFF2-40B4-BE49-F238E27FC236}">
                <a16:creationId xmlns:a16="http://schemas.microsoft.com/office/drawing/2014/main" xmlns="" id="{1AF749D0-7D2D-0AF1-BC73-FB5785F9C045}"/>
              </a:ext>
            </a:extLst>
          </p:cNvPr>
          <p:cNvSpPr txBox="1">
            <a:spLocks/>
          </p:cNvSpPr>
          <p:nvPr/>
        </p:nvSpPr>
        <p:spPr>
          <a:xfrm>
            <a:off x="5150602" y="358647"/>
            <a:ext cx="3001506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28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-US" dirty="0" err="1"/>
              <a:t>Recomandare</a:t>
            </a:r>
            <a:endParaRPr lang="en-US" dirty="0"/>
          </a:p>
        </p:txBody>
      </p:sp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xmlns="" id="{73C97AAA-B588-C436-AF2C-F232DCAAA4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065" b="6065"/>
          <a:stretch>
            <a:fillRect/>
          </a:stretch>
        </p:blipFill>
        <p:spPr>
          <a:xfrm>
            <a:off x="5314945" y="964818"/>
            <a:ext cx="2720926" cy="3543370"/>
          </a:xfrm>
          <a:prstGeom prst="round2SameRect">
            <a:avLst>
              <a:gd name="adj1" fmla="val 50000"/>
              <a:gd name="adj2" fmla="val 0"/>
            </a:avLst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46"/>
          <p:cNvSpPr txBox="1">
            <a:spLocks noGrp="1"/>
          </p:cNvSpPr>
          <p:nvPr>
            <p:ph type="title"/>
          </p:nvPr>
        </p:nvSpPr>
        <p:spPr>
          <a:xfrm>
            <a:off x="717680" y="613741"/>
            <a:ext cx="77175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Cuprins</a:t>
            </a:r>
            <a:endParaRPr dirty="0"/>
          </a:p>
        </p:txBody>
      </p:sp>
      <p:sp>
        <p:nvSpPr>
          <p:cNvPr id="908" name="Google Shape;908;p46"/>
          <p:cNvSpPr txBox="1">
            <a:spLocks noGrp="1"/>
          </p:cNvSpPr>
          <p:nvPr>
            <p:ph type="subTitle" idx="8"/>
          </p:nvPr>
        </p:nvSpPr>
        <p:spPr>
          <a:xfrm>
            <a:off x="1619634" y="2505936"/>
            <a:ext cx="22446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Istoric</a:t>
            </a:r>
            <a:endParaRPr dirty="0"/>
          </a:p>
        </p:txBody>
      </p:sp>
      <p:sp>
        <p:nvSpPr>
          <p:cNvPr id="909" name="Google Shape;909;p46"/>
          <p:cNvSpPr txBox="1">
            <a:spLocks noGrp="1"/>
          </p:cNvSpPr>
          <p:nvPr>
            <p:ph type="subTitle" idx="7"/>
          </p:nvPr>
        </p:nvSpPr>
        <p:spPr>
          <a:xfrm>
            <a:off x="1619634" y="1592314"/>
            <a:ext cx="22446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Definiție</a:t>
            </a:r>
            <a:endParaRPr dirty="0"/>
          </a:p>
        </p:txBody>
      </p:sp>
      <p:sp>
        <p:nvSpPr>
          <p:cNvPr id="917" name="Google Shape;917;p46"/>
          <p:cNvSpPr/>
          <p:nvPr/>
        </p:nvSpPr>
        <p:spPr>
          <a:xfrm>
            <a:off x="747058" y="1555750"/>
            <a:ext cx="582600" cy="562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500" b="1" dirty="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1</a:t>
            </a:r>
            <a:endParaRPr sz="1500" b="1" dirty="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</p:txBody>
      </p:sp>
      <p:grpSp>
        <p:nvGrpSpPr>
          <p:cNvPr id="923" name="Google Shape;923;p46"/>
          <p:cNvGrpSpPr/>
          <p:nvPr/>
        </p:nvGrpSpPr>
        <p:grpSpPr>
          <a:xfrm>
            <a:off x="868402" y="2955442"/>
            <a:ext cx="337112" cy="350066"/>
            <a:chOff x="2682330" y="5285660"/>
            <a:chExt cx="337112" cy="350066"/>
          </a:xfrm>
        </p:grpSpPr>
        <p:sp>
          <p:nvSpPr>
            <p:cNvPr id="924" name="Google Shape;924;p46"/>
            <p:cNvSpPr/>
            <p:nvPr/>
          </p:nvSpPr>
          <p:spPr>
            <a:xfrm>
              <a:off x="2715689" y="5431037"/>
              <a:ext cx="136597" cy="102116"/>
            </a:xfrm>
            <a:custGeom>
              <a:avLst/>
              <a:gdLst/>
              <a:ahLst/>
              <a:cxnLst/>
              <a:rect l="l" t="t" r="r" b="b"/>
              <a:pathLst>
                <a:path w="4193" h="3130" extrusionOk="0">
                  <a:moveTo>
                    <a:pt x="306" y="1"/>
                  </a:moveTo>
                  <a:cubicBezTo>
                    <a:pt x="263" y="1"/>
                    <a:pt x="233" y="23"/>
                    <a:pt x="215" y="58"/>
                  </a:cubicBezTo>
                  <a:cubicBezTo>
                    <a:pt x="1" y="248"/>
                    <a:pt x="144" y="605"/>
                    <a:pt x="430" y="629"/>
                  </a:cubicBezTo>
                  <a:lnTo>
                    <a:pt x="525" y="629"/>
                  </a:lnTo>
                  <a:lnTo>
                    <a:pt x="525" y="2439"/>
                  </a:lnTo>
                  <a:lnTo>
                    <a:pt x="144" y="3130"/>
                  </a:lnTo>
                  <a:lnTo>
                    <a:pt x="4049" y="3130"/>
                  </a:lnTo>
                  <a:lnTo>
                    <a:pt x="3668" y="2439"/>
                  </a:lnTo>
                  <a:lnTo>
                    <a:pt x="3668" y="629"/>
                  </a:lnTo>
                  <a:lnTo>
                    <a:pt x="3859" y="629"/>
                  </a:lnTo>
                  <a:cubicBezTo>
                    <a:pt x="3906" y="629"/>
                    <a:pt x="3954" y="605"/>
                    <a:pt x="3978" y="558"/>
                  </a:cubicBezTo>
                  <a:cubicBezTo>
                    <a:pt x="4192" y="367"/>
                    <a:pt x="4073" y="10"/>
                    <a:pt x="3764" y="10"/>
                  </a:cubicBezTo>
                  <a:lnTo>
                    <a:pt x="358" y="10"/>
                  </a:lnTo>
                  <a:cubicBezTo>
                    <a:pt x="339" y="4"/>
                    <a:pt x="322" y="1"/>
                    <a:pt x="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6"/>
            <p:cNvSpPr/>
            <p:nvPr/>
          </p:nvSpPr>
          <p:spPr>
            <a:xfrm>
              <a:off x="2682330" y="5553315"/>
              <a:ext cx="203316" cy="82411"/>
            </a:xfrm>
            <a:custGeom>
              <a:avLst/>
              <a:gdLst/>
              <a:ahLst/>
              <a:cxnLst/>
              <a:rect l="l" t="t" r="r" b="b"/>
              <a:pathLst>
                <a:path w="6241" h="2526" extrusionOk="0">
                  <a:moveTo>
                    <a:pt x="834" y="1"/>
                  </a:moveTo>
                  <a:lnTo>
                    <a:pt x="477" y="668"/>
                  </a:lnTo>
                  <a:cubicBezTo>
                    <a:pt x="1" y="1501"/>
                    <a:pt x="620" y="2525"/>
                    <a:pt x="1573" y="2525"/>
                  </a:cubicBezTo>
                  <a:lnTo>
                    <a:pt x="4668" y="2525"/>
                  </a:lnTo>
                  <a:cubicBezTo>
                    <a:pt x="5621" y="2525"/>
                    <a:pt x="6240" y="1501"/>
                    <a:pt x="5764" y="668"/>
                  </a:cubicBezTo>
                  <a:lnTo>
                    <a:pt x="5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6"/>
            <p:cNvSpPr/>
            <p:nvPr/>
          </p:nvSpPr>
          <p:spPr>
            <a:xfrm>
              <a:off x="2770778" y="5390092"/>
              <a:ext cx="24075" cy="20228"/>
            </a:xfrm>
            <a:custGeom>
              <a:avLst/>
              <a:gdLst/>
              <a:ahLst/>
              <a:cxnLst/>
              <a:rect l="l" t="t" r="r" b="b"/>
              <a:pathLst>
                <a:path w="739" h="620" extrusionOk="0">
                  <a:moveTo>
                    <a:pt x="447" y="0"/>
                  </a:moveTo>
                  <a:cubicBezTo>
                    <a:pt x="433" y="0"/>
                    <a:pt x="420" y="1"/>
                    <a:pt x="406" y="3"/>
                  </a:cubicBezTo>
                  <a:cubicBezTo>
                    <a:pt x="144" y="3"/>
                    <a:pt x="1" y="336"/>
                    <a:pt x="191" y="527"/>
                  </a:cubicBezTo>
                  <a:cubicBezTo>
                    <a:pt x="255" y="590"/>
                    <a:pt x="337" y="619"/>
                    <a:pt x="418" y="619"/>
                  </a:cubicBezTo>
                  <a:cubicBezTo>
                    <a:pt x="580" y="619"/>
                    <a:pt x="739" y="503"/>
                    <a:pt x="739" y="313"/>
                  </a:cubicBezTo>
                  <a:cubicBezTo>
                    <a:pt x="739" y="136"/>
                    <a:pt x="616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6"/>
            <p:cNvSpPr/>
            <p:nvPr/>
          </p:nvSpPr>
          <p:spPr>
            <a:xfrm>
              <a:off x="2749830" y="5348920"/>
              <a:ext cx="24824" cy="20554"/>
            </a:xfrm>
            <a:custGeom>
              <a:avLst/>
              <a:gdLst/>
              <a:ahLst/>
              <a:cxnLst/>
              <a:rect l="l" t="t" r="r" b="b"/>
              <a:pathLst>
                <a:path w="762" h="630" extrusionOk="0">
                  <a:moveTo>
                    <a:pt x="466" y="0"/>
                  </a:moveTo>
                  <a:cubicBezTo>
                    <a:pt x="454" y="0"/>
                    <a:pt x="442" y="1"/>
                    <a:pt x="429" y="3"/>
                  </a:cubicBezTo>
                  <a:cubicBezTo>
                    <a:pt x="144" y="3"/>
                    <a:pt x="1" y="336"/>
                    <a:pt x="215" y="527"/>
                  </a:cubicBezTo>
                  <a:cubicBezTo>
                    <a:pt x="279" y="598"/>
                    <a:pt x="358" y="630"/>
                    <a:pt x="436" y="630"/>
                  </a:cubicBezTo>
                  <a:cubicBezTo>
                    <a:pt x="591" y="630"/>
                    <a:pt x="739" y="503"/>
                    <a:pt x="739" y="312"/>
                  </a:cubicBezTo>
                  <a:cubicBezTo>
                    <a:pt x="761" y="156"/>
                    <a:pt x="638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6"/>
            <p:cNvSpPr/>
            <p:nvPr/>
          </p:nvSpPr>
          <p:spPr>
            <a:xfrm>
              <a:off x="2800260" y="5285660"/>
              <a:ext cx="155981" cy="82802"/>
            </a:xfrm>
            <a:custGeom>
              <a:avLst/>
              <a:gdLst/>
              <a:ahLst/>
              <a:cxnLst/>
              <a:rect l="l" t="t" r="r" b="b"/>
              <a:pathLst>
                <a:path w="4788" h="2538" extrusionOk="0">
                  <a:moveTo>
                    <a:pt x="2537" y="1"/>
                  </a:moveTo>
                  <a:cubicBezTo>
                    <a:pt x="2460" y="1"/>
                    <a:pt x="2380" y="32"/>
                    <a:pt x="2311" y="108"/>
                  </a:cubicBezTo>
                  <a:lnTo>
                    <a:pt x="120" y="2299"/>
                  </a:lnTo>
                  <a:cubicBezTo>
                    <a:pt x="48" y="2370"/>
                    <a:pt x="1" y="2466"/>
                    <a:pt x="24" y="2537"/>
                  </a:cubicBezTo>
                  <a:lnTo>
                    <a:pt x="4787" y="2537"/>
                  </a:lnTo>
                  <a:lnTo>
                    <a:pt x="2763" y="537"/>
                  </a:lnTo>
                  <a:cubicBezTo>
                    <a:pt x="2979" y="303"/>
                    <a:pt x="2773" y="1"/>
                    <a:pt x="2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6"/>
            <p:cNvSpPr/>
            <p:nvPr/>
          </p:nvSpPr>
          <p:spPr>
            <a:xfrm>
              <a:off x="2832089" y="5389407"/>
              <a:ext cx="187353" cy="94971"/>
            </a:xfrm>
            <a:custGeom>
              <a:avLst/>
              <a:gdLst/>
              <a:ahLst/>
              <a:cxnLst/>
              <a:rect l="l" t="t" r="r" b="b"/>
              <a:pathLst>
                <a:path w="5751" h="2911" extrusionOk="0">
                  <a:moveTo>
                    <a:pt x="0" y="0"/>
                  </a:moveTo>
                  <a:lnTo>
                    <a:pt x="2453" y="2453"/>
                  </a:lnTo>
                  <a:cubicBezTo>
                    <a:pt x="2791" y="2775"/>
                    <a:pt x="3165" y="2911"/>
                    <a:pt x="3522" y="2911"/>
                  </a:cubicBezTo>
                  <a:cubicBezTo>
                    <a:pt x="4725" y="2911"/>
                    <a:pt x="5751" y="1376"/>
                    <a:pt x="4668" y="238"/>
                  </a:cubicBezTo>
                  <a:lnTo>
                    <a:pt x="44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917;p46">
            <a:extLst>
              <a:ext uri="{FF2B5EF4-FFF2-40B4-BE49-F238E27FC236}">
                <a16:creationId xmlns:a16="http://schemas.microsoft.com/office/drawing/2014/main" xmlns="" id="{CA17039E-EFF9-E9DA-6019-1E91452DD067}"/>
              </a:ext>
            </a:extLst>
          </p:cNvPr>
          <p:cNvSpPr/>
          <p:nvPr/>
        </p:nvSpPr>
        <p:spPr>
          <a:xfrm>
            <a:off x="717680" y="2440546"/>
            <a:ext cx="582600" cy="562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500" b="1" dirty="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2</a:t>
            </a:r>
            <a:endParaRPr sz="1500" b="1" dirty="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3" name="Google Shape;917;p46">
            <a:extLst>
              <a:ext uri="{FF2B5EF4-FFF2-40B4-BE49-F238E27FC236}">
                <a16:creationId xmlns:a16="http://schemas.microsoft.com/office/drawing/2014/main" xmlns="" id="{33D0C9F8-8BDC-E1EB-3A33-8DA9C3984AEC}"/>
              </a:ext>
            </a:extLst>
          </p:cNvPr>
          <p:cNvSpPr/>
          <p:nvPr/>
        </p:nvSpPr>
        <p:spPr>
          <a:xfrm>
            <a:off x="689625" y="3359978"/>
            <a:ext cx="582600" cy="562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500" b="1" dirty="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3</a:t>
            </a:r>
            <a:endParaRPr sz="1500" b="1" dirty="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4" name="Google Shape;908;p46">
            <a:extLst>
              <a:ext uri="{FF2B5EF4-FFF2-40B4-BE49-F238E27FC236}">
                <a16:creationId xmlns:a16="http://schemas.microsoft.com/office/drawing/2014/main" xmlns="" id="{14C55E9A-3E0F-F5C1-B617-7A72F8CE8E87}"/>
              </a:ext>
            </a:extLst>
          </p:cNvPr>
          <p:cNvSpPr txBox="1">
            <a:spLocks/>
          </p:cNvSpPr>
          <p:nvPr/>
        </p:nvSpPr>
        <p:spPr>
          <a:xfrm>
            <a:off x="1619634" y="3359978"/>
            <a:ext cx="2244600" cy="71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US" dirty="0" err="1"/>
              <a:t>Tratate</a:t>
            </a:r>
            <a:r>
              <a:rPr lang="en-US" dirty="0"/>
              <a:t> </a:t>
            </a:r>
            <a:r>
              <a:rPr lang="en-US" dirty="0" err="1"/>
              <a:t>internaționale</a:t>
            </a:r>
            <a:endParaRPr lang="en-US" dirty="0"/>
          </a:p>
        </p:txBody>
      </p:sp>
      <p:sp>
        <p:nvSpPr>
          <p:cNvPr id="25" name="Google Shape;917;p46">
            <a:extLst>
              <a:ext uri="{FF2B5EF4-FFF2-40B4-BE49-F238E27FC236}">
                <a16:creationId xmlns:a16="http://schemas.microsoft.com/office/drawing/2014/main" xmlns="" id="{4709A4BD-F44D-52D0-8A3D-6BF39A1204C8}"/>
              </a:ext>
            </a:extLst>
          </p:cNvPr>
          <p:cNvSpPr/>
          <p:nvPr/>
        </p:nvSpPr>
        <p:spPr>
          <a:xfrm>
            <a:off x="4637185" y="1592206"/>
            <a:ext cx="582600" cy="562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500" b="1" dirty="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4</a:t>
            </a:r>
            <a:endParaRPr sz="1500" b="1" dirty="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6" name="Google Shape;908;p46">
            <a:extLst>
              <a:ext uri="{FF2B5EF4-FFF2-40B4-BE49-F238E27FC236}">
                <a16:creationId xmlns:a16="http://schemas.microsoft.com/office/drawing/2014/main" xmlns="" id="{9F904A94-8208-7F29-EA82-1E26B0355686}"/>
              </a:ext>
            </a:extLst>
          </p:cNvPr>
          <p:cNvSpPr txBox="1">
            <a:spLocks/>
          </p:cNvSpPr>
          <p:nvPr/>
        </p:nvSpPr>
        <p:spPr>
          <a:xfrm>
            <a:off x="5599804" y="1592206"/>
            <a:ext cx="3194761" cy="71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US" dirty="0" err="1"/>
              <a:t>Curtea</a:t>
            </a:r>
            <a:r>
              <a:rPr lang="en-US" dirty="0"/>
              <a:t> </a:t>
            </a:r>
            <a:r>
              <a:rPr lang="en-US" dirty="0" err="1"/>
              <a:t>Internațională</a:t>
            </a:r>
            <a:r>
              <a:rPr lang="en-US" dirty="0"/>
              <a:t> de </a:t>
            </a:r>
            <a:r>
              <a:rPr lang="en-US" dirty="0" err="1"/>
              <a:t>Justiție</a:t>
            </a:r>
            <a:endParaRPr lang="en-US" dirty="0"/>
          </a:p>
        </p:txBody>
      </p:sp>
      <p:sp>
        <p:nvSpPr>
          <p:cNvPr id="27" name="Google Shape;917;p46">
            <a:extLst>
              <a:ext uri="{FF2B5EF4-FFF2-40B4-BE49-F238E27FC236}">
                <a16:creationId xmlns:a16="http://schemas.microsoft.com/office/drawing/2014/main" xmlns="" id="{0A953FBA-C3CE-BF09-301F-AA6CF85E9022}"/>
              </a:ext>
            </a:extLst>
          </p:cNvPr>
          <p:cNvSpPr/>
          <p:nvPr/>
        </p:nvSpPr>
        <p:spPr>
          <a:xfrm>
            <a:off x="4637185" y="2366011"/>
            <a:ext cx="582600" cy="562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500" b="1" dirty="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5</a:t>
            </a:r>
            <a:endParaRPr sz="1500" b="1" dirty="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8" name="Google Shape;908;p46">
            <a:extLst>
              <a:ext uri="{FF2B5EF4-FFF2-40B4-BE49-F238E27FC236}">
                <a16:creationId xmlns:a16="http://schemas.microsoft.com/office/drawing/2014/main" xmlns="" id="{EBF6019E-DA3A-F463-F5BE-448479DB235C}"/>
              </a:ext>
            </a:extLst>
          </p:cNvPr>
          <p:cNvSpPr txBox="1">
            <a:spLocks/>
          </p:cNvSpPr>
          <p:nvPr/>
        </p:nvSpPr>
        <p:spPr>
          <a:xfrm>
            <a:off x="5599804" y="2446320"/>
            <a:ext cx="2244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US" dirty="0" err="1"/>
              <a:t>Concluzii</a:t>
            </a:r>
            <a:endParaRPr lang="en-US" dirty="0"/>
          </a:p>
        </p:txBody>
      </p:sp>
      <p:sp>
        <p:nvSpPr>
          <p:cNvPr id="29" name="Google Shape;917;p46">
            <a:extLst>
              <a:ext uri="{FF2B5EF4-FFF2-40B4-BE49-F238E27FC236}">
                <a16:creationId xmlns:a16="http://schemas.microsoft.com/office/drawing/2014/main" xmlns="" id="{7F8949C3-5B86-25D6-3C2E-888F4CBFAAFF}"/>
              </a:ext>
            </a:extLst>
          </p:cNvPr>
          <p:cNvSpPr/>
          <p:nvPr/>
        </p:nvSpPr>
        <p:spPr>
          <a:xfrm>
            <a:off x="4637185" y="3264302"/>
            <a:ext cx="582600" cy="562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500" b="1" dirty="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6</a:t>
            </a:r>
            <a:endParaRPr sz="1500" b="1" dirty="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0" name="Google Shape;908;p46">
            <a:extLst>
              <a:ext uri="{FF2B5EF4-FFF2-40B4-BE49-F238E27FC236}">
                <a16:creationId xmlns:a16="http://schemas.microsoft.com/office/drawing/2014/main" xmlns="" id="{F6B2B8B6-529D-0378-0E26-5BCDFF769CF4}"/>
              </a:ext>
            </a:extLst>
          </p:cNvPr>
          <p:cNvSpPr txBox="1">
            <a:spLocks/>
          </p:cNvSpPr>
          <p:nvPr/>
        </p:nvSpPr>
        <p:spPr>
          <a:xfrm>
            <a:off x="5599804" y="3363666"/>
            <a:ext cx="2244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"/>
              <a:buNone/>
              <a:defRPr sz="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/>
            <a:r>
              <a:rPr lang="en-US" dirty="0" err="1"/>
              <a:t>Bibliografie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48"/>
          <p:cNvSpPr txBox="1">
            <a:spLocks noGrp="1"/>
          </p:cNvSpPr>
          <p:nvPr>
            <p:ph type="title"/>
          </p:nvPr>
        </p:nvSpPr>
        <p:spPr>
          <a:xfrm>
            <a:off x="267497" y="353804"/>
            <a:ext cx="8609006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Bibliografie</a:t>
            </a:r>
            <a:endParaRPr dirty="0"/>
          </a:p>
        </p:txBody>
      </p:sp>
      <p:sp>
        <p:nvSpPr>
          <p:cNvPr id="998" name="Google Shape;998;p48"/>
          <p:cNvSpPr txBox="1"/>
          <p:nvPr/>
        </p:nvSpPr>
        <p:spPr>
          <a:xfrm>
            <a:off x="918206" y="981694"/>
            <a:ext cx="7307588" cy="341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  <a:hlinkClick r:id="rId3"/>
              </a:rPr>
              <a:t>https://disarmament.unoda.org/wmd/nuclear/tpnw/</a:t>
            </a:r>
            <a:endParaRPr lang="en-US" sz="1200" b="1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  <a:hlinkClick r:id="rId4"/>
              </a:rPr>
              <a:t>https://legislatie.just.ro/Public/DetaliiDocumentAfis/27605</a:t>
            </a:r>
            <a:endParaRPr lang="en-US" sz="1200" b="1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  <a:hlinkClick r:id="rId5"/>
              </a:rPr>
              <a:t>https://ro.wikipedia.org/wiki/Armă_nucleară</a:t>
            </a:r>
            <a:endParaRPr lang="en-US" sz="1200" b="1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  <a:hlinkClick r:id="rId6"/>
              </a:rPr>
              <a:t>https://www.storyboardthat.com/ro/innovations/bombă-nucleară</a:t>
            </a:r>
            <a:endParaRPr lang="en-US" sz="1200" b="1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  <a:hlinkClick r:id="rId7"/>
              </a:rPr>
              <a:t>https://www.moldova.org/moscova-muta-arme-nucleare-in-belarus-tot-ce-trebuie-sa-stii-despre-ele/</a:t>
            </a:r>
            <a:endParaRPr lang="en-US" sz="1200" b="1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  <a:hlinkClick r:id="rId8"/>
              </a:rPr>
              <a:t>https://ibn.idsi.md/sites/default/files/imag_file/1.Problema%20Regimului%20juridc%20privind%20armele%20nucleare.pdf</a:t>
            </a:r>
            <a:endParaRPr lang="en-US" sz="1200" b="1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  <a:hlinkClick r:id="rId9"/>
              </a:rPr>
              <a:t>https://www.mae.ro/node/2010</a:t>
            </a:r>
            <a:endParaRPr lang="en-US" sz="1200" b="1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  <a:hlinkClick r:id="rId10"/>
              </a:rPr>
              <a:t>https://www.libertatea.ro/stiri/ce-tari-detin-bombe-nucleare-4947719</a:t>
            </a:r>
            <a:endParaRPr lang="en-US" sz="1200" b="1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  <a:hlinkClick r:id="rId11"/>
              </a:rPr>
              <a:t>https://ro.wikipedia.org/wiki/Tratatul_asupra_Interzicerii_Armelor_Nucleare</a:t>
            </a:r>
            <a:endParaRPr lang="en-US" sz="1200" b="1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  <a:hlinkClick r:id="rId12"/>
              </a:rPr>
              <a:t>https://ro.wikipedia.org/wiki/Little_Boy</a:t>
            </a:r>
            <a:endParaRPr lang="en-US" sz="1200" b="1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  <a:hlinkClick r:id="rId13"/>
              </a:rPr>
              <a:t>https://mfa.gov.md/ro/content/neproliferarea-armelor-de-distrugere-masa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3910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39;p59">
            <a:extLst>
              <a:ext uri="{FF2B5EF4-FFF2-40B4-BE49-F238E27FC236}">
                <a16:creationId xmlns:a16="http://schemas.microsoft.com/office/drawing/2014/main" xmlns="" id="{2F6678F1-EA10-6B97-7E02-77E7EC3684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4670" y="1549905"/>
            <a:ext cx="4214659" cy="13017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/>
              <a:t>Vă</a:t>
            </a:r>
            <a:r>
              <a:rPr lang="en" sz="4000" dirty="0"/>
              <a:t> </a:t>
            </a:r>
            <a:r>
              <a:rPr lang="en" sz="4000" dirty="0" err="1"/>
              <a:t>mulțumesc</a:t>
            </a:r>
            <a:r>
              <a:rPr lang="en" sz="4000" dirty="0"/>
              <a:t> </a:t>
            </a:r>
            <a:r>
              <a:rPr lang="en" sz="4000" dirty="0" err="1"/>
              <a:t>pentru</a:t>
            </a:r>
            <a:r>
              <a:rPr lang="en" sz="4000" dirty="0"/>
              <a:t> </a:t>
            </a:r>
            <a:r>
              <a:rPr lang="en" sz="4000" dirty="0" err="1"/>
              <a:t>atenție</a:t>
            </a:r>
            <a:r>
              <a:rPr lang="en" sz="4000" dirty="0"/>
              <a:t>!</a:t>
            </a:r>
            <a:endParaRPr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5"/>
          <p:cNvSpPr/>
          <p:nvPr/>
        </p:nvSpPr>
        <p:spPr>
          <a:xfrm>
            <a:off x="0" y="2571750"/>
            <a:ext cx="9144000" cy="260978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25" name="Google Shape;625;p35"/>
          <p:cNvGrpSpPr/>
          <p:nvPr/>
        </p:nvGrpSpPr>
        <p:grpSpPr>
          <a:xfrm flipH="1">
            <a:off x="8126647" y="4322208"/>
            <a:ext cx="565754" cy="572729"/>
            <a:chOff x="8002852" y="219654"/>
            <a:chExt cx="757774" cy="766911"/>
          </a:xfrm>
        </p:grpSpPr>
        <p:sp>
          <p:nvSpPr>
            <p:cNvPr id="626" name="Google Shape;626;p35"/>
            <p:cNvSpPr/>
            <p:nvPr/>
          </p:nvSpPr>
          <p:spPr>
            <a:xfrm>
              <a:off x="8146163" y="285495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2"/>
                  </a:moveTo>
                  <a:cubicBezTo>
                    <a:pt x="0" y="447"/>
                    <a:pt x="24" y="353"/>
                    <a:pt x="72" y="271"/>
                  </a:cubicBezTo>
                  <a:cubicBezTo>
                    <a:pt x="119" y="189"/>
                    <a:pt x="188" y="120"/>
                    <a:pt x="271" y="73"/>
                  </a:cubicBezTo>
                  <a:cubicBezTo>
                    <a:pt x="353" y="25"/>
                    <a:pt x="446" y="0"/>
                    <a:pt x="541" y="0"/>
                  </a:cubicBezTo>
                  <a:cubicBezTo>
                    <a:pt x="636" y="0"/>
                    <a:pt x="730" y="25"/>
                    <a:pt x="812" y="73"/>
                  </a:cubicBezTo>
                  <a:cubicBezTo>
                    <a:pt x="894" y="120"/>
                    <a:pt x="962" y="189"/>
                    <a:pt x="1010" y="271"/>
                  </a:cubicBezTo>
                  <a:cubicBezTo>
                    <a:pt x="1057" y="353"/>
                    <a:pt x="1083" y="447"/>
                    <a:pt x="1083" y="542"/>
                  </a:cubicBezTo>
                  <a:cubicBezTo>
                    <a:pt x="1083" y="637"/>
                    <a:pt x="1057" y="730"/>
                    <a:pt x="1010" y="813"/>
                  </a:cubicBezTo>
                  <a:cubicBezTo>
                    <a:pt x="962" y="895"/>
                    <a:pt x="894" y="963"/>
                    <a:pt x="812" y="1011"/>
                  </a:cubicBezTo>
                  <a:cubicBezTo>
                    <a:pt x="730" y="1058"/>
                    <a:pt x="636" y="1083"/>
                    <a:pt x="541" y="1083"/>
                  </a:cubicBezTo>
                  <a:cubicBezTo>
                    <a:pt x="446" y="1083"/>
                    <a:pt x="353" y="1058"/>
                    <a:pt x="271" y="1011"/>
                  </a:cubicBezTo>
                  <a:cubicBezTo>
                    <a:pt x="188" y="963"/>
                    <a:pt x="119" y="895"/>
                    <a:pt x="72" y="813"/>
                  </a:cubicBezTo>
                  <a:cubicBezTo>
                    <a:pt x="24" y="730"/>
                    <a:pt x="0" y="637"/>
                    <a:pt x="0" y="5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8570000" y="774849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1"/>
                  </a:moveTo>
                  <a:cubicBezTo>
                    <a:pt x="0" y="446"/>
                    <a:pt x="25" y="352"/>
                    <a:pt x="73" y="270"/>
                  </a:cubicBezTo>
                  <a:cubicBezTo>
                    <a:pt x="120" y="187"/>
                    <a:pt x="188" y="119"/>
                    <a:pt x="271" y="72"/>
                  </a:cubicBezTo>
                  <a:cubicBezTo>
                    <a:pt x="353" y="24"/>
                    <a:pt x="446" y="0"/>
                    <a:pt x="542" y="0"/>
                  </a:cubicBezTo>
                  <a:cubicBezTo>
                    <a:pt x="637" y="0"/>
                    <a:pt x="729" y="24"/>
                    <a:pt x="812" y="72"/>
                  </a:cubicBezTo>
                  <a:cubicBezTo>
                    <a:pt x="894" y="119"/>
                    <a:pt x="963" y="187"/>
                    <a:pt x="1011" y="270"/>
                  </a:cubicBezTo>
                  <a:cubicBezTo>
                    <a:pt x="1058" y="352"/>
                    <a:pt x="1083" y="446"/>
                    <a:pt x="1083" y="541"/>
                  </a:cubicBezTo>
                  <a:cubicBezTo>
                    <a:pt x="1083" y="636"/>
                    <a:pt x="1058" y="730"/>
                    <a:pt x="1011" y="812"/>
                  </a:cubicBezTo>
                  <a:cubicBezTo>
                    <a:pt x="963" y="894"/>
                    <a:pt x="895" y="962"/>
                    <a:pt x="812" y="1010"/>
                  </a:cubicBezTo>
                  <a:cubicBezTo>
                    <a:pt x="730" y="1057"/>
                    <a:pt x="637" y="1083"/>
                    <a:pt x="542" y="1083"/>
                  </a:cubicBezTo>
                  <a:cubicBezTo>
                    <a:pt x="446" y="1083"/>
                    <a:pt x="353" y="1057"/>
                    <a:pt x="271" y="1010"/>
                  </a:cubicBezTo>
                  <a:cubicBezTo>
                    <a:pt x="188" y="962"/>
                    <a:pt x="120" y="894"/>
                    <a:pt x="73" y="812"/>
                  </a:cubicBezTo>
                  <a:cubicBezTo>
                    <a:pt x="25" y="730"/>
                    <a:pt x="0" y="636"/>
                    <a:pt x="0" y="5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8713070" y="861620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7" y="103"/>
                    <a:pt x="553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3" y="444"/>
                  </a:cubicBezTo>
                  <a:cubicBezTo>
                    <a:pt x="527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8096922" y="219654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6" y="103"/>
                    <a:pt x="552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2" y="444"/>
                  </a:cubicBezTo>
                  <a:cubicBezTo>
                    <a:pt x="526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8656853" y="950638"/>
              <a:ext cx="36008" cy="35927"/>
            </a:xfrm>
            <a:custGeom>
              <a:avLst/>
              <a:gdLst/>
              <a:ahLst/>
              <a:cxnLst/>
              <a:rect l="l" t="t" r="r" b="b"/>
              <a:pathLst>
                <a:path w="449" h="448" extrusionOk="0">
                  <a:moveTo>
                    <a:pt x="0" y="224"/>
                  </a:moveTo>
                  <a:cubicBezTo>
                    <a:pt x="0" y="184"/>
                    <a:pt x="10" y="146"/>
                    <a:pt x="30" y="112"/>
                  </a:cubicBezTo>
                  <a:cubicBezTo>
                    <a:pt x="50" y="78"/>
                    <a:pt x="78" y="49"/>
                    <a:pt x="112" y="30"/>
                  </a:cubicBezTo>
                  <a:cubicBezTo>
                    <a:pt x="146" y="10"/>
                    <a:pt x="185" y="0"/>
                    <a:pt x="224" y="0"/>
                  </a:cubicBezTo>
                  <a:cubicBezTo>
                    <a:pt x="263" y="0"/>
                    <a:pt x="302" y="10"/>
                    <a:pt x="336" y="30"/>
                  </a:cubicBezTo>
                  <a:cubicBezTo>
                    <a:pt x="370" y="49"/>
                    <a:pt x="398" y="78"/>
                    <a:pt x="418" y="112"/>
                  </a:cubicBezTo>
                  <a:cubicBezTo>
                    <a:pt x="437" y="146"/>
                    <a:pt x="448" y="184"/>
                    <a:pt x="448" y="224"/>
                  </a:cubicBezTo>
                  <a:cubicBezTo>
                    <a:pt x="448" y="263"/>
                    <a:pt x="437" y="301"/>
                    <a:pt x="418" y="336"/>
                  </a:cubicBezTo>
                  <a:cubicBezTo>
                    <a:pt x="398" y="370"/>
                    <a:pt x="370" y="398"/>
                    <a:pt x="336" y="417"/>
                  </a:cubicBezTo>
                  <a:cubicBezTo>
                    <a:pt x="302" y="437"/>
                    <a:pt x="263" y="447"/>
                    <a:pt x="224" y="447"/>
                  </a:cubicBezTo>
                  <a:cubicBezTo>
                    <a:pt x="185" y="447"/>
                    <a:pt x="146" y="436"/>
                    <a:pt x="112" y="417"/>
                  </a:cubicBezTo>
                  <a:cubicBezTo>
                    <a:pt x="78" y="397"/>
                    <a:pt x="50" y="370"/>
                    <a:pt x="30" y="336"/>
                  </a:cubicBezTo>
                  <a:cubicBezTo>
                    <a:pt x="10" y="301"/>
                    <a:pt x="0" y="263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8002852" y="346684"/>
              <a:ext cx="35927" cy="36008"/>
            </a:xfrm>
            <a:custGeom>
              <a:avLst/>
              <a:gdLst/>
              <a:ahLst/>
              <a:cxnLst/>
              <a:rect l="l" t="t" r="r" b="b"/>
              <a:pathLst>
                <a:path w="448" h="449" extrusionOk="0">
                  <a:moveTo>
                    <a:pt x="0" y="224"/>
                  </a:moveTo>
                  <a:cubicBezTo>
                    <a:pt x="0" y="185"/>
                    <a:pt x="10" y="146"/>
                    <a:pt x="30" y="112"/>
                  </a:cubicBezTo>
                  <a:cubicBezTo>
                    <a:pt x="49" y="78"/>
                    <a:pt x="77" y="49"/>
                    <a:pt x="112" y="30"/>
                  </a:cubicBezTo>
                  <a:cubicBezTo>
                    <a:pt x="146" y="10"/>
                    <a:pt x="183" y="0"/>
                    <a:pt x="223" y="0"/>
                  </a:cubicBezTo>
                  <a:cubicBezTo>
                    <a:pt x="262" y="0"/>
                    <a:pt x="301" y="10"/>
                    <a:pt x="335" y="30"/>
                  </a:cubicBezTo>
                  <a:cubicBezTo>
                    <a:pt x="369" y="49"/>
                    <a:pt x="397" y="78"/>
                    <a:pt x="417" y="112"/>
                  </a:cubicBezTo>
                  <a:cubicBezTo>
                    <a:pt x="436" y="146"/>
                    <a:pt x="447" y="184"/>
                    <a:pt x="447" y="224"/>
                  </a:cubicBezTo>
                  <a:cubicBezTo>
                    <a:pt x="447" y="263"/>
                    <a:pt x="436" y="302"/>
                    <a:pt x="417" y="336"/>
                  </a:cubicBezTo>
                  <a:cubicBezTo>
                    <a:pt x="397" y="370"/>
                    <a:pt x="369" y="398"/>
                    <a:pt x="335" y="418"/>
                  </a:cubicBezTo>
                  <a:cubicBezTo>
                    <a:pt x="301" y="438"/>
                    <a:pt x="263" y="448"/>
                    <a:pt x="223" y="448"/>
                  </a:cubicBezTo>
                  <a:cubicBezTo>
                    <a:pt x="184" y="448"/>
                    <a:pt x="146" y="438"/>
                    <a:pt x="112" y="418"/>
                  </a:cubicBezTo>
                  <a:cubicBezTo>
                    <a:pt x="77" y="398"/>
                    <a:pt x="49" y="370"/>
                    <a:pt x="30" y="336"/>
                  </a:cubicBezTo>
                  <a:cubicBezTo>
                    <a:pt x="10" y="302"/>
                    <a:pt x="0" y="264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8144475" y="408675"/>
              <a:ext cx="443664" cy="443610"/>
            </a:xfrm>
            <a:prstGeom prst="irregularSeal1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sp>
        <p:nvSpPr>
          <p:cNvPr id="633" name="Google Shape;633;p35"/>
          <p:cNvSpPr txBox="1">
            <a:spLocks noGrp="1"/>
          </p:cNvSpPr>
          <p:nvPr>
            <p:ph type="title"/>
          </p:nvPr>
        </p:nvSpPr>
        <p:spPr>
          <a:xfrm>
            <a:off x="983069" y="346806"/>
            <a:ext cx="3145644" cy="802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Definiție</a:t>
            </a:r>
            <a:endParaRPr dirty="0"/>
          </a:p>
        </p:txBody>
      </p:sp>
      <p:sp>
        <p:nvSpPr>
          <p:cNvPr id="634" name="Google Shape;634;p35"/>
          <p:cNvSpPr txBox="1">
            <a:spLocks noGrp="1"/>
          </p:cNvSpPr>
          <p:nvPr>
            <p:ph type="subTitle" idx="1"/>
          </p:nvPr>
        </p:nvSpPr>
        <p:spPr>
          <a:xfrm>
            <a:off x="259662" y="1276293"/>
            <a:ext cx="7856103" cy="36540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/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Armele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nucleare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(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numite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uneori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și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bombe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nucleare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) sunt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dispozitive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ce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eliberează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într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-o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manieră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explozivă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energia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nucleară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produsă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de o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reacție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în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lanț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(o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reacție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care se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autoîntreține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) de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fisiune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sau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fuziune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. Sunt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arme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de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distrugere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în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masă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,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deoarece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sunt destinate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uciderii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unui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număr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mare de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oameni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și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distrugerii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unor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clădiri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și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instalații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.</a:t>
            </a:r>
          </a:p>
          <a:p>
            <a:pPr marL="139700" indent="0" algn="just"/>
            <a:endParaRPr lang="en-US" sz="1600" dirty="0">
              <a:solidFill>
                <a:srgbClr val="393939"/>
              </a:solidFill>
              <a:latin typeface="Literata"/>
            </a:endParaRPr>
          </a:p>
          <a:p>
            <a:pPr marL="139700" indent="0" algn="just"/>
            <a:endParaRPr lang="en-US" sz="1600" b="0" i="0" u="none" strike="noStrike" dirty="0">
              <a:solidFill>
                <a:srgbClr val="393939"/>
              </a:solidFill>
              <a:effectLst/>
              <a:latin typeface="Literata"/>
            </a:endParaRPr>
          </a:p>
          <a:p>
            <a:pPr marL="139700" indent="0" algn="just"/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Există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două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tipuri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de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arme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în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arsenalul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nuclear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 i="0" u="none" strike="noStrike" dirty="0" err="1">
                <a:solidFill>
                  <a:srgbClr val="393939"/>
                </a:solidFill>
                <a:effectLst/>
                <a:latin typeface="Literata"/>
              </a:rPr>
              <a:t>Bombele</a:t>
            </a:r>
            <a:r>
              <a:rPr lang="en-US" sz="1600" b="1" i="0" u="none" strike="noStrike" dirty="0">
                <a:solidFill>
                  <a:srgbClr val="393939"/>
                </a:solidFill>
                <a:effectLst/>
                <a:latin typeface="Literata"/>
              </a:rPr>
              <a:t> de tip A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 (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numite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și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bombe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atomice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, bombe cu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fisiune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sau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bombe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nucleare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 i="0" u="none" strike="noStrike" dirty="0" err="1">
                <a:solidFill>
                  <a:srgbClr val="393939"/>
                </a:solidFill>
                <a:effectLst/>
                <a:latin typeface="Literata"/>
              </a:rPr>
              <a:t>Bombele</a:t>
            </a:r>
            <a:r>
              <a:rPr lang="en-US" sz="1600" b="1" i="0" u="none" strike="noStrike" dirty="0">
                <a:solidFill>
                  <a:srgbClr val="393939"/>
                </a:solidFill>
                <a:effectLst/>
                <a:latin typeface="Literata"/>
              </a:rPr>
              <a:t> de tip H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 (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numite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și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bombe cu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hidrogen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, bombe cu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fuziune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sau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bombe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termonucleare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Bombele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cu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hidrogen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sunt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mult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mai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puternice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decât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bombele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de tip A,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dar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o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bombă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H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este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constituită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dintr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-o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bombă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de tip A (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atomică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) care o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declanșează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pe a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doua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, la care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nucleele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atomice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fuzionează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.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Practic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,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bombele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H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utilizează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fisiunea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nucleară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pentru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amorsarea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reacției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de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fuziune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16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nucleară</a:t>
            </a:r>
            <a:r>
              <a:rPr lang="en-US" sz="1600" b="0" i="0" u="none" strike="noStrike" dirty="0">
                <a:solidFill>
                  <a:srgbClr val="393939"/>
                </a:solidFill>
                <a:effectLst/>
                <a:latin typeface="Literata"/>
              </a:rPr>
              <a:t>.</a:t>
            </a:r>
          </a:p>
        </p:txBody>
      </p:sp>
      <p:grpSp>
        <p:nvGrpSpPr>
          <p:cNvPr id="637" name="Google Shape;637;p35"/>
          <p:cNvGrpSpPr/>
          <p:nvPr/>
        </p:nvGrpSpPr>
        <p:grpSpPr>
          <a:xfrm flipH="1">
            <a:off x="287072" y="108083"/>
            <a:ext cx="852572" cy="862928"/>
            <a:chOff x="8002852" y="219654"/>
            <a:chExt cx="757774" cy="766911"/>
          </a:xfrm>
        </p:grpSpPr>
        <p:sp>
          <p:nvSpPr>
            <p:cNvPr id="638" name="Google Shape;638;p35"/>
            <p:cNvSpPr/>
            <p:nvPr/>
          </p:nvSpPr>
          <p:spPr>
            <a:xfrm>
              <a:off x="8146163" y="285495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2"/>
                  </a:moveTo>
                  <a:cubicBezTo>
                    <a:pt x="0" y="447"/>
                    <a:pt x="24" y="353"/>
                    <a:pt x="72" y="271"/>
                  </a:cubicBezTo>
                  <a:cubicBezTo>
                    <a:pt x="119" y="189"/>
                    <a:pt x="188" y="120"/>
                    <a:pt x="271" y="73"/>
                  </a:cubicBezTo>
                  <a:cubicBezTo>
                    <a:pt x="353" y="25"/>
                    <a:pt x="446" y="0"/>
                    <a:pt x="541" y="0"/>
                  </a:cubicBezTo>
                  <a:cubicBezTo>
                    <a:pt x="636" y="0"/>
                    <a:pt x="730" y="25"/>
                    <a:pt x="812" y="73"/>
                  </a:cubicBezTo>
                  <a:cubicBezTo>
                    <a:pt x="894" y="120"/>
                    <a:pt x="962" y="189"/>
                    <a:pt x="1010" y="271"/>
                  </a:cubicBezTo>
                  <a:cubicBezTo>
                    <a:pt x="1057" y="353"/>
                    <a:pt x="1083" y="447"/>
                    <a:pt x="1083" y="542"/>
                  </a:cubicBezTo>
                  <a:cubicBezTo>
                    <a:pt x="1083" y="637"/>
                    <a:pt x="1057" y="730"/>
                    <a:pt x="1010" y="813"/>
                  </a:cubicBezTo>
                  <a:cubicBezTo>
                    <a:pt x="962" y="895"/>
                    <a:pt x="894" y="963"/>
                    <a:pt x="812" y="1011"/>
                  </a:cubicBezTo>
                  <a:cubicBezTo>
                    <a:pt x="730" y="1058"/>
                    <a:pt x="636" y="1083"/>
                    <a:pt x="541" y="1083"/>
                  </a:cubicBezTo>
                  <a:cubicBezTo>
                    <a:pt x="446" y="1083"/>
                    <a:pt x="353" y="1058"/>
                    <a:pt x="271" y="1011"/>
                  </a:cubicBezTo>
                  <a:cubicBezTo>
                    <a:pt x="188" y="963"/>
                    <a:pt x="119" y="895"/>
                    <a:pt x="72" y="813"/>
                  </a:cubicBezTo>
                  <a:cubicBezTo>
                    <a:pt x="24" y="730"/>
                    <a:pt x="0" y="637"/>
                    <a:pt x="0" y="5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8570000" y="774849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1"/>
                  </a:moveTo>
                  <a:cubicBezTo>
                    <a:pt x="0" y="446"/>
                    <a:pt x="25" y="352"/>
                    <a:pt x="73" y="270"/>
                  </a:cubicBezTo>
                  <a:cubicBezTo>
                    <a:pt x="120" y="187"/>
                    <a:pt x="188" y="119"/>
                    <a:pt x="271" y="72"/>
                  </a:cubicBezTo>
                  <a:cubicBezTo>
                    <a:pt x="353" y="24"/>
                    <a:pt x="446" y="0"/>
                    <a:pt x="542" y="0"/>
                  </a:cubicBezTo>
                  <a:cubicBezTo>
                    <a:pt x="637" y="0"/>
                    <a:pt x="729" y="24"/>
                    <a:pt x="812" y="72"/>
                  </a:cubicBezTo>
                  <a:cubicBezTo>
                    <a:pt x="894" y="119"/>
                    <a:pt x="963" y="187"/>
                    <a:pt x="1011" y="270"/>
                  </a:cubicBezTo>
                  <a:cubicBezTo>
                    <a:pt x="1058" y="352"/>
                    <a:pt x="1083" y="446"/>
                    <a:pt x="1083" y="541"/>
                  </a:cubicBezTo>
                  <a:cubicBezTo>
                    <a:pt x="1083" y="636"/>
                    <a:pt x="1058" y="730"/>
                    <a:pt x="1011" y="812"/>
                  </a:cubicBezTo>
                  <a:cubicBezTo>
                    <a:pt x="963" y="894"/>
                    <a:pt x="895" y="962"/>
                    <a:pt x="812" y="1010"/>
                  </a:cubicBezTo>
                  <a:cubicBezTo>
                    <a:pt x="730" y="1057"/>
                    <a:pt x="637" y="1083"/>
                    <a:pt x="542" y="1083"/>
                  </a:cubicBezTo>
                  <a:cubicBezTo>
                    <a:pt x="446" y="1083"/>
                    <a:pt x="353" y="1057"/>
                    <a:pt x="271" y="1010"/>
                  </a:cubicBezTo>
                  <a:cubicBezTo>
                    <a:pt x="188" y="962"/>
                    <a:pt x="120" y="894"/>
                    <a:pt x="73" y="812"/>
                  </a:cubicBezTo>
                  <a:cubicBezTo>
                    <a:pt x="25" y="730"/>
                    <a:pt x="0" y="636"/>
                    <a:pt x="0" y="5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8713070" y="861620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7" y="103"/>
                    <a:pt x="553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3" y="444"/>
                  </a:cubicBezTo>
                  <a:cubicBezTo>
                    <a:pt x="527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8096922" y="219654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6" y="103"/>
                    <a:pt x="552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2" y="444"/>
                  </a:cubicBezTo>
                  <a:cubicBezTo>
                    <a:pt x="526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8656853" y="950638"/>
              <a:ext cx="36008" cy="35927"/>
            </a:xfrm>
            <a:custGeom>
              <a:avLst/>
              <a:gdLst/>
              <a:ahLst/>
              <a:cxnLst/>
              <a:rect l="l" t="t" r="r" b="b"/>
              <a:pathLst>
                <a:path w="449" h="448" extrusionOk="0">
                  <a:moveTo>
                    <a:pt x="0" y="224"/>
                  </a:moveTo>
                  <a:cubicBezTo>
                    <a:pt x="0" y="184"/>
                    <a:pt x="10" y="146"/>
                    <a:pt x="30" y="112"/>
                  </a:cubicBezTo>
                  <a:cubicBezTo>
                    <a:pt x="50" y="78"/>
                    <a:pt x="78" y="49"/>
                    <a:pt x="112" y="30"/>
                  </a:cubicBezTo>
                  <a:cubicBezTo>
                    <a:pt x="146" y="10"/>
                    <a:pt x="185" y="0"/>
                    <a:pt x="224" y="0"/>
                  </a:cubicBezTo>
                  <a:cubicBezTo>
                    <a:pt x="263" y="0"/>
                    <a:pt x="302" y="10"/>
                    <a:pt x="336" y="30"/>
                  </a:cubicBezTo>
                  <a:cubicBezTo>
                    <a:pt x="370" y="49"/>
                    <a:pt x="398" y="78"/>
                    <a:pt x="418" y="112"/>
                  </a:cubicBezTo>
                  <a:cubicBezTo>
                    <a:pt x="437" y="146"/>
                    <a:pt x="448" y="184"/>
                    <a:pt x="448" y="224"/>
                  </a:cubicBezTo>
                  <a:cubicBezTo>
                    <a:pt x="448" y="263"/>
                    <a:pt x="437" y="301"/>
                    <a:pt x="418" y="336"/>
                  </a:cubicBezTo>
                  <a:cubicBezTo>
                    <a:pt x="398" y="370"/>
                    <a:pt x="370" y="398"/>
                    <a:pt x="336" y="417"/>
                  </a:cubicBezTo>
                  <a:cubicBezTo>
                    <a:pt x="302" y="437"/>
                    <a:pt x="263" y="447"/>
                    <a:pt x="224" y="447"/>
                  </a:cubicBezTo>
                  <a:cubicBezTo>
                    <a:pt x="185" y="447"/>
                    <a:pt x="146" y="436"/>
                    <a:pt x="112" y="417"/>
                  </a:cubicBezTo>
                  <a:cubicBezTo>
                    <a:pt x="78" y="397"/>
                    <a:pt x="50" y="370"/>
                    <a:pt x="30" y="336"/>
                  </a:cubicBezTo>
                  <a:cubicBezTo>
                    <a:pt x="10" y="301"/>
                    <a:pt x="0" y="263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8002852" y="346684"/>
              <a:ext cx="35927" cy="36008"/>
            </a:xfrm>
            <a:custGeom>
              <a:avLst/>
              <a:gdLst/>
              <a:ahLst/>
              <a:cxnLst/>
              <a:rect l="l" t="t" r="r" b="b"/>
              <a:pathLst>
                <a:path w="448" h="449" extrusionOk="0">
                  <a:moveTo>
                    <a:pt x="0" y="224"/>
                  </a:moveTo>
                  <a:cubicBezTo>
                    <a:pt x="0" y="185"/>
                    <a:pt x="10" y="146"/>
                    <a:pt x="30" y="112"/>
                  </a:cubicBezTo>
                  <a:cubicBezTo>
                    <a:pt x="49" y="78"/>
                    <a:pt x="77" y="49"/>
                    <a:pt x="112" y="30"/>
                  </a:cubicBezTo>
                  <a:cubicBezTo>
                    <a:pt x="146" y="10"/>
                    <a:pt x="183" y="0"/>
                    <a:pt x="223" y="0"/>
                  </a:cubicBezTo>
                  <a:cubicBezTo>
                    <a:pt x="262" y="0"/>
                    <a:pt x="301" y="10"/>
                    <a:pt x="335" y="30"/>
                  </a:cubicBezTo>
                  <a:cubicBezTo>
                    <a:pt x="369" y="49"/>
                    <a:pt x="397" y="78"/>
                    <a:pt x="417" y="112"/>
                  </a:cubicBezTo>
                  <a:cubicBezTo>
                    <a:pt x="436" y="146"/>
                    <a:pt x="447" y="184"/>
                    <a:pt x="447" y="224"/>
                  </a:cubicBezTo>
                  <a:cubicBezTo>
                    <a:pt x="447" y="263"/>
                    <a:pt x="436" y="302"/>
                    <a:pt x="417" y="336"/>
                  </a:cubicBezTo>
                  <a:cubicBezTo>
                    <a:pt x="397" y="370"/>
                    <a:pt x="369" y="398"/>
                    <a:pt x="335" y="418"/>
                  </a:cubicBezTo>
                  <a:cubicBezTo>
                    <a:pt x="301" y="438"/>
                    <a:pt x="263" y="448"/>
                    <a:pt x="223" y="448"/>
                  </a:cubicBezTo>
                  <a:cubicBezTo>
                    <a:pt x="184" y="448"/>
                    <a:pt x="146" y="438"/>
                    <a:pt x="112" y="418"/>
                  </a:cubicBezTo>
                  <a:cubicBezTo>
                    <a:pt x="77" y="398"/>
                    <a:pt x="49" y="370"/>
                    <a:pt x="30" y="336"/>
                  </a:cubicBezTo>
                  <a:cubicBezTo>
                    <a:pt x="10" y="302"/>
                    <a:pt x="0" y="264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8144475" y="408675"/>
              <a:ext cx="443664" cy="443610"/>
            </a:xfrm>
            <a:prstGeom prst="irregularSeal1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645" name="Google Shape;645;p35"/>
          <p:cNvGrpSpPr/>
          <p:nvPr/>
        </p:nvGrpSpPr>
        <p:grpSpPr>
          <a:xfrm>
            <a:off x="8075949" y="180427"/>
            <a:ext cx="709656" cy="718212"/>
            <a:chOff x="8002852" y="219654"/>
            <a:chExt cx="757774" cy="766911"/>
          </a:xfrm>
        </p:grpSpPr>
        <p:sp>
          <p:nvSpPr>
            <p:cNvPr id="646" name="Google Shape;646;p35"/>
            <p:cNvSpPr/>
            <p:nvPr/>
          </p:nvSpPr>
          <p:spPr>
            <a:xfrm>
              <a:off x="8146163" y="285495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2"/>
                  </a:moveTo>
                  <a:cubicBezTo>
                    <a:pt x="0" y="447"/>
                    <a:pt x="24" y="353"/>
                    <a:pt x="72" y="271"/>
                  </a:cubicBezTo>
                  <a:cubicBezTo>
                    <a:pt x="119" y="189"/>
                    <a:pt x="188" y="120"/>
                    <a:pt x="271" y="73"/>
                  </a:cubicBezTo>
                  <a:cubicBezTo>
                    <a:pt x="353" y="25"/>
                    <a:pt x="446" y="0"/>
                    <a:pt x="541" y="0"/>
                  </a:cubicBezTo>
                  <a:cubicBezTo>
                    <a:pt x="636" y="0"/>
                    <a:pt x="730" y="25"/>
                    <a:pt x="812" y="73"/>
                  </a:cubicBezTo>
                  <a:cubicBezTo>
                    <a:pt x="894" y="120"/>
                    <a:pt x="962" y="189"/>
                    <a:pt x="1010" y="271"/>
                  </a:cubicBezTo>
                  <a:cubicBezTo>
                    <a:pt x="1057" y="353"/>
                    <a:pt x="1083" y="447"/>
                    <a:pt x="1083" y="542"/>
                  </a:cubicBezTo>
                  <a:cubicBezTo>
                    <a:pt x="1083" y="637"/>
                    <a:pt x="1057" y="730"/>
                    <a:pt x="1010" y="813"/>
                  </a:cubicBezTo>
                  <a:cubicBezTo>
                    <a:pt x="962" y="895"/>
                    <a:pt x="894" y="963"/>
                    <a:pt x="812" y="1011"/>
                  </a:cubicBezTo>
                  <a:cubicBezTo>
                    <a:pt x="730" y="1058"/>
                    <a:pt x="636" y="1083"/>
                    <a:pt x="541" y="1083"/>
                  </a:cubicBezTo>
                  <a:cubicBezTo>
                    <a:pt x="446" y="1083"/>
                    <a:pt x="353" y="1058"/>
                    <a:pt x="271" y="1011"/>
                  </a:cubicBezTo>
                  <a:cubicBezTo>
                    <a:pt x="188" y="963"/>
                    <a:pt x="119" y="895"/>
                    <a:pt x="72" y="813"/>
                  </a:cubicBezTo>
                  <a:cubicBezTo>
                    <a:pt x="24" y="730"/>
                    <a:pt x="0" y="637"/>
                    <a:pt x="0" y="5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8570000" y="774849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1"/>
                  </a:moveTo>
                  <a:cubicBezTo>
                    <a:pt x="0" y="446"/>
                    <a:pt x="25" y="352"/>
                    <a:pt x="73" y="270"/>
                  </a:cubicBezTo>
                  <a:cubicBezTo>
                    <a:pt x="120" y="187"/>
                    <a:pt x="188" y="119"/>
                    <a:pt x="271" y="72"/>
                  </a:cubicBezTo>
                  <a:cubicBezTo>
                    <a:pt x="353" y="24"/>
                    <a:pt x="446" y="0"/>
                    <a:pt x="542" y="0"/>
                  </a:cubicBezTo>
                  <a:cubicBezTo>
                    <a:pt x="637" y="0"/>
                    <a:pt x="729" y="24"/>
                    <a:pt x="812" y="72"/>
                  </a:cubicBezTo>
                  <a:cubicBezTo>
                    <a:pt x="894" y="119"/>
                    <a:pt x="963" y="187"/>
                    <a:pt x="1011" y="270"/>
                  </a:cubicBezTo>
                  <a:cubicBezTo>
                    <a:pt x="1058" y="352"/>
                    <a:pt x="1083" y="446"/>
                    <a:pt x="1083" y="541"/>
                  </a:cubicBezTo>
                  <a:cubicBezTo>
                    <a:pt x="1083" y="636"/>
                    <a:pt x="1058" y="730"/>
                    <a:pt x="1011" y="812"/>
                  </a:cubicBezTo>
                  <a:cubicBezTo>
                    <a:pt x="963" y="894"/>
                    <a:pt x="895" y="962"/>
                    <a:pt x="812" y="1010"/>
                  </a:cubicBezTo>
                  <a:cubicBezTo>
                    <a:pt x="730" y="1057"/>
                    <a:pt x="637" y="1083"/>
                    <a:pt x="542" y="1083"/>
                  </a:cubicBezTo>
                  <a:cubicBezTo>
                    <a:pt x="446" y="1083"/>
                    <a:pt x="353" y="1057"/>
                    <a:pt x="271" y="1010"/>
                  </a:cubicBezTo>
                  <a:cubicBezTo>
                    <a:pt x="188" y="962"/>
                    <a:pt x="120" y="894"/>
                    <a:pt x="73" y="812"/>
                  </a:cubicBezTo>
                  <a:cubicBezTo>
                    <a:pt x="25" y="730"/>
                    <a:pt x="0" y="636"/>
                    <a:pt x="0" y="5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8713070" y="861620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7" y="103"/>
                    <a:pt x="553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3" y="444"/>
                  </a:cubicBezTo>
                  <a:cubicBezTo>
                    <a:pt x="527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8096922" y="219654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6" y="103"/>
                    <a:pt x="552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2" y="444"/>
                  </a:cubicBezTo>
                  <a:cubicBezTo>
                    <a:pt x="526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8656853" y="950638"/>
              <a:ext cx="36008" cy="35927"/>
            </a:xfrm>
            <a:custGeom>
              <a:avLst/>
              <a:gdLst/>
              <a:ahLst/>
              <a:cxnLst/>
              <a:rect l="l" t="t" r="r" b="b"/>
              <a:pathLst>
                <a:path w="449" h="448" extrusionOk="0">
                  <a:moveTo>
                    <a:pt x="0" y="224"/>
                  </a:moveTo>
                  <a:cubicBezTo>
                    <a:pt x="0" y="184"/>
                    <a:pt x="10" y="146"/>
                    <a:pt x="30" y="112"/>
                  </a:cubicBezTo>
                  <a:cubicBezTo>
                    <a:pt x="50" y="78"/>
                    <a:pt x="78" y="49"/>
                    <a:pt x="112" y="30"/>
                  </a:cubicBezTo>
                  <a:cubicBezTo>
                    <a:pt x="146" y="10"/>
                    <a:pt x="185" y="0"/>
                    <a:pt x="224" y="0"/>
                  </a:cubicBezTo>
                  <a:cubicBezTo>
                    <a:pt x="263" y="0"/>
                    <a:pt x="302" y="10"/>
                    <a:pt x="336" y="30"/>
                  </a:cubicBezTo>
                  <a:cubicBezTo>
                    <a:pt x="370" y="49"/>
                    <a:pt x="398" y="78"/>
                    <a:pt x="418" y="112"/>
                  </a:cubicBezTo>
                  <a:cubicBezTo>
                    <a:pt x="437" y="146"/>
                    <a:pt x="448" y="184"/>
                    <a:pt x="448" y="224"/>
                  </a:cubicBezTo>
                  <a:cubicBezTo>
                    <a:pt x="448" y="263"/>
                    <a:pt x="437" y="301"/>
                    <a:pt x="418" y="336"/>
                  </a:cubicBezTo>
                  <a:cubicBezTo>
                    <a:pt x="398" y="370"/>
                    <a:pt x="370" y="398"/>
                    <a:pt x="336" y="417"/>
                  </a:cubicBezTo>
                  <a:cubicBezTo>
                    <a:pt x="302" y="437"/>
                    <a:pt x="263" y="447"/>
                    <a:pt x="224" y="447"/>
                  </a:cubicBezTo>
                  <a:cubicBezTo>
                    <a:pt x="185" y="447"/>
                    <a:pt x="146" y="436"/>
                    <a:pt x="112" y="417"/>
                  </a:cubicBezTo>
                  <a:cubicBezTo>
                    <a:pt x="78" y="397"/>
                    <a:pt x="50" y="370"/>
                    <a:pt x="30" y="336"/>
                  </a:cubicBezTo>
                  <a:cubicBezTo>
                    <a:pt x="10" y="301"/>
                    <a:pt x="0" y="263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8002852" y="346684"/>
              <a:ext cx="35927" cy="36008"/>
            </a:xfrm>
            <a:custGeom>
              <a:avLst/>
              <a:gdLst/>
              <a:ahLst/>
              <a:cxnLst/>
              <a:rect l="l" t="t" r="r" b="b"/>
              <a:pathLst>
                <a:path w="448" h="449" extrusionOk="0">
                  <a:moveTo>
                    <a:pt x="0" y="224"/>
                  </a:moveTo>
                  <a:cubicBezTo>
                    <a:pt x="0" y="185"/>
                    <a:pt x="10" y="146"/>
                    <a:pt x="30" y="112"/>
                  </a:cubicBezTo>
                  <a:cubicBezTo>
                    <a:pt x="49" y="78"/>
                    <a:pt x="77" y="49"/>
                    <a:pt x="112" y="30"/>
                  </a:cubicBezTo>
                  <a:cubicBezTo>
                    <a:pt x="146" y="10"/>
                    <a:pt x="183" y="0"/>
                    <a:pt x="223" y="0"/>
                  </a:cubicBezTo>
                  <a:cubicBezTo>
                    <a:pt x="262" y="0"/>
                    <a:pt x="301" y="10"/>
                    <a:pt x="335" y="30"/>
                  </a:cubicBezTo>
                  <a:cubicBezTo>
                    <a:pt x="369" y="49"/>
                    <a:pt x="397" y="78"/>
                    <a:pt x="417" y="112"/>
                  </a:cubicBezTo>
                  <a:cubicBezTo>
                    <a:pt x="436" y="146"/>
                    <a:pt x="447" y="184"/>
                    <a:pt x="447" y="224"/>
                  </a:cubicBezTo>
                  <a:cubicBezTo>
                    <a:pt x="447" y="263"/>
                    <a:pt x="436" y="302"/>
                    <a:pt x="417" y="336"/>
                  </a:cubicBezTo>
                  <a:cubicBezTo>
                    <a:pt x="397" y="370"/>
                    <a:pt x="369" y="398"/>
                    <a:pt x="335" y="418"/>
                  </a:cubicBezTo>
                  <a:cubicBezTo>
                    <a:pt x="301" y="438"/>
                    <a:pt x="263" y="448"/>
                    <a:pt x="223" y="448"/>
                  </a:cubicBezTo>
                  <a:cubicBezTo>
                    <a:pt x="184" y="448"/>
                    <a:pt x="146" y="438"/>
                    <a:pt x="112" y="418"/>
                  </a:cubicBezTo>
                  <a:cubicBezTo>
                    <a:pt x="77" y="398"/>
                    <a:pt x="49" y="370"/>
                    <a:pt x="30" y="336"/>
                  </a:cubicBezTo>
                  <a:cubicBezTo>
                    <a:pt x="10" y="302"/>
                    <a:pt x="0" y="264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8144475" y="408675"/>
              <a:ext cx="443664" cy="443610"/>
            </a:xfrm>
            <a:prstGeom prst="irregularSeal1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5"/>
          <p:cNvSpPr/>
          <p:nvPr/>
        </p:nvSpPr>
        <p:spPr>
          <a:xfrm>
            <a:off x="0" y="3622574"/>
            <a:ext cx="9144000" cy="15209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25" name="Google Shape;625;p35"/>
          <p:cNvGrpSpPr/>
          <p:nvPr/>
        </p:nvGrpSpPr>
        <p:grpSpPr>
          <a:xfrm flipH="1">
            <a:off x="8126647" y="4322208"/>
            <a:ext cx="565754" cy="572729"/>
            <a:chOff x="8002852" y="219654"/>
            <a:chExt cx="757774" cy="766911"/>
          </a:xfrm>
        </p:grpSpPr>
        <p:sp>
          <p:nvSpPr>
            <p:cNvPr id="626" name="Google Shape;626;p35"/>
            <p:cNvSpPr/>
            <p:nvPr/>
          </p:nvSpPr>
          <p:spPr>
            <a:xfrm>
              <a:off x="8146163" y="285495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2"/>
                  </a:moveTo>
                  <a:cubicBezTo>
                    <a:pt x="0" y="447"/>
                    <a:pt x="24" y="353"/>
                    <a:pt x="72" y="271"/>
                  </a:cubicBezTo>
                  <a:cubicBezTo>
                    <a:pt x="119" y="189"/>
                    <a:pt x="188" y="120"/>
                    <a:pt x="271" y="73"/>
                  </a:cubicBezTo>
                  <a:cubicBezTo>
                    <a:pt x="353" y="25"/>
                    <a:pt x="446" y="0"/>
                    <a:pt x="541" y="0"/>
                  </a:cubicBezTo>
                  <a:cubicBezTo>
                    <a:pt x="636" y="0"/>
                    <a:pt x="730" y="25"/>
                    <a:pt x="812" y="73"/>
                  </a:cubicBezTo>
                  <a:cubicBezTo>
                    <a:pt x="894" y="120"/>
                    <a:pt x="962" y="189"/>
                    <a:pt x="1010" y="271"/>
                  </a:cubicBezTo>
                  <a:cubicBezTo>
                    <a:pt x="1057" y="353"/>
                    <a:pt x="1083" y="447"/>
                    <a:pt x="1083" y="542"/>
                  </a:cubicBezTo>
                  <a:cubicBezTo>
                    <a:pt x="1083" y="637"/>
                    <a:pt x="1057" y="730"/>
                    <a:pt x="1010" y="813"/>
                  </a:cubicBezTo>
                  <a:cubicBezTo>
                    <a:pt x="962" y="895"/>
                    <a:pt x="894" y="963"/>
                    <a:pt x="812" y="1011"/>
                  </a:cubicBezTo>
                  <a:cubicBezTo>
                    <a:pt x="730" y="1058"/>
                    <a:pt x="636" y="1083"/>
                    <a:pt x="541" y="1083"/>
                  </a:cubicBezTo>
                  <a:cubicBezTo>
                    <a:pt x="446" y="1083"/>
                    <a:pt x="353" y="1058"/>
                    <a:pt x="271" y="1011"/>
                  </a:cubicBezTo>
                  <a:cubicBezTo>
                    <a:pt x="188" y="963"/>
                    <a:pt x="119" y="895"/>
                    <a:pt x="72" y="813"/>
                  </a:cubicBezTo>
                  <a:cubicBezTo>
                    <a:pt x="24" y="730"/>
                    <a:pt x="0" y="637"/>
                    <a:pt x="0" y="5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8570000" y="774849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1"/>
                  </a:moveTo>
                  <a:cubicBezTo>
                    <a:pt x="0" y="446"/>
                    <a:pt x="25" y="352"/>
                    <a:pt x="73" y="270"/>
                  </a:cubicBezTo>
                  <a:cubicBezTo>
                    <a:pt x="120" y="187"/>
                    <a:pt x="188" y="119"/>
                    <a:pt x="271" y="72"/>
                  </a:cubicBezTo>
                  <a:cubicBezTo>
                    <a:pt x="353" y="24"/>
                    <a:pt x="446" y="0"/>
                    <a:pt x="542" y="0"/>
                  </a:cubicBezTo>
                  <a:cubicBezTo>
                    <a:pt x="637" y="0"/>
                    <a:pt x="729" y="24"/>
                    <a:pt x="812" y="72"/>
                  </a:cubicBezTo>
                  <a:cubicBezTo>
                    <a:pt x="894" y="119"/>
                    <a:pt x="963" y="187"/>
                    <a:pt x="1011" y="270"/>
                  </a:cubicBezTo>
                  <a:cubicBezTo>
                    <a:pt x="1058" y="352"/>
                    <a:pt x="1083" y="446"/>
                    <a:pt x="1083" y="541"/>
                  </a:cubicBezTo>
                  <a:cubicBezTo>
                    <a:pt x="1083" y="636"/>
                    <a:pt x="1058" y="730"/>
                    <a:pt x="1011" y="812"/>
                  </a:cubicBezTo>
                  <a:cubicBezTo>
                    <a:pt x="963" y="894"/>
                    <a:pt x="895" y="962"/>
                    <a:pt x="812" y="1010"/>
                  </a:cubicBezTo>
                  <a:cubicBezTo>
                    <a:pt x="730" y="1057"/>
                    <a:pt x="637" y="1083"/>
                    <a:pt x="542" y="1083"/>
                  </a:cubicBezTo>
                  <a:cubicBezTo>
                    <a:pt x="446" y="1083"/>
                    <a:pt x="353" y="1057"/>
                    <a:pt x="271" y="1010"/>
                  </a:cubicBezTo>
                  <a:cubicBezTo>
                    <a:pt x="188" y="962"/>
                    <a:pt x="120" y="894"/>
                    <a:pt x="73" y="812"/>
                  </a:cubicBezTo>
                  <a:cubicBezTo>
                    <a:pt x="25" y="730"/>
                    <a:pt x="0" y="636"/>
                    <a:pt x="0" y="5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8713070" y="861620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7" y="103"/>
                    <a:pt x="553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3" y="444"/>
                  </a:cubicBezTo>
                  <a:cubicBezTo>
                    <a:pt x="527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8096922" y="219654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6" y="103"/>
                    <a:pt x="552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2" y="444"/>
                  </a:cubicBezTo>
                  <a:cubicBezTo>
                    <a:pt x="526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8656853" y="950638"/>
              <a:ext cx="36008" cy="35927"/>
            </a:xfrm>
            <a:custGeom>
              <a:avLst/>
              <a:gdLst/>
              <a:ahLst/>
              <a:cxnLst/>
              <a:rect l="l" t="t" r="r" b="b"/>
              <a:pathLst>
                <a:path w="449" h="448" extrusionOk="0">
                  <a:moveTo>
                    <a:pt x="0" y="224"/>
                  </a:moveTo>
                  <a:cubicBezTo>
                    <a:pt x="0" y="184"/>
                    <a:pt x="10" y="146"/>
                    <a:pt x="30" y="112"/>
                  </a:cubicBezTo>
                  <a:cubicBezTo>
                    <a:pt x="50" y="78"/>
                    <a:pt x="78" y="49"/>
                    <a:pt x="112" y="30"/>
                  </a:cubicBezTo>
                  <a:cubicBezTo>
                    <a:pt x="146" y="10"/>
                    <a:pt x="185" y="0"/>
                    <a:pt x="224" y="0"/>
                  </a:cubicBezTo>
                  <a:cubicBezTo>
                    <a:pt x="263" y="0"/>
                    <a:pt x="302" y="10"/>
                    <a:pt x="336" y="30"/>
                  </a:cubicBezTo>
                  <a:cubicBezTo>
                    <a:pt x="370" y="49"/>
                    <a:pt x="398" y="78"/>
                    <a:pt x="418" y="112"/>
                  </a:cubicBezTo>
                  <a:cubicBezTo>
                    <a:pt x="437" y="146"/>
                    <a:pt x="448" y="184"/>
                    <a:pt x="448" y="224"/>
                  </a:cubicBezTo>
                  <a:cubicBezTo>
                    <a:pt x="448" y="263"/>
                    <a:pt x="437" y="301"/>
                    <a:pt x="418" y="336"/>
                  </a:cubicBezTo>
                  <a:cubicBezTo>
                    <a:pt x="398" y="370"/>
                    <a:pt x="370" y="398"/>
                    <a:pt x="336" y="417"/>
                  </a:cubicBezTo>
                  <a:cubicBezTo>
                    <a:pt x="302" y="437"/>
                    <a:pt x="263" y="447"/>
                    <a:pt x="224" y="447"/>
                  </a:cubicBezTo>
                  <a:cubicBezTo>
                    <a:pt x="185" y="447"/>
                    <a:pt x="146" y="436"/>
                    <a:pt x="112" y="417"/>
                  </a:cubicBezTo>
                  <a:cubicBezTo>
                    <a:pt x="78" y="397"/>
                    <a:pt x="50" y="370"/>
                    <a:pt x="30" y="336"/>
                  </a:cubicBezTo>
                  <a:cubicBezTo>
                    <a:pt x="10" y="301"/>
                    <a:pt x="0" y="263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8002852" y="346684"/>
              <a:ext cx="35927" cy="36008"/>
            </a:xfrm>
            <a:custGeom>
              <a:avLst/>
              <a:gdLst/>
              <a:ahLst/>
              <a:cxnLst/>
              <a:rect l="l" t="t" r="r" b="b"/>
              <a:pathLst>
                <a:path w="448" h="449" extrusionOk="0">
                  <a:moveTo>
                    <a:pt x="0" y="224"/>
                  </a:moveTo>
                  <a:cubicBezTo>
                    <a:pt x="0" y="185"/>
                    <a:pt x="10" y="146"/>
                    <a:pt x="30" y="112"/>
                  </a:cubicBezTo>
                  <a:cubicBezTo>
                    <a:pt x="49" y="78"/>
                    <a:pt x="77" y="49"/>
                    <a:pt x="112" y="30"/>
                  </a:cubicBezTo>
                  <a:cubicBezTo>
                    <a:pt x="146" y="10"/>
                    <a:pt x="183" y="0"/>
                    <a:pt x="223" y="0"/>
                  </a:cubicBezTo>
                  <a:cubicBezTo>
                    <a:pt x="262" y="0"/>
                    <a:pt x="301" y="10"/>
                    <a:pt x="335" y="30"/>
                  </a:cubicBezTo>
                  <a:cubicBezTo>
                    <a:pt x="369" y="49"/>
                    <a:pt x="397" y="78"/>
                    <a:pt x="417" y="112"/>
                  </a:cubicBezTo>
                  <a:cubicBezTo>
                    <a:pt x="436" y="146"/>
                    <a:pt x="447" y="184"/>
                    <a:pt x="447" y="224"/>
                  </a:cubicBezTo>
                  <a:cubicBezTo>
                    <a:pt x="447" y="263"/>
                    <a:pt x="436" y="302"/>
                    <a:pt x="417" y="336"/>
                  </a:cubicBezTo>
                  <a:cubicBezTo>
                    <a:pt x="397" y="370"/>
                    <a:pt x="369" y="398"/>
                    <a:pt x="335" y="418"/>
                  </a:cubicBezTo>
                  <a:cubicBezTo>
                    <a:pt x="301" y="438"/>
                    <a:pt x="263" y="448"/>
                    <a:pt x="223" y="448"/>
                  </a:cubicBezTo>
                  <a:cubicBezTo>
                    <a:pt x="184" y="448"/>
                    <a:pt x="146" y="438"/>
                    <a:pt x="112" y="418"/>
                  </a:cubicBezTo>
                  <a:cubicBezTo>
                    <a:pt x="77" y="398"/>
                    <a:pt x="49" y="370"/>
                    <a:pt x="30" y="336"/>
                  </a:cubicBezTo>
                  <a:cubicBezTo>
                    <a:pt x="10" y="302"/>
                    <a:pt x="0" y="264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8144475" y="408675"/>
              <a:ext cx="443664" cy="443610"/>
            </a:xfrm>
            <a:prstGeom prst="irregularSeal1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sp>
        <p:nvSpPr>
          <p:cNvPr id="633" name="Google Shape;633;p35"/>
          <p:cNvSpPr txBox="1">
            <a:spLocks noGrp="1"/>
          </p:cNvSpPr>
          <p:nvPr>
            <p:ph type="title"/>
          </p:nvPr>
        </p:nvSpPr>
        <p:spPr>
          <a:xfrm>
            <a:off x="978405" y="276250"/>
            <a:ext cx="5630831" cy="802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err="1"/>
              <a:t>Definiție</a:t>
            </a:r>
            <a:r>
              <a:rPr lang="en" sz="4800" dirty="0"/>
              <a:t> - DEX </a:t>
            </a:r>
            <a:endParaRPr sz="4800" dirty="0"/>
          </a:p>
        </p:txBody>
      </p:sp>
      <p:sp>
        <p:nvSpPr>
          <p:cNvPr id="634" name="Google Shape;634;p35"/>
          <p:cNvSpPr txBox="1">
            <a:spLocks noGrp="1"/>
          </p:cNvSpPr>
          <p:nvPr>
            <p:ph type="subTitle" idx="1"/>
          </p:nvPr>
        </p:nvSpPr>
        <p:spPr>
          <a:xfrm>
            <a:off x="248321" y="1689744"/>
            <a:ext cx="8175752" cy="31118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indent="-342900" algn="just">
              <a:buFont typeface="Arial" panose="020B0604020202020204" pitchFamily="34" charset="0"/>
              <a:buChar char="•"/>
            </a:pPr>
            <a:r>
              <a:rPr lang="en-US" sz="2000" b="1" i="0" u="none" strike="noStrike" dirty="0" err="1">
                <a:solidFill>
                  <a:srgbClr val="393939"/>
                </a:solidFill>
                <a:effectLst/>
                <a:latin typeface="Literata"/>
              </a:rPr>
              <a:t>Bombă</a:t>
            </a:r>
            <a:r>
              <a:rPr lang="en-US" sz="2000" b="1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2000" b="1" i="0" u="none" strike="noStrike" dirty="0" err="1">
                <a:solidFill>
                  <a:srgbClr val="393939"/>
                </a:solidFill>
                <a:effectLst/>
                <a:latin typeface="Literata"/>
              </a:rPr>
              <a:t>atomică</a:t>
            </a:r>
            <a:r>
              <a:rPr lang="en-US" sz="2000" b="0" i="0" u="none" strike="noStrike" dirty="0">
                <a:solidFill>
                  <a:srgbClr val="393939"/>
                </a:solidFill>
                <a:effectLst/>
                <a:latin typeface="Literata"/>
              </a:rPr>
              <a:t> = </a:t>
            </a:r>
            <a:r>
              <a:rPr lang="en-US" sz="20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proiectil</a:t>
            </a:r>
            <a:r>
              <a:rPr lang="en-US" sz="20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la care se </a:t>
            </a:r>
            <a:r>
              <a:rPr lang="en-US" sz="20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folosește</a:t>
            </a:r>
            <a:r>
              <a:rPr lang="en-US" sz="20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ca </a:t>
            </a:r>
            <a:r>
              <a:rPr lang="en-US" sz="20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exploziv</a:t>
            </a:r>
            <a:r>
              <a:rPr lang="en-US" sz="20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20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energia</a:t>
            </a:r>
            <a:r>
              <a:rPr lang="en-US" sz="20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20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obținută</a:t>
            </a:r>
            <a:r>
              <a:rPr lang="en-US" sz="20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20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prin</a:t>
            </a:r>
            <a:r>
              <a:rPr lang="en-US" sz="20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20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dezagregarea</a:t>
            </a:r>
            <a:r>
              <a:rPr lang="en-US" sz="20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20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atomului</a:t>
            </a:r>
            <a:endParaRPr lang="en-US" sz="2000" b="0" i="0" u="none" strike="noStrike" dirty="0">
              <a:solidFill>
                <a:srgbClr val="393939"/>
              </a:solidFill>
              <a:effectLst/>
              <a:latin typeface="Literata"/>
            </a:endParaRPr>
          </a:p>
          <a:p>
            <a:pPr marL="482600" indent="-342900" algn="just">
              <a:buFont typeface="Arial" panose="020B0604020202020204" pitchFamily="34" charset="0"/>
              <a:buChar char="•"/>
            </a:pPr>
            <a:r>
              <a:rPr lang="en-US" sz="2000" b="1" i="0" u="none" strike="noStrike" dirty="0" err="1">
                <a:solidFill>
                  <a:srgbClr val="393939"/>
                </a:solidFill>
                <a:effectLst/>
                <a:latin typeface="Literata"/>
              </a:rPr>
              <a:t>Bombă</a:t>
            </a:r>
            <a:r>
              <a:rPr lang="en-US" sz="2000" b="1" i="0" u="none" strike="noStrike" dirty="0">
                <a:solidFill>
                  <a:srgbClr val="393939"/>
                </a:solidFill>
                <a:effectLst/>
                <a:latin typeface="Literata"/>
              </a:rPr>
              <a:t> cu </a:t>
            </a:r>
            <a:r>
              <a:rPr lang="en-US" sz="2000" b="1" i="0" u="none" strike="noStrike" dirty="0" err="1">
                <a:solidFill>
                  <a:srgbClr val="393939"/>
                </a:solidFill>
                <a:effectLst/>
                <a:latin typeface="Literata"/>
              </a:rPr>
              <a:t>hidrogen</a:t>
            </a:r>
            <a:r>
              <a:rPr lang="en-US" sz="2000" b="0" i="0" u="none" strike="noStrike" dirty="0">
                <a:solidFill>
                  <a:srgbClr val="393939"/>
                </a:solidFill>
                <a:effectLst/>
                <a:latin typeface="Literata"/>
              </a:rPr>
              <a:t> = </a:t>
            </a:r>
            <a:r>
              <a:rPr lang="en-US" sz="20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bombă</a:t>
            </a:r>
            <a:r>
              <a:rPr lang="en-US" sz="20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20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explozivă</a:t>
            </a:r>
            <a:r>
              <a:rPr lang="en-US" sz="20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20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bazată</a:t>
            </a:r>
            <a:r>
              <a:rPr lang="en-US" sz="20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pe o </a:t>
            </a:r>
            <a:r>
              <a:rPr lang="en-US" sz="20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reacție</a:t>
            </a:r>
            <a:r>
              <a:rPr lang="en-US" sz="20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20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termonucleară</a:t>
            </a:r>
            <a:r>
              <a:rPr lang="en-US" sz="20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20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prin</a:t>
            </a:r>
            <a:r>
              <a:rPr lang="en-US" sz="20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care </a:t>
            </a:r>
            <a:r>
              <a:rPr lang="en-US" sz="20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atomii</a:t>
            </a:r>
            <a:r>
              <a:rPr lang="en-US" sz="20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de </a:t>
            </a:r>
            <a:r>
              <a:rPr lang="en-US" sz="20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hidrogen</a:t>
            </a:r>
            <a:r>
              <a:rPr lang="en-US" sz="20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se </a:t>
            </a:r>
            <a:r>
              <a:rPr lang="en-US" sz="20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transformă</a:t>
            </a:r>
            <a:r>
              <a:rPr lang="en-US" sz="20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20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în</a:t>
            </a:r>
            <a:r>
              <a:rPr lang="en-US" sz="20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20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atomi</a:t>
            </a:r>
            <a:r>
              <a:rPr lang="en-US" sz="20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de </a:t>
            </a:r>
            <a:r>
              <a:rPr lang="en-US" sz="20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heliu</a:t>
            </a:r>
            <a:r>
              <a:rPr lang="en-US" sz="2000" b="0" i="0" u="none" strike="noStrike" dirty="0">
                <a:solidFill>
                  <a:srgbClr val="393939"/>
                </a:solidFill>
                <a:effectLst/>
                <a:latin typeface="Literata"/>
              </a:rPr>
              <a:t>, cu o </a:t>
            </a:r>
            <a:r>
              <a:rPr lang="en-US" sz="20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uriașă</a:t>
            </a:r>
            <a:r>
              <a:rPr lang="en-US" sz="20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20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dezvoltare</a:t>
            </a:r>
            <a:r>
              <a:rPr lang="en-US" sz="20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de </a:t>
            </a:r>
            <a:r>
              <a:rPr lang="en-US" sz="20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căldura</a:t>
            </a:r>
            <a:r>
              <a:rPr lang="en-US" sz="20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20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și</a:t>
            </a:r>
            <a:r>
              <a:rPr lang="en-US" sz="2000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2000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energie</a:t>
            </a:r>
            <a:r>
              <a:rPr lang="en-US" sz="2000" b="0" i="0" u="none" strike="noStrike" dirty="0">
                <a:solidFill>
                  <a:srgbClr val="393939"/>
                </a:solidFill>
                <a:effectLst/>
                <a:latin typeface="Literata"/>
              </a:rPr>
              <a:t>.</a:t>
            </a:r>
          </a:p>
          <a:p>
            <a:pPr marL="139700" indent="0" algn="just"/>
            <a:endParaRPr lang="en-US" sz="2000" b="0" i="0" u="none" strike="noStrike" dirty="0">
              <a:solidFill>
                <a:srgbClr val="393939"/>
              </a:solidFill>
              <a:effectLst/>
              <a:latin typeface="Literata"/>
            </a:endParaRPr>
          </a:p>
          <a:p>
            <a:pPr marL="139700" indent="0" algn="just"/>
            <a:r>
              <a:rPr lang="en-US" sz="2000" b="1" i="0" u="none" strike="noStrike" dirty="0">
                <a:solidFill>
                  <a:srgbClr val="393939"/>
                </a:solidFill>
                <a:effectLst/>
                <a:latin typeface="Literata"/>
              </a:rPr>
              <a:t>Cum sunt definite </a:t>
            </a:r>
            <a:r>
              <a:rPr lang="en-US" sz="2000" b="1" i="0" u="none" strike="noStrike" dirty="0" err="1">
                <a:solidFill>
                  <a:srgbClr val="393939"/>
                </a:solidFill>
                <a:effectLst/>
                <a:latin typeface="Literata"/>
              </a:rPr>
              <a:t>bombele</a:t>
            </a:r>
            <a:r>
              <a:rPr lang="en-US" sz="2000" b="1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2000" b="1" i="0" u="none" strike="noStrike" dirty="0" err="1">
                <a:solidFill>
                  <a:srgbClr val="393939"/>
                </a:solidFill>
                <a:effectLst/>
                <a:latin typeface="Literata"/>
              </a:rPr>
              <a:t>nucleare</a:t>
            </a:r>
            <a:r>
              <a:rPr lang="en-US" sz="2000" b="1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2000" b="1" i="0" u="none" strike="noStrike" dirty="0" err="1">
                <a:solidFill>
                  <a:srgbClr val="393939"/>
                </a:solidFill>
                <a:effectLst/>
                <a:latin typeface="Literata"/>
              </a:rPr>
              <a:t>în</a:t>
            </a:r>
            <a:r>
              <a:rPr lang="en-US" sz="2000" b="1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2000" b="1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dicționarul</a:t>
            </a:r>
            <a:r>
              <a:rPr lang="en-US" sz="2000" b="1" i="0" u="none" strike="noStrike" dirty="0">
                <a:solidFill>
                  <a:srgbClr val="393939"/>
                </a:solidFill>
                <a:effectLst/>
                <a:latin typeface="Literata"/>
              </a:rPr>
              <a:t> Larousse (</a:t>
            </a:r>
            <a:r>
              <a:rPr lang="en-US" sz="2000" b="1" i="0" u="none" strike="noStrike" dirty="0" err="1">
                <a:solidFill>
                  <a:srgbClr val="393939"/>
                </a:solidFill>
                <a:effectLst/>
                <a:latin typeface="Literata"/>
              </a:rPr>
              <a:t>în</a:t>
            </a:r>
            <a:r>
              <a:rPr lang="en-US" sz="2000" b="1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2000" b="1" i="0" u="none" strike="noStrike" dirty="0" err="1">
                <a:solidFill>
                  <a:srgbClr val="393939"/>
                </a:solidFill>
                <a:effectLst/>
                <a:latin typeface="Literata"/>
              </a:rPr>
              <a:t>franceză</a:t>
            </a:r>
            <a:r>
              <a:rPr lang="en-US" sz="2000" b="1" i="0" u="none" strike="noStrike" dirty="0">
                <a:solidFill>
                  <a:srgbClr val="393939"/>
                </a:solidFill>
                <a:effectLst/>
                <a:latin typeface="Literata"/>
              </a:rPr>
              <a:t>)</a:t>
            </a:r>
            <a:endParaRPr lang="en-US" sz="2000" b="0" i="0" u="none" strike="noStrike" dirty="0">
              <a:solidFill>
                <a:srgbClr val="393939"/>
              </a:solidFill>
              <a:effectLst/>
              <a:latin typeface="Literata"/>
            </a:endParaRPr>
          </a:p>
          <a:p>
            <a:pPr marL="482600" indent="-342900" algn="just">
              <a:buFont typeface="Arial" panose="020B0604020202020204" pitchFamily="34" charset="0"/>
              <a:buChar char="•"/>
            </a:pPr>
            <a:r>
              <a:rPr lang="en-US" sz="2000" b="0" i="1" u="none" strike="noStrike" dirty="0">
                <a:solidFill>
                  <a:srgbClr val="393939"/>
                </a:solidFill>
                <a:effectLst/>
                <a:latin typeface="Literata"/>
              </a:rPr>
              <a:t>Bombe </a:t>
            </a:r>
            <a:r>
              <a:rPr lang="en-US" sz="2000" b="0" i="1" u="none" strike="noStrike" dirty="0" err="1">
                <a:solidFill>
                  <a:srgbClr val="393939"/>
                </a:solidFill>
                <a:effectLst/>
                <a:latin typeface="Literata"/>
              </a:rPr>
              <a:t>nucléaire</a:t>
            </a:r>
            <a:r>
              <a:rPr lang="en-US" sz="2000" b="0" i="1" u="none" strike="noStrike" dirty="0">
                <a:solidFill>
                  <a:srgbClr val="393939"/>
                </a:solidFill>
                <a:effectLst/>
                <a:latin typeface="Literata"/>
              </a:rPr>
              <a:t>, </a:t>
            </a:r>
            <a:r>
              <a:rPr lang="en-US" sz="2000" b="0" i="1" u="none" strike="noStrike" dirty="0" err="1">
                <a:solidFill>
                  <a:srgbClr val="393939"/>
                </a:solidFill>
                <a:effectLst/>
                <a:latin typeface="Literata"/>
              </a:rPr>
              <a:t>dont</a:t>
            </a:r>
            <a:r>
              <a:rPr lang="en-US" sz="2000" b="0" i="1" u="none" strike="noStrike" dirty="0">
                <a:solidFill>
                  <a:srgbClr val="393939"/>
                </a:solidFill>
                <a:effectLst/>
                <a:latin typeface="Literata"/>
              </a:rPr>
              <a:t> la puissance explosive </a:t>
            </a:r>
            <a:r>
              <a:rPr lang="en-US" sz="2000" b="0" i="1" u="none" strike="noStrike" dirty="0" err="1">
                <a:solidFill>
                  <a:srgbClr val="393939"/>
                </a:solidFill>
                <a:effectLst/>
                <a:latin typeface="Literata"/>
              </a:rPr>
              <a:t>utilise</a:t>
            </a:r>
            <a:r>
              <a:rPr lang="en-US" sz="2000" b="0" i="1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2000" b="0" i="1" u="none" strike="noStrike" dirty="0" err="1">
                <a:solidFill>
                  <a:srgbClr val="393939"/>
                </a:solidFill>
                <a:effectLst/>
                <a:latin typeface="Literata"/>
              </a:rPr>
              <a:t>l’énergie</a:t>
            </a:r>
            <a:r>
              <a:rPr lang="en-US" sz="2000" b="0" i="1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2000" b="0" i="1" u="none" strike="noStrike" dirty="0" err="1">
                <a:solidFill>
                  <a:srgbClr val="393939"/>
                </a:solidFill>
                <a:effectLst/>
                <a:latin typeface="Literata"/>
              </a:rPr>
              <a:t>nucléaire</a:t>
            </a:r>
            <a:r>
              <a:rPr lang="en-US" sz="2000" b="0" i="1" u="none" strike="noStrike" dirty="0">
                <a:solidFill>
                  <a:srgbClr val="393939"/>
                </a:solidFill>
                <a:effectLst/>
                <a:latin typeface="Literata"/>
              </a:rPr>
              <a:t>. (On distingue les bombes de fission, </a:t>
            </a:r>
            <a:r>
              <a:rPr lang="en-US" sz="2000" b="0" i="1" u="none" strike="noStrike" dirty="0" err="1">
                <a:solidFill>
                  <a:srgbClr val="393939"/>
                </a:solidFill>
                <a:effectLst/>
                <a:latin typeface="Literata"/>
              </a:rPr>
              <a:t>dites</a:t>
            </a:r>
            <a:r>
              <a:rPr lang="en-US" sz="2000" b="0" i="1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2000" b="0" i="1" u="none" strike="noStrike" dirty="0" err="1">
                <a:solidFill>
                  <a:srgbClr val="393939"/>
                </a:solidFill>
                <a:effectLst/>
                <a:latin typeface="Literata"/>
              </a:rPr>
              <a:t>atomiques</a:t>
            </a:r>
            <a:r>
              <a:rPr lang="en-US" sz="2000" b="0" i="1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2000" b="0" i="1" u="none" strike="noStrike" dirty="0" err="1">
                <a:solidFill>
                  <a:srgbClr val="393939"/>
                </a:solidFill>
                <a:effectLst/>
                <a:latin typeface="Literata"/>
              </a:rPr>
              <a:t>ou</a:t>
            </a:r>
            <a:r>
              <a:rPr lang="en-US" sz="2000" b="0" i="1" u="none" strike="noStrike" dirty="0">
                <a:solidFill>
                  <a:srgbClr val="393939"/>
                </a:solidFill>
                <a:effectLst/>
                <a:latin typeface="Literata"/>
              </a:rPr>
              <a:t> A, et les bombes de fusion, </a:t>
            </a:r>
            <a:r>
              <a:rPr lang="en-US" sz="2000" b="0" i="1" u="none" strike="noStrike" dirty="0" err="1">
                <a:solidFill>
                  <a:srgbClr val="393939"/>
                </a:solidFill>
                <a:effectLst/>
                <a:latin typeface="Literata"/>
              </a:rPr>
              <a:t>dites</a:t>
            </a:r>
            <a:r>
              <a:rPr lang="en-US" sz="2000" b="0" i="1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2000" b="0" i="1" u="none" strike="noStrike" dirty="0" err="1">
                <a:solidFill>
                  <a:srgbClr val="393939"/>
                </a:solidFill>
                <a:effectLst/>
                <a:latin typeface="Literata"/>
              </a:rPr>
              <a:t>thermonucléaires</a:t>
            </a:r>
            <a:r>
              <a:rPr lang="en-US" sz="2000" b="0" i="1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sz="2000" b="0" i="1" u="none" strike="noStrike" dirty="0" err="1">
                <a:solidFill>
                  <a:srgbClr val="393939"/>
                </a:solidFill>
                <a:effectLst/>
                <a:latin typeface="Literata"/>
              </a:rPr>
              <a:t>ou</a:t>
            </a:r>
            <a:r>
              <a:rPr lang="en-US" sz="2000" b="0" i="1" u="none" strike="noStrike" dirty="0">
                <a:solidFill>
                  <a:srgbClr val="393939"/>
                </a:solidFill>
                <a:effectLst/>
                <a:latin typeface="Literata"/>
              </a:rPr>
              <a:t> H.)</a:t>
            </a:r>
            <a:endParaRPr lang="en-US" sz="2000" b="0" i="0" u="none" strike="noStrike" dirty="0">
              <a:solidFill>
                <a:srgbClr val="393939"/>
              </a:solidFill>
              <a:effectLst/>
              <a:latin typeface="Literata"/>
            </a:endParaRPr>
          </a:p>
        </p:txBody>
      </p:sp>
      <p:grpSp>
        <p:nvGrpSpPr>
          <p:cNvPr id="637" name="Google Shape;637;p35"/>
          <p:cNvGrpSpPr/>
          <p:nvPr/>
        </p:nvGrpSpPr>
        <p:grpSpPr>
          <a:xfrm flipH="1">
            <a:off x="287072" y="108083"/>
            <a:ext cx="852572" cy="862928"/>
            <a:chOff x="8002852" y="219654"/>
            <a:chExt cx="757774" cy="766911"/>
          </a:xfrm>
        </p:grpSpPr>
        <p:sp>
          <p:nvSpPr>
            <p:cNvPr id="638" name="Google Shape;638;p35"/>
            <p:cNvSpPr/>
            <p:nvPr/>
          </p:nvSpPr>
          <p:spPr>
            <a:xfrm>
              <a:off x="8146163" y="285495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2"/>
                  </a:moveTo>
                  <a:cubicBezTo>
                    <a:pt x="0" y="447"/>
                    <a:pt x="24" y="353"/>
                    <a:pt x="72" y="271"/>
                  </a:cubicBezTo>
                  <a:cubicBezTo>
                    <a:pt x="119" y="189"/>
                    <a:pt x="188" y="120"/>
                    <a:pt x="271" y="73"/>
                  </a:cubicBezTo>
                  <a:cubicBezTo>
                    <a:pt x="353" y="25"/>
                    <a:pt x="446" y="0"/>
                    <a:pt x="541" y="0"/>
                  </a:cubicBezTo>
                  <a:cubicBezTo>
                    <a:pt x="636" y="0"/>
                    <a:pt x="730" y="25"/>
                    <a:pt x="812" y="73"/>
                  </a:cubicBezTo>
                  <a:cubicBezTo>
                    <a:pt x="894" y="120"/>
                    <a:pt x="962" y="189"/>
                    <a:pt x="1010" y="271"/>
                  </a:cubicBezTo>
                  <a:cubicBezTo>
                    <a:pt x="1057" y="353"/>
                    <a:pt x="1083" y="447"/>
                    <a:pt x="1083" y="542"/>
                  </a:cubicBezTo>
                  <a:cubicBezTo>
                    <a:pt x="1083" y="637"/>
                    <a:pt x="1057" y="730"/>
                    <a:pt x="1010" y="813"/>
                  </a:cubicBezTo>
                  <a:cubicBezTo>
                    <a:pt x="962" y="895"/>
                    <a:pt x="894" y="963"/>
                    <a:pt x="812" y="1011"/>
                  </a:cubicBezTo>
                  <a:cubicBezTo>
                    <a:pt x="730" y="1058"/>
                    <a:pt x="636" y="1083"/>
                    <a:pt x="541" y="1083"/>
                  </a:cubicBezTo>
                  <a:cubicBezTo>
                    <a:pt x="446" y="1083"/>
                    <a:pt x="353" y="1058"/>
                    <a:pt x="271" y="1011"/>
                  </a:cubicBezTo>
                  <a:cubicBezTo>
                    <a:pt x="188" y="963"/>
                    <a:pt x="119" y="895"/>
                    <a:pt x="72" y="813"/>
                  </a:cubicBezTo>
                  <a:cubicBezTo>
                    <a:pt x="24" y="730"/>
                    <a:pt x="0" y="637"/>
                    <a:pt x="0" y="5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8570000" y="774849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1"/>
                  </a:moveTo>
                  <a:cubicBezTo>
                    <a:pt x="0" y="446"/>
                    <a:pt x="25" y="352"/>
                    <a:pt x="73" y="270"/>
                  </a:cubicBezTo>
                  <a:cubicBezTo>
                    <a:pt x="120" y="187"/>
                    <a:pt x="188" y="119"/>
                    <a:pt x="271" y="72"/>
                  </a:cubicBezTo>
                  <a:cubicBezTo>
                    <a:pt x="353" y="24"/>
                    <a:pt x="446" y="0"/>
                    <a:pt x="542" y="0"/>
                  </a:cubicBezTo>
                  <a:cubicBezTo>
                    <a:pt x="637" y="0"/>
                    <a:pt x="729" y="24"/>
                    <a:pt x="812" y="72"/>
                  </a:cubicBezTo>
                  <a:cubicBezTo>
                    <a:pt x="894" y="119"/>
                    <a:pt x="963" y="187"/>
                    <a:pt x="1011" y="270"/>
                  </a:cubicBezTo>
                  <a:cubicBezTo>
                    <a:pt x="1058" y="352"/>
                    <a:pt x="1083" y="446"/>
                    <a:pt x="1083" y="541"/>
                  </a:cubicBezTo>
                  <a:cubicBezTo>
                    <a:pt x="1083" y="636"/>
                    <a:pt x="1058" y="730"/>
                    <a:pt x="1011" y="812"/>
                  </a:cubicBezTo>
                  <a:cubicBezTo>
                    <a:pt x="963" y="894"/>
                    <a:pt x="895" y="962"/>
                    <a:pt x="812" y="1010"/>
                  </a:cubicBezTo>
                  <a:cubicBezTo>
                    <a:pt x="730" y="1057"/>
                    <a:pt x="637" y="1083"/>
                    <a:pt x="542" y="1083"/>
                  </a:cubicBezTo>
                  <a:cubicBezTo>
                    <a:pt x="446" y="1083"/>
                    <a:pt x="353" y="1057"/>
                    <a:pt x="271" y="1010"/>
                  </a:cubicBezTo>
                  <a:cubicBezTo>
                    <a:pt x="188" y="962"/>
                    <a:pt x="120" y="894"/>
                    <a:pt x="73" y="812"/>
                  </a:cubicBezTo>
                  <a:cubicBezTo>
                    <a:pt x="25" y="730"/>
                    <a:pt x="0" y="636"/>
                    <a:pt x="0" y="5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8713070" y="861620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7" y="103"/>
                    <a:pt x="553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3" y="444"/>
                  </a:cubicBezTo>
                  <a:cubicBezTo>
                    <a:pt x="527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8096922" y="219654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6" y="103"/>
                    <a:pt x="552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2" y="444"/>
                  </a:cubicBezTo>
                  <a:cubicBezTo>
                    <a:pt x="526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8656853" y="950638"/>
              <a:ext cx="36008" cy="35927"/>
            </a:xfrm>
            <a:custGeom>
              <a:avLst/>
              <a:gdLst/>
              <a:ahLst/>
              <a:cxnLst/>
              <a:rect l="l" t="t" r="r" b="b"/>
              <a:pathLst>
                <a:path w="449" h="448" extrusionOk="0">
                  <a:moveTo>
                    <a:pt x="0" y="224"/>
                  </a:moveTo>
                  <a:cubicBezTo>
                    <a:pt x="0" y="184"/>
                    <a:pt x="10" y="146"/>
                    <a:pt x="30" y="112"/>
                  </a:cubicBezTo>
                  <a:cubicBezTo>
                    <a:pt x="50" y="78"/>
                    <a:pt x="78" y="49"/>
                    <a:pt x="112" y="30"/>
                  </a:cubicBezTo>
                  <a:cubicBezTo>
                    <a:pt x="146" y="10"/>
                    <a:pt x="185" y="0"/>
                    <a:pt x="224" y="0"/>
                  </a:cubicBezTo>
                  <a:cubicBezTo>
                    <a:pt x="263" y="0"/>
                    <a:pt x="302" y="10"/>
                    <a:pt x="336" y="30"/>
                  </a:cubicBezTo>
                  <a:cubicBezTo>
                    <a:pt x="370" y="49"/>
                    <a:pt x="398" y="78"/>
                    <a:pt x="418" y="112"/>
                  </a:cubicBezTo>
                  <a:cubicBezTo>
                    <a:pt x="437" y="146"/>
                    <a:pt x="448" y="184"/>
                    <a:pt x="448" y="224"/>
                  </a:cubicBezTo>
                  <a:cubicBezTo>
                    <a:pt x="448" y="263"/>
                    <a:pt x="437" y="301"/>
                    <a:pt x="418" y="336"/>
                  </a:cubicBezTo>
                  <a:cubicBezTo>
                    <a:pt x="398" y="370"/>
                    <a:pt x="370" y="398"/>
                    <a:pt x="336" y="417"/>
                  </a:cubicBezTo>
                  <a:cubicBezTo>
                    <a:pt x="302" y="437"/>
                    <a:pt x="263" y="447"/>
                    <a:pt x="224" y="447"/>
                  </a:cubicBezTo>
                  <a:cubicBezTo>
                    <a:pt x="185" y="447"/>
                    <a:pt x="146" y="436"/>
                    <a:pt x="112" y="417"/>
                  </a:cubicBezTo>
                  <a:cubicBezTo>
                    <a:pt x="78" y="397"/>
                    <a:pt x="50" y="370"/>
                    <a:pt x="30" y="336"/>
                  </a:cubicBezTo>
                  <a:cubicBezTo>
                    <a:pt x="10" y="301"/>
                    <a:pt x="0" y="263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8002852" y="346684"/>
              <a:ext cx="35927" cy="36008"/>
            </a:xfrm>
            <a:custGeom>
              <a:avLst/>
              <a:gdLst/>
              <a:ahLst/>
              <a:cxnLst/>
              <a:rect l="l" t="t" r="r" b="b"/>
              <a:pathLst>
                <a:path w="448" h="449" extrusionOk="0">
                  <a:moveTo>
                    <a:pt x="0" y="224"/>
                  </a:moveTo>
                  <a:cubicBezTo>
                    <a:pt x="0" y="185"/>
                    <a:pt x="10" y="146"/>
                    <a:pt x="30" y="112"/>
                  </a:cubicBezTo>
                  <a:cubicBezTo>
                    <a:pt x="49" y="78"/>
                    <a:pt x="77" y="49"/>
                    <a:pt x="112" y="30"/>
                  </a:cubicBezTo>
                  <a:cubicBezTo>
                    <a:pt x="146" y="10"/>
                    <a:pt x="183" y="0"/>
                    <a:pt x="223" y="0"/>
                  </a:cubicBezTo>
                  <a:cubicBezTo>
                    <a:pt x="262" y="0"/>
                    <a:pt x="301" y="10"/>
                    <a:pt x="335" y="30"/>
                  </a:cubicBezTo>
                  <a:cubicBezTo>
                    <a:pt x="369" y="49"/>
                    <a:pt x="397" y="78"/>
                    <a:pt x="417" y="112"/>
                  </a:cubicBezTo>
                  <a:cubicBezTo>
                    <a:pt x="436" y="146"/>
                    <a:pt x="447" y="184"/>
                    <a:pt x="447" y="224"/>
                  </a:cubicBezTo>
                  <a:cubicBezTo>
                    <a:pt x="447" y="263"/>
                    <a:pt x="436" y="302"/>
                    <a:pt x="417" y="336"/>
                  </a:cubicBezTo>
                  <a:cubicBezTo>
                    <a:pt x="397" y="370"/>
                    <a:pt x="369" y="398"/>
                    <a:pt x="335" y="418"/>
                  </a:cubicBezTo>
                  <a:cubicBezTo>
                    <a:pt x="301" y="438"/>
                    <a:pt x="263" y="448"/>
                    <a:pt x="223" y="448"/>
                  </a:cubicBezTo>
                  <a:cubicBezTo>
                    <a:pt x="184" y="448"/>
                    <a:pt x="146" y="438"/>
                    <a:pt x="112" y="418"/>
                  </a:cubicBezTo>
                  <a:cubicBezTo>
                    <a:pt x="77" y="398"/>
                    <a:pt x="49" y="370"/>
                    <a:pt x="30" y="336"/>
                  </a:cubicBezTo>
                  <a:cubicBezTo>
                    <a:pt x="10" y="302"/>
                    <a:pt x="0" y="264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8144475" y="408675"/>
              <a:ext cx="443664" cy="443610"/>
            </a:xfrm>
            <a:prstGeom prst="irregularSeal1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645" name="Google Shape;645;p35"/>
          <p:cNvGrpSpPr/>
          <p:nvPr/>
        </p:nvGrpSpPr>
        <p:grpSpPr>
          <a:xfrm>
            <a:off x="8075949" y="180427"/>
            <a:ext cx="709656" cy="718212"/>
            <a:chOff x="8002852" y="219654"/>
            <a:chExt cx="757774" cy="766911"/>
          </a:xfrm>
        </p:grpSpPr>
        <p:sp>
          <p:nvSpPr>
            <p:cNvPr id="646" name="Google Shape;646;p35"/>
            <p:cNvSpPr/>
            <p:nvPr/>
          </p:nvSpPr>
          <p:spPr>
            <a:xfrm>
              <a:off x="8146163" y="285495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2"/>
                  </a:moveTo>
                  <a:cubicBezTo>
                    <a:pt x="0" y="447"/>
                    <a:pt x="24" y="353"/>
                    <a:pt x="72" y="271"/>
                  </a:cubicBezTo>
                  <a:cubicBezTo>
                    <a:pt x="119" y="189"/>
                    <a:pt x="188" y="120"/>
                    <a:pt x="271" y="73"/>
                  </a:cubicBezTo>
                  <a:cubicBezTo>
                    <a:pt x="353" y="25"/>
                    <a:pt x="446" y="0"/>
                    <a:pt x="541" y="0"/>
                  </a:cubicBezTo>
                  <a:cubicBezTo>
                    <a:pt x="636" y="0"/>
                    <a:pt x="730" y="25"/>
                    <a:pt x="812" y="73"/>
                  </a:cubicBezTo>
                  <a:cubicBezTo>
                    <a:pt x="894" y="120"/>
                    <a:pt x="962" y="189"/>
                    <a:pt x="1010" y="271"/>
                  </a:cubicBezTo>
                  <a:cubicBezTo>
                    <a:pt x="1057" y="353"/>
                    <a:pt x="1083" y="447"/>
                    <a:pt x="1083" y="542"/>
                  </a:cubicBezTo>
                  <a:cubicBezTo>
                    <a:pt x="1083" y="637"/>
                    <a:pt x="1057" y="730"/>
                    <a:pt x="1010" y="813"/>
                  </a:cubicBezTo>
                  <a:cubicBezTo>
                    <a:pt x="962" y="895"/>
                    <a:pt x="894" y="963"/>
                    <a:pt x="812" y="1011"/>
                  </a:cubicBezTo>
                  <a:cubicBezTo>
                    <a:pt x="730" y="1058"/>
                    <a:pt x="636" y="1083"/>
                    <a:pt x="541" y="1083"/>
                  </a:cubicBezTo>
                  <a:cubicBezTo>
                    <a:pt x="446" y="1083"/>
                    <a:pt x="353" y="1058"/>
                    <a:pt x="271" y="1011"/>
                  </a:cubicBezTo>
                  <a:cubicBezTo>
                    <a:pt x="188" y="963"/>
                    <a:pt x="119" y="895"/>
                    <a:pt x="72" y="813"/>
                  </a:cubicBezTo>
                  <a:cubicBezTo>
                    <a:pt x="24" y="730"/>
                    <a:pt x="0" y="637"/>
                    <a:pt x="0" y="5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8570000" y="774849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1"/>
                  </a:moveTo>
                  <a:cubicBezTo>
                    <a:pt x="0" y="446"/>
                    <a:pt x="25" y="352"/>
                    <a:pt x="73" y="270"/>
                  </a:cubicBezTo>
                  <a:cubicBezTo>
                    <a:pt x="120" y="187"/>
                    <a:pt x="188" y="119"/>
                    <a:pt x="271" y="72"/>
                  </a:cubicBezTo>
                  <a:cubicBezTo>
                    <a:pt x="353" y="24"/>
                    <a:pt x="446" y="0"/>
                    <a:pt x="542" y="0"/>
                  </a:cubicBezTo>
                  <a:cubicBezTo>
                    <a:pt x="637" y="0"/>
                    <a:pt x="729" y="24"/>
                    <a:pt x="812" y="72"/>
                  </a:cubicBezTo>
                  <a:cubicBezTo>
                    <a:pt x="894" y="119"/>
                    <a:pt x="963" y="187"/>
                    <a:pt x="1011" y="270"/>
                  </a:cubicBezTo>
                  <a:cubicBezTo>
                    <a:pt x="1058" y="352"/>
                    <a:pt x="1083" y="446"/>
                    <a:pt x="1083" y="541"/>
                  </a:cubicBezTo>
                  <a:cubicBezTo>
                    <a:pt x="1083" y="636"/>
                    <a:pt x="1058" y="730"/>
                    <a:pt x="1011" y="812"/>
                  </a:cubicBezTo>
                  <a:cubicBezTo>
                    <a:pt x="963" y="894"/>
                    <a:pt x="895" y="962"/>
                    <a:pt x="812" y="1010"/>
                  </a:cubicBezTo>
                  <a:cubicBezTo>
                    <a:pt x="730" y="1057"/>
                    <a:pt x="637" y="1083"/>
                    <a:pt x="542" y="1083"/>
                  </a:cubicBezTo>
                  <a:cubicBezTo>
                    <a:pt x="446" y="1083"/>
                    <a:pt x="353" y="1057"/>
                    <a:pt x="271" y="1010"/>
                  </a:cubicBezTo>
                  <a:cubicBezTo>
                    <a:pt x="188" y="962"/>
                    <a:pt x="120" y="894"/>
                    <a:pt x="73" y="812"/>
                  </a:cubicBezTo>
                  <a:cubicBezTo>
                    <a:pt x="25" y="730"/>
                    <a:pt x="0" y="636"/>
                    <a:pt x="0" y="5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8713070" y="861620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7" y="103"/>
                    <a:pt x="553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3" y="444"/>
                  </a:cubicBezTo>
                  <a:cubicBezTo>
                    <a:pt x="527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8096922" y="219654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6" y="103"/>
                    <a:pt x="552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2" y="444"/>
                  </a:cubicBezTo>
                  <a:cubicBezTo>
                    <a:pt x="526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8656853" y="950638"/>
              <a:ext cx="36008" cy="35927"/>
            </a:xfrm>
            <a:custGeom>
              <a:avLst/>
              <a:gdLst/>
              <a:ahLst/>
              <a:cxnLst/>
              <a:rect l="l" t="t" r="r" b="b"/>
              <a:pathLst>
                <a:path w="449" h="448" extrusionOk="0">
                  <a:moveTo>
                    <a:pt x="0" y="224"/>
                  </a:moveTo>
                  <a:cubicBezTo>
                    <a:pt x="0" y="184"/>
                    <a:pt x="10" y="146"/>
                    <a:pt x="30" y="112"/>
                  </a:cubicBezTo>
                  <a:cubicBezTo>
                    <a:pt x="50" y="78"/>
                    <a:pt x="78" y="49"/>
                    <a:pt x="112" y="30"/>
                  </a:cubicBezTo>
                  <a:cubicBezTo>
                    <a:pt x="146" y="10"/>
                    <a:pt x="185" y="0"/>
                    <a:pt x="224" y="0"/>
                  </a:cubicBezTo>
                  <a:cubicBezTo>
                    <a:pt x="263" y="0"/>
                    <a:pt x="302" y="10"/>
                    <a:pt x="336" y="30"/>
                  </a:cubicBezTo>
                  <a:cubicBezTo>
                    <a:pt x="370" y="49"/>
                    <a:pt x="398" y="78"/>
                    <a:pt x="418" y="112"/>
                  </a:cubicBezTo>
                  <a:cubicBezTo>
                    <a:pt x="437" y="146"/>
                    <a:pt x="448" y="184"/>
                    <a:pt x="448" y="224"/>
                  </a:cubicBezTo>
                  <a:cubicBezTo>
                    <a:pt x="448" y="263"/>
                    <a:pt x="437" y="301"/>
                    <a:pt x="418" y="336"/>
                  </a:cubicBezTo>
                  <a:cubicBezTo>
                    <a:pt x="398" y="370"/>
                    <a:pt x="370" y="398"/>
                    <a:pt x="336" y="417"/>
                  </a:cubicBezTo>
                  <a:cubicBezTo>
                    <a:pt x="302" y="437"/>
                    <a:pt x="263" y="447"/>
                    <a:pt x="224" y="447"/>
                  </a:cubicBezTo>
                  <a:cubicBezTo>
                    <a:pt x="185" y="447"/>
                    <a:pt x="146" y="436"/>
                    <a:pt x="112" y="417"/>
                  </a:cubicBezTo>
                  <a:cubicBezTo>
                    <a:pt x="78" y="397"/>
                    <a:pt x="50" y="370"/>
                    <a:pt x="30" y="336"/>
                  </a:cubicBezTo>
                  <a:cubicBezTo>
                    <a:pt x="10" y="301"/>
                    <a:pt x="0" y="263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8002852" y="346684"/>
              <a:ext cx="35927" cy="36008"/>
            </a:xfrm>
            <a:custGeom>
              <a:avLst/>
              <a:gdLst/>
              <a:ahLst/>
              <a:cxnLst/>
              <a:rect l="l" t="t" r="r" b="b"/>
              <a:pathLst>
                <a:path w="448" h="449" extrusionOk="0">
                  <a:moveTo>
                    <a:pt x="0" y="224"/>
                  </a:moveTo>
                  <a:cubicBezTo>
                    <a:pt x="0" y="185"/>
                    <a:pt x="10" y="146"/>
                    <a:pt x="30" y="112"/>
                  </a:cubicBezTo>
                  <a:cubicBezTo>
                    <a:pt x="49" y="78"/>
                    <a:pt x="77" y="49"/>
                    <a:pt x="112" y="30"/>
                  </a:cubicBezTo>
                  <a:cubicBezTo>
                    <a:pt x="146" y="10"/>
                    <a:pt x="183" y="0"/>
                    <a:pt x="223" y="0"/>
                  </a:cubicBezTo>
                  <a:cubicBezTo>
                    <a:pt x="262" y="0"/>
                    <a:pt x="301" y="10"/>
                    <a:pt x="335" y="30"/>
                  </a:cubicBezTo>
                  <a:cubicBezTo>
                    <a:pt x="369" y="49"/>
                    <a:pt x="397" y="78"/>
                    <a:pt x="417" y="112"/>
                  </a:cubicBezTo>
                  <a:cubicBezTo>
                    <a:pt x="436" y="146"/>
                    <a:pt x="447" y="184"/>
                    <a:pt x="447" y="224"/>
                  </a:cubicBezTo>
                  <a:cubicBezTo>
                    <a:pt x="447" y="263"/>
                    <a:pt x="436" y="302"/>
                    <a:pt x="417" y="336"/>
                  </a:cubicBezTo>
                  <a:cubicBezTo>
                    <a:pt x="397" y="370"/>
                    <a:pt x="369" y="398"/>
                    <a:pt x="335" y="418"/>
                  </a:cubicBezTo>
                  <a:cubicBezTo>
                    <a:pt x="301" y="438"/>
                    <a:pt x="263" y="448"/>
                    <a:pt x="223" y="448"/>
                  </a:cubicBezTo>
                  <a:cubicBezTo>
                    <a:pt x="184" y="448"/>
                    <a:pt x="146" y="438"/>
                    <a:pt x="112" y="418"/>
                  </a:cubicBezTo>
                  <a:cubicBezTo>
                    <a:pt x="77" y="398"/>
                    <a:pt x="49" y="370"/>
                    <a:pt x="30" y="336"/>
                  </a:cubicBezTo>
                  <a:cubicBezTo>
                    <a:pt x="10" y="302"/>
                    <a:pt x="0" y="264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8144475" y="408675"/>
              <a:ext cx="443664" cy="443610"/>
            </a:xfrm>
            <a:prstGeom prst="irregularSeal1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224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effectLst/>
              </a:rPr>
              <a:t>De </a:t>
            </a:r>
            <a:r>
              <a:rPr lang="en-US" b="1" dirty="0" err="1">
                <a:effectLst/>
              </a:rPr>
              <a:t>unde</a:t>
            </a:r>
            <a:r>
              <a:rPr lang="en-US" b="1" dirty="0">
                <a:effectLst/>
              </a:rPr>
              <a:t> pot fi </a:t>
            </a:r>
            <a:r>
              <a:rPr lang="en-US" b="1" dirty="0" err="1">
                <a:effectLst/>
              </a:rPr>
              <a:t>lansate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bombele</a:t>
            </a:r>
            <a:r>
              <a:rPr lang="en-US" b="1" dirty="0">
                <a:effectLst/>
              </a:rPr>
              <a:t>?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659" name="Google Shape;659;p36"/>
          <p:cNvSpPr txBox="1">
            <a:spLocks noGrp="1"/>
          </p:cNvSpPr>
          <p:nvPr>
            <p:ph type="subTitle" idx="2"/>
          </p:nvPr>
        </p:nvSpPr>
        <p:spPr>
          <a:xfrm>
            <a:off x="1317357" y="1332854"/>
            <a:ext cx="6067586" cy="2949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de la sol.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Rachetele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cu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rază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medie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de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acțiune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(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până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la 1.200 de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kilometri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)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și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rachetele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intercontinentale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(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până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la 13.000 de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kilometri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) sunt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lansate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de pe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rampe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din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aer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. Mai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multe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rachete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pot fi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plasate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pe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bombardiere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care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decolează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de la sol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sau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de pe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portavioane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de pe mare.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Rachetele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sunt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lansate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de pe submarine cu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propulsie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nucleară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.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Aceste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submarine se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găsesc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în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flotele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unor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mari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puteri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, precum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Statele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Unite,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Rusia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,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Franța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, China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și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India, pot fi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poziționate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oriunde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în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oceane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și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se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presupune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că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sunt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complet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nedetectabile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.</a:t>
            </a:r>
          </a:p>
        </p:txBody>
      </p:sp>
      <p:sp>
        <p:nvSpPr>
          <p:cNvPr id="666" name="Google Shape;666;p36"/>
          <p:cNvSpPr/>
          <p:nvPr/>
        </p:nvSpPr>
        <p:spPr>
          <a:xfrm>
            <a:off x="7961151" y="4350000"/>
            <a:ext cx="760874" cy="64079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7" name="Google Shape;667;p36"/>
          <p:cNvGrpSpPr/>
          <p:nvPr/>
        </p:nvGrpSpPr>
        <p:grpSpPr>
          <a:xfrm>
            <a:off x="8105613" y="4429113"/>
            <a:ext cx="481061" cy="450468"/>
            <a:chOff x="2104275" y="3806450"/>
            <a:chExt cx="442975" cy="481825"/>
          </a:xfrm>
        </p:grpSpPr>
        <p:sp>
          <p:nvSpPr>
            <p:cNvPr id="668" name="Google Shape;668;p36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A7641F65-9EC2-A950-1130-2C555A4A2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699" y="1074400"/>
            <a:ext cx="8345838" cy="4236849"/>
          </a:xfrm>
        </p:spPr>
        <p:txBody>
          <a:bodyPr/>
          <a:lstStyle/>
          <a:p>
            <a:pPr marL="139700" indent="0" algn="just"/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Când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este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detonată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, o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armă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nucleară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generează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mai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întâi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o minge de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foc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, a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cărei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dimensiune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variază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în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funcție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de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putere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. O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bombă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de o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kilotonă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ar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genera o minge de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foc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de 60 de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metri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în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diametru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,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provocând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daune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pe o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zonă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de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până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la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doi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kilometri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în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jurul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punctului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de impact. O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bombă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de 1.000 de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kilotone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ar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genera o minge de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foc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de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peste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un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kilometru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, al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cărei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impact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ar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putea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fi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simțit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pe o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rază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de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până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la 20 de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kilometri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.</a:t>
            </a:r>
          </a:p>
          <a:p>
            <a:pPr marL="139700" indent="0" algn="just"/>
            <a:r>
              <a:rPr lang="en-US" b="1" i="0" u="none" strike="noStrike" dirty="0" err="1">
                <a:solidFill>
                  <a:srgbClr val="393939"/>
                </a:solidFill>
                <a:effectLst/>
                <a:latin typeface="Literata"/>
              </a:rPr>
              <a:t>Efecte</a:t>
            </a:r>
            <a:r>
              <a:rPr lang="en-US" b="1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1" i="0" u="none" strike="noStrike" dirty="0" err="1">
                <a:solidFill>
                  <a:srgbClr val="393939"/>
                </a:solidFill>
                <a:effectLst/>
                <a:latin typeface="Literata"/>
              </a:rPr>
              <a:t>imediate</a:t>
            </a:r>
            <a:r>
              <a:rPr lang="en-US" b="1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1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după</a:t>
            </a:r>
            <a:r>
              <a:rPr lang="en-US" b="1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1" i="0" u="none" strike="noStrike" dirty="0" err="1">
                <a:solidFill>
                  <a:srgbClr val="393939"/>
                </a:solidFill>
                <a:effectLst/>
                <a:latin typeface="Literata"/>
              </a:rPr>
              <a:t>utilizarea</a:t>
            </a:r>
            <a:r>
              <a:rPr lang="en-US" b="1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1" i="0" u="none" strike="noStrike" dirty="0" err="1">
                <a:solidFill>
                  <a:srgbClr val="393939"/>
                </a:solidFill>
                <a:effectLst/>
                <a:latin typeface="Literata"/>
              </a:rPr>
              <a:t>unei</a:t>
            </a:r>
            <a:r>
              <a:rPr lang="en-US" b="1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1" i="0" u="none" strike="noStrike" dirty="0" err="1">
                <a:solidFill>
                  <a:srgbClr val="393939"/>
                </a:solidFill>
                <a:effectLst/>
                <a:latin typeface="Literata"/>
              </a:rPr>
              <a:t>arme</a:t>
            </a:r>
            <a:r>
              <a:rPr lang="en-US" b="1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1" i="0" u="none" strike="noStrike" dirty="0" err="1">
                <a:solidFill>
                  <a:srgbClr val="393939"/>
                </a:solidFill>
                <a:effectLst/>
                <a:latin typeface="Literata"/>
              </a:rPr>
              <a:t>nucleare</a:t>
            </a:r>
            <a:endParaRPr lang="en-US" b="0" i="0" u="none" strike="noStrike" dirty="0">
              <a:solidFill>
                <a:srgbClr val="393939"/>
              </a:solidFill>
              <a:effectLst/>
              <a:latin typeface="Literata"/>
            </a:endParaRPr>
          </a:p>
          <a:p>
            <a:pPr marL="482600" indent="-342900" algn="just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explozie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puternică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: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Explozia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provoacă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o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undă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de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șoc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cu o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deplasare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a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unei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mase de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aer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capabilă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să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distrugă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toate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obiectele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din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jur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.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Vidul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creat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de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aerul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în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mișcare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provoacă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apoi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vânturi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puternice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,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asemănătoare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cu un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ciclon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sau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tornadă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.</a:t>
            </a:r>
          </a:p>
          <a:p>
            <a:pPr marL="482600" indent="-342900" algn="just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căldură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: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Razele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de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lumină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și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căldura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lor, care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reprezintă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mai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mult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de o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treime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din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energia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bombei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,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provoacă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incendii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pe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scară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largă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,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iar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oamenilor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le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provoacă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arsuri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cumplite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.</a:t>
            </a:r>
          </a:p>
          <a:p>
            <a:pPr marL="482600" indent="-342900" algn="just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radiații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: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Bomba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generează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radiații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directe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atunci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când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explodează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,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iar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pe termen lung produce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poluare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radioactivă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care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poate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fi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dusă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de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vânt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pe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distanțe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mari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.</a:t>
            </a:r>
          </a:p>
          <a:p>
            <a:pPr marL="482600" indent="-342900" algn="just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impulsuri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electromagnetice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.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Bomba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generează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o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deplasare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de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electroni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care ”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prăjește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”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majoritatea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dispozitivelor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0" i="0" u="none" strike="noStrike" dirty="0" err="1">
                <a:solidFill>
                  <a:srgbClr val="393939"/>
                </a:solidFill>
                <a:effectLst/>
                <a:latin typeface="Literata"/>
              </a:rPr>
              <a:t>electronice</a:t>
            </a:r>
            <a:r>
              <a:rPr lang="en-US" b="0" i="0" u="none" strike="noStrike" dirty="0">
                <a:solidFill>
                  <a:srgbClr val="393939"/>
                </a:solidFill>
                <a:effectLst/>
                <a:latin typeface="Literata"/>
              </a:rPr>
              <a:t>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312A2CB7-5C30-FA3D-A190-8522A6E19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dirty="0" err="1">
                <a:solidFill>
                  <a:srgbClr val="393939"/>
                </a:solidFill>
                <a:effectLst/>
                <a:latin typeface="Literata"/>
              </a:rPr>
              <a:t>Armele</a:t>
            </a:r>
            <a:r>
              <a:rPr lang="en-US" b="1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1" i="0" u="none" strike="noStrike" dirty="0" err="1">
                <a:solidFill>
                  <a:srgbClr val="393939"/>
                </a:solidFill>
                <a:effectLst/>
                <a:latin typeface="Literata"/>
              </a:rPr>
              <a:t>nucleare</a:t>
            </a:r>
            <a:r>
              <a:rPr lang="en-US" b="1" i="0" u="none" strike="noStrike" dirty="0">
                <a:solidFill>
                  <a:srgbClr val="393939"/>
                </a:solidFill>
                <a:effectLst/>
                <a:latin typeface="Literata"/>
              </a:rPr>
              <a:t> – Ce se </a:t>
            </a:r>
            <a:r>
              <a:rPr lang="en-US" b="1" i="0" u="none" strike="noStrike" dirty="0" err="1">
                <a:solidFill>
                  <a:srgbClr val="393939"/>
                </a:solidFill>
                <a:effectLst/>
                <a:latin typeface="Literata"/>
              </a:rPr>
              <a:t>întâmplă</a:t>
            </a:r>
            <a:r>
              <a:rPr lang="en-US" b="1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1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după</a:t>
            </a:r>
            <a:r>
              <a:rPr lang="en-US" b="1" i="0" u="none" strike="noStrike" dirty="0">
                <a:solidFill>
                  <a:srgbClr val="393939"/>
                </a:solidFill>
                <a:effectLst/>
                <a:latin typeface="Literata"/>
              </a:rPr>
              <a:t> </a:t>
            </a:r>
            <a:r>
              <a:rPr lang="en-US" b="1" i="0" u="none" strike="noStrike" dirty="0" err="1">
                <a:solidFill>
                  <a:srgbClr val="393939"/>
                </a:solidFill>
                <a:effectLst/>
                <a:latin typeface="Literata"/>
              </a:rPr>
              <a:t>detonare</a:t>
            </a:r>
            <a:r>
              <a:rPr lang="en-US" dirty="0"/>
              <a:t/>
            </a:r>
            <a:br>
              <a:rPr lang="en-US" dirty="0"/>
            </a:b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0146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xmlns="" id="{DCE889D0-7696-9792-81E3-E6576AFA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95" y="525005"/>
            <a:ext cx="7663609" cy="534900"/>
          </a:xfrm>
        </p:spPr>
        <p:txBody>
          <a:bodyPr/>
          <a:lstStyle/>
          <a:p>
            <a:r>
              <a:rPr lang="x-none" sz="2400" dirty="0"/>
              <a:t>Țările care dețin sau adăpostesc arme nuclare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D3C637C-631B-ECB9-BFA3-6BE6F496E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615" y="1271899"/>
            <a:ext cx="5064385" cy="3079146"/>
          </a:xfrm>
          <a:prstGeom prst="rect">
            <a:avLst/>
          </a:prstGeom>
        </p:spPr>
      </p:pic>
      <p:sp>
        <p:nvSpPr>
          <p:cNvPr id="18" name="Subtitle 1">
            <a:extLst>
              <a:ext uri="{FF2B5EF4-FFF2-40B4-BE49-F238E27FC236}">
                <a16:creationId xmlns:a16="http://schemas.microsoft.com/office/drawing/2014/main" xmlns="" id="{E71221C3-522C-959F-9F10-6D5AD7734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92" y="1255362"/>
            <a:ext cx="3940130" cy="336313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Se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estimează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că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Rusia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deține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aproximativ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5.977 de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focoase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nucleare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,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dintre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care 1.588 sunt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desfășurate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în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mod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activ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. </a:t>
            </a:r>
            <a:r>
              <a:rPr lang="en-US" sz="1100" b="0" i="0" u="sng" dirty="0">
                <a:solidFill>
                  <a:srgbClr val="2A2C29"/>
                </a:solidFill>
                <a:effectLst/>
                <a:latin typeface="Lora" pitchFamily="2" charset="77"/>
                <a:hlinkClick r:id="rId4"/>
              </a:rPr>
              <a:t>Majoritatea acestor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 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arme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sunt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desemnate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drept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strategice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,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în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timp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ce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minoritatea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pare a fi ne-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strategică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(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tactică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). </a:t>
            </a:r>
            <a:endParaRPr lang="en-US" sz="1100" b="0" i="0" u="sng" strike="noStrike" dirty="0">
              <a:solidFill>
                <a:srgbClr val="2A2C29"/>
              </a:solidFill>
              <a:effectLst/>
              <a:latin typeface="Lora" pitchFamily="2" charset="77"/>
              <a:hlinkClick r:id="rId5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100" b="0" i="0" u="sng" strike="noStrike" dirty="0">
                <a:solidFill>
                  <a:srgbClr val="2A2C29"/>
                </a:solidFill>
                <a:effectLst/>
                <a:latin typeface="Lora" pitchFamily="2" charset="77"/>
                <a:hlinkClick r:id="rId5"/>
              </a:rPr>
              <a:t>Statele Unite urmează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 cu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aproximativ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5.500 de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arme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nucleare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,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găzduite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în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SUA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și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în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alte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cinci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țări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: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Turcia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(50 de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focoase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), Italia (40),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Belgia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(20), Germania (20)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și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Țările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de Jos (20).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Numai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focoasele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nucleare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deținute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de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Rusia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și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SUA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reprezintă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90% din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armele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nucleare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din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lume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. 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100" b="0" i="0" u="sng" strike="noStrike" dirty="0">
                <a:solidFill>
                  <a:srgbClr val="2A2C29"/>
                </a:solidFill>
                <a:effectLst/>
                <a:latin typeface="Lora" pitchFamily="2" charset="77"/>
                <a:hlinkClick r:id="rId5"/>
              </a:rPr>
              <a:t>În afară de acestea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, China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deține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350 de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focoase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,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Franța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– 290,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Marea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Britanie – 225, Pakistan – 165, India – 160, Israel – 90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și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Coreea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de Nord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între</a:t>
            </a:r>
            <a:r>
              <a:rPr lang="en-US" sz="1100" b="0" i="0" u="none" strike="noStrike" dirty="0">
                <a:solidFill>
                  <a:srgbClr val="4E555C"/>
                </a:solidFill>
                <a:effectLst/>
                <a:latin typeface="Lora" pitchFamily="2" charset="77"/>
              </a:rPr>
              <a:t> 20 – 43 de </a:t>
            </a:r>
            <a:r>
              <a:rPr lang="en-US" sz="1100" b="0" i="0" u="none" strike="noStrike" dirty="0" err="1">
                <a:solidFill>
                  <a:srgbClr val="4E555C"/>
                </a:solidFill>
                <a:effectLst/>
                <a:latin typeface="Lora" pitchFamily="2" charset="77"/>
              </a:rPr>
              <a:t>focoase</a:t>
            </a:r>
            <a:endParaRPr lang="en-US" sz="1100" b="0" i="0" u="none" strike="noStrike" dirty="0">
              <a:solidFill>
                <a:srgbClr val="4E555C"/>
              </a:solidFill>
              <a:effectLst/>
              <a:latin typeface="Lor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9724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37"/>
          <p:cNvSpPr/>
          <p:nvPr/>
        </p:nvSpPr>
        <p:spPr>
          <a:xfrm>
            <a:off x="2948552" y="63437"/>
            <a:ext cx="3246895" cy="802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200" b="1" dirty="0">
                <a:latin typeface="Lato"/>
                <a:ea typeface="Lato"/>
                <a:cs typeface="Lato"/>
                <a:sym typeface="Lato"/>
              </a:rPr>
              <a:t>Istoric</a:t>
            </a:r>
            <a:endParaRPr sz="3200" b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BCF927B7-5F9E-B990-46B2-A7A8611D08F8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1604" r="11604"/>
          <a:stretch>
            <a:fillRect/>
          </a:stretch>
        </p:blipFill>
        <p:spPr>
          <a:xfrm>
            <a:off x="4928693" y="1167478"/>
            <a:ext cx="2584553" cy="3365776"/>
          </a:xfrm>
        </p:spPr>
      </p:pic>
      <p:pic>
        <p:nvPicPr>
          <p:cNvPr id="10" name="Google Shape;719;p39">
            <a:extLst>
              <a:ext uri="{FF2B5EF4-FFF2-40B4-BE49-F238E27FC236}">
                <a16:creationId xmlns:a16="http://schemas.microsoft.com/office/drawing/2014/main" xmlns="" id="{D4C36635-892E-D938-44D4-2458229A6F6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11602" r="11610"/>
          <a:stretch/>
        </p:blipFill>
        <p:spPr>
          <a:xfrm>
            <a:off x="1450857" y="1066052"/>
            <a:ext cx="2687189" cy="3467202"/>
          </a:xfrm>
          <a:prstGeom prst="round2SameRect">
            <a:avLst>
              <a:gd name="adj1" fmla="val 50000"/>
              <a:gd name="adj2" fmla="val 0"/>
            </a:avLst>
          </a:prstGeom>
        </p:spPr>
      </p:pic>
      <p:grpSp>
        <p:nvGrpSpPr>
          <p:cNvPr id="11" name="Google Shape;720;p39">
            <a:extLst>
              <a:ext uri="{FF2B5EF4-FFF2-40B4-BE49-F238E27FC236}">
                <a16:creationId xmlns:a16="http://schemas.microsoft.com/office/drawing/2014/main" xmlns="" id="{63203EE2-7A60-9EE0-4EA8-6D7561CC19A3}"/>
              </a:ext>
            </a:extLst>
          </p:cNvPr>
          <p:cNvGrpSpPr/>
          <p:nvPr/>
        </p:nvGrpSpPr>
        <p:grpSpPr>
          <a:xfrm flipH="1">
            <a:off x="373929" y="729520"/>
            <a:ext cx="852572" cy="862928"/>
            <a:chOff x="8002852" y="219654"/>
            <a:chExt cx="757774" cy="766911"/>
          </a:xfrm>
        </p:grpSpPr>
        <p:sp>
          <p:nvSpPr>
            <p:cNvPr id="12" name="Google Shape;721;p39">
              <a:extLst>
                <a:ext uri="{FF2B5EF4-FFF2-40B4-BE49-F238E27FC236}">
                  <a16:creationId xmlns:a16="http://schemas.microsoft.com/office/drawing/2014/main" xmlns="" id="{9FDD94B9-FA2A-DC2C-5C66-14EC66D323ED}"/>
                </a:ext>
              </a:extLst>
            </p:cNvPr>
            <p:cNvSpPr/>
            <p:nvPr/>
          </p:nvSpPr>
          <p:spPr>
            <a:xfrm>
              <a:off x="8146163" y="285495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2"/>
                  </a:moveTo>
                  <a:cubicBezTo>
                    <a:pt x="0" y="447"/>
                    <a:pt x="24" y="353"/>
                    <a:pt x="72" y="271"/>
                  </a:cubicBezTo>
                  <a:cubicBezTo>
                    <a:pt x="119" y="189"/>
                    <a:pt x="188" y="120"/>
                    <a:pt x="271" y="73"/>
                  </a:cubicBezTo>
                  <a:cubicBezTo>
                    <a:pt x="353" y="25"/>
                    <a:pt x="446" y="0"/>
                    <a:pt x="541" y="0"/>
                  </a:cubicBezTo>
                  <a:cubicBezTo>
                    <a:pt x="636" y="0"/>
                    <a:pt x="730" y="25"/>
                    <a:pt x="812" y="73"/>
                  </a:cubicBezTo>
                  <a:cubicBezTo>
                    <a:pt x="894" y="120"/>
                    <a:pt x="962" y="189"/>
                    <a:pt x="1010" y="271"/>
                  </a:cubicBezTo>
                  <a:cubicBezTo>
                    <a:pt x="1057" y="353"/>
                    <a:pt x="1083" y="447"/>
                    <a:pt x="1083" y="542"/>
                  </a:cubicBezTo>
                  <a:cubicBezTo>
                    <a:pt x="1083" y="637"/>
                    <a:pt x="1057" y="730"/>
                    <a:pt x="1010" y="813"/>
                  </a:cubicBezTo>
                  <a:cubicBezTo>
                    <a:pt x="962" y="895"/>
                    <a:pt x="894" y="963"/>
                    <a:pt x="812" y="1011"/>
                  </a:cubicBezTo>
                  <a:cubicBezTo>
                    <a:pt x="730" y="1058"/>
                    <a:pt x="636" y="1083"/>
                    <a:pt x="541" y="1083"/>
                  </a:cubicBezTo>
                  <a:cubicBezTo>
                    <a:pt x="446" y="1083"/>
                    <a:pt x="353" y="1058"/>
                    <a:pt x="271" y="1011"/>
                  </a:cubicBezTo>
                  <a:cubicBezTo>
                    <a:pt x="188" y="963"/>
                    <a:pt x="119" y="895"/>
                    <a:pt x="72" y="813"/>
                  </a:cubicBezTo>
                  <a:cubicBezTo>
                    <a:pt x="24" y="730"/>
                    <a:pt x="0" y="637"/>
                    <a:pt x="0" y="5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22;p39">
              <a:extLst>
                <a:ext uri="{FF2B5EF4-FFF2-40B4-BE49-F238E27FC236}">
                  <a16:creationId xmlns:a16="http://schemas.microsoft.com/office/drawing/2014/main" xmlns="" id="{246BB965-5665-E4FA-5C68-87FF0CA1089E}"/>
                </a:ext>
              </a:extLst>
            </p:cNvPr>
            <p:cNvSpPr/>
            <p:nvPr/>
          </p:nvSpPr>
          <p:spPr>
            <a:xfrm>
              <a:off x="8570000" y="774849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1"/>
                  </a:moveTo>
                  <a:cubicBezTo>
                    <a:pt x="0" y="446"/>
                    <a:pt x="25" y="352"/>
                    <a:pt x="73" y="270"/>
                  </a:cubicBezTo>
                  <a:cubicBezTo>
                    <a:pt x="120" y="187"/>
                    <a:pt x="188" y="119"/>
                    <a:pt x="271" y="72"/>
                  </a:cubicBezTo>
                  <a:cubicBezTo>
                    <a:pt x="353" y="24"/>
                    <a:pt x="446" y="0"/>
                    <a:pt x="542" y="0"/>
                  </a:cubicBezTo>
                  <a:cubicBezTo>
                    <a:pt x="637" y="0"/>
                    <a:pt x="729" y="24"/>
                    <a:pt x="812" y="72"/>
                  </a:cubicBezTo>
                  <a:cubicBezTo>
                    <a:pt x="894" y="119"/>
                    <a:pt x="963" y="187"/>
                    <a:pt x="1011" y="270"/>
                  </a:cubicBezTo>
                  <a:cubicBezTo>
                    <a:pt x="1058" y="352"/>
                    <a:pt x="1083" y="446"/>
                    <a:pt x="1083" y="541"/>
                  </a:cubicBezTo>
                  <a:cubicBezTo>
                    <a:pt x="1083" y="636"/>
                    <a:pt x="1058" y="730"/>
                    <a:pt x="1011" y="812"/>
                  </a:cubicBezTo>
                  <a:cubicBezTo>
                    <a:pt x="963" y="894"/>
                    <a:pt x="895" y="962"/>
                    <a:pt x="812" y="1010"/>
                  </a:cubicBezTo>
                  <a:cubicBezTo>
                    <a:pt x="730" y="1057"/>
                    <a:pt x="637" y="1083"/>
                    <a:pt x="542" y="1083"/>
                  </a:cubicBezTo>
                  <a:cubicBezTo>
                    <a:pt x="446" y="1083"/>
                    <a:pt x="353" y="1057"/>
                    <a:pt x="271" y="1010"/>
                  </a:cubicBezTo>
                  <a:cubicBezTo>
                    <a:pt x="188" y="962"/>
                    <a:pt x="120" y="894"/>
                    <a:pt x="73" y="812"/>
                  </a:cubicBezTo>
                  <a:cubicBezTo>
                    <a:pt x="25" y="730"/>
                    <a:pt x="0" y="636"/>
                    <a:pt x="0" y="5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23;p39">
              <a:extLst>
                <a:ext uri="{FF2B5EF4-FFF2-40B4-BE49-F238E27FC236}">
                  <a16:creationId xmlns:a16="http://schemas.microsoft.com/office/drawing/2014/main" xmlns="" id="{C443B423-D8E6-501A-BCB5-1D7E9E1BB983}"/>
                </a:ext>
              </a:extLst>
            </p:cNvPr>
            <p:cNvSpPr/>
            <p:nvPr/>
          </p:nvSpPr>
          <p:spPr>
            <a:xfrm>
              <a:off x="8713070" y="861620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7" y="103"/>
                    <a:pt x="553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3" y="444"/>
                  </a:cubicBezTo>
                  <a:cubicBezTo>
                    <a:pt x="527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24;p39">
              <a:extLst>
                <a:ext uri="{FF2B5EF4-FFF2-40B4-BE49-F238E27FC236}">
                  <a16:creationId xmlns:a16="http://schemas.microsoft.com/office/drawing/2014/main" xmlns="" id="{2FA69E6E-4D94-A0D1-E241-C2561B6CBD05}"/>
                </a:ext>
              </a:extLst>
            </p:cNvPr>
            <p:cNvSpPr/>
            <p:nvPr/>
          </p:nvSpPr>
          <p:spPr>
            <a:xfrm>
              <a:off x="8096922" y="219654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6" y="103"/>
                    <a:pt x="552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2" y="444"/>
                  </a:cubicBezTo>
                  <a:cubicBezTo>
                    <a:pt x="526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25;p39">
              <a:extLst>
                <a:ext uri="{FF2B5EF4-FFF2-40B4-BE49-F238E27FC236}">
                  <a16:creationId xmlns:a16="http://schemas.microsoft.com/office/drawing/2014/main" xmlns="" id="{A955BD4D-0330-7711-420A-2BF6E25395A7}"/>
                </a:ext>
              </a:extLst>
            </p:cNvPr>
            <p:cNvSpPr/>
            <p:nvPr/>
          </p:nvSpPr>
          <p:spPr>
            <a:xfrm>
              <a:off x="8656853" y="950638"/>
              <a:ext cx="36008" cy="35927"/>
            </a:xfrm>
            <a:custGeom>
              <a:avLst/>
              <a:gdLst/>
              <a:ahLst/>
              <a:cxnLst/>
              <a:rect l="l" t="t" r="r" b="b"/>
              <a:pathLst>
                <a:path w="449" h="448" extrusionOk="0">
                  <a:moveTo>
                    <a:pt x="0" y="224"/>
                  </a:moveTo>
                  <a:cubicBezTo>
                    <a:pt x="0" y="184"/>
                    <a:pt x="10" y="146"/>
                    <a:pt x="30" y="112"/>
                  </a:cubicBezTo>
                  <a:cubicBezTo>
                    <a:pt x="50" y="78"/>
                    <a:pt x="78" y="49"/>
                    <a:pt x="112" y="30"/>
                  </a:cubicBezTo>
                  <a:cubicBezTo>
                    <a:pt x="146" y="10"/>
                    <a:pt x="185" y="0"/>
                    <a:pt x="224" y="0"/>
                  </a:cubicBezTo>
                  <a:cubicBezTo>
                    <a:pt x="263" y="0"/>
                    <a:pt x="302" y="10"/>
                    <a:pt x="336" y="30"/>
                  </a:cubicBezTo>
                  <a:cubicBezTo>
                    <a:pt x="370" y="49"/>
                    <a:pt x="398" y="78"/>
                    <a:pt x="418" y="112"/>
                  </a:cubicBezTo>
                  <a:cubicBezTo>
                    <a:pt x="437" y="146"/>
                    <a:pt x="448" y="184"/>
                    <a:pt x="448" y="224"/>
                  </a:cubicBezTo>
                  <a:cubicBezTo>
                    <a:pt x="448" y="263"/>
                    <a:pt x="437" y="301"/>
                    <a:pt x="418" y="336"/>
                  </a:cubicBezTo>
                  <a:cubicBezTo>
                    <a:pt x="398" y="370"/>
                    <a:pt x="370" y="398"/>
                    <a:pt x="336" y="417"/>
                  </a:cubicBezTo>
                  <a:cubicBezTo>
                    <a:pt x="302" y="437"/>
                    <a:pt x="263" y="447"/>
                    <a:pt x="224" y="447"/>
                  </a:cubicBezTo>
                  <a:cubicBezTo>
                    <a:pt x="185" y="447"/>
                    <a:pt x="146" y="436"/>
                    <a:pt x="112" y="417"/>
                  </a:cubicBezTo>
                  <a:cubicBezTo>
                    <a:pt x="78" y="397"/>
                    <a:pt x="50" y="370"/>
                    <a:pt x="30" y="336"/>
                  </a:cubicBezTo>
                  <a:cubicBezTo>
                    <a:pt x="10" y="301"/>
                    <a:pt x="0" y="263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26;p39">
              <a:extLst>
                <a:ext uri="{FF2B5EF4-FFF2-40B4-BE49-F238E27FC236}">
                  <a16:creationId xmlns:a16="http://schemas.microsoft.com/office/drawing/2014/main" xmlns="" id="{CABC589C-A7F2-0968-EA3F-67237C904ACC}"/>
                </a:ext>
              </a:extLst>
            </p:cNvPr>
            <p:cNvSpPr/>
            <p:nvPr/>
          </p:nvSpPr>
          <p:spPr>
            <a:xfrm>
              <a:off x="8002852" y="346684"/>
              <a:ext cx="35927" cy="36008"/>
            </a:xfrm>
            <a:custGeom>
              <a:avLst/>
              <a:gdLst/>
              <a:ahLst/>
              <a:cxnLst/>
              <a:rect l="l" t="t" r="r" b="b"/>
              <a:pathLst>
                <a:path w="448" h="449" extrusionOk="0">
                  <a:moveTo>
                    <a:pt x="0" y="224"/>
                  </a:moveTo>
                  <a:cubicBezTo>
                    <a:pt x="0" y="185"/>
                    <a:pt x="10" y="146"/>
                    <a:pt x="30" y="112"/>
                  </a:cubicBezTo>
                  <a:cubicBezTo>
                    <a:pt x="49" y="78"/>
                    <a:pt x="77" y="49"/>
                    <a:pt x="112" y="30"/>
                  </a:cubicBezTo>
                  <a:cubicBezTo>
                    <a:pt x="146" y="10"/>
                    <a:pt x="183" y="0"/>
                    <a:pt x="223" y="0"/>
                  </a:cubicBezTo>
                  <a:cubicBezTo>
                    <a:pt x="262" y="0"/>
                    <a:pt x="301" y="10"/>
                    <a:pt x="335" y="30"/>
                  </a:cubicBezTo>
                  <a:cubicBezTo>
                    <a:pt x="369" y="49"/>
                    <a:pt x="397" y="78"/>
                    <a:pt x="417" y="112"/>
                  </a:cubicBezTo>
                  <a:cubicBezTo>
                    <a:pt x="436" y="146"/>
                    <a:pt x="447" y="184"/>
                    <a:pt x="447" y="224"/>
                  </a:cubicBezTo>
                  <a:cubicBezTo>
                    <a:pt x="447" y="263"/>
                    <a:pt x="436" y="302"/>
                    <a:pt x="417" y="336"/>
                  </a:cubicBezTo>
                  <a:cubicBezTo>
                    <a:pt x="397" y="370"/>
                    <a:pt x="369" y="398"/>
                    <a:pt x="335" y="418"/>
                  </a:cubicBezTo>
                  <a:cubicBezTo>
                    <a:pt x="301" y="438"/>
                    <a:pt x="263" y="448"/>
                    <a:pt x="223" y="448"/>
                  </a:cubicBezTo>
                  <a:cubicBezTo>
                    <a:pt x="184" y="448"/>
                    <a:pt x="146" y="438"/>
                    <a:pt x="112" y="418"/>
                  </a:cubicBezTo>
                  <a:cubicBezTo>
                    <a:pt x="77" y="398"/>
                    <a:pt x="49" y="370"/>
                    <a:pt x="30" y="336"/>
                  </a:cubicBezTo>
                  <a:cubicBezTo>
                    <a:pt x="10" y="302"/>
                    <a:pt x="0" y="264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27;p39">
              <a:extLst>
                <a:ext uri="{FF2B5EF4-FFF2-40B4-BE49-F238E27FC236}">
                  <a16:creationId xmlns:a16="http://schemas.microsoft.com/office/drawing/2014/main" xmlns="" id="{07F9649B-3E31-4ED7-99CB-BC24F40C8E14}"/>
                </a:ext>
              </a:extLst>
            </p:cNvPr>
            <p:cNvSpPr/>
            <p:nvPr/>
          </p:nvSpPr>
          <p:spPr>
            <a:xfrm>
              <a:off x="8144475" y="408675"/>
              <a:ext cx="443664" cy="443610"/>
            </a:xfrm>
            <a:prstGeom prst="irregularSeal1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8"/>
          <p:cNvSpPr txBox="1">
            <a:spLocks noGrp="1"/>
          </p:cNvSpPr>
          <p:nvPr>
            <p:ph type="subTitle" idx="1"/>
          </p:nvPr>
        </p:nvSpPr>
        <p:spPr>
          <a:xfrm>
            <a:off x="622479" y="846987"/>
            <a:ext cx="7697356" cy="3606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Istoria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armei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nucleare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începe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cu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scrisoarea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trimisă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 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3" tooltip="Albert Einstein"/>
              </a:rPr>
              <a:t>Albert Einstein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la 2 august 1939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președintelui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4" tooltip="Franklin D. Roosevelt"/>
              </a:rPr>
              <a:t>Franklin D. Roosevelt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La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scurt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timp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guvernul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SUA a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lansat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proiectul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realizare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armei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nucleare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cunoscut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sub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numele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 “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5" tooltip="Proiectul Manhattan"/>
              </a:rPr>
              <a:t>Proiectul Manhattan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”.</a:t>
            </a:r>
          </a:p>
          <a:p>
            <a:pPr algn="just">
              <a:buFont typeface="Wingdings" pitchFamily="2" charset="2"/>
              <a:buChar char="v"/>
            </a:pP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Deoarece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pentru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realizarea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armei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nucleare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era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nevoie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 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6" tooltip="Uraniu îmbogățit"/>
              </a:rPr>
              <a:t>uraniu îmbogățit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fost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construită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la Oak Ridge – Tennessee o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instalație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îmbogățire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prin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procedeul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 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7" tooltip="Difuzie gazoasă — pagină inexistentă"/>
              </a:rPr>
              <a:t>difuzie gazoasă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pus la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punct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 Harold Urey,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iar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Universitatea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California, Ernest Lawrence a pus la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punct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procedeul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separării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magnetice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 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8" tooltip="Izotop"/>
              </a:rPr>
              <a:t>izotopilor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uraniului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Pe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parcursul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șase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ani, 1939-1945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în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proiectul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Manhattan au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fost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cheltuiți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peste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2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miliarde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dolari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proiectul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Manhattan au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participat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pleiadă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savanți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conduși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 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9" tooltip="Robert Oppenheimer"/>
              </a:rPr>
              <a:t>Robert Oppenheimer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David Bohm, 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10" tooltip="Leó Szilárd"/>
              </a:rPr>
              <a:t>Leo Szilard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11" tooltip="Eugene Paul Wigner"/>
              </a:rPr>
              <a:t>Eugene Wigner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12" tooltip="Otto Robert Frisch"/>
              </a:rPr>
              <a:t>Otto Frisch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13" tooltip="Rudolf Peierls"/>
              </a:rPr>
              <a:t>Rudolf Peierls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14" tooltip="Felix Bloch"/>
              </a:rPr>
              <a:t>Felix Bloch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15" tooltip="Niels Bohr"/>
              </a:rPr>
              <a:t>Niels Bohr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16" tooltip="Emilio Segrè"/>
              </a:rPr>
              <a:t>Emilio Segre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17" tooltip="Enrico Fermi"/>
              </a:rPr>
              <a:t>Enrico Fermi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18" tooltip="Klaus Fuchs"/>
              </a:rPr>
              <a:t>Klaus Fuchs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19" tooltip="Edward Teller"/>
              </a:rPr>
              <a:t>Edward Teller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Prima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armă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nucleară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fost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testată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la 16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iulie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1945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în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deșertul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0" tooltip="New Mexico"/>
              </a:rPr>
              <a:t>New Mexico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693" name="Google Shape;693;p38"/>
          <p:cNvGrpSpPr/>
          <p:nvPr/>
        </p:nvGrpSpPr>
        <p:grpSpPr>
          <a:xfrm flipH="1">
            <a:off x="287072" y="108083"/>
            <a:ext cx="852572" cy="862928"/>
            <a:chOff x="8002852" y="219654"/>
            <a:chExt cx="757774" cy="766911"/>
          </a:xfrm>
        </p:grpSpPr>
        <p:sp>
          <p:nvSpPr>
            <p:cNvPr id="694" name="Google Shape;694;p38"/>
            <p:cNvSpPr/>
            <p:nvPr/>
          </p:nvSpPr>
          <p:spPr>
            <a:xfrm>
              <a:off x="8146163" y="285495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2"/>
                  </a:moveTo>
                  <a:cubicBezTo>
                    <a:pt x="0" y="447"/>
                    <a:pt x="24" y="353"/>
                    <a:pt x="72" y="271"/>
                  </a:cubicBezTo>
                  <a:cubicBezTo>
                    <a:pt x="119" y="189"/>
                    <a:pt x="188" y="120"/>
                    <a:pt x="271" y="73"/>
                  </a:cubicBezTo>
                  <a:cubicBezTo>
                    <a:pt x="353" y="25"/>
                    <a:pt x="446" y="0"/>
                    <a:pt x="541" y="0"/>
                  </a:cubicBezTo>
                  <a:cubicBezTo>
                    <a:pt x="636" y="0"/>
                    <a:pt x="730" y="25"/>
                    <a:pt x="812" y="73"/>
                  </a:cubicBezTo>
                  <a:cubicBezTo>
                    <a:pt x="894" y="120"/>
                    <a:pt x="962" y="189"/>
                    <a:pt x="1010" y="271"/>
                  </a:cubicBezTo>
                  <a:cubicBezTo>
                    <a:pt x="1057" y="353"/>
                    <a:pt x="1083" y="447"/>
                    <a:pt x="1083" y="542"/>
                  </a:cubicBezTo>
                  <a:cubicBezTo>
                    <a:pt x="1083" y="637"/>
                    <a:pt x="1057" y="730"/>
                    <a:pt x="1010" y="813"/>
                  </a:cubicBezTo>
                  <a:cubicBezTo>
                    <a:pt x="962" y="895"/>
                    <a:pt x="894" y="963"/>
                    <a:pt x="812" y="1011"/>
                  </a:cubicBezTo>
                  <a:cubicBezTo>
                    <a:pt x="730" y="1058"/>
                    <a:pt x="636" y="1083"/>
                    <a:pt x="541" y="1083"/>
                  </a:cubicBezTo>
                  <a:cubicBezTo>
                    <a:pt x="446" y="1083"/>
                    <a:pt x="353" y="1058"/>
                    <a:pt x="271" y="1011"/>
                  </a:cubicBezTo>
                  <a:cubicBezTo>
                    <a:pt x="188" y="963"/>
                    <a:pt x="119" y="895"/>
                    <a:pt x="72" y="813"/>
                  </a:cubicBezTo>
                  <a:cubicBezTo>
                    <a:pt x="24" y="730"/>
                    <a:pt x="0" y="637"/>
                    <a:pt x="0" y="5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8570000" y="774849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1"/>
                  </a:moveTo>
                  <a:cubicBezTo>
                    <a:pt x="0" y="446"/>
                    <a:pt x="25" y="352"/>
                    <a:pt x="73" y="270"/>
                  </a:cubicBezTo>
                  <a:cubicBezTo>
                    <a:pt x="120" y="187"/>
                    <a:pt x="188" y="119"/>
                    <a:pt x="271" y="72"/>
                  </a:cubicBezTo>
                  <a:cubicBezTo>
                    <a:pt x="353" y="24"/>
                    <a:pt x="446" y="0"/>
                    <a:pt x="542" y="0"/>
                  </a:cubicBezTo>
                  <a:cubicBezTo>
                    <a:pt x="637" y="0"/>
                    <a:pt x="729" y="24"/>
                    <a:pt x="812" y="72"/>
                  </a:cubicBezTo>
                  <a:cubicBezTo>
                    <a:pt x="894" y="119"/>
                    <a:pt x="963" y="187"/>
                    <a:pt x="1011" y="270"/>
                  </a:cubicBezTo>
                  <a:cubicBezTo>
                    <a:pt x="1058" y="352"/>
                    <a:pt x="1083" y="446"/>
                    <a:pt x="1083" y="541"/>
                  </a:cubicBezTo>
                  <a:cubicBezTo>
                    <a:pt x="1083" y="636"/>
                    <a:pt x="1058" y="730"/>
                    <a:pt x="1011" y="812"/>
                  </a:cubicBezTo>
                  <a:cubicBezTo>
                    <a:pt x="963" y="894"/>
                    <a:pt x="895" y="962"/>
                    <a:pt x="812" y="1010"/>
                  </a:cubicBezTo>
                  <a:cubicBezTo>
                    <a:pt x="730" y="1057"/>
                    <a:pt x="637" y="1083"/>
                    <a:pt x="542" y="1083"/>
                  </a:cubicBezTo>
                  <a:cubicBezTo>
                    <a:pt x="446" y="1083"/>
                    <a:pt x="353" y="1057"/>
                    <a:pt x="271" y="1010"/>
                  </a:cubicBezTo>
                  <a:cubicBezTo>
                    <a:pt x="188" y="962"/>
                    <a:pt x="120" y="894"/>
                    <a:pt x="73" y="812"/>
                  </a:cubicBezTo>
                  <a:cubicBezTo>
                    <a:pt x="25" y="730"/>
                    <a:pt x="0" y="636"/>
                    <a:pt x="0" y="5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8713070" y="861620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7" y="103"/>
                    <a:pt x="553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3" y="444"/>
                  </a:cubicBezTo>
                  <a:cubicBezTo>
                    <a:pt x="527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8096922" y="219654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6" y="103"/>
                    <a:pt x="552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2" y="444"/>
                  </a:cubicBezTo>
                  <a:cubicBezTo>
                    <a:pt x="526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8656853" y="950638"/>
              <a:ext cx="36008" cy="35927"/>
            </a:xfrm>
            <a:custGeom>
              <a:avLst/>
              <a:gdLst/>
              <a:ahLst/>
              <a:cxnLst/>
              <a:rect l="l" t="t" r="r" b="b"/>
              <a:pathLst>
                <a:path w="449" h="448" extrusionOk="0">
                  <a:moveTo>
                    <a:pt x="0" y="224"/>
                  </a:moveTo>
                  <a:cubicBezTo>
                    <a:pt x="0" y="184"/>
                    <a:pt x="10" y="146"/>
                    <a:pt x="30" y="112"/>
                  </a:cubicBezTo>
                  <a:cubicBezTo>
                    <a:pt x="50" y="78"/>
                    <a:pt x="78" y="49"/>
                    <a:pt x="112" y="30"/>
                  </a:cubicBezTo>
                  <a:cubicBezTo>
                    <a:pt x="146" y="10"/>
                    <a:pt x="185" y="0"/>
                    <a:pt x="224" y="0"/>
                  </a:cubicBezTo>
                  <a:cubicBezTo>
                    <a:pt x="263" y="0"/>
                    <a:pt x="302" y="10"/>
                    <a:pt x="336" y="30"/>
                  </a:cubicBezTo>
                  <a:cubicBezTo>
                    <a:pt x="370" y="49"/>
                    <a:pt x="398" y="78"/>
                    <a:pt x="418" y="112"/>
                  </a:cubicBezTo>
                  <a:cubicBezTo>
                    <a:pt x="437" y="146"/>
                    <a:pt x="448" y="184"/>
                    <a:pt x="448" y="224"/>
                  </a:cubicBezTo>
                  <a:cubicBezTo>
                    <a:pt x="448" y="263"/>
                    <a:pt x="437" y="301"/>
                    <a:pt x="418" y="336"/>
                  </a:cubicBezTo>
                  <a:cubicBezTo>
                    <a:pt x="398" y="370"/>
                    <a:pt x="370" y="398"/>
                    <a:pt x="336" y="417"/>
                  </a:cubicBezTo>
                  <a:cubicBezTo>
                    <a:pt x="302" y="437"/>
                    <a:pt x="263" y="447"/>
                    <a:pt x="224" y="447"/>
                  </a:cubicBezTo>
                  <a:cubicBezTo>
                    <a:pt x="185" y="447"/>
                    <a:pt x="146" y="436"/>
                    <a:pt x="112" y="417"/>
                  </a:cubicBezTo>
                  <a:cubicBezTo>
                    <a:pt x="78" y="397"/>
                    <a:pt x="50" y="370"/>
                    <a:pt x="30" y="336"/>
                  </a:cubicBezTo>
                  <a:cubicBezTo>
                    <a:pt x="10" y="301"/>
                    <a:pt x="0" y="263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8002852" y="346684"/>
              <a:ext cx="35927" cy="36008"/>
            </a:xfrm>
            <a:custGeom>
              <a:avLst/>
              <a:gdLst/>
              <a:ahLst/>
              <a:cxnLst/>
              <a:rect l="l" t="t" r="r" b="b"/>
              <a:pathLst>
                <a:path w="448" h="449" extrusionOk="0">
                  <a:moveTo>
                    <a:pt x="0" y="224"/>
                  </a:moveTo>
                  <a:cubicBezTo>
                    <a:pt x="0" y="185"/>
                    <a:pt x="10" y="146"/>
                    <a:pt x="30" y="112"/>
                  </a:cubicBezTo>
                  <a:cubicBezTo>
                    <a:pt x="49" y="78"/>
                    <a:pt x="77" y="49"/>
                    <a:pt x="112" y="30"/>
                  </a:cubicBezTo>
                  <a:cubicBezTo>
                    <a:pt x="146" y="10"/>
                    <a:pt x="183" y="0"/>
                    <a:pt x="223" y="0"/>
                  </a:cubicBezTo>
                  <a:cubicBezTo>
                    <a:pt x="262" y="0"/>
                    <a:pt x="301" y="10"/>
                    <a:pt x="335" y="30"/>
                  </a:cubicBezTo>
                  <a:cubicBezTo>
                    <a:pt x="369" y="49"/>
                    <a:pt x="397" y="78"/>
                    <a:pt x="417" y="112"/>
                  </a:cubicBezTo>
                  <a:cubicBezTo>
                    <a:pt x="436" y="146"/>
                    <a:pt x="447" y="184"/>
                    <a:pt x="447" y="224"/>
                  </a:cubicBezTo>
                  <a:cubicBezTo>
                    <a:pt x="447" y="263"/>
                    <a:pt x="436" y="302"/>
                    <a:pt x="417" y="336"/>
                  </a:cubicBezTo>
                  <a:cubicBezTo>
                    <a:pt x="397" y="370"/>
                    <a:pt x="369" y="398"/>
                    <a:pt x="335" y="418"/>
                  </a:cubicBezTo>
                  <a:cubicBezTo>
                    <a:pt x="301" y="438"/>
                    <a:pt x="263" y="448"/>
                    <a:pt x="223" y="448"/>
                  </a:cubicBezTo>
                  <a:cubicBezTo>
                    <a:pt x="184" y="448"/>
                    <a:pt x="146" y="438"/>
                    <a:pt x="112" y="418"/>
                  </a:cubicBezTo>
                  <a:cubicBezTo>
                    <a:pt x="77" y="398"/>
                    <a:pt x="49" y="370"/>
                    <a:pt x="30" y="336"/>
                  </a:cubicBezTo>
                  <a:cubicBezTo>
                    <a:pt x="10" y="302"/>
                    <a:pt x="0" y="264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8144475" y="408675"/>
              <a:ext cx="443664" cy="443610"/>
            </a:xfrm>
            <a:prstGeom prst="irregularSeal1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701" name="Google Shape;701;p38"/>
          <p:cNvGrpSpPr/>
          <p:nvPr/>
        </p:nvGrpSpPr>
        <p:grpSpPr>
          <a:xfrm>
            <a:off x="8147936" y="253250"/>
            <a:ext cx="565754" cy="572652"/>
            <a:chOff x="8002852" y="219654"/>
            <a:chExt cx="757774" cy="766911"/>
          </a:xfrm>
        </p:grpSpPr>
        <p:sp>
          <p:nvSpPr>
            <p:cNvPr id="702" name="Google Shape;702;p38"/>
            <p:cNvSpPr/>
            <p:nvPr/>
          </p:nvSpPr>
          <p:spPr>
            <a:xfrm>
              <a:off x="8146163" y="285495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2"/>
                  </a:moveTo>
                  <a:cubicBezTo>
                    <a:pt x="0" y="447"/>
                    <a:pt x="24" y="353"/>
                    <a:pt x="72" y="271"/>
                  </a:cubicBezTo>
                  <a:cubicBezTo>
                    <a:pt x="119" y="189"/>
                    <a:pt x="188" y="120"/>
                    <a:pt x="271" y="73"/>
                  </a:cubicBezTo>
                  <a:cubicBezTo>
                    <a:pt x="353" y="25"/>
                    <a:pt x="446" y="0"/>
                    <a:pt x="541" y="0"/>
                  </a:cubicBezTo>
                  <a:cubicBezTo>
                    <a:pt x="636" y="0"/>
                    <a:pt x="730" y="25"/>
                    <a:pt x="812" y="73"/>
                  </a:cubicBezTo>
                  <a:cubicBezTo>
                    <a:pt x="894" y="120"/>
                    <a:pt x="962" y="189"/>
                    <a:pt x="1010" y="271"/>
                  </a:cubicBezTo>
                  <a:cubicBezTo>
                    <a:pt x="1057" y="353"/>
                    <a:pt x="1083" y="447"/>
                    <a:pt x="1083" y="542"/>
                  </a:cubicBezTo>
                  <a:cubicBezTo>
                    <a:pt x="1083" y="637"/>
                    <a:pt x="1057" y="730"/>
                    <a:pt x="1010" y="813"/>
                  </a:cubicBezTo>
                  <a:cubicBezTo>
                    <a:pt x="962" y="895"/>
                    <a:pt x="894" y="963"/>
                    <a:pt x="812" y="1011"/>
                  </a:cubicBezTo>
                  <a:cubicBezTo>
                    <a:pt x="730" y="1058"/>
                    <a:pt x="636" y="1083"/>
                    <a:pt x="541" y="1083"/>
                  </a:cubicBezTo>
                  <a:cubicBezTo>
                    <a:pt x="446" y="1083"/>
                    <a:pt x="353" y="1058"/>
                    <a:pt x="271" y="1011"/>
                  </a:cubicBezTo>
                  <a:cubicBezTo>
                    <a:pt x="188" y="963"/>
                    <a:pt x="119" y="895"/>
                    <a:pt x="72" y="813"/>
                  </a:cubicBezTo>
                  <a:cubicBezTo>
                    <a:pt x="24" y="730"/>
                    <a:pt x="0" y="637"/>
                    <a:pt x="0" y="5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8570000" y="774849"/>
              <a:ext cx="86931" cy="86931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0" y="541"/>
                  </a:moveTo>
                  <a:cubicBezTo>
                    <a:pt x="0" y="446"/>
                    <a:pt x="25" y="352"/>
                    <a:pt x="73" y="270"/>
                  </a:cubicBezTo>
                  <a:cubicBezTo>
                    <a:pt x="120" y="187"/>
                    <a:pt x="188" y="119"/>
                    <a:pt x="271" y="72"/>
                  </a:cubicBezTo>
                  <a:cubicBezTo>
                    <a:pt x="353" y="24"/>
                    <a:pt x="446" y="0"/>
                    <a:pt x="542" y="0"/>
                  </a:cubicBezTo>
                  <a:cubicBezTo>
                    <a:pt x="637" y="0"/>
                    <a:pt x="729" y="24"/>
                    <a:pt x="812" y="72"/>
                  </a:cubicBezTo>
                  <a:cubicBezTo>
                    <a:pt x="894" y="119"/>
                    <a:pt x="963" y="187"/>
                    <a:pt x="1011" y="270"/>
                  </a:cubicBezTo>
                  <a:cubicBezTo>
                    <a:pt x="1058" y="352"/>
                    <a:pt x="1083" y="446"/>
                    <a:pt x="1083" y="541"/>
                  </a:cubicBezTo>
                  <a:cubicBezTo>
                    <a:pt x="1083" y="636"/>
                    <a:pt x="1058" y="730"/>
                    <a:pt x="1011" y="812"/>
                  </a:cubicBezTo>
                  <a:cubicBezTo>
                    <a:pt x="963" y="894"/>
                    <a:pt x="895" y="962"/>
                    <a:pt x="812" y="1010"/>
                  </a:cubicBezTo>
                  <a:cubicBezTo>
                    <a:pt x="730" y="1057"/>
                    <a:pt x="637" y="1083"/>
                    <a:pt x="542" y="1083"/>
                  </a:cubicBezTo>
                  <a:cubicBezTo>
                    <a:pt x="446" y="1083"/>
                    <a:pt x="353" y="1057"/>
                    <a:pt x="271" y="1010"/>
                  </a:cubicBezTo>
                  <a:cubicBezTo>
                    <a:pt x="188" y="962"/>
                    <a:pt x="120" y="894"/>
                    <a:pt x="73" y="812"/>
                  </a:cubicBezTo>
                  <a:cubicBezTo>
                    <a:pt x="25" y="730"/>
                    <a:pt x="0" y="636"/>
                    <a:pt x="0" y="5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8713070" y="861620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7" y="103"/>
                    <a:pt x="553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3" y="444"/>
                  </a:cubicBezTo>
                  <a:cubicBezTo>
                    <a:pt x="527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8096922" y="219654"/>
              <a:ext cx="47556" cy="47556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296"/>
                  </a:moveTo>
                  <a:cubicBezTo>
                    <a:pt x="0" y="244"/>
                    <a:pt x="14" y="193"/>
                    <a:pt x="40" y="148"/>
                  </a:cubicBezTo>
                  <a:cubicBezTo>
                    <a:pt x="66" y="103"/>
                    <a:pt x="103" y="65"/>
                    <a:pt x="148" y="39"/>
                  </a:cubicBezTo>
                  <a:cubicBezTo>
                    <a:pt x="193" y="13"/>
                    <a:pt x="244" y="0"/>
                    <a:pt x="296" y="0"/>
                  </a:cubicBezTo>
                  <a:cubicBezTo>
                    <a:pt x="348" y="0"/>
                    <a:pt x="399" y="13"/>
                    <a:pt x="444" y="39"/>
                  </a:cubicBezTo>
                  <a:cubicBezTo>
                    <a:pt x="489" y="65"/>
                    <a:pt x="526" y="103"/>
                    <a:pt x="552" y="148"/>
                  </a:cubicBezTo>
                  <a:cubicBezTo>
                    <a:pt x="578" y="193"/>
                    <a:pt x="592" y="244"/>
                    <a:pt x="592" y="296"/>
                  </a:cubicBezTo>
                  <a:cubicBezTo>
                    <a:pt x="592" y="348"/>
                    <a:pt x="578" y="399"/>
                    <a:pt x="552" y="444"/>
                  </a:cubicBezTo>
                  <a:cubicBezTo>
                    <a:pt x="526" y="489"/>
                    <a:pt x="489" y="526"/>
                    <a:pt x="444" y="552"/>
                  </a:cubicBezTo>
                  <a:cubicBezTo>
                    <a:pt x="399" y="578"/>
                    <a:pt x="348" y="592"/>
                    <a:pt x="296" y="592"/>
                  </a:cubicBezTo>
                  <a:cubicBezTo>
                    <a:pt x="244" y="592"/>
                    <a:pt x="193" y="578"/>
                    <a:pt x="148" y="552"/>
                  </a:cubicBezTo>
                  <a:cubicBezTo>
                    <a:pt x="103" y="526"/>
                    <a:pt x="66" y="489"/>
                    <a:pt x="40" y="444"/>
                  </a:cubicBezTo>
                  <a:cubicBezTo>
                    <a:pt x="14" y="399"/>
                    <a:pt x="0" y="348"/>
                    <a:pt x="0" y="2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8656853" y="950638"/>
              <a:ext cx="36008" cy="35927"/>
            </a:xfrm>
            <a:custGeom>
              <a:avLst/>
              <a:gdLst/>
              <a:ahLst/>
              <a:cxnLst/>
              <a:rect l="l" t="t" r="r" b="b"/>
              <a:pathLst>
                <a:path w="449" h="448" extrusionOk="0">
                  <a:moveTo>
                    <a:pt x="0" y="224"/>
                  </a:moveTo>
                  <a:cubicBezTo>
                    <a:pt x="0" y="184"/>
                    <a:pt x="10" y="146"/>
                    <a:pt x="30" y="112"/>
                  </a:cubicBezTo>
                  <a:cubicBezTo>
                    <a:pt x="50" y="78"/>
                    <a:pt x="78" y="49"/>
                    <a:pt x="112" y="30"/>
                  </a:cubicBezTo>
                  <a:cubicBezTo>
                    <a:pt x="146" y="10"/>
                    <a:pt x="185" y="0"/>
                    <a:pt x="224" y="0"/>
                  </a:cubicBezTo>
                  <a:cubicBezTo>
                    <a:pt x="263" y="0"/>
                    <a:pt x="302" y="10"/>
                    <a:pt x="336" y="30"/>
                  </a:cubicBezTo>
                  <a:cubicBezTo>
                    <a:pt x="370" y="49"/>
                    <a:pt x="398" y="78"/>
                    <a:pt x="418" y="112"/>
                  </a:cubicBezTo>
                  <a:cubicBezTo>
                    <a:pt x="437" y="146"/>
                    <a:pt x="448" y="184"/>
                    <a:pt x="448" y="224"/>
                  </a:cubicBezTo>
                  <a:cubicBezTo>
                    <a:pt x="448" y="263"/>
                    <a:pt x="437" y="301"/>
                    <a:pt x="418" y="336"/>
                  </a:cubicBezTo>
                  <a:cubicBezTo>
                    <a:pt x="398" y="370"/>
                    <a:pt x="370" y="398"/>
                    <a:pt x="336" y="417"/>
                  </a:cubicBezTo>
                  <a:cubicBezTo>
                    <a:pt x="302" y="437"/>
                    <a:pt x="263" y="447"/>
                    <a:pt x="224" y="447"/>
                  </a:cubicBezTo>
                  <a:cubicBezTo>
                    <a:pt x="185" y="447"/>
                    <a:pt x="146" y="436"/>
                    <a:pt x="112" y="417"/>
                  </a:cubicBezTo>
                  <a:cubicBezTo>
                    <a:pt x="78" y="397"/>
                    <a:pt x="50" y="370"/>
                    <a:pt x="30" y="336"/>
                  </a:cubicBezTo>
                  <a:cubicBezTo>
                    <a:pt x="10" y="301"/>
                    <a:pt x="0" y="263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8002852" y="346684"/>
              <a:ext cx="35927" cy="36008"/>
            </a:xfrm>
            <a:custGeom>
              <a:avLst/>
              <a:gdLst/>
              <a:ahLst/>
              <a:cxnLst/>
              <a:rect l="l" t="t" r="r" b="b"/>
              <a:pathLst>
                <a:path w="448" h="449" extrusionOk="0">
                  <a:moveTo>
                    <a:pt x="0" y="224"/>
                  </a:moveTo>
                  <a:cubicBezTo>
                    <a:pt x="0" y="185"/>
                    <a:pt x="10" y="146"/>
                    <a:pt x="30" y="112"/>
                  </a:cubicBezTo>
                  <a:cubicBezTo>
                    <a:pt x="49" y="78"/>
                    <a:pt x="77" y="49"/>
                    <a:pt x="112" y="30"/>
                  </a:cubicBezTo>
                  <a:cubicBezTo>
                    <a:pt x="146" y="10"/>
                    <a:pt x="183" y="0"/>
                    <a:pt x="223" y="0"/>
                  </a:cubicBezTo>
                  <a:cubicBezTo>
                    <a:pt x="262" y="0"/>
                    <a:pt x="301" y="10"/>
                    <a:pt x="335" y="30"/>
                  </a:cubicBezTo>
                  <a:cubicBezTo>
                    <a:pt x="369" y="49"/>
                    <a:pt x="397" y="78"/>
                    <a:pt x="417" y="112"/>
                  </a:cubicBezTo>
                  <a:cubicBezTo>
                    <a:pt x="436" y="146"/>
                    <a:pt x="447" y="184"/>
                    <a:pt x="447" y="224"/>
                  </a:cubicBezTo>
                  <a:cubicBezTo>
                    <a:pt x="447" y="263"/>
                    <a:pt x="436" y="302"/>
                    <a:pt x="417" y="336"/>
                  </a:cubicBezTo>
                  <a:cubicBezTo>
                    <a:pt x="397" y="370"/>
                    <a:pt x="369" y="398"/>
                    <a:pt x="335" y="418"/>
                  </a:cubicBezTo>
                  <a:cubicBezTo>
                    <a:pt x="301" y="438"/>
                    <a:pt x="263" y="448"/>
                    <a:pt x="223" y="448"/>
                  </a:cubicBezTo>
                  <a:cubicBezTo>
                    <a:pt x="184" y="448"/>
                    <a:pt x="146" y="438"/>
                    <a:pt x="112" y="418"/>
                  </a:cubicBezTo>
                  <a:cubicBezTo>
                    <a:pt x="77" y="398"/>
                    <a:pt x="49" y="370"/>
                    <a:pt x="30" y="336"/>
                  </a:cubicBezTo>
                  <a:cubicBezTo>
                    <a:pt x="10" y="302"/>
                    <a:pt x="0" y="264"/>
                    <a:pt x="0" y="22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8144475" y="408675"/>
              <a:ext cx="443664" cy="443610"/>
            </a:xfrm>
            <a:prstGeom prst="irregularSeal1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sp>
        <p:nvSpPr>
          <p:cNvPr id="6" name="Google Shape;681;p37">
            <a:extLst>
              <a:ext uri="{FF2B5EF4-FFF2-40B4-BE49-F238E27FC236}">
                <a16:creationId xmlns:a16="http://schemas.microsoft.com/office/drawing/2014/main" xmlns="" id="{8B6B4D15-5C7E-CB78-B39A-E29CCE1360E8}"/>
              </a:ext>
            </a:extLst>
          </p:cNvPr>
          <p:cNvSpPr/>
          <p:nvPr/>
        </p:nvSpPr>
        <p:spPr>
          <a:xfrm>
            <a:off x="2458314" y="81733"/>
            <a:ext cx="4025685" cy="802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200" b="1" dirty="0">
                <a:latin typeface="Lato"/>
                <a:ea typeface="Lato"/>
                <a:cs typeface="Lato"/>
                <a:sym typeface="Lato"/>
              </a:rPr>
              <a:t>Proiectul Manhattan</a:t>
            </a:r>
            <a:endParaRPr sz="3200" b="1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nhattan Project and the Atomic Bomb Thesis Defense by Slidesgo">
  <a:themeElements>
    <a:clrScheme name="Simple Light">
      <a:dk1>
        <a:srgbClr val="161C2B"/>
      </a:dk1>
      <a:lt1>
        <a:srgbClr val="F3F3F3"/>
      </a:lt1>
      <a:dk2>
        <a:srgbClr val="83B1CC"/>
      </a:dk2>
      <a:lt2>
        <a:srgbClr val="0065A2"/>
      </a:lt2>
      <a:accent1>
        <a:srgbClr val="113D66"/>
      </a:accent1>
      <a:accent2>
        <a:srgbClr val="08283C"/>
      </a:accent2>
      <a:accent3>
        <a:srgbClr val="202020"/>
      </a:accent3>
      <a:accent4>
        <a:srgbClr val="FFFFFF"/>
      </a:accent4>
      <a:accent5>
        <a:srgbClr val="FFFFFF"/>
      </a:accent5>
      <a:accent6>
        <a:srgbClr val="FFFFFF"/>
      </a:accent6>
      <a:hlink>
        <a:srgbClr val="161C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1388</Words>
  <Application>Microsoft Office PowerPoint</Application>
  <PresentationFormat>Экран (16:9)</PresentationFormat>
  <Paragraphs>129</Paragraphs>
  <Slides>21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5" baseType="lpstr">
      <vt:lpstr>Lora</vt:lpstr>
      <vt:lpstr>Arial</vt:lpstr>
      <vt:lpstr>verdana</vt:lpstr>
      <vt:lpstr>Outfit</vt:lpstr>
      <vt:lpstr>Helvetica Neue</vt:lpstr>
      <vt:lpstr>Literata</vt:lpstr>
      <vt:lpstr>Linux Libertine</vt:lpstr>
      <vt:lpstr>Open Sans</vt:lpstr>
      <vt:lpstr>Sora</vt:lpstr>
      <vt:lpstr>Lexend</vt:lpstr>
      <vt:lpstr>Wingdings</vt:lpstr>
      <vt:lpstr>DM Sans</vt:lpstr>
      <vt:lpstr>Lato</vt:lpstr>
      <vt:lpstr>Manhattan Project and the Atomic Bomb Thesis Defense by Slidesgo</vt:lpstr>
      <vt:lpstr>Arma Nucleară</vt:lpstr>
      <vt:lpstr>Cuprins</vt:lpstr>
      <vt:lpstr>Definiție</vt:lpstr>
      <vt:lpstr>Definiție - DEX </vt:lpstr>
      <vt:lpstr>De unde pot fi lansate bombele?  </vt:lpstr>
      <vt:lpstr>Armele nucleare – Ce se întâmplă după detonare </vt:lpstr>
      <vt:lpstr>Țările care dețin sau adăpostesc arme nuclare</vt:lpstr>
      <vt:lpstr>Презентация PowerPoint</vt:lpstr>
      <vt:lpstr>Презентация PowerPoint</vt:lpstr>
      <vt:lpstr>Bombardamentele atomice de la Hiroshima și Nagasaki</vt:lpstr>
      <vt:lpstr>Motive pentru efectuarea bombardamentelor</vt:lpstr>
      <vt:lpstr>Bomba țarului</vt:lpstr>
      <vt:lpstr>Tratatul de Neproliferare Nucleară (NPT) din 1 iulie 1968</vt:lpstr>
      <vt:lpstr>Tratatul de Neproliferare Nucleară (NPT) din 1 iulie 1968</vt:lpstr>
      <vt:lpstr>Teritoriu cu regim juridic special</vt:lpstr>
      <vt:lpstr>Tratatul asupra Interzicerii Armelor Nucleare  adoptat la 7 iulie 2017, intrat în vigoare la 22 ianuarie 2021</vt:lpstr>
      <vt:lpstr>- Curtea Internațională de Justiţie a fost solicitată să îşi exprime opinia pe calea unui aviz consultativ asupra Legalităţii ameninţării sau folosirii armelor nucleare.  Astfel, Curtea a afirmat că folosirea sau ameninţarea cu folosirea armelor nucleare este „contrar regu­lilor dreptului internaţional aplicabil în conflictele armate, îndeosebi principiilor şi regulilor dreptulu uma­nitar”. Curtea pare însă a „ajusta” această afirmaţie sau chiar a o contrazice, adăugând imediat că totuşi ţinând seama de starea actuală a dreptului internaţional şi de elementele de fapt la dispoziţia sa, „Curtea nu poate conchide definitiv dacă ameninţarea sau folosirea armelor nucleare ar fi legală sau ilegală într-o circumstanţă extremă de autoapărare, în care supravieţuirea însăşi a unui stat ar fi pusă la încercare”. </vt:lpstr>
      <vt:lpstr>Cooperare multilaterală a Republicii Moldova</vt:lpstr>
      <vt:lpstr>Concluzie</vt:lpstr>
      <vt:lpstr>Bibliografie</vt:lpstr>
      <vt:lpstr>Vă mulțumesc pentru atenție!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Arma Nucleară</dc:title>
  <dc:creator>User</dc:creator>
  <cp:lastModifiedBy>User</cp:lastModifiedBy>
  <cp:revision>8</cp:revision>
  <dcterms:modified xsi:type="dcterms:W3CDTF">2025-03-05T16:42:13Z</dcterms:modified>
</cp:coreProperties>
</file>