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4"/>
  </p:notesMasterIdLst>
  <p:sldIdLst>
    <p:sldId id="256" r:id="rId3"/>
    <p:sldId id="257" r:id="rId4"/>
    <p:sldId id="259" r:id="rId5"/>
    <p:sldId id="311" r:id="rId6"/>
    <p:sldId id="260" r:id="rId7"/>
    <p:sldId id="261" r:id="rId8"/>
    <p:sldId id="262" r:id="rId9"/>
    <p:sldId id="263" r:id="rId10"/>
    <p:sldId id="264" r:id="rId11"/>
    <p:sldId id="312" r:id="rId12"/>
    <p:sldId id="313" r:id="rId13"/>
    <p:sldId id="314" r:id="rId14"/>
    <p:sldId id="265" r:id="rId15"/>
    <p:sldId id="315" r:id="rId16"/>
    <p:sldId id="266" r:id="rId17"/>
    <p:sldId id="267" r:id="rId18"/>
    <p:sldId id="268" r:id="rId19"/>
    <p:sldId id="316" r:id="rId20"/>
    <p:sldId id="289" r:id="rId21"/>
    <p:sldId id="292" r:id="rId22"/>
    <p:sldId id="271" r:id="rId23"/>
  </p:sldIdLst>
  <p:sldSz cx="9144000" cy="5143500" type="screen16x9"/>
  <p:notesSz cx="6858000" cy="9144000"/>
  <p:embeddedFontLst>
    <p:embeddedFont>
      <p:font typeface="PT Sans" panose="020B0604020202020204" charset="-52"/>
      <p:regular r:id="rId25"/>
    </p:embeddedFont>
    <p:embeddedFont>
      <p:font typeface="Be Vietnam Pro" panose="020B0604020202020204" charset="0"/>
      <p:regular r:id="rId26"/>
      <p:bold r:id="rId27"/>
      <p:italic r:id="rId28"/>
      <p:boldItalic r:id="rId29"/>
    </p:embeddedFont>
    <p:embeddedFont>
      <p:font typeface="Albert Sans" panose="020B0604020202020204" charset="0"/>
      <p:regular r:id="rId30"/>
      <p:bold r:id="rId31"/>
      <p:italic r:id="rId32"/>
      <p:boldItalic r:id="rId33"/>
    </p:embeddedFont>
    <p:embeddedFont>
      <p:font typeface="Albert Sans Medium" panose="020B0604020202020204" charset="0"/>
      <p:regular r:id="rId34"/>
      <p:bold r:id="rId35"/>
      <p:italic r:id="rId36"/>
      <p:boldItalic r:id="rId37"/>
    </p:embeddedFont>
    <p:embeddedFont>
      <p:font typeface="Arapey" panose="020B0604020202020204" charset="0"/>
      <p:regular r:id="rId38"/>
      <p:italic r:id="rId39"/>
    </p:embeddedFont>
    <p:embeddedFont>
      <p:font typeface="Calibri" panose="020F0502020204030204" pitchFamily="34" charset="0"/>
      <p:regular r:id="rId40"/>
      <p:bold r:id="rId41"/>
      <p:italic r:id="rId42"/>
      <p:boldItalic r:id="rId43"/>
    </p:embeddedFont>
    <p:embeddedFont>
      <p:font typeface="Bebas Neue" panose="020B0604020202020204" charset="0"/>
      <p:regular r:id="rId44"/>
    </p:embeddedFont>
    <p:embeddedFont>
      <p:font typeface="Baskervville" panose="020B0604020202020204" charset="0"/>
      <p:regular r:id="rId45"/>
      <p:italic r:id="rId46"/>
    </p:embeddedFont>
    <p:embeddedFont>
      <p:font typeface="Archivo Black" panose="020B060402020202020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D1B35B-2E1B-462F-962D-8A16668C109D}">
  <a:tblStyle styleId="{B1D1B35B-2E1B-462F-962D-8A16668C10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0" autoAdjust="0"/>
    <p:restoredTop sz="92985" autoAdjust="0"/>
  </p:normalViewPr>
  <p:slideViewPr>
    <p:cSldViewPr snapToGrid="0">
      <p:cViewPr varScale="1">
        <p:scale>
          <a:sx n="75" d="100"/>
          <a:sy n="75" d="100"/>
        </p:scale>
        <p:origin x="54" y="3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108478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3a7708ae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3a7708ae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433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35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82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98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0859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353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19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319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5736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40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2162df6c82c_0_2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1" name="Google Shape;1411;g2162df6c82c_0_2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950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0061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596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86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15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6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437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39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1344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950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930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0"/>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ctrTitle"/>
          </p:nvPr>
        </p:nvSpPr>
        <p:spPr>
          <a:xfrm>
            <a:off x="1908750" y="1589550"/>
            <a:ext cx="5326500" cy="2162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800">
                <a:solidFill>
                  <a:schemeClr val="dk1"/>
                </a:solidFill>
                <a:latin typeface="Baskervville"/>
                <a:ea typeface="Baskervville"/>
                <a:cs typeface="Baskervville"/>
                <a:sym typeface="Baskervvill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9" name="Google Shape;19;p2"/>
          <p:cNvSpPr txBox="1">
            <a:spLocks noGrp="1"/>
          </p:cNvSpPr>
          <p:nvPr>
            <p:ph type="subTitle" idx="1"/>
          </p:nvPr>
        </p:nvSpPr>
        <p:spPr>
          <a:xfrm>
            <a:off x="3326250" y="3914575"/>
            <a:ext cx="2491500" cy="6543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Font typeface="Actor"/>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0" name="Google Shape;20;p2"/>
          <p:cNvSpPr/>
          <p:nvPr/>
        </p:nvSpPr>
        <p:spPr>
          <a:xfrm>
            <a:off x="5256871" y="3673525"/>
            <a:ext cx="4592051" cy="2162117"/>
          </a:xfrm>
          <a:custGeom>
            <a:avLst/>
            <a:gdLst/>
            <a:ahLst/>
            <a:cxnLst/>
            <a:rect l="l" t="t" r="r" b="b"/>
            <a:pathLst>
              <a:path w="40801" h="17719" extrusionOk="0">
                <a:moveTo>
                  <a:pt x="10802" y="0"/>
                </a:moveTo>
                <a:lnTo>
                  <a:pt x="0" y="17718"/>
                </a:lnTo>
                <a:lnTo>
                  <a:pt x="40801" y="17718"/>
                </a:lnTo>
                <a:lnTo>
                  <a:pt x="40801" y="10912"/>
                </a:lnTo>
                <a:lnTo>
                  <a:pt x="10802" y="0"/>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5" y="-10"/>
            <a:ext cx="2225919" cy="1910884"/>
            <a:chOff x="5" y="-10"/>
            <a:chExt cx="2225919" cy="1910884"/>
          </a:xfrm>
        </p:grpSpPr>
        <p:sp>
          <p:nvSpPr>
            <p:cNvPr id="22" name="Google Shape;22;p2"/>
            <p:cNvSpPr/>
            <p:nvPr/>
          </p:nvSpPr>
          <p:spPr>
            <a:xfrm rot="10800000">
              <a:off x="12" y="-10"/>
              <a:ext cx="1878917" cy="1626035"/>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5" y="21"/>
              <a:ext cx="2009668" cy="1725618"/>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5" y="19"/>
              <a:ext cx="2225919" cy="1910855"/>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7265075" y="3517476"/>
            <a:ext cx="1878917" cy="1626035"/>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6918080" y="3232628"/>
            <a:ext cx="2225919" cy="1910855"/>
            <a:chOff x="6918080" y="3232628"/>
            <a:chExt cx="2225919" cy="1910855"/>
          </a:xfrm>
        </p:grpSpPr>
        <p:sp>
          <p:nvSpPr>
            <p:cNvPr id="27" name="Google Shape;27;p2"/>
            <p:cNvSpPr/>
            <p:nvPr/>
          </p:nvSpPr>
          <p:spPr>
            <a:xfrm>
              <a:off x="7134331" y="3417862"/>
              <a:ext cx="2009668" cy="1725618"/>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918080" y="3232628"/>
              <a:ext cx="2225919" cy="1910855"/>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1"/>
        </a:solidFill>
        <a:effectLst/>
      </p:bgPr>
    </p:bg>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713225" y="445025"/>
            <a:ext cx="771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127" name="Google Shape;127;p13"/>
          <p:cNvSpPr txBox="1">
            <a:spLocks noGrp="1"/>
          </p:cNvSpPr>
          <p:nvPr>
            <p:ph type="subTitle" idx="1"/>
          </p:nvPr>
        </p:nvSpPr>
        <p:spPr>
          <a:xfrm flipH="1">
            <a:off x="2624723" y="3486293"/>
            <a:ext cx="5175600" cy="3249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28" name="Google Shape;128;p13"/>
          <p:cNvSpPr txBox="1">
            <a:spLocks noGrp="1"/>
          </p:cNvSpPr>
          <p:nvPr>
            <p:ph type="subTitle" idx="2"/>
          </p:nvPr>
        </p:nvSpPr>
        <p:spPr>
          <a:xfrm>
            <a:off x="2065913" y="1970925"/>
            <a:ext cx="5175600" cy="3249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29" name="Google Shape;129;p13"/>
          <p:cNvSpPr txBox="1">
            <a:spLocks noGrp="1"/>
          </p:cNvSpPr>
          <p:nvPr>
            <p:ph type="subTitle" idx="3"/>
          </p:nvPr>
        </p:nvSpPr>
        <p:spPr>
          <a:xfrm flipH="1">
            <a:off x="2904129" y="4243976"/>
            <a:ext cx="5175600" cy="3249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30" name="Google Shape;130;p13"/>
          <p:cNvSpPr txBox="1">
            <a:spLocks noGrp="1"/>
          </p:cNvSpPr>
          <p:nvPr>
            <p:ph type="subTitle" idx="4"/>
          </p:nvPr>
        </p:nvSpPr>
        <p:spPr>
          <a:xfrm>
            <a:off x="2345318" y="2728609"/>
            <a:ext cx="5175600" cy="3249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31" name="Google Shape;131;p13"/>
          <p:cNvSpPr txBox="1">
            <a:spLocks noGrp="1"/>
          </p:cNvSpPr>
          <p:nvPr>
            <p:ph type="title" idx="5" hasCustomPrompt="1"/>
          </p:nvPr>
        </p:nvSpPr>
        <p:spPr>
          <a:xfrm flipH="1">
            <a:off x="970050" y="3128808"/>
            <a:ext cx="1008300" cy="53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4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32" name="Google Shape;132;p13"/>
          <p:cNvSpPr txBox="1">
            <a:spLocks noGrp="1"/>
          </p:cNvSpPr>
          <p:nvPr>
            <p:ph type="title" idx="6" hasCustomPrompt="1"/>
          </p:nvPr>
        </p:nvSpPr>
        <p:spPr>
          <a:xfrm flipH="1">
            <a:off x="970050" y="3888975"/>
            <a:ext cx="1008300" cy="53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4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33" name="Google Shape;133;p13"/>
          <p:cNvSpPr txBox="1">
            <a:spLocks noGrp="1"/>
          </p:cNvSpPr>
          <p:nvPr>
            <p:ph type="title" idx="7" hasCustomPrompt="1"/>
          </p:nvPr>
        </p:nvSpPr>
        <p:spPr>
          <a:xfrm>
            <a:off x="970050" y="1608475"/>
            <a:ext cx="1008300" cy="53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4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34" name="Google Shape;134;p13"/>
          <p:cNvSpPr txBox="1">
            <a:spLocks noGrp="1"/>
          </p:cNvSpPr>
          <p:nvPr>
            <p:ph type="title" idx="8" hasCustomPrompt="1"/>
          </p:nvPr>
        </p:nvSpPr>
        <p:spPr>
          <a:xfrm>
            <a:off x="970050" y="2368642"/>
            <a:ext cx="1008300" cy="53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4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35" name="Google Shape;135;p13"/>
          <p:cNvSpPr txBox="1">
            <a:spLocks noGrp="1"/>
          </p:cNvSpPr>
          <p:nvPr>
            <p:ph type="subTitle" idx="9"/>
          </p:nvPr>
        </p:nvSpPr>
        <p:spPr>
          <a:xfrm flipH="1">
            <a:off x="2624723" y="3136742"/>
            <a:ext cx="5175600" cy="436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400"/>
              <a:buFont typeface="Arapey"/>
              <a:buNone/>
              <a:defRPr sz="2000" b="1">
                <a:solidFill>
                  <a:schemeClr val="lt1"/>
                </a:solidFill>
                <a:latin typeface="Baskervville"/>
                <a:ea typeface="Baskervville"/>
                <a:cs typeface="Baskervville"/>
                <a:sym typeface="Baskervville"/>
              </a:defRPr>
            </a:lvl1pPr>
            <a:lvl2pPr lvl="1"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2pPr>
            <a:lvl3pPr lvl="2"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3pPr>
            <a:lvl4pPr lvl="3"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4pPr>
            <a:lvl5pPr lvl="4"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5pPr>
            <a:lvl6pPr lvl="5"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6pPr>
            <a:lvl7pPr lvl="6"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7pPr>
            <a:lvl8pPr lvl="7"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8pPr>
            <a:lvl9pPr lvl="8"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9pPr>
          </a:lstStyle>
          <a:p>
            <a:endParaRPr/>
          </a:p>
        </p:txBody>
      </p:sp>
      <p:sp>
        <p:nvSpPr>
          <p:cNvPr id="136" name="Google Shape;136;p13"/>
          <p:cNvSpPr txBox="1">
            <a:spLocks noGrp="1"/>
          </p:cNvSpPr>
          <p:nvPr>
            <p:ph type="subTitle" idx="13"/>
          </p:nvPr>
        </p:nvSpPr>
        <p:spPr>
          <a:xfrm>
            <a:off x="2065913" y="1621375"/>
            <a:ext cx="5175600" cy="436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400"/>
              <a:buFont typeface="Arapey"/>
              <a:buNone/>
              <a:defRPr sz="2000" b="1">
                <a:solidFill>
                  <a:schemeClr val="lt1"/>
                </a:solidFill>
                <a:latin typeface="Baskervville"/>
                <a:ea typeface="Baskervville"/>
                <a:cs typeface="Baskervville"/>
                <a:sym typeface="Baskervville"/>
              </a:defRPr>
            </a:lvl1pPr>
            <a:lvl2pPr lvl="1"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2pPr>
            <a:lvl3pPr lvl="2"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3pPr>
            <a:lvl4pPr lvl="3"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4pPr>
            <a:lvl5pPr lvl="4"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5pPr>
            <a:lvl6pPr lvl="5"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6pPr>
            <a:lvl7pPr lvl="6"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7pPr>
            <a:lvl8pPr lvl="7"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8pPr>
            <a:lvl9pPr lvl="8"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9pPr>
          </a:lstStyle>
          <a:p>
            <a:endParaRPr/>
          </a:p>
        </p:txBody>
      </p:sp>
      <p:sp>
        <p:nvSpPr>
          <p:cNvPr id="137" name="Google Shape;137;p13"/>
          <p:cNvSpPr txBox="1">
            <a:spLocks noGrp="1"/>
          </p:cNvSpPr>
          <p:nvPr>
            <p:ph type="subTitle" idx="14"/>
          </p:nvPr>
        </p:nvSpPr>
        <p:spPr>
          <a:xfrm flipH="1">
            <a:off x="2904129" y="3894426"/>
            <a:ext cx="5175600" cy="436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400"/>
              <a:buFont typeface="Arapey"/>
              <a:buNone/>
              <a:defRPr sz="2000" b="1">
                <a:solidFill>
                  <a:schemeClr val="lt1"/>
                </a:solidFill>
                <a:latin typeface="Baskervville"/>
                <a:ea typeface="Baskervville"/>
                <a:cs typeface="Baskervville"/>
                <a:sym typeface="Baskervville"/>
              </a:defRPr>
            </a:lvl1pPr>
            <a:lvl2pPr lvl="1"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2pPr>
            <a:lvl3pPr lvl="2"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3pPr>
            <a:lvl4pPr lvl="3"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4pPr>
            <a:lvl5pPr lvl="4"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5pPr>
            <a:lvl6pPr lvl="5"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6pPr>
            <a:lvl7pPr lvl="6"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7pPr>
            <a:lvl8pPr lvl="7"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8pPr>
            <a:lvl9pPr lvl="8"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9pPr>
          </a:lstStyle>
          <a:p>
            <a:endParaRPr/>
          </a:p>
        </p:txBody>
      </p:sp>
      <p:sp>
        <p:nvSpPr>
          <p:cNvPr id="138" name="Google Shape;138;p13"/>
          <p:cNvSpPr txBox="1">
            <a:spLocks noGrp="1"/>
          </p:cNvSpPr>
          <p:nvPr>
            <p:ph type="subTitle" idx="15"/>
          </p:nvPr>
        </p:nvSpPr>
        <p:spPr>
          <a:xfrm>
            <a:off x="2345318" y="2379059"/>
            <a:ext cx="5175600" cy="436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400"/>
              <a:buFont typeface="Arapey"/>
              <a:buNone/>
              <a:defRPr sz="2000" b="1">
                <a:solidFill>
                  <a:schemeClr val="lt1"/>
                </a:solidFill>
                <a:latin typeface="Baskervville"/>
                <a:ea typeface="Baskervville"/>
                <a:cs typeface="Baskervville"/>
                <a:sym typeface="Baskervville"/>
              </a:defRPr>
            </a:lvl1pPr>
            <a:lvl2pPr lvl="1"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2pPr>
            <a:lvl3pPr lvl="2"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3pPr>
            <a:lvl4pPr lvl="3"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4pPr>
            <a:lvl5pPr lvl="4"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5pPr>
            <a:lvl6pPr lvl="5"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6pPr>
            <a:lvl7pPr lvl="6"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7pPr>
            <a:lvl8pPr lvl="7"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8pPr>
            <a:lvl9pPr lvl="8"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9pPr>
          </a:lstStyle>
          <a:p>
            <a:endParaRPr/>
          </a:p>
        </p:txBody>
      </p:sp>
      <p:sp>
        <p:nvSpPr>
          <p:cNvPr id="139" name="Google Shape;139;p13"/>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rot="-5400000">
            <a:off x="7744986" y="100551"/>
            <a:ext cx="1493710" cy="1292672"/>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rot="-5400000">
            <a:off x="7653403" y="112936"/>
            <a:ext cx="1597655" cy="1371839"/>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rot="-5400000">
            <a:off x="7493814" y="125266"/>
            <a:ext cx="1769570" cy="1519099"/>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50"/>
        <p:cNvGrpSpPr/>
        <p:nvPr/>
      </p:nvGrpSpPr>
      <p:grpSpPr>
        <a:xfrm>
          <a:off x="0" y="0"/>
          <a:ext cx="0" cy="0"/>
          <a:chOff x="0" y="0"/>
          <a:chExt cx="0" cy="0"/>
        </a:xfrm>
      </p:grpSpPr>
      <p:sp>
        <p:nvSpPr>
          <p:cNvPr id="151" name="Google Shape;151;p14"/>
          <p:cNvSpPr/>
          <p:nvPr/>
        </p:nvSpPr>
        <p:spPr>
          <a:xfrm rot="10800000" flipH="1">
            <a:off x="0" y="10"/>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txBox="1">
            <a:spLocks noGrp="1"/>
          </p:cNvSpPr>
          <p:nvPr>
            <p:ph type="title"/>
          </p:nvPr>
        </p:nvSpPr>
        <p:spPr>
          <a:xfrm>
            <a:off x="1181144" y="3498600"/>
            <a:ext cx="6781500" cy="531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1" name="Google Shape;161;p14"/>
          <p:cNvSpPr txBox="1">
            <a:spLocks noGrp="1"/>
          </p:cNvSpPr>
          <p:nvPr>
            <p:ph type="subTitle" idx="1"/>
          </p:nvPr>
        </p:nvSpPr>
        <p:spPr>
          <a:xfrm>
            <a:off x="1181356" y="542075"/>
            <a:ext cx="6781500" cy="2956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3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62" name="Google Shape;162;p14"/>
          <p:cNvSpPr/>
          <p:nvPr/>
        </p:nvSpPr>
        <p:spPr>
          <a:xfrm rot="10800000" flipH="1">
            <a:off x="0" y="3569079"/>
            <a:ext cx="2161269" cy="1574431"/>
          </a:xfrm>
          <a:custGeom>
            <a:avLst/>
            <a:gdLst/>
            <a:ahLst/>
            <a:cxnLst/>
            <a:rect l="l" t="t" r="r" b="b"/>
            <a:pathLst>
              <a:path w="22913" h="16692" extrusionOk="0">
                <a:moveTo>
                  <a:pt x="1" y="0"/>
                </a:moveTo>
                <a:lnTo>
                  <a:pt x="1" y="16692"/>
                </a:lnTo>
                <a:lnTo>
                  <a:pt x="22912" y="61"/>
                </a:lnTo>
                <a:lnTo>
                  <a:pt x="1" y="0"/>
                </a:lnTo>
                <a:close/>
              </a:path>
            </a:pathLst>
          </a:cu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rot="10800000" flipH="1">
            <a:off x="0" y="4737610"/>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10800000" flipH="1">
            <a:off x="0" y="4601435"/>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rot="10800000" flipH="1">
            <a:off x="7752714" y="0"/>
            <a:ext cx="1391289" cy="1204036"/>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rot="10800000" flipH="1">
            <a:off x="7655902" y="23"/>
            <a:ext cx="1488106" cy="1277775"/>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rot="10800000" flipH="1">
            <a:off x="7495775" y="22"/>
            <a:ext cx="1648234" cy="1414938"/>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168"/>
        <p:cNvGrpSpPr/>
        <p:nvPr/>
      </p:nvGrpSpPr>
      <p:grpSpPr>
        <a:xfrm>
          <a:off x="0" y="0"/>
          <a:ext cx="0" cy="0"/>
          <a:chOff x="0" y="0"/>
          <a:chExt cx="0" cy="0"/>
        </a:xfrm>
      </p:grpSpPr>
      <p:sp>
        <p:nvSpPr>
          <p:cNvPr id="169" name="Google Shape;169;p15"/>
          <p:cNvSpPr/>
          <p:nvPr/>
        </p:nvSpPr>
        <p:spPr>
          <a:xfrm>
            <a:off x="0" y="-125"/>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rot="5400000">
            <a:off x="-22345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15"/>
          <p:cNvGrpSpPr/>
          <p:nvPr/>
        </p:nvGrpSpPr>
        <p:grpSpPr>
          <a:xfrm>
            <a:off x="496250" y="-124"/>
            <a:ext cx="223775" cy="5143500"/>
            <a:chOff x="496238" y="-2922612"/>
            <a:chExt cx="223775" cy="9144000"/>
          </a:xfrm>
        </p:grpSpPr>
        <p:sp>
          <p:nvSpPr>
            <p:cNvPr id="172" name="Google Shape;172;p15"/>
            <p:cNvSpPr/>
            <p:nvPr/>
          </p:nvSpPr>
          <p:spPr>
            <a:xfrm rot="5400000">
              <a:off x="-3895787" y="1605588"/>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rot="5400000">
              <a:off x="-4062712" y="1636338"/>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15"/>
          <p:cNvSpPr txBox="1">
            <a:spLocks noGrp="1"/>
          </p:cNvSpPr>
          <p:nvPr>
            <p:ph type="title"/>
          </p:nvPr>
        </p:nvSpPr>
        <p:spPr>
          <a:xfrm>
            <a:off x="1664425" y="2347225"/>
            <a:ext cx="5815200" cy="153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175" name="Google Shape;175;p15"/>
          <p:cNvSpPr txBox="1">
            <a:spLocks noGrp="1"/>
          </p:cNvSpPr>
          <p:nvPr>
            <p:ph type="title" idx="2" hasCustomPrompt="1"/>
          </p:nvPr>
        </p:nvSpPr>
        <p:spPr>
          <a:xfrm>
            <a:off x="3730525" y="542075"/>
            <a:ext cx="1683000" cy="103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6000"/>
              <a:buNone/>
              <a:defRPr sz="6000">
                <a:solidFill>
                  <a:schemeClr val="dk1"/>
                </a:solidFill>
              </a:defRPr>
            </a:lvl1pPr>
            <a:lvl2pPr lvl="1" algn="ctr" rtl="0">
              <a:spcBef>
                <a:spcPts val="0"/>
              </a:spcBef>
              <a:spcAft>
                <a:spcPts val="0"/>
              </a:spcAft>
              <a:buClr>
                <a:schemeClr val="dk1"/>
              </a:buClr>
              <a:buSzPts val="6000"/>
              <a:buNone/>
              <a:defRPr sz="6000">
                <a:solidFill>
                  <a:schemeClr val="dk1"/>
                </a:solidFill>
              </a:defRPr>
            </a:lvl2pPr>
            <a:lvl3pPr lvl="2" algn="ctr" rtl="0">
              <a:spcBef>
                <a:spcPts val="0"/>
              </a:spcBef>
              <a:spcAft>
                <a:spcPts val="0"/>
              </a:spcAft>
              <a:buClr>
                <a:schemeClr val="dk1"/>
              </a:buClr>
              <a:buSzPts val="6000"/>
              <a:buNone/>
              <a:defRPr sz="6000">
                <a:solidFill>
                  <a:schemeClr val="dk1"/>
                </a:solidFill>
              </a:defRPr>
            </a:lvl3pPr>
            <a:lvl4pPr lvl="3" algn="ctr" rtl="0">
              <a:spcBef>
                <a:spcPts val="0"/>
              </a:spcBef>
              <a:spcAft>
                <a:spcPts val="0"/>
              </a:spcAft>
              <a:buClr>
                <a:schemeClr val="dk1"/>
              </a:buClr>
              <a:buSzPts val="6000"/>
              <a:buNone/>
              <a:defRPr sz="6000">
                <a:solidFill>
                  <a:schemeClr val="dk1"/>
                </a:solidFill>
              </a:defRPr>
            </a:lvl4pPr>
            <a:lvl5pPr lvl="4" algn="ctr" rtl="0">
              <a:spcBef>
                <a:spcPts val="0"/>
              </a:spcBef>
              <a:spcAft>
                <a:spcPts val="0"/>
              </a:spcAft>
              <a:buClr>
                <a:schemeClr val="dk1"/>
              </a:buClr>
              <a:buSzPts val="6000"/>
              <a:buNone/>
              <a:defRPr sz="6000">
                <a:solidFill>
                  <a:schemeClr val="dk1"/>
                </a:solidFill>
              </a:defRPr>
            </a:lvl5pPr>
            <a:lvl6pPr lvl="5" algn="ctr" rtl="0">
              <a:spcBef>
                <a:spcPts val="0"/>
              </a:spcBef>
              <a:spcAft>
                <a:spcPts val="0"/>
              </a:spcAft>
              <a:buClr>
                <a:schemeClr val="dk1"/>
              </a:buClr>
              <a:buSzPts val="6000"/>
              <a:buNone/>
              <a:defRPr sz="6000">
                <a:solidFill>
                  <a:schemeClr val="dk1"/>
                </a:solidFill>
              </a:defRPr>
            </a:lvl6pPr>
            <a:lvl7pPr lvl="6" algn="ctr" rtl="0">
              <a:spcBef>
                <a:spcPts val="0"/>
              </a:spcBef>
              <a:spcAft>
                <a:spcPts val="0"/>
              </a:spcAft>
              <a:buClr>
                <a:schemeClr val="dk1"/>
              </a:buClr>
              <a:buSzPts val="6000"/>
              <a:buNone/>
              <a:defRPr sz="6000">
                <a:solidFill>
                  <a:schemeClr val="dk1"/>
                </a:solidFill>
              </a:defRPr>
            </a:lvl7pPr>
            <a:lvl8pPr lvl="7" algn="ctr" rtl="0">
              <a:spcBef>
                <a:spcPts val="0"/>
              </a:spcBef>
              <a:spcAft>
                <a:spcPts val="0"/>
              </a:spcAft>
              <a:buClr>
                <a:schemeClr val="dk1"/>
              </a:buClr>
              <a:buSzPts val="6000"/>
              <a:buNone/>
              <a:defRPr sz="6000">
                <a:solidFill>
                  <a:schemeClr val="dk1"/>
                </a:solidFill>
              </a:defRPr>
            </a:lvl8pPr>
            <a:lvl9pPr lvl="8" algn="ctr" rtl="0">
              <a:spcBef>
                <a:spcPts val="0"/>
              </a:spcBef>
              <a:spcAft>
                <a:spcPts val="0"/>
              </a:spcAft>
              <a:buClr>
                <a:schemeClr val="dk1"/>
              </a:buClr>
              <a:buSzPts val="6000"/>
              <a:buNone/>
              <a:defRPr sz="6000">
                <a:solidFill>
                  <a:schemeClr val="dk1"/>
                </a:solidFill>
              </a:defRPr>
            </a:lvl9pPr>
          </a:lstStyle>
          <a:p>
            <a:r>
              <a:t>xx%</a:t>
            </a:r>
          </a:p>
        </p:txBody>
      </p:sp>
      <p:sp>
        <p:nvSpPr>
          <p:cNvPr id="176" name="Google Shape;176;p15"/>
          <p:cNvSpPr txBox="1">
            <a:spLocks noGrp="1"/>
          </p:cNvSpPr>
          <p:nvPr>
            <p:ph type="subTitle" idx="1"/>
          </p:nvPr>
        </p:nvSpPr>
        <p:spPr>
          <a:xfrm>
            <a:off x="1664425" y="3852850"/>
            <a:ext cx="5815200" cy="48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solidFill>
                  <a:schemeClr val="dk1"/>
                </a:solidFill>
                <a:latin typeface="Albert Sans Medium"/>
                <a:ea typeface="Albert Sans Medium"/>
                <a:cs typeface="Albert Sans Medium"/>
                <a:sym typeface="Albert Sans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77" name="Google Shape;177;p15"/>
          <p:cNvSpPr/>
          <p:nvPr/>
        </p:nvSpPr>
        <p:spPr>
          <a:xfrm rot="-5400000">
            <a:off x="6605310" y="183172"/>
            <a:ext cx="2721845" cy="2355514"/>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CUSTOM_4_1_1_1">
    <p:bg>
      <p:bgPr>
        <a:solidFill>
          <a:schemeClr val="dk1"/>
        </a:solidFill>
        <a:effectLst/>
      </p:bgPr>
    </p:bg>
    <p:spTree>
      <p:nvGrpSpPr>
        <p:cNvPr id="1" name="Shape 235"/>
        <p:cNvGrpSpPr/>
        <p:nvPr/>
      </p:nvGrpSpPr>
      <p:grpSpPr>
        <a:xfrm>
          <a:off x="0" y="0"/>
          <a:ext cx="0" cy="0"/>
          <a:chOff x="0" y="0"/>
          <a:chExt cx="0" cy="0"/>
        </a:xfrm>
      </p:grpSpPr>
      <p:sp>
        <p:nvSpPr>
          <p:cNvPr id="236" name="Google Shape;236;p20"/>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0"/>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0"/>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0"/>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0"/>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0"/>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0"/>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0"/>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rot="10800000" flipH="1">
            <a:off x="0" y="4737610"/>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rot="10800000" flipH="1">
            <a:off x="0" y="4601435"/>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0"/>
          <p:cNvSpPr/>
          <p:nvPr/>
        </p:nvSpPr>
        <p:spPr>
          <a:xfrm rot="10800000" flipH="1">
            <a:off x="7752714" y="0"/>
            <a:ext cx="1391289" cy="1204036"/>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0"/>
          <p:cNvSpPr/>
          <p:nvPr/>
        </p:nvSpPr>
        <p:spPr>
          <a:xfrm rot="10800000" flipH="1">
            <a:off x="7655902" y="23"/>
            <a:ext cx="1488106" cy="1277775"/>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0"/>
          <p:cNvSpPr/>
          <p:nvPr/>
        </p:nvSpPr>
        <p:spPr>
          <a:xfrm rot="10800000" flipH="1">
            <a:off x="7495775" y="22"/>
            <a:ext cx="1648234" cy="1414938"/>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0"/>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0"/>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0"/>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0"/>
          <p:cNvSpPr txBox="1">
            <a:spLocks noGrp="1"/>
          </p:cNvSpPr>
          <p:nvPr>
            <p:ph type="title"/>
          </p:nvPr>
        </p:nvSpPr>
        <p:spPr>
          <a:xfrm>
            <a:off x="751325" y="1214850"/>
            <a:ext cx="7641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257" name="Google Shape;257;p20"/>
          <p:cNvSpPr txBox="1">
            <a:spLocks noGrp="1"/>
          </p:cNvSpPr>
          <p:nvPr>
            <p:ph type="body" idx="1"/>
          </p:nvPr>
        </p:nvSpPr>
        <p:spPr>
          <a:xfrm>
            <a:off x="726600" y="1981650"/>
            <a:ext cx="7704000" cy="1947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1"/>
              </a:buClr>
              <a:buSzPts val="1400"/>
              <a:buChar char="■"/>
              <a:defRPr>
                <a:solidFill>
                  <a:schemeClr val="lt1"/>
                </a:solidFill>
              </a:defRPr>
            </a:lvl1pPr>
            <a:lvl2pPr marL="914400" lvl="1" indent="-317500" rtl="0">
              <a:lnSpc>
                <a:spcPct val="100000"/>
              </a:lnSpc>
              <a:spcBef>
                <a:spcPts val="0"/>
              </a:spcBef>
              <a:spcAft>
                <a:spcPts val="0"/>
              </a:spcAft>
              <a:buClr>
                <a:schemeClr val="lt1"/>
              </a:buClr>
              <a:buSzPts val="1400"/>
              <a:buChar char="○"/>
              <a:defRPr>
                <a:solidFill>
                  <a:schemeClr val="lt1"/>
                </a:solidFill>
              </a:defRPr>
            </a:lvl2pPr>
            <a:lvl3pPr marL="1371600" lvl="2" indent="-317500" rtl="0">
              <a:lnSpc>
                <a:spcPct val="100000"/>
              </a:lnSpc>
              <a:spcBef>
                <a:spcPts val="0"/>
              </a:spcBef>
              <a:spcAft>
                <a:spcPts val="0"/>
              </a:spcAft>
              <a:buClr>
                <a:schemeClr val="lt1"/>
              </a:buClr>
              <a:buSzPts val="1400"/>
              <a:buChar char="■"/>
              <a:defRPr>
                <a:solidFill>
                  <a:schemeClr val="lt1"/>
                </a:solidFill>
              </a:defRPr>
            </a:lvl3pPr>
            <a:lvl4pPr marL="1828800" lvl="3" indent="-317500" rtl="0">
              <a:lnSpc>
                <a:spcPct val="100000"/>
              </a:lnSpc>
              <a:spcBef>
                <a:spcPts val="0"/>
              </a:spcBef>
              <a:spcAft>
                <a:spcPts val="0"/>
              </a:spcAft>
              <a:buClr>
                <a:schemeClr val="lt1"/>
              </a:buClr>
              <a:buSzPts val="1400"/>
              <a:buChar char="●"/>
              <a:defRPr>
                <a:solidFill>
                  <a:schemeClr val="lt1"/>
                </a:solidFill>
              </a:defRPr>
            </a:lvl4pPr>
            <a:lvl5pPr marL="2286000" lvl="4" indent="-317500" rtl="0">
              <a:lnSpc>
                <a:spcPct val="100000"/>
              </a:lnSpc>
              <a:spcBef>
                <a:spcPts val="0"/>
              </a:spcBef>
              <a:spcAft>
                <a:spcPts val="0"/>
              </a:spcAft>
              <a:buClr>
                <a:schemeClr val="lt1"/>
              </a:buClr>
              <a:buSzPts val="1400"/>
              <a:buChar char="○"/>
              <a:defRPr>
                <a:solidFill>
                  <a:schemeClr val="lt1"/>
                </a:solidFill>
              </a:defRPr>
            </a:lvl5pPr>
            <a:lvl6pPr marL="2743200" lvl="5" indent="-317500" rtl="0">
              <a:lnSpc>
                <a:spcPct val="100000"/>
              </a:lnSpc>
              <a:spcBef>
                <a:spcPts val="0"/>
              </a:spcBef>
              <a:spcAft>
                <a:spcPts val="0"/>
              </a:spcAft>
              <a:buClr>
                <a:schemeClr val="lt1"/>
              </a:buClr>
              <a:buSzPts val="1400"/>
              <a:buChar char="■"/>
              <a:defRPr>
                <a:solidFill>
                  <a:schemeClr val="lt1"/>
                </a:solidFill>
              </a:defRPr>
            </a:lvl6pPr>
            <a:lvl7pPr marL="3200400" lvl="6" indent="-317500" rtl="0">
              <a:lnSpc>
                <a:spcPct val="100000"/>
              </a:lnSpc>
              <a:spcBef>
                <a:spcPts val="0"/>
              </a:spcBef>
              <a:spcAft>
                <a:spcPts val="0"/>
              </a:spcAft>
              <a:buClr>
                <a:schemeClr val="lt1"/>
              </a:buClr>
              <a:buSzPts val="1400"/>
              <a:buChar char="●"/>
              <a:defRPr>
                <a:solidFill>
                  <a:schemeClr val="lt1"/>
                </a:solidFill>
              </a:defRPr>
            </a:lvl7pPr>
            <a:lvl8pPr marL="3657600" lvl="7" indent="-317500" rtl="0">
              <a:lnSpc>
                <a:spcPct val="100000"/>
              </a:lnSpc>
              <a:spcBef>
                <a:spcPts val="0"/>
              </a:spcBef>
              <a:spcAft>
                <a:spcPts val="0"/>
              </a:spcAft>
              <a:buClr>
                <a:schemeClr val="lt1"/>
              </a:buClr>
              <a:buSzPts val="1400"/>
              <a:buChar char="○"/>
              <a:defRPr>
                <a:solidFill>
                  <a:schemeClr val="lt1"/>
                </a:solidFill>
              </a:defRPr>
            </a:lvl8pPr>
            <a:lvl9pPr marL="4114800" lvl="8" indent="-317500" rtl="0">
              <a:lnSpc>
                <a:spcPct val="100000"/>
              </a:lnSpc>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dk1"/>
        </a:solidFill>
        <a:effectLst/>
      </p:bgPr>
    </p:bg>
    <p:spTree>
      <p:nvGrpSpPr>
        <p:cNvPr id="1" name="Shape 278"/>
        <p:cNvGrpSpPr/>
        <p:nvPr/>
      </p:nvGrpSpPr>
      <p:grpSpPr>
        <a:xfrm>
          <a:off x="0" y="0"/>
          <a:ext cx="0" cy="0"/>
          <a:chOff x="0" y="0"/>
          <a:chExt cx="0" cy="0"/>
        </a:xfrm>
      </p:grpSpPr>
      <p:sp>
        <p:nvSpPr>
          <p:cNvPr id="279" name="Google Shape;279;p23"/>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0" name="Google Shape;280;p23"/>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1" name="Google Shape;281;p23"/>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2" name="Google Shape;282;p23"/>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3" name="Google Shape;283;p23"/>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4" name="Google Shape;284;p23"/>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5" name="Google Shape;285;p23"/>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6" name="Google Shape;286;p23"/>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7" name="Google Shape;287;p23"/>
          <p:cNvSpPr txBox="1">
            <a:spLocks noGrp="1"/>
          </p:cNvSpPr>
          <p:nvPr>
            <p:ph type="title"/>
          </p:nvPr>
        </p:nvSpPr>
        <p:spPr>
          <a:xfrm>
            <a:off x="713325" y="445025"/>
            <a:ext cx="77175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None/>
              <a:defRPr>
                <a:solidFill>
                  <a:schemeClr val="lt1"/>
                </a:solidFill>
              </a:defRPr>
            </a:lvl1pPr>
            <a:lvl2pPr lvl="1" algn="ctr" rtl="0">
              <a:spcBef>
                <a:spcPts val="0"/>
              </a:spcBef>
              <a:spcAft>
                <a:spcPts val="0"/>
              </a:spcAft>
              <a:buClr>
                <a:schemeClr val="dk2"/>
              </a:buClr>
              <a:buSzPts val="3500"/>
              <a:buNone/>
              <a:defRPr>
                <a:solidFill>
                  <a:schemeClr val="dk2"/>
                </a:solidFill>
              </a:defRPr>
            </a:lvl2pPr>
            <a:lvl3pPr lvl="2" algn="ctr" rtl="0">
              <a:spcBef>
                <a:spcPts val="0"/>
              </a:spcBef>
              <a:spcAft>
                <a:spcPts val="0"/>
              </a:spcAft>
              <a:buClr>
                <a:schemeClr val="dk2"/>
              </a:buClr>
              <a:buSzPts val="3500"/>
              <a:buNone/>
              <a:defRPr>
                <a:solidFill>
                  <a:schemeClr val="dk2"/>
                </a:solidFill>
              </a:defRPr>
            </a:lvl3pPr>
            <a:lvl4pPr lvl="3" algn="ctr" rtl="0">
              <a:spcBef>
                <a:spcPts val="0"/>
              </a:spcBef>
              <a:spcAft>
                <a:spcPts val="0"/>
              </a:spcAft>
              <a:buClr>
                <a:schemeClr val="dk2"/>
              </a:buClr>
              <a:buSzPts val="3500"/>
              <a:buNone/>
              <a:defRPr>
                <a:solidFill>
                  <a:schemeClr val="dk2"/>
                </a:solidFill>
              </a:defRPr>
            </a:lvl4pPr>
            <a:lvl5pPr lvl="4" algn="ctr" rtl="0">
              <a:spcBef>
                <a:spcPts val="0"/>
              </a:spcBef>
              <a:spcAft>
                <a:spcPts val="0"/>
              </a:spcAft>
              <a:buClr>
                <a:schemeClr val="dk2"/>
              </a:buClr>
              <a:buSzPts val="3500"/>
              <a:buNone/>
              <a:defRPr>
                <a:solidFill>
                  <a:schemeClr val="dk2"/>
                </a:solidFill>
              </a:defRPr>
            </a:lvl5pPr>
            <a:lvl6pPr lvl="5" algn="ctr" rtl="0">
              <a:spcBef>
                <a:spcPts val="0"/>
              </a:spcBef>
              <a:spcAft>
                <a:spcPts val="0"/>
              </a:spcAft>
              <a:buClr>
                <a:schemeClr val="dk2"/>
              </a:buClr>
              <a:buSzPts val="3500"/>
              <a:buNone/>
              <a:defRPr>
                <a:solidFill>
                  <a:schemeClr val="dk2"/>
                </a:solidFill>
              </a:defRPr>
            </a:lvl6pPr>
            <a:lvl7pPr lvl="6" algn="ctr" rtl="0">
              <a:spcBef>
                <a:spcPts val="0"/>
              </a:spcBef>
              <a:spcAft>
                <a:spcPts val="0"/>
              </a:spcAft>
              <a:buClr>
                <a:schemeClr val="dk2"/>
              </a:buClr>
              <a:buSzPts val="3500"/>
              <a:buNone/>
              <a:defRPr>
                <a:solidFill>
                  <a:schemeClr val="dk2"/>
                </a:solidFill>
              </a:defRPr>
            </a:lvl7pPr>
            <a:lvl8pPr lvl="7" algn="ctr" rtl="0">
              <a:spcBef>
                <a:spcPts val="0"/>
              </a:spcBef>
              <a:spcAft>
                <a:spcPts val="0"/>
              </a:spcAft>
              <a:buClr>
                <a:schemeClr val="dk2"/>
              </a:buClr>
              <a:buSzPts val="3500"/>
              <a:buNone/>
              <a:defRPr>
                <a:solidFill>
                  <a:schemeClr val="dk2"/>
                </a:solidFill>
              </a:defRPr>
            </a:lvl8pPr>
            <a:lvl9pPr lvl="8" algn="ctr" rtl="0">
              <a:spcBef>
                <a:spcPts val="0"/>
              </a:spcBef>
              <a:spcAft>
                <a:spcPts val="0"/>
              </a:spcAft>
              <a:buClr>
                <a:schemeClr val="dk2"/>
              </a:buClr>
              <a:buSzPts val="3500"/>
              <a:buNone/>
              <a:defRPr>
                <a:solidFill>
                  <a:schemeClr val="dk2"/>
                </a:solidFill>
              </a:defRPr>
            </a:lvl9pPr>
          </a:lstStyle>
          <a:p>
            <a:endParaRPr/>
          </a:p>
        </p:txBody>
      </p:sp>
      <p:sp>
        <p:nvSpPr>
          <p:cNvPr id="288" name="Google Shape;288;p23"/>
          <p:cNvSpPr txBox="1">
            <a:spLocks noGrp="1"/>
          </p:cNvSpPr>
          <p:nvPr>
            <p:ph type="subTitle" idx="1"/>
          </p:nvPr>
        </p:nvSpPr>
        <p:spPr>
          <a:xfrm>
            <a:off x="4571877" y="3495179"/>
            <a:ext cx="3858900" cy="1010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b="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89" name="Google Shape;289;p23"/>
          <p:cNvSpPr txBox="1">
            <a:spLocks noGrp="1"/>
          </p:cNvSpPr>
          <p:nvPr>
            <p:ph type="subTitle" idx="2"/>
          </p:nvPr>
        </p:nvSpPr>
        <p:spPr>
          <a:xfrm>
            <a:off x="713225" y="3495175"/>
            <a:ext cx="3858900" cy="1010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b="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90" name="Google Shape;290;p23"/>
          <p:cNvSpPr txBox="1">
            <a:spLocks noGrp="1"/>
          </p:cNvSpPr>
          <p:nvPr>
            <p:ph type="subTitle" idx="3"/>
          </p:nvPr>
        </p:nvSpPr>
        <p:spPr>
          <a:xfrm>
            <a:off x="713225" y="3019438"/>
            <a:ext cx="3858900" cy="546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000"/>
              <a:buFont typeface="Archivo Black"/>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2pPr>
            <a:lvl3pPr lvl="2"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3pPr>
            <a:lvl4pPr lvl="3"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4pPr>
            <a:lvl5pPr lvl="4"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5pPr>
            <a:lvl6pPr lvl="5"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6pPr>
            <a:lvl7pPr lvl="6"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7pPr>
            <a:lvl8pPr lvl="7"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8pPr>
            <a:lvl9pPr lvl="8"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9pPr>
          </a:lstStyle>
          <a:p>
            <a:endParaRPr/>
          </a:p>
        </p:txBody>
      </p:sp>
      <p:sp>
        <p:nvSpPr>
          <p:cNvPr id="291" name="Google Shape;291;p23"/>
          <p:cNvSpPr txBox="1">
            <a:spLocks noGrp="1"/>
          </p:cNvSpPr>
          <p:nvPr>
            <p:ph type="subTitle" idx="4"/>
          </p:nvPr>
        </p:nvSpPr>
        <p:spPr>
          <a:xfrm>
            <a:off x="4571875" y="3019438"/>
            <a:ext cx="3858900" cy="546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000"/>
              <a:buFont typeface="Archivo Black"/>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2pPr>
            <a:lvl3pPr lvl="2"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3pPr>
            <a:lvl4pPr lvl="3"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4pPr>
            <a:lvl5pPr lvl="4"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5pPr>
            <a:lvl6pPr lvl="5"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6pPr>
            <a:lvl7pPr lvl="6"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7pPr>
            <a:lvl8pPr lvl="7"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8pPr>
            <a:lvl9pPr lvl="8"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9pPr>
          </a:lstStyle>
          <a:p>
            <a:endParaRPr/>
          </a:p>
        </p:txBody>
      </p:sp>
      <p:grpSp>
        <p:nvGrpSpPr>
          <p:cNvPr id="292" name="Google Shape;292;p23"/>
          <p:cNvGrpSpPr/>
          <p:nvPr/>
        </p:nvGrpSpPr>
        <p:grpSpPr>
          <a:xfrm rot="10800000" flipH="1">
            <a:off x="7671162" y="3373928"/>
            <a:ext cx="1519127" cy="1769573"/>
            <a:chOff x="7619049" y="28"/>
            <a:chExt cx="1519127" cy="1769573"/>
          </a:xfrm>
        </p:grpSpPr>
        <p:sp>
          <p:nvSpPr>
            <p:cNvPr id="293" name="Google Shape;293;p23"/>
            <p:cNvSpPr/>
            <p:nvPr/>
          </p:nvSpPr>
          <p:spPr>
            <a:xfrm rot="-5400000">
              <a:off x="7744986" y="100551"/>
              <a:ext cx="1493710" cy="1292672"/>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rot="-5400000">
              <a:off x="7653403" y="112936"/>
              <a:ext cx="1597655" cy="1371839"/>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rot="-5400000">
              <a:off x="7493814" y="125266"/>
              <a:ext cx="1769570" cy="1519099"/>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bg>
      <p:bgPr>
        <a:solidFill>
          <a:schemeClr val="dk1"/>
        </a:solidFill>
        <a:effectLst/>
      </p:bgPr>
    </p:bg>
    <p:spTree>
      <p:nvGrpSpPr>
        <p:cNvPr id="1" name="Shape 296"/>
        <p:cNvGrpSpPr/>
        <p:nvPr/>
      </p:nvGrpSpPr>
      <p:grpSpPr>
        <a:xfrm>
          <a:off x="0" y="0"/>
          <a:ext cx="0" cy="0"/>
          <a:chOff x="0" y="0"/>
          <a:chExt cx="0" cy="0"/>
        </a:xfrm>
      </p:grpSpPr>
      <p:sp>
        <p:nvSpPr>
          <p:cNvPr id="297" name="Google Shape;297;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8" name="Google Shape;298;p24"/>
          <p:cNvSpPr txBox="1">
            <a:spLocks noGrp="1"/>
          </p:cNvSpPr>
          <p:nvPr>
            <p:ph type="subTitle" idx="1"/>
          </p:nvPr>
        </p:nvSpPr>
        <p:spPr>
          <a:xfrm>
            <a:off x="2328650" y="3085100"/>
            <a:ext cx="6102300" cy="1139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9" name="Google Shape;299;p24"/>
          <p:cNvSpPr txBox="1">
            <a:spLocks noGrp="1"/>
          </p:cNvSpPr>
          <p:nvPr>
            <p:ph type="subTitle" idx="2"/>
          </p:nvPr>
        </p:nvSpPr>
        <p:spPr>
          <a:xfrm>
            <a:off x="2328650" y="1538625"/>
            <a:ext cx="6102300" cy="1139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0" name="Google Shape;300;p24"/>
          <p:cNvSpPr/>
          <p:nvPr/>
        </p:nvSpPr>
        <p:spPr>
          <a:xfrm rot="5400000">
            <a:off x="-22345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24"/>
          <p:cNvGrpSpPr/>
          <p:nvPr/>
        </p:nvGrpSpPr>
        <p:grpSpPr>
          <a:xfrm>
            <a:off x="496250" y="-124"/>
            <a:ext cx="223775" cy="5143500"/>
            <a:chOff x="496238" y="-2922612"/>
            <a:chExt cx="223775" cy="9144000"/>
          </a:xfrm>
        </p:grpSpPr>
        <p:sp>
          <p:nvSpPr>
            <p:cNvPr id="302" name="Google Shape;302;p24"/>
            <p:cNvSpPr/>
            <p:nvPr/>
          </p:nvSpPr>
          <p:spPr>
            <a:xfrm rot="5400000">
              <a:off x="-3895787" y="1605588"/>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4"/>
            <p:cNvSpPr/>
            <p:nvPr/>
          </p:nvSpPr>
          <p:spPr>
            <a:xfrm rot="5400000">
              <a:off x="-4062712" y="1636338"/>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solidFill>
          <a:schemeClr val="dk1"/>
        </a:solidFill>
        <a:effectLst/>
      </p:bgPr>
    </p:bg>
    <p:spTree>
      <p:nvGrpSpPr>
        <p:cNvPr id="1" name="Shape 304"/>
        <p:cNvGrpSpPr/>
        <p:nvPr/>
      </p:nvGrpSpPr>
      <p:grpSpPr>
        <a:xfrm>
          <a:off x="0" y="0"/>
          <a:ext cx="0" cy="0"/>
          <a:chOff x="0" y="0"/>
          <a:chExt cx="0" cy="0"/>
        </a:xfrm>
      </p:grpSpPr>
      <p:sp>
        <p:nvSpPr>
          <p:cNvPr id="305" name="Google Shape;305;p25"/>
          <p:cNvSpPr txBox="1">
            <a:spLocks noGrp="1"/>
          </p:cNvSpPr>
          <p:nvPr>
            <p:ph type="title"/>
          </p:nvPr>
        </p:nvSpPr>
        <p:spPr>
          <a:xfrm>
            <a:off x="1486150" y="445025"/>
            <a:ext cx="6171900" cy="1221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306" name="Google Shape;306;p25"/>
          <p:cNvSpPr txBox="1">
            <a:spLocks noGrp="1"/>
          </p:cNvSpPr>
          <p:nvPr>
            <p:ph type="subTitle" idx="1"/>
          </p:nvPr>
        </p:nvSpPr>
        <p:spPr>
          <a:xfrm>
            <a:off x="907344" y="3575777"/>
            <a:ext cx="2388300" cy="869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07" name="Google Shape;307;p25"/>
          <p:cNvSpPr txBox="1">
            <a:spLocks noGrp="1"/>
          </p:cNvSpPr>
          <p:nvPr>
            <p:ph type="subTitle" idx="2"/>
          </p:nvPr>
        </p:nvSpPr>
        <p:spPr>
          <a:xfrm>
            <a:off x="3377854" y="3575777"/>
            <a:ext cx="2388300" cy="869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08" name="Google Shape;308;p25"/>
          <p:cNvSpPr txBox="1">
            <a:spLocks noGrp="1"/>
          </p:cNvSpPr>
          <p:nvPr>
            <p:ph type="subTitle" idx="3"/>
          </p:nvPr>
        </p:nvSpPr>
        <p:spPr>
          <a:xfrm>
            <a:off x="5848360" y="3575777"/>
            <a:ext cx="2388300" cy="869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09" name="Google Shape;309;p25"/>
          <p:cNvSpPr txBox="1">
            <a:spLocks noGrp="1"/>
          </p:cNvSpPr>
          <p:nvPr>
            <p:ph type="subTitle" idx="4"/>
          </p:nvPr>
        </p:nvSpPr>
        <p:spPr>
          <a:xfrm>
            <a:off x="907344" y="2909488"/>
            <a:ext cx="2388300" cy="565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10" name="Google Shape;310;p25"/>
          <p:cNvSpPr txBox="1">
            <a:spLocks noGrp="1"/>
          </p:cNvSpPr>
          <p:nvPr>
            <p:ph type="subTitle" idx="5"/>
          </p:nvPr>
        </p:nvSpPr>
        <p:spPr>
          <a:xfrm>
            <a:off x="3377854" y="2909488"/>
            <a:ext cx="2388300" cy="565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11" name="Google Shape;311;p25"/>
          <p:cNvSpPr txBox="1">
            <a:spLocks noGrp="1"/>
          </p:cNvSpPr>
          <p:nvPr>
            <p:ph type="subTitle" idx="6"/>
          </p:nvPr>
        </p:nvSpPr>
        <p:spPr>
          <a:xfrm>
            <a:off x="5848360" y="2909488"/>
            <a:ext cx="2388300" cy="565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12" name="Google Shape;312;p25"/>
          <p:cNvSpPr/>
          <p:nvPr/>
        </p:nvSpPr>
        <p:spPr>
          <a:xfrm rot="5400000">
            <a:off x="62094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5"/>
          <p:cNvSpPr/>
          <p:nvPr/>
        </p:nvSpPr>
        <p:spPr>
          <a:xfrm rot="5400000">
            <a:off x="6297250" y="2527824"/>
            <a:ext cx="51435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5"/>
          <p:cNvSpPr/>
          <p:nvPr/>
        </p:nvSpPr>
        <p:spPr>
          <a:xfrm rot="5400000">
            <a:off x="6130325" y="2558574"/>
            <a:ext cx="51435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5"/>
          <p:cNvSpPr/>
          <p:nvPr/>
        </p:nvSpPr>
        <p:spPr>
          <a:xfrm rot="5400000">
            <a:off x="-22345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25"/>
          <p:cNvGrpSpPr/>
          <p:nvPr/>
        </p:nvGrpSpPr>
        <p:grpSpPr>
          <a:xfrm>
            <a:off x="496250" y="-124"/>
            <a:ext cx="223775" cy="5143500"/>
            <a:chOff x="496238" y="-2922612"/>
            <a:chExt cx="223775" cy="9144000"/>
          </a:xfrm>
        </p:grpSpPr>
        <p:sp>
          <p:nvSpPr>
            <p:cNvPr id="317" name="Google Shape;317;p25"/>
            <p:cNvSpPr/>
            <p:nvPr/>
          </p:nvSpPr>
          <p:spPr>
            <a:xfrm rot="5400000">
              <a:off x="-3895787" y="1605588"/>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5"/>
            <p:cNvSpPr/>
            <p:nvPr/>
          </p:nvSpPr>
          <p:spPr>
            <a:xfrm rot="5400000">
              <a:off x="-4062712" y="1636338"/>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CUSTOM_5">
    <p:bg>
      <p:bgPr>
        <a:solidFill>
          <a:schemeClr val="dk1"/>
        </a:solidFill>
        <a:effectLst/>
      </p:bgPr>
    </p:bg>
    <p:spTree>
      <p:nvGrpSpPr>
        <p:cNvPr id="1" name="Shape 319"/>
        <p:cNvGrpSpPr/>
        <p:nvPr/>
      </p:nvGrpSpPr>
      <p:grpSpPr>
        <a:xfrm>
          <a:off x="0" y="0"/>
          <a:ext cx="0" cy="0"/>
          <a:chOff x="0" y="0"/>
          <a:chExt cx="0" cy="0"/>
        </a:xfrm>
      </p:grpSpPr>
      <p:sp>
        <p:nvSpPr>
          <p:cNvPr id="320" name="Google Shape;320;p26"/>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1" name="Google Shape;321;p26"/>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2" name="Google Shape;322;p26"/>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3" name="Google Shape;32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324" name="Google Shape;324;p26"/>
          <p:cNvSpPr txBox="1">
            <a:spLocks noGrp="1"/>
          </p:cNvSpPr>
          <p:nvPr>
            <p:ph type="subTitle" idx="1"/>
          </p:nvPr>
        </p:nvSpPr>
        <p:spPr>
          <a:xfrm>
            <a:off x="774599" y="1990100"/>
            <a:ext cx="2359500" cy="6654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25" name="Google Shape;325;p26"/>
          <p:cNvSpPr txBox="1">
            <a:spLocks noGrp="1"/>
          </p:cNvSpPr>
          <p:nvPr>
            <p:ph type="subTitle" idx="2"/>
          </p:nvPr>
        </p:nvSpPr>
        <p:spPr>
          <a:xfrm>
            <a:off x="6009901" y="1990100"/>
            <a:ext cx="2359500" cy="665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26" name="Google Shape;326;p26"/>
          <p:cNvSpPr txBox="1">
            <a:spLocks noGrp="1"/>
          </p:cNvSpPr>
          <p:nvPr>
            <p:ph type="subTitle" idx="3"/>
          </p:nvPr>
        </p:nvSpPr>
        <p:spPr>
          <a:xfrm>
            <a:off x="774599" y="3683200"/>
            <a:ext cx="2359500" cy="6654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27" name="Google Shape;327;p26"/>
          <p:cNvSpPr txBox="1">
            <a:spLocks noGrp="1"/>
          </p:cNvSpPr>
          <p:nvPr>
            <p:ph type="subTitle" idx="4"/>
          </p:nvPr>
        </p:nvSpPr>
        <p:spPr>
          <a:xfrm>
            <a:off x="6009901" y="3683200"/>
            <a:ext cx="2359500" cy="665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28" name="Google Shape;328;p26"/>
          <p:cNvSpPr txBox="1">
            <a:spLocks noGrp="1"/>
          </p:cNvSpPr>
          <p:nvPr>
            <p:ph type="subTitle" idx="5"/>
          </p:nvPr>
        </p:nvSpPr>
        <p:spPr>
          <a:xfrm>
            <a:off x="774601" y="1418200"/>
            <a:ext cx="2359500" cy="665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29" name="Google Shape;329;p26"/>
          <p:cNvSpPr txBox="1">
            <a:spLocks noGrp="1"/>
          </p:cNvSpPr>
          <p:nvPr>
            <p:ph type="subTitle" idx="6"/>
          </p:nvPr>
        </p:nvSpPr>
        <p:spPr>
          <a:xfrm>
            <a:off x="774601" y="3111375"/>
            <a:ext cx="2359500" cy="665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30" name="Google Shape;330;p26"/>
          <p:cNvSpPr txBox="1">
            <a:spLocks noGrp="1"/>
          </p:cNvSpPr>
          <p:nvPr>
            <p:ph type="subTitle" idx="7"/>
          </p:nvPr>
        </p:nvSpPr>
        <p:spPr>
          <a:xfrm>
            <a:off x="6009899" y="1418200"/>
            <a:ext cx="2359500" cy="66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31" name="Google Shape;331;p26"/>
          <p:cNvSpPr txBox="1">
            <a:spLocks noGrp="1"/>
          </p:cNvSpPr>
          <p:nvPr>
            <p:ph type="subTitle" idx="8"/>
          </p:nvPr>
        </p:nvSpPr>
        <p:spPr>
          <a:xfrm>
            <a:off x="6009899" y="3111375"/>
            <a:ext cx="2359500" cy="66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32" name="Google Shape;332;p26"/>
          <p:cNvSpPr/>
          <p:nvPr/>
        </p:nvSpPr>
        <p:spPr>
          <a:xfrm>
            <a:off x="-96356" y="4583575"/>
            <a:ext cx="93285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26"/>
          <p:cNvGrpSpPr/>
          <p:nvPr/>
        </p:nvGrpSpPr>
        <p:grpSpPr>
          <a:xfrm>
            <a:off x="-114650" y="4828538"/>
            <a:ext cx="9328709" cy="223775"/>
            <a:chOff x="-12" y="4568875"/>
            <a:chExt cx="9144000" cy="223775"/>
          </a:xfrm>
        </p:grpSpPr>
        <p:sp>
          <p:nvSpPr>
            <p:cNvPr id="334" name="Google Shape;334;p26"/>
            <p:cNvSpPr/>
            <p:nvPr/>
          </p:nvSpPr>
          <p:spPr>
            <a:xfrm>
              <a:off x="-12" y="4568875"/>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a:off x="-12" y="4766550"/>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ive columns ">
  <p:cSld name="CUSTOM_5_1">
    <p:bg>
      <p:bgPr>
        <a:solidFill>
          <a:schemeClr val="dk1"/>
        </a:solidFill>
        <a:effectLst/>
      </p:bgPr>
    </p:bg>
    <p:spTree>
      <p:nvGrpSpPr>
        <p:cNvPr id="1" name="Shape 336"/>
        <p:cNvGrpSpPr/>
        <p:nvPr/>
      </p:nvGrpSpPr>
      <p:grpSpPr>
        <a:xfrm>
          <a:off x="0" y="0"/>
          <a:ext cx="0" cy="0"/>
          <a:chOff x="0" y="0"/>
          <a:chExt cx="0" cy="0"/>
        </a:xfrm>
      </p:grpSpPr>
      <p:sp>
        <p:nvSpPr>
          <p:cNvPr id="337" name="Google Shape;337;p27"/>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8" name="Google Shape;338;p27"/>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9" name="Google Shape;339;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340" name="Google Shape;340;p27"/>
          <p:cNvSpPr txBox="1">
            <a:spLocks noGrp="1"/>
          </p:cNvSpPr>
          <p:nvPr>
            <p:ph type="subTitle" idx="1"/>
          </p:nvPr>
        </p:nvSpPr>
        <p:spPr>
          <a:xfrm>
            <a:off x="2060238" y="2222950"/>
            <a:ext cx="2329500" cy="486300"/>
          </a:xfrm>
          <a:prstGeom prst="rect">
            <a:avLst/>
          </a:prstGeom>
        </p:spPr>
        <p:txBody>
          <a:bodyPr spcFirstLastPara="1" wrap="square" lIns="91425" tIns="0" rIns="91425" bIns="0" anchor="t" anchorCtr="0">
            <a:noAutofit/>
          </a:bodyPr>
          <a:lstStyle>
            <a:lvl1pPr lvl="0" algn="ctr" rtl="0">
              <a:lnSpc>
                <a:spcPct val="115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41" name="Google Shape;341;p27"/>
          <p:cNvSpPr txBox="1">
            <a:spLocks noGrp="1"/>
          </p:cNvSpPr>
          <p:nvPr>
            <p:ph type="subTitle" idx="2"/>
          </p:nvPr>
        </p:nvSpPr>
        <p:spPr>
          <a:xfrm>
            <a:off x="2060238" y="1803400"/>
            <a:ext cx="2329500" cy="3651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2pPr>
            <a:lvl3pPr lvl="2"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3pPr>
            <a:lvl4pPr lvl="3"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4pPr>
            <a:lvl5pPr lvl="4"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5pPr>
            <a:lvl6pPr lvl="5"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6pPr>
            <a:lvl7pPr lvl="6"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7pPr>
            <a:lvl8pPr lvl="7"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8pPr>
            <a:lvl9pPr lvl="8"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9pPr>
          </a:lstStyle>
          <a:p>
            <a:endParaRPr/>
          </a:p>
        </p:txBody>
      </p:sp>
      <p:sp>
        <p:nvSpPr>
          <p:cNvPr id="342" name="Google Shape;342;p27"/>
          <p:cNvSpPr txBox="1">
            <a:spLocks noGrp="1"/>
          </p:cNvSpPr>
          <p:nvPr>
            <p:ph type="subTitle" idx="3"/>
          </p:nvPr>
        </p:nvSpPr>
        <p:spPr>
          <a:xfrm>
            <a:off x="713225" y="3853150"/>
            <a:ext cx="2329500" cy="486300"/>
          </a:xfrm>
          <a:prstGeom prst="rect">
            <a:avLst/>
          </a:prstGeom>
        </p:spPr>
        <p:txBody>
          <a:bodyPr spcFirstLastPara="1" wrap="square" lIns="91425" tIns="0" rIns="91425" bIns="0" anchor="t" anchorCtr="0">
            <a:noAutofit/>
          </a:bodyPr>
          <a:lstStyle>
            <a:lvl1pPr lvl="0" algn="ctr" rtl="0">
              <a:lnSpc>
                <a:spcPct val="115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43" name="Google Shape;343;p27"/>
          <p:cNvSpPr txBox="1">
            <a:spLocks noGrp="1"/>
          </p:cNvSpPr>
          <p:nvPr>
            <p:ph type="subTitle" idx="4"/>
          </p:nvPr>
        </p:nvSpPr>
        <p:spPr>
          <a:xfrm>
            <a:off x="713225" y="3433600"/>
            <a:ext cx="2329500" cy="3651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2pPr>
            <a:lvl3pPr lvl="2"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3pPr>
            <a:lvl4pPr lvl="3"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4pPr>
            <a:lvl5pPr lvl="4"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5pPr>
            <a:lvl6pPr lvl="5"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6pPr>
            <a:lvl7pPr lvl="6"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7pPr>
            <a:lvl8pPr lvl="7"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8pPr>
            <a:lvl9pPr lvl="8"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9pPr>
          </a:lstStyle>
          <a:p>
            <a:endParaRPr/>
          </a:p>
        </p:txBody>
      </p:sp>
      <p:sp>
        <p:nvSpPr>
          <p:cNvPr id="344" name="Google Shape;344;p27"/>
          <p:cNvSpPr txBox="1">
            <a:spLocks noGrp="1"/>
          </p:cNvSpPr>
          <p:nvPr>
            <p:ph type="subTitle" idx="5"/>
          </p:nvPr>
        </p:nvSpPr>
        <p:spPr>
          <a:xfrm>
            <a:off x="6101275" y="3853150"/>
            <a:ext cx="2329500" cy="486300"/>
          </a:xfrm>
          <a:prstGeom prst="rect">
            <a:avLst/>
          </a:prstGeom>
        </p:spPr>
        <p:txBody>
          <a:bodyPr spcFirstLastPara="1" wrap="square" lIns="91425" tIns="0" rIns="91425" bIns="0" anchor="t" anchorCtr="0">
            <a:noAutofit/>
          </a:bodyPr>
          <a:lstStyle>
            <a:lvl1pPr lvl="0" algn="ctr" rtl="0">
              <a:lnSpc>
                <a:spcPct val="115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45" name="Google Shape;345;p27"/>
          <p:cNvSpPr txBox="1">
            <a:spLocks noGrp="1"/>
          </p:cNvSpPr>
          <p:nvPr>
            <p:ph type="subTitle" idx="6"/>
          </p:nvPr>
        </p:nvSpPr>
        <p:spPr>
          <a:xfrm>
            <a:off x="6101275" y="3433600"/>
            <a:ext cx="2329500" cy="3651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2pPr>
            <a:lvl3pPr lvl="2"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3pPr>
            <a:lvl4pPr lvl="3"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4pPr>
            <a:lvl5pPr lvl="4"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5pPr>
            <a:lvl6pPr lvl="5"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6pPr>
            <a:lvl7pPr lvl="6"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7pPr>
            <a:lvl8pPr lvl="7"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8pPr>
            <a:lvl9pPr lvl="8"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9pPr>
          </a:lstStyle>
          <a:p>
            <a:endParaRPr/>
          </a:p>
        </p:txBody>
      </p:sp>
      <p:sp>
        <p:nvSpPr>
          <p:cNvPr id="346" name="Google Shape;346;p27"/>
          <p:cNvSpPr txBox="1">
            <a:spLocks noGrp="1"/>
          </p:cNvSpPr>
          <p:nvPr>
            <p:ph type="subTitle" idx="7"/>
          </p:nvPr>
        </p:nvSpPr>
        <p:spPr>
          <a:xfrm>
            <a:off x="4754263" y="2222950"/>
            <a:ext cx="2329500" cy="486300"/>
          </a:xfrm>
          <a:prstGeom prst="rect">
            <a:avLst/>
          </a:prstGeom>
        </p:spPr>
        <p:txBody>
          <a:bodyPr spcFirstLastPara="1" wrap="square" lIns="91425" tIns="0" rIns="91425" bIns="0" anchor="t" anchorCtr="0">
            <a:noAutofit/>
          </a:bodyPr>
          <a:lstStyle>
            <a:lvl1pPr lvl="0" algn="ctr" rtl="0">
              <a:lnSpc>
                <a:spcPct val="115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47" name="Google Shape;347;p27"/>
          <p:cNvSpPr txBox="1">
            <a:spLocks noGrp="1"/>
          </p:cNvSpPr>
          <p:nvPr>
            <p:ph type="subTitle" idx="8"/>
          </p:nvPr>
        </p:nvSpPr>
        <p:spPr>
          <a:xfrm>
            <a:off x="4754263" y="1803400"/>
            <a:ext cx="2329500" cy="3651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2pPr>
            <a:lvl3pPr lvl="2"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3pPr>
            <a:lvl4pPr lvl="3"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4pPr>
            <a:lvl5pPr lvl="4"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5pPr>
            <a:lvl6pPr lvl="5"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6pPr>
            <a:lvl7pPr lvl="6"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7pPr>
            <a:lvl8pPr lvl="7"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8pPr>
            <a:lvl9pPr lvl="8"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9pPr>
          </a:lstStyle>
          <a:p>
            <a:endParaRPr/>
          </a:p>
        </p:txBody>
      </p:sp>
      <p:sp>
        <p:nvSpPr>
          <p:cNvPr id="348" name="Google Shape;348;p27"/>
          <p:cNvSpPr txBox="1">
            <a:spLocks noGrp="1"/>
          </p:cNvSpPr>
          <p:nvPr>
            <p:ph type="subTitle" idx="9"/>
          </p:nvPr>
        </p:nvSpPr>
        <p:spPr>
          <a:xfrm>
            <a:off x="3407250" y="3853150"/>
            <a:ext cx="2329500" cy="486300"/>
          </a:xfrm>
          <a:prstGeom prst="rect">
            <a:avLst/>
          </a:prstGeom>
        </p:spPr>
        <p:txBody>
          <a:bodyPr spcFirstLastPara="1" wrap="square" lIns="91425" tIns="0" rIns="91425" bIns="0" anchor="t" anchorCtr="0">
            <a:noAutofit/>
          </a:bodyPr>
          <a:lstStyle>
            <a:lvl1pPr lvl="0" algn="ctr" rtl="0">
              <a:lnSpc>
                <a:spcPct val="115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49" name="Google Shape;349;p27"/>
          <p:cNvSpPr txBox="1">
            <a:spLocks noGrp="1"/>
          </p:cNvSpPr>
          <p:nvPr>
            <p:ph type="subTitle" idx="13"/>
          </p:nvPr>
        </p:nvSpPr>
        <p:spPr>
          <a:xfrm>
            <a:off x="3407250" y="3433600"/>
            <a:ext cx="2329500" cy="3651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2pPr>
            <a:lvl3pPr lvl="2"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3pPr>
            <a:lvl4pPr lvl="3"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4pPr>
            <a:lvl5pPr lvl="4"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5pPr>
            <a:lvl6pPr lvl="5"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6pPr>
            <a:lvl7pPr lvl="6"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7pPr>
            <a:lvl8pPr lvl="7"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8pPr>
            <a:lvl9pPr lvl="8"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9pPr>
          </a:lstStyle>
          <a:p>
            <a:endParaRPr/>
          </a:p>
        </p:txBody>
      </p:sp>
      <p:sp>
        <p:nvSpPr>
          <p:cNvPr id="350" name="Google Shape;350;p27"/>
          <p:cNvSpPr/>
          <p:nvPr/>
        </p:nvSpPr>
        <p:spPr>
          <a:xfrm>
            <a:off x="-96356" y="4583575"/>
            <a:ext cx="93285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27"/>
          <p:cNvGrpSpPr/>
          <p:nvPr/>
        </p:nvGrpSpPr>
        <p:grpSpPr>
          <a:xfrm>
            <a:off x="-114650" y="4828538"/>
            <a:ext cx="9328709" cy="223775"/>
            <a:chOff x="-12" y="4568875"/>
            <a:chExt cx="9144000" cy="223775"/>
          </a:xfrm>
        </p:grpSpPr>
        <p:sp>
          <p:nvSpPr>
            <p:cNvPr id="352" name="Google Shape;352;p27"/>
            <p:cNvSpPr/>
            <p:nvPr/>
          </p:nvSpPr>
          <p:spPr>
            <a:xfrm>
              <a:off x="-12" y="4568875"/>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p:nvPr/>
          </p:nvSpPr>
          <p:spPr>
            <a:xfrm>
              <a:off x="-12" y="4766550"/>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0" y="0"/>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txBox="1">
            <a:spLocks noGrp="1"/>
          </p:cNvSpPr>
          <p:nvPr>
            <p:ph type="title"/>
          </p:nvPr>
        </p:nvSpPr>
        <p:spPr>
          <a:xfrm>
            <a:off x="1038300" y="2349425"/>
            <a:ext cx="7067400" cy="14463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48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2" name="Google Shape;32;p3"/>
          <p:cNvSpPr txBox="1">
            <a:spLocks noGrp="1"/>
          </p:cNvSpPr>
          <p:nvPr>
            <p:ph type="title" idx="2" hasCustomPrompt="1"/>
          </p:nvPr>
        </p:nvSpPr>
        <p:spPr>
          <a:xfrm>
            <a:off x="958500" y="1184400"/>
            <a:ext cx="1262100" cy="759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b="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 name="Google Shape;33;p3"/>
          <p:cNvSpPr txBox="1">
            <a:spLocks noGrp="1"/>
          </p:cNvSpPr>
          <p:nvPr>
            <p:ph type="subTitle" idx="1"/>
          </p:nvPr>
        </p:nvSpPr>
        <p:spPr>
          <a:xfrm>
            <a:off x="1038300" y="3961875"/>
            <a:ext cx="7067400" cy="387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 name="Google Shape;34;p3"/>
          <p:cNvSpPr/>
          <p:nvPr/>
        </p:nvSpPr>
        <p:spPr>
          <a:xfrm>
            <a:off x="0" y="318300"/>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0" y="515975"/>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899969" flipH="1">
            <a:off x="6296801" y="2919287"/>
            <a:ext cx="5271366" cy="2289253"/>
          </a:xfrm>
          <a:custGeom>
            <a:avLst/>
            <a:gdLst/>
            <a:ahLst/>
            <a:cxnLst/>
            <a:rect l="l" t="t" r="r" b="b"/>
            <a:pathLst>
              <a:path w="40801" h="17719" extrusionOk="0">
                <a:moveTo>
                  <a:pt x="10802" y="0"/>
                </a:moveTo>
                <a:lnTo>
                  <a:pt x="0" y="17718"/>
                </a:lnTo>
                <a:lnTo>
                  <a:pt x="40801" y="17718"/>
                </a:lnTo>
                <a:lnTo>
                  <a:pt x="40801" y="10912"/>
                </a:lnTo>
                <a:lnTo>
                  <a:pt x="10802" y="0"/>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7">
    <p:bg>
      <p:bgPr>
        <a:solidFill>
          <a:schemeClr val="dk1"/>
        </a:solidFill>
        <a:effectLst/>
      </p:bgPr>
    </p:bg>
    <p:spTree>
      <p:nvGrpSpPr>
        <p:cNvPr id="1" name="Shape 354"/>
        <p:cNvGrpSpPr/>
        <p:nvPr/>
      </p:nvGrpSpPr>
      <p:grpSpPr>
        <a:xfrm>
          <a:off x="0" y="0"/>
          <a:ext cx="0" cy="0"/>
          <a:chOff x="0" y="0"/>
          <a:chExt cx="0" cy="0"/>
        </a:xfrm>
      </p:grpSpPr>
      <p:sp>
        <p:nvSpPr>
          <p:cNvPr id="355" name="Google Shape;355;p28"/>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56" name="Google Shape;356;p28"/>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57" name="Google Shape;357;p28"/>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58" name="Google Shape;358;p28"/>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59" name="Google Shape;359;p28"/>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60" name="Google Shape;360;p28"/>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61" name="Google Shape;361;p28"/>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62" name="Google Shape;362;p28"/>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63" name="Google Shape;36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364" name="Google Shape;364;p28"/>
          <p:cNvSpPr txBox="1">
            <a:spLocks noGrp="1"/>
          </p:cNvSpPr>
          <p:nvPr>
            <p:ph type="subTitle" idx="1"/>
          </p:nvPr>
        </p:nvSpPr>
        <p:spPr>
          <a:xfrm>
            <a:off x="5931250" y="2241698"/>
            <a:ext cx="24573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65" name="Google Shape;365;p28"/>
          <p:cNvSpPr txBox="1">
            <a:spLocks noGrp="1"/>
          </p:cNvSpPr>
          <p:nvPr>
            <p:ph type="subTitle" idx="2"/>
          </p:nvPr>
        </p:nvSpPr>
        <p:spPr>
          <a:xfrm>
            <a:off x="5931250" y="3996175"/>
            <a:ext cx="24573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66" name="Google Shape;366;p28"/>
          <p:cNvSpPr txBox="1">
            <a:spLocks noGrp="1"/>
          </p:cNvSpPr>
          <p:nvPr>
            <p:ph type="subTitle" idx="3"/>
          </p:nvPr>
        </p:nvSpPr>
        <p:spPr>
          <a:xfrm>
            <a:off x="5931250" y="1953700"/>
            <a:ext cx="2457300" cy="377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67" name="Google Shape;367;p28"/>
          <p:cNvSpPr txBox="1">
            <a:spLocks noGrp="1"/>
          </p:cNvSpPr>
          <p:nvPr>
            <p:ph type="subTitle" idx="4"/>
          </p:nvPr>
        </p:nvSpPr>
        <p:spPr>
          <a:xfrm>
            <a:off x="5931250" y="3708175"/>
            <a:ext cx="2457300" cy="377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68" name="Google Shape;368;p28"/>
          <p:cNvSpPr txBox="1">
            <a:spLocks noGrp="1"/>
          </p:cNvSpPr>
          <p:nvPr>
            <p:ph type="subTitle" idx="5"/>
          </p:nvPr>
        </p:nvSpPr>
        <p:spPr>
          <a:xfrm>
            <a:off x="3343350" y="2241699"/>
            <a:ext cx="24573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69" name="Google Shape;369;p28"/>
          <p:cNvSpPr txBox="1">
            <a:spLocks noGrp="1"/>
          </p:cNvSpPr>
          <p:nvPr>
            <p:ph type="subTitle" idx="6"/>
          </p:nvPr>
        </p:nvSpPr>
        <p:spPr>
          <a:xfrm>
            <a:off x="3343350" y="3996175"/>
            <a:ext cx="24573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70" name="Google Shape;370;p28"/>
          <p:cNvSpPr txBox="1">
            <a:spLocks noGrp="1"/>
          </p:cNvSpPr>
          <p:nvPr>
            <p:ph type="subTitle" idx="7"/>
          </p:nvPr>
        </p:nvSpPr>
        <p:spPr>
          <a:xfrm>
            <a:off x="3343350" y="1953700"/>
            <a:ext cx="2457300" cy="377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71" name="Google Shape;371;p28"/>
          <p:cNvSpPr txBox="1">
            <a:spLocks noGrp="1"/>
          </p:cNvSpPr>
          <p:nvPr>
            <p:ph type="subTitle" idx="8"/>
          </p:nvPr>
        </p:nvSpPr>
        <p:spPr>
          <a:xfrm>
            <a:off x="3343350" y="3708175"/>
            <a:ext cx="2457300" cy="377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72" name="Google Shape;372;p28"/>
          <p:cNvSpPr txBox="1">
            <a:spLocks noGrp="1"/>
          </p:cNvSpPr>
          <p:nvPr>
            <p:ph type="subTitle" idx="9"/>
          </p:nvPr>
        </p:nvSpPr>
        <p:spPr>
          <a:xfrm>
            <a:off x="755450" y="2241698"/>
            <a:ext cx="24573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73" name="Google Shape;373;p28"/>
          <p:cNvSpPr txBox="1">
            <a:spLocks noGrp="1"/>
          </p:cNvSpPr>
          <p:nvPr>
            <p:ph type="subTitle" idx="13"/>
          </p:nvPr>
        </p:nvSpPr>
        <p:spPr>
          <a:xfrm>
            <a:off x="755450" y="3996175"/>
            <a:ext cx="24573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74" name="Google Shape;374;p28"/>
          <p:cNvSpPr txBox="1">
            <a:spLocks noGrp="1"/>
          </p:cNvSpPr>
          <p:nvPr>
            <p:ph type="subTitle" idx="14"/>
          </p:nvPr>
        </p:nvSpPr>
        <p:spPr>
          <a:xfrm>
            <a:off x="755450" y="1953700"/>
            <a:ext cx="2457300" cy="377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75" name="Google Shape;375;p28"/>
          <p:cNvSpPr txBox="1">
            <a:spLocks noGrp="1"/>
          </p:cNvSpPr>
          <p:nvPr>
            <p:ph type="subTitle" idx="15"/>
          </p:nvPr>
        </p:nvSpPr>
        <p:spPr>
          <a:xfrm>
            <a:off x="755450" y="3708175"/>
            <a:ext cx="2457300" cy="377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grpSp>
        <p:nvGrpSpPr>
          <p:cNvPr id="376" name="Google Shape;376;p28"/>
          <p:cNvGrpSpPr/>
          <p:nvPr/>
        </p:nvGrpSpPr>
        <p:grpSpPr>
          <a:xfrm flipH="1">
            <a:off x="-1" y="28"/>
            <a:ext cx="1519127" cy="1769573"/>
            <a:chOff x="7619049" y="28"/>
            <a:chExt cx="1519127" cy="1769573"/>
          </a:xfrm>
        </p:grpSpPr>
        <p:sp>
          <p:nvSpPr>
            <p:cNvPr id="377" name="Google Shape;377;p28"/>
            <p:cNvSpPr/>
            <p:nvPr/>
          </p:nvSpPr>
          <p:spPr>
            <a:xfrm rot="-5400000">
              <a:off x="7744986" y="100551"/>
              <a:ext cx="1493710" cy="1292672"/>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p:nvPr/>
          </p:nvSpPr>
          <p:spPr>
            <a:xfrm rot="-5400000">
              <a:off x="7653403" y="112936"/>
              <a:ext cx="1597655" cy="1371839"/>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rot="-5400000">
              <a:off x="7493814" y="125266"/>
              <a:ext cx="1769570" cy="1519099"/>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38"/>
        <p:cNvGrpSpPr/>
        <p:nvPr/>
      </p:nvGrpSpPr>
      <p:grpSpPr>
        <a:xfrm>
          <a:off x="0" y="0"/>
          <a:ext cx="0" cy="0"/>
          <a:chOff x="0" y="0"/>
          <a:chExt cx="0" cy="0"/>
        </a:xfrm>
      </p:grpSpPr>
      <p:sp>
        <p:nvSpPr>
          <p:cNvPr id="439" name="Google Shape;439;p32"/>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0" y="-125"/>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rot="5400000">
            <a:off x="62094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rot="-5400000">
            <a:off x="7350201" y="129418"/>
            <a:ext cx="1923231" cy="1664384"/>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rot="5400000">
            <a:off x="6297250" y="2527824"/>
            <a:ext cx="51435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rot="5400000">
            <a:off x="6130325" y="2558574"/>
            <a:ext cx="51435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rot="5400000">
            <a:off x="-22345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32"/>
          <p:cNvGrpSpPr/>
          <p:nvPr/>
        </p:nvGrpSpPr>
        <p:grpSpPr>
          <a:xfrm>
            <a:off x="496250" y="-124"/>
            <a:ext cx="223775" cy="5143500"/>
            <a:chOff x="496238" y="-2922612"/>
            <a:chExt cx="223775" cy="9144000"/>
          </a:xfrm>
        </p:grpSpPr>
        <p:sp>
          <p:nvSpPr>
            <p:cNvPr id="449" name="Google Shape;449;p32"/>
            <p:cNvSpPr/>
            <p:nvPr/>
          </p:nvSpPr>
          <p:spPr>
            <a:xfrm rot="5400000">
              <a:off x="-3895787" y="1605588"/>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rot="5400000">
              <a:off x="-4062712" y="1636338"/>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1"/>
        </a:solidFill>
        <a:effectLst/>
      </p:bgPr>
    </p:bg>
    <p:spTree>
      <p:nvGrpSpPr>
        <p:cNvPr id="1" name="Shape 451"/>
        <p:cNvGrpSpPr/>
        <p:nvPr/>
      </p:nvGrpSpPr>
      <p:grpSpPr>
        <a:xfrm>
          <a:off x="0" y="0"/>
          <a:ext cx="0" cy="0"/>
          <a:chOff x="0" y="0"/>
          <a:chExt cx="0" cy="0"/>
        </a:xfrm>
      </p:grpSpPr>
      <p:sp>
        <p:nvSpPr>
          <p:cNvPr id="452" name="Google Shape;452;p33"/>
          <p:cNvSpPr/>
          <p:nvPr/>
        </p:nvSpPr>
        <p:spPr>
          <a:xfrm>
            <a:off x="-4350" y="4571988"/>
            <a:ext cx="91527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33"/>
          <p:cNvGrpSpPr/>
          <p:nvPr/>
        </p:nvGrpSpPr>
        <p:grpSpPr>
          <a:xfrm>
            <a:off x="-12" y="4828513"/>
            <a:ext cx="9144000" cy="223775"/>
            <a:chOff x="-12" y="4568875"/>
            <a:chExt cx="9144000" cy="223775"/>
          </a:xfrm>
        </p:grpSpPr>
        <p:sp>
          <p:nvSpPr>
            <p:cNvPr id="454" name="Google Shape;454;p33"/>
            <p:cNvSpPr/>
            <p:nvPr/>
          </p:nvSpPr>
          <p:spPr>
            <a:xfrm>
              <a:off x="-12" y="4568875"/>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12" y="4766550"/>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0" y="0"/>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ctrTitle"/>
          </p:nvPr>
        </p:nvSpPr>
        <p:spPr>
          <a:xfrm>
            <a:off x="1908750" y="1589550"/>
            <a:ext cx="5326500" cy="2162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800">
                <a:solidFill>
                  <a:schemeClr val="dk1"/>
                </a:solidFill>
                <a:latin typeface="Baskervville"/>
                <a:ea typeface="Baskervville"/>
                <a:cs typeface="Baskervville"/>
                <a:sym typeface="Baskervvill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9" name="Google Shape;19;p2"/>
          <p:cNvSpPr txBox="1">
            <a:spLocks noGrp="1"/>
          </p:cNvSpPr>
          <p:nvPr>
            <p:ph type="subTitle" idx="1"/>
          </p:nvPr>
        </p:nvSpPr>
        <p:spPr>
          <a:xfrm>
            <a:off x="3326250" y="3914575"/>
            <a:ext cx="2491500" cy="6543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Font typeface="Actor"/>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0" name="Google Shape;20;p2"/>
          <p:cNvSpPr/>
          <p:nvPr/>
        </p:nvSpPr>
        <p:spPr>
          <a:xfrm>
            <a:off x="5256871" y="3673525"/>
            <a:ext cx="4592051" cy="2162117"/>
          </a:xfrm>
          <a:custGeom>
            <a:avLst/>
            <a:gdLst/>
            <a:ahLst/>
            <a:cxnLst/>
            <a:rect l="l" t="t" r="r" b="b"/>
            <a:pathLst>
              <a:path w="40801" h="17719" extrusionOk="0">
                <a:moveTo>
                  <a:pt x="10802" y="0"/>
                </a:moveTo>
                <a:lnTo>
                  <a:pt x="0" y="17718"/>
                </a:lnTo>
                <a:lnTo>
                  <a:pt x="40801" y="17718"/>
                </a:lnTo>
                <a:lnTo>
                  <a:pt x="40801" y="10912"/>
                </a:lnTo>
                <a:lnTo>
                  <a:pt x="10802" y="0"/>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5" y="-10"/>
            <a:ext cx="2225919" cy="1910884"/>
            <a:chOff x="5" y="-10"/>
            <a:chExt cx="2225919" cy="1910884"/>
          </a:xfrm>
        </p:grpSpPr>
        <p:sp>
          <p:nvSpPr>
            <p:cNvPr id="22" name="Google Shape;22;p2"/>
            <p:cNvSpPr/>
            <p:nvPr/>
          </p:nvSpPr>
          <p:spPr>
            <a:xfrm rot="10800000">
              <a:off x="12" y="-10"/>
              <a:ext cx="1878917" cy="1626035"/>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5" y="21"/>
              <a:ext cx="2009668" cy="1725618"/>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5" y="19"/>
              <a:ext cx="2225919" cy="1910855"/>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7265075" y="3517476"/>
            <a:ext cx="1878917" cy="1626035"/>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6918080" y="3232628"/>
            <a:ext cx="2225919" cy="1910855"/>
            <a:chOff x="6918080" y="3232628"/>
            <a:chExt cx="2225919" cy="1910855"/>
          </a:xfrm>
        </p:grpSpPr>
        <p:sp>
          <p:nvSpPr>
            <p:cNvPr id="27" name="Google Shape;27;p2"/>
            <p:cNvSpPr/>
            <p:nvPr/>
          </p:nvSpPr>
          <p:spPr>
            <a:xfrm>
              <a:off x="7134331" y="3417862"/>
              <a:ext cx="2009668" cy="1725618"/>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918080" y="3232628"/>
              <a:ext cx="2225919" cy="1910855"/>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25677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
        <p:cNvGrpSpPr/>
        <p:nvPr/>
      </p:nvGrpSpPr>
      <p:grpSpPr>
        <a:xfrm>
          <a:off x="0" y="0"/>
          <a:ext cx="0" cy="0"/>
          <a:chOff x="0" y="0"/>
          <a:chExt cx="0" cy="0"/>
        </a:xfrm>
      </p:grpSpPr>
      <p:sp>
        <p:nvSpPr>
          <p:cNvPr id="30" name="Google Shape;30;p3"/>
          <p:cNvSpPr/>
          <p:nvPr/>
        </p:nvSpPr>
        <p:spPr>
          <a:xfrm>
            <a:off x="0" y="0"/>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txBox="1">
            <a:spLocks noGrp="1"/>
          </p:cNvSpPr>
          <p:nvPr>
            <p:ph type="title"/>
          </p:nvPr>
        </p:nvSpPr>
        <p:spPr>
          <a:xfrm>
            <a:off x="1038300" y="2349425"/>
            <a:ext cx="7067400" cy="14463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48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2" name="Google Shape;32;p3"/>
          <p:cNvSpPr txBox="1">
            <a:spLocks noGrp="1"/>
          </p:cNvSpPr>
          <p:nvPr>
            <p:ph type="title" idx="2" hasCustomPrompt="1"/>
          </p:nvPr>
        </p:nvSpPr>
        <p:spPr>
          <a:xfrm>
            <a:off x="958500" y="1184400"/>
            <a:ext cx="1262100" cy="759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6000" b="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 name="Google Shape;33;p3"/>
          <p:cNvSpPr txBox="1">
            <a:spLocks noGrp="1"/>
          </p:cNvSpPr>
          <p:nvPr>
            <p:ph type="subTitle" idx="1"/>
          </p:nvPr>
        </p:nvSpPr>
        <p:spPr>
          <a:xfrm>
            <a:off x="1038300" y="3961875"/>
            <a:ext cx="7067400" cy="387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 name="Google Shape;34;p3"/>
          <p:cNvSpPr/>
          <p:nvPr/>
        </p:nvSpPr>
        <p:spPr>
          <a:xfrm>
            <a:off x="0" y="318300"/>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0" y="515975"/>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899969" flipH="1">
            <a:off x="6296801" y="2919287"/>
            <a:ext cx="5271366" cy="2289253"/>
          </a:xfrm>
          <a:custGeom>
            <a:avLst/>
            <a:gdLst/>
            <a:ahLst/>
            <a:cxnLst/>
            <a:rect l="l" t="t" r="r" b="b"/>
            <a:pathLst>
              <a:path w="40801" h="17719" extrusionOk="0">
                <a:moveTo>
                  <a:pt x="10802" y="0"/>
                </a:moveTo>
                <a:lnTo>
                  <a:pt x="0" y="17718"/>
                </a:lnTo>
                <a:lnTo>
                  <a:pt x="40801" y="17718"/>
                </a:lnTo>
                <a:lnTo>
                  <a:pt x="40801" y="10912"/>
                </a:lnTo>
                <a:lnTo>
                  <a:pt x="10802" y="0"/>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209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1"/>
        </a:solidFill>
        <a:effectLst/>
      </p:bgPr>
    </p:bg>
    <p:spTree>
      <p:nvGrpSpPr>
        <p:cNvPr id="1" name="Shape 37"/>
        <p:cNvGrpSpPr/>
        <p:nvPr/>
      </p:nvGrpSpPr>
      <p:grpSpPr>
        <a:xfrm>
          <a:off x="0" y="0"/>
          <a:ext cx="0" cy="0"/>
          <a:chOff x="0" y="0"/>
          <a:chExt cx="0" cy="0"/>
        </a:xfrm>
      </p:grpSpPr>
      <p:sp>
        <p:nvSpPr>
          <p:cNvPr id="38" name="Google Shape;38;p4"/>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47" name="Google Shape;47;p4"/>
          <p:cNvSpPr txBox="1">
            <a:spLocks noGrp="1"/>
          </p:cNvSpPr>
          <p:nvPr>
            <p:ph type="body" idx="1"/>
          </p:nvPr>
        </p:nvSpPr>
        <p:spPr>
          <a:xfrm>
            <a:off x="726600" y="1017725"/>
            <a:ext cx="7704000" cy="35511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1"/>
              </a:buClr>
              <a:buSzPts val="1400"/>
              <a:buChar char="■"/>
              <a:defRPr>
                <a:solidFill>
                  <a:schemeClr val="lt1"/>
                </a:solidFill>
              </a:defRPr>
            </a:lvl1pPr>
            <a:lvl2pPr marL="914400" lvl="1" indent="-317500" rtl="0">
              <a:lnSpc>
                <a:spcPct val="100000"/>
              </a:lnSpc>
              <a:spcBef>
                <a:spcPts val="0"/>
              </a:spcBef>
              <a:spcAft>
                <a:spcPts val="0"/>
              </a:spcAft>
              <a:buClr>
                <a:schemeClr val="lt1"/>
              </a:buClr>
              <a:buSzPts val="1400"/>
              <a:buChar char="○"/>
              <a:defRPr>
                <a:solidFill>
                  <a:schemeClr val="lt1"/>
                </a:solidFill>
              </a:defRPr>
            </a:lvl2pPr>
            <a:lvl3pPr marL="1371600" lvl="2" indent="-317500" rtl="0">
              <a:lnSpc>
                <a:spcPct val="100000"/>
              </a:lnSpc>
              <a:spcBef>
                <a:spcPts val="0"/>
              </a:spcBef>
              <a:spcAft>
                <a:spcPts val="0"/>
              </a:spcAft>
              <a:buClr>
                <a:schemeClr val="lt1"/>
              </a:buClr>
              <a:buSzPts val="1400"/>
              <a:buChar char="■"/>
              <a:defRPr>
                <a:solidFill>
                  <a:schemeClr val="lt1"/>
                </a:solidFill>
              </a:defRPr>
            </a:lvl3pPr>
            <a:lvl4pPr marL="1828800" lvl="3" indent="-317500" rtl="0">
              <a:lnSpc>
                <a:spcPct val="100000"/>
              </a:lnSpc>
              <a:spcBef>
                <a:spcPts val="0"/>
              </a:spcBef>
              <a:spcAft>
                <a:spcPts val="0"/>
              </a:spcAft>
              <a:buClr>
                <a:schemeClr val="lt1"/>
              </a:buClr>
              <a:buSzPts val="1400"/>
              <a:buChar char="●"/>
              <a:defRPr>
                <a:solidFill>
                  <a:schemeClr val="lt1"/>
                </a:solidFill>
              </a:defRPr>
            </a:lvl4pPr>
            <a:lvl5pPr marL="2286000" lvl="4" indent="-317500" rtl="0">
              <a:lnSpc>
                <a:spcPct val="100000"/>
              </a:lnSpc>
              <a:spcBef>
                <a:spcPts val="0"/>
              </a:spcBef>
              <a:spcAft>
                <a:spcPts val="0"/>
              </a:spcAft>
              <a:buClr>
                <a:schemeClr val="lt1"/>
              </a:buClr>
              <a:buSzPts val="1400"/>
              <a:buChar char="○"/>
              <a:defRPr>
                <a:solidFill>
                  <a:schemeClr val="lt1"/>
                </a:solidFill>
              </a:defRPr>
            </a:lvl5pPr>
            <a:lvl6pPr marL="2743200" lvl="5" indent="-317500" rtl="0">
              <a:lnSpc>
                <a:spcPct val="100000"/>
              </a:lnSpc>
              <a:spcBef>
                <a:spcPts val="0"/>
              </a:spcBef>
              <a:spcAft>
                <a:spcPts val="0"/>
              </a:spcAft>
              <a:buClr>
                <a:schemeClr val="lt1"/>
              </a:buClr>
              <a:buSzPts val="1400"/>
              <a:buChar char="■"/>
              <a:defRPr>
                <a:solidFill>
                  <a:schemeClr val="lt1"/>
                </a:solidFill>
              </a:defRPr>
            </a:lvl6pPr>
            <a:lvl7pPr marL="3200400" lvl="6" indent="-317500" rtl="0">
              <a:lnSpc>
                <a:spcPct val="100000"/>
              </a:lnSpc>
              <a:spcBef>
                <a:spcPts val="0"/>
              </a:spcBef>
              <a:spcAft>
                <a:spcPts val="0"/>
              </a:spcAft>
              <a:buClr>
                <a:schemeClr val="lt1"/>
              </a:buClr>
              <a:buSzPts val="1400"/>
              <a:buChar char="●"/>
              <a:defRPr>
                <a:solidFill>
                  <a:schemeClr val="lt1"/>
                </a:solidFill>
              </a:defRPr>
            </a:lvl7pPr>
            <a:lvl8pPr marL="3657600" lvl="7" indent="-317500" rtl="0">
              <a:lnSpc>
                <a:spcPct val="100000"/>
              </a:lnSpc>
              <a:spcBef>
                <a:spcPts val="0"/>
              </a:spcBef>
              <a:spcAft>
                <a:spcPts val="0"/>
              </a:spcAft>
              <a:buClr>
                <a:schemeClr val="lt1"/>
              </a:buClr>
              <a:buSzPts val="1400"/>
              <a:buChar char="○"/>
              <a:defRPr>
                <a:solidFill>
                  <a:schemeClr val="lt1"/>
                </a:solidFill>
              </a:defRPr>
            </a:lvl8pPr>
            <a:lvl9pPr marL="4114800" lvl="8" indent="-317500" rtl="0">
              <a:lnSpc>
                <a:spcPct val="100000"/>
              </a:lnSpc>
              <a:spcBef>
                <a:spcPts val="0"/>
              </a:spcBef>
              <a:spcAft>
                <a:spcPts val="0"/>
              </a:spcAft>
              <a:buClr>
                <a:schemeClr val="lt1"/>
              </a:buClr>
              <a:buSzPts val="1400"/>
              <a:buChar char="■"/>
              <a:defRPr>
                <a:solidFill>
                  <a:schemeClr val="lt1"/>
                </a:solidFill>
              </a:defRPr>
            </a:lvl9pPr>
          </a:lstStyle>
          <a:p>
            <a:endParaRPr/>
          </a:p>
        </p:txBody>
      </p:sp>
      <p:sp>
        <p:nvSpPr>
          <p:cNvPr id="48" name="Google Shape;48;p4"/>
          <p:cNvSpPr/>
          <p:nvPr/>
        </p:nvSpPr>
        <p:spPr>
          <a:xfrm rot="5400000">
            <a:off x="62094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a:off x="6297250" y="2527824"/>
            <a:ext cx="51435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5400000">
            <a:off x="6130325" y="2558574"/>
            <a:ext cx="51435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9245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1"/>
        </a:solidFill>
        <a:effectLst/>
      </p:bgPr>
    </p:bg>
    <p:spTree>
      <p:nvGrpSpPr>
        <p:cNvPr id="1" name="Shape 51"/>
        <p:cNvGrpSpPr/>
        <p:nvPr/>
      </p:nvGrpSpPr>
      <p:grpSpPr>
        <a:xfrm>
          <a:off x="0" y="0"/>
          <a:ext cx="0" cy="0"/>
          <a:chOff x="0" y="0"/>
          <a:chExt cx="0" cy="0"/>
        </a:xfrm>
      </p:grpSpPr>
      <p:sp>
        <p:nvSpPr>
          <p:cNvPr id="52" name="Google Shape;52;p5"/>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61" name="Google Shape;61;p5"/>
          <p:cNvSpPr txBox="1">
            <a:spLocks noGrp="1"/>
          </p:cNvSpPr>
          <p:nvPr>
            <p:ph type="subTitle" idx="1"/>
          </p:nvPr>
        </p:nvSpPr>
        <p:spPr>
          <a:xfrm>
            <a:off x="6484283" y="2462850"/>
            <a:ext cx="1478700" cy="1051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b="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62" name="Google Shape;62;p5"/>
          <p:cNvSpPr txBox="1">
            <a:spLocks noGrp="1"/>
          </p:cNvSpPr>
          <p:nvPr>
            <p:ph type="subTitle" idx="2"/>
          </p:nvPr>
        </p:nvSpPr>
        <p:spPr>
          <a:xfrm>
            <a:off x="2955202" y="2462925"/>
            <a:ext cx="1478700" cy="1051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b="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63" name="Google Shape;63;p5"/>
          <p:cNvSpPr txBox="1">
            <a:spLocks noGrp="1"/>
          </p:cNvSpPr>
          <p:nvPr>
            <p:ph type="subTitle" idx="3"/>
          </p:nvPr>
        </p:nvSpPr>
        <p:spPr>
          <a:xfrm>
            <a:off x="6484283" y="1629150"/>
            <a:ext cx="1478700" cy="833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000"/>
              <a:buFont typeface="Archivo Black"/>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2pPr>
            <a:lvl3pPr lvl="2"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3pPr>
            <a:lvl4pPr lvl="3"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4pPr>
            <a:lvl5pPr lvl="4"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5pPr>
            <a:lvl6pPr lvl="5"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6pPr>
            <a:lvl7pPr lvl="6"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7pPr>
            <a:lvl8pPr lvl="7"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8pPr>
            <a:lvl9pPr lvl="8"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9pPr>
          </a:lstStyle>
          <a:p>
            <a:endParaRPr/>
          </a:p>
        </p:txBody>
      </p:sp>
      <p:sp>
        <p:nvSpPr>
          <p:cNvPr id="64" name="Google Shape;64;p5"/>
          <p:cNvSpPr txBox="1">
            <a:spLocks noGrp="1"/>
          </p:cNvSpPr>
          <p:nvPr>
            <p:ph type="subTitle" idx="4"/>
          </p:nvPr>
        </p:nvSpPr>
        <p:spPr>
          <a:xfrm>
            <a:off x="2955058" y="1629225"/>
            <a:ext cx="1478700" cy="833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000"/>
              <a:buFont typeface="Archivo Black"/>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2pPr>
            <a:lvl3pPr lvl="2"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3pPr>
            <a:lvl4pPr lvl="3"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4pPr>
            <a:lvl5pPr lvl="4"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5pPr>
            <a:lvl6pPr lvl="5"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6pPr>
            <a:lvl7pPr lvl="6"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7pPr>
            <a:lvl8pPr lvl="7"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8pPr>
            <a:lvl9pPr lvl="8"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9pPr>
          </a:lstStyle>
          <a:p>
            <a:endParaRPr/>
          </a:p>
        </p:txBody>
      </p:sp>
      <p:sp>
        <p:nvSpPr>
          <p:cNvPr id="65" name="Google Shape;65;p5"/>
          <p:cNvSpPr/>
          <p:nvPr/>
        </p:nvSpPr>
        <p:spPr>
          <a:xfrm rot="5400000">
            <a:off x="62094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5400000">
            <a:off x="6297250" y="2527824"/>
            <a:ext cx="51435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5400000">
            <a:off x="6130325" y="2558574"/>
            <a:ext cx="51435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699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1"/>
        </a:solidFill>
        <a:effectLst/>
      </p:bgPr>
    </p:bg>
    <p:spTree>
      <p:nvGrpSpPr>
        <p:cNvPr id="1" name="Shape 68"/>
        <p:cNvGrpSpPr/>
        <p:nvPr/>
      </p:nvGrpSpPr>
      <p:grpSpPr>
        <a:xfrm>
          <a:off x="0" y="0"/>
          <a:ext cx="0" cy="0"/>
          <a:chOff x="0" y="0"/>
          <a:chExt cx="0" cy="0"/>
        </a:xfrm>
      </p:grpSpPr>
      <p:sp>
        <p:nvSpPr>
          <p:cNvPr id="69" name="Google Shape;69;p6"/>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 name="Google Shape;70;p6"/>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73" name="Google Shape;73;p6"/>
          <p:cNvSpPr/>
          <p:nvPr/>
        </p:nvSpPr>
        <p:spPr>
          <a:xfrm rot="5400000">
            <a:off x="62094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5400000">
            <a:off x="6297250" y="2527824"/>
            <a:ext cx="51435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5400000">
            <a:off x="6130325" y="2558574"/>
            <a:ext cx="51435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7602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1"/>
        </a:solidFill>
        <a:effectLst/>
      </p:bgPr>
    </p:bg>
    <p:spTree>
      <p:nvGrpSpPr>
        <p:cNvPr id="1" name="Shape 76"/>
        <p:cNvGrpSpPr/>
        <p:nvPr/>
      </p:nvGrpSpPr>
      <p:grpSpPr>
        <a:xfrm>
          <a:off x="0" y="0"/>
          <a:ext cx="0" cy="0"/>
          <a:chOff x="0" y="0"/>
          <a:chExt cx="0" cy="0"/>
        </a:xfrm>
      </p:grpSpPr>
      <p:sp>
        <p:nvSpPr>
          <p:cNvPr id="77" name="Google Shape;77;p7"/>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txBox="1">
            <a:spLocks noGrp="1"/>
          </p:cNvSpPr>
          <p:nvPr>
            <p:ph type="title"/>
          </p:nvPr>
        </p:nvSpPr>
        <p:spPr>
          <a:xfrm>
            <a:off x="713225" y="445025"/>
            <a:ext cx="4453800" cy="123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86" name="Google Shape;86;p7"/>
          <p:cNvSpPr txBox="1">
            <a:spLocks noGrp="1"/>
          </p:cNvSpPr>
          <p:nvPr>
            <p:ph type="body" idx="1"/>
          </p:nvPr>
        </p:nvSpPr>
        <p:spPr>
          <a:xfrm>
            <a:off x="713225" y="1905850"/>
            <a:ext cx="3962400" cy="2171700"/>
          </a:xfrm>
          <a:prstGeom prst="rect">
            <a:avLst/>
          </a:prstGeom>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87" name="Google Shape;87;p7"/>
          <p:cNvSpPr/>
          <p:nvPr/>
        </p:nvSpPr>
        <p:spPr>
          <a:xfrm rot="-5400000">
            <a:off x="7350201" y="129418"/>
            <a:ext cx="1923231" cy="1664384"/>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4350" y="4571988"/>
            <a:ext cx="91527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7"/>
          <p:cNvGrpSpPr/>
          <p:nvPr/>
        </p:nvGrpSpPr>
        <p:grpSpPr>
          <a:xfrm>
            <a:off x="-12" y="4828513"/>
            <a:ext cx="9144000" cy="223775"/>
            <a:chOff x="-12" y="4568875"/>
            <a:chExt cx="9144000" cy="223775"/>
          </a:xfrm>
        </p:grpSpPr>
        <p:sp>
          <p:nvSpPr>
            <p:cNvPr id="90" name="Google Shape;90;p7"/>
            <p:cNvSpPr/>
            <p:nvPr/>
          </p:nvSpPr>
          <p:spPr>
            <a:xfrm>
              <a:off x="-12" y="4568875"/>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12" y="4766550"/>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61995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2"/>
        <p:cNvGrpSpPr/>
        <p:nvPr/>
      </p:nvGrpSpPr>
      <p:grpSpPr>
        <a:xfrm>
          <a:off x="0" y="0"/>
          <a:ext cx="0" cy="0"/>
          <a:chOff x="0" y="0"/>
          <a:chExt cx="0" cy="0"/>
        </a:xfrm>
      </p:grpSpPr>
      <p:sp>
        <p:nvSpPr>
          <p:cNvPr id="93" name="Google Shape;93;p8"/>
          <p:cNvSpPr/>
          <p:nvPr/>
        </p:nvSpPr>
        <p:spPr>
          <a:xfrm>
            <a:off x="0" y="0"/>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txBox="1">
            <a:spLocks noGrp="1"/>
          </p:cNvSpPr>
          <p:nvPr>
            <p:ph type="title"/>
          </p:nvPr>
        </p:nvSpPr>
        <p:spPr>
          <a:xfrm>
            <a:off x="2170650" y="1634550"/>
            <a:ext cx="4802700" cy="18744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4800"/>
              <a:buNone/>
              <a:defRPr sz="6000">
                <a:solidFill>
                  <a:schemeClr val="dk1"/>
                </a:solidFill>
              </a:defRPr>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a:endParaRPr/>
          </a:p>
        </p:txBody>
      </p:sp>
      <p:sp>
        <p:nvSpPr>
          <p:cNvPr id="95" name="Google Shape;95;p8"/>
          <p:cNvSpPr/>
          <p:nvPr/>
        </p:nvSpPr>
        <p:spPr>
          <a:xfrm>
            <a:off x="0" y="0"/>
            <a:ext cx="2161269" cy="1574431"/>
          </a:xfrm>
          <a:custGeom>
            <a:avLst/>
            <a:gdLst/>
            <a:ahLst/>
            <a:cxnLst/>
            <a:rect l="l" t="t" r="r" b="b"/>
            <a:pathLst>
              <a:path w="22913" h="16692" extrusionOk="0">
                <a:moveTo>
                  <a:pt x="1" y="0"/>
                </a:moveTo>
                <a:lnTo>
                  <a:pt x="1" y="16692"/>
                </a:lnTo>
                <a:lnTo>
                  <a:pt x="22912" y="61"/>
                </a:lnTo>
                <a:lnTo>
                  <a:pt x="1" y="0"/>
                </a:lnTo>
                <a:close/>
              </a:path>
            </a:pathLst>
          </a:cu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0" y="318300"/>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0" y="515975"/>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7752714" y="3939474"/>
            <a:ext cx="1391289" cy="1204036"/>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7655902" y="3865712"/>
            <a:ext cx="1488106" cy="1277775"/>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7495775" y="3728550"/>
            <a:ext cx="1648234" cy="1414938"/>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628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1"/>
        </a:solidFill>
        <a:effectLst/>
      </p:bgPr>
    </p:bg>
    <p:spTree>
      <p:nvGrpSpPr>
        <p:cNvPr id="1" name="Shape 37"/>
        <p:cNvGrpSpPr/>
        <p:nvPr/>
      </p:nvGrpSpPr>
      <p:grpSpPr>
        <a:xfrm>
          <a:off x="0" y="0"/>
          <a:ext cx="0" cy="0"/>
          <a:chOff x="0" y="0"/>
          <a:chExt cx="0" cy="0"/>
        </a:xfrm>
      </p:grpSpPr>
      <p:sp>
        <p:nvSpPr>
          <p:cNvPr id="38" name="Google Shape;38;p4"/>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47" name="Google Shape;47;p4"/>
          <p:cNvSpPr txBox="1">
            <a:spLocks noGrp="1"/>
          </p:cNvSpPr>
          <p:nvPr>
            <p:ph type="body" idx="1"/>
          </p:nvPr>
        </p:nvSpPr>
        <p:spPr>
          <a:xfrm>
            <a:off x="726600" y="1017725"/>
            <a:ext cx="7704000" cy="35511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1"/>
              </a:buClr>
              <a:buSzPts val="1400"/>
              <a:buChar char="■"/>
              <a:defRPr>
                <a:solidFill>
                  <a:schemeClr val="lt1"/>
                </a:solidFill>
              </a:defRPr>
            </a:lvl1pPr>
            <a:lvl2pPr marL="914400" lvl="1" indent="-317500" rtl="0">
              <a:lnSpc>
                <a:spcPct val="100000"/>
              </a:lnSpc>
              <a:spcBef>
                <a:spcPts val="0"/>
              </a:spcBef>
              <a:spcAft>
                <a:spcPts val="0"/>
              </a:spcAft>
              <a:buClr>
                <a:schemeClr val="lt1"/>
              </a:buClr>
              <a:buSzPts val="1400"/>
              <a:buChar char="○"/>
              <a:defRPr>
                <a:solidFill>
                  <a:schemeClr val="lt1"/>
                </a:solidFill>
              </a:defRPr>
            </a:lvl2pPr>
            <a:lvl3pPr marL="1371600" lvl="2" indent="-317500" rtl="0">
              <a:lnSpc>
                <a:spcPct val="100000"/>
              </a:lnSpc>
              <a:spcBef>
                <a:spcPts val="0"/>
              </a:spcBef>
              <a:spcAft>
                <a:spcPts val="0"/>
              </a:spcAft>
              <a:buClr>
                <a:schemeClr val="lt1"/>
              </a:buClr>
              <a:buSzPts val="1400"/>
              <a:buChar char="■"/>
              <a:defRPr>
                <a:solidFill>
                  <a:schemeClr val="lt1"/>
                </a:solidFill>
              </a:defRPr>
            </a:lvl3pPr>
            <a:lvl4pPr marL="1828800" lvl="3" indent="-317500" rtl="0">
              <a:lnSpc>
                <a:spcPct val="100000"/>
              </a:lnSpc>
              <a:spcBef>
                <a:spcPts val="0"/>
              </a:spcBef>
              <a:spcAft>
                <a:spcPts val="0"/>
              </a:spcAft>
              <a:buClr>
                <a:schemeClr val="lt1"/>
              </a:buClr>
              <a:buSzPts val="1400"/>
              <a:buChar char="●"/>
              <a:defRPr>
                <a:solidFill>
                  <a:schemeClr val="lt1"/>
                </a:solidFill>
              </a:defRPr>
            </a:lvl4pPr>
            <a:lvl5pPr marL="2286000" lvl="4" indent="-317500" rtl="0">
              <a:lnSpc>
                <a:spcPct val="100000"/>
              </a:lnSpc>
              <a:spcBef>
                <a:spcPts val="0"/>
              </a:spcBef>
              <a:spcAft>
                <a:spcPts val="0"/>
              </a:spcAft>
              <a:buClr>
                <a:schemeClr val="lt1"/>
              </a:buClr>
              <a:buSzPts val="1400"/>
              <a:buChar char="○"/>
              <a:defRPr>
                <a:solidFill>
                  <a:schemeClr val="lt1"/>
                </a:solidFill>
              </a:defRPr>
            </a:lvl5pPr>
            <a:lvl6pPr marL="2743200" lvl="5" indent="-317500" rtl="0">
              <a:lnSpc>
                <a:spcPct val="100000"/>
              </a:lnSpc>
              <a:spcBef>
                <a:spcPts val="0"/>
              </a:spcBef>
              <a:spcAft>
                <a:spcPts val="0"/>
              </a:spcAft>
              <a:buClr>
                <a:schemeClr val="lt1"/>
              </a:buClr>
              <a:buSzPts val="1400"/>
              <a:buChar char="■"/>
              <a:defRPr>
                <a:solidFill>
                  <a:schemeClr val="lt1"/>
                </a:solidFill>
              </a:defRPr>
            </a:lvl6pPr>
            <a:lvl7pPr marL="3200400" lvl="6" indent="-317500" rtl="0">
              <a:lnSpc>
                <a:spcPct val="100000"/>
              </a:lnSpc>
              <a:spcBef>
                <a:spcPts val="0"/>
              </a:spcBef>
              <a:spcAft>
                <a:spcPts val="0"/>
              </a:spcAft>
              <a:buClr>
                <a:schemeClr val="lt1"/>
              </a:buClr>
              <a:buSzPts val="1400"/>
              <a:buChar char="●"/>
              <a:defRPr>
                <a:solidFill>
                  <a:schemeClr val="lt1"/>
                </a:solidFill>
              </a:defRPr>
            </a:lvl7pPr>
            <a:lvl8pPr marL="3657600" lvl="7" indent="-317500" rtl="0">
              <a:lnSpc>
                <a:spcPct val="100000"/>
              </a:lnSpc>
              <a:spcBef>
                <a:spcPts val="0"/>
              </a:spcBef>
              <a:spcAft>
                <a:spcPts val="0"/>
              </a:spcAft>
              <a:buClr>
                <a:schemeClr val="lt1"/>
              </a:buClr>
              <a:buSzPts val="1400"/>
              <a:buChar char="○"/>
              <a:defRPr>
                <a:solidFill>
                  <a:schemeClr val="lt1"/>
                </a:solidFill>
              </a:defRPr>
            </a:lvl8pPr>
            <a:lvl9pPr marL="4114800" lvl="8" indent="-317500" rtl="0">
              <a:lnSpc>
                <a:spcPct val="100000"/>
              </a:lnSpc>
              <a:spcBef>
                <a:spcPts val="0"/>
              </a:spcBef>
              <a:spcAft>
                <a:spcPts val="0"/>
              </a:spcAft>
              <a:buClr>
                <a:schemeClr val="lt1"/>
              </a:buClr>
              <a:buSzPts val="1400"/>
              <a:buChar char="■"/>
              <a:defRPr>
                <a:solidFill>
                  <a:schemeClr val="lt1"/>
                </a:solidFill>
              </a:defRPr>
            </a:lvl9pPr>
          </a:lstStyle>
          <a:p>
            <a:endParaRPr/>
          </a:p>
        </p:txBody>
      </p:sp>
      <p:sp>
        <p:nvSpPr>
          <p:cNvPr id="48" name="Google Shape;48;p4"/>
          <p:cNvSpPr/>
          <p:nvPr/>
        </p:nvSpPr>
        <p:spPr>
          <a:xfrm rot="5400000">
            <a:off x="62094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a:off x="6297250" y="2527824"/>
            <a:ext cx="51435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5400000">
            <a:off x="6130325" y="2558574"/>
            <a:ext cx="51435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1"/>
        <p:cNvGrpSpPr/>
        <p:nvPr/>
      </p:nvGrpSpPr>
      <p:grpSpPr>
        <a:xfrm>
          <a:off x="0" y="0"/>
          <a:ext cx="0" cy="0"/>
          <a:chOff x="0" y="0"/>
          <a:chExt cx="0" cy="0"/>
        </a:xfrm>
      </p:grpSpPr>
      <p:sp>
        <p:nvSpPr>
          <p:cNvPr id="102" name="Google Shape;102;p9"/>
          <p:cNvSpPr/>
          <p:nvPr/>
        </p:nvSpPr>
        <p:spPr>
          <a:xfrm>
            <a:off x="0" y="0"/>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rot="10800000">
            <a:off x="2380070" y="3377853"/>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rot="10800000">
            <a:off x="2374469" y="337565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rot="10800000">
            <a:off x="2367878" y="337236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rot="10800000">
            <a:off x="2380058" y="3374191"/>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rot="10800000">
            <a:off x="2374457" y="337199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rot="10800000">
            <a:off x="2367866" y="3368699"/>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0" y="0"/>
            <a:ext cx="2161269" cy="1574431"/>
          </a:xfrm>
          <a:custGeom>
            <a:avLst/>
            <a:gdLst/>
            <a:ahLst/>
            <a:cxnLst/>
            <a:rect l="l" t="t" r="r" b="b"/>
            <a:pathLst>
              <a:path w="22913" h="16692" extrusionOk="0">
                <a:moveTo>
                  <a:pt x="1" y="0"/>
                </a:moveTo>
                <a:lnTo>
                  <a:pt x="1" y="16692"/>
                </a:lnTo>
                <a:lnTo>
                  <a:pt x="22912" y="61"/>
                </a:lnTo>
                <a:lnTo>
                  <a:pt x="1" y="0"/>
                </a:lnTo>
                <a:close/>
              </a:path>
            </a:pathLst>
          </a:cu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6051971" y="3673525"/>
            <a:ext cx="4592051" cy="2162117"/>
          </a:xfrm>
          <a:custGeom>
            <a:avLst/>
            <a:gdLst/>
            <a:ahLst/>
            <a:cxnLst/>
            <a:rect l="l" t="t" r="r" b="b"/>
            <a:pathLst>
              <a:path w="40801" h="17719" extrusionOk="0">
                <a:moveTo>
                  <a:pt x="10802" y="0"/>
                </a:moveTo>
                <a:lnTo>
                  <a:pt x="0" y="17718"/>
                </a:lnTo>
                <a:lnTo>
                  <a:pt x="40801" y="17718"/>
                </a:lnTo>
                <a:lnTo>
                  <a:pt x="40801" y="10912"/>
                </a:lnTo>
                <a:lnTo>
                  <a:pt x="10802" y="0"/>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txBox="1">
            <a:spLocks noGrp="1"/>
          </p:cNvSpPr>
          <p:nvPr>
            <p:ph type="title"/>
          </p:nvPr>
        </p:nvSpPr>
        <p:spPr>
          <a:xfrm>
            <a:off x="2650013" y="1720800"/>
            <a:ext cx="3850800" cy="1117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sz="6000">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4" name="Google Shape;114;p9"/>
          <p:cNvSpPr txBox="1">
            <a:spLocks noGrp="1"/>
          </p:cNvSpPr>
          <p:nvPr>
            <p:ph type="subTitle" idx="1"/>
          </p:nvPr>
        </p:nvSpPr>
        <p:spPr>
          <a:xfrm>
            <a:off x="2643188" y="3034950"/>
            <a:ext cx="3850800" cy="11178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6696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5"/>
        <p:cNvGrpSpPr/>
        <p:nvPr/>
      </p:nvGrpSpPr>
      <p:grpSpPr>
        <a:xfrm>
          <a:off x="0" y="0"/>
          <a:ext cx="0" cy="0"/>
          <a:chOff x="0" y="0"/>
          <a:chExt cx="0" cy="0"/>
        </a:xfrm>
      </p:grpSpPr>
      <p:sp>
        <p:nvSpPr>
          <p:cNvPr id="116" name="Google Shape;116;p10"/>
          <p:cNvSpPr>
            <a:spLocks noGrp="1"/>
          </p:cNvSpPr>
          <p:nvPr>
            <p:ph type="pic" idx="2"/>
          </p:nvPr>
        </p:nvSpPr>
        <p:spPr>
          <a:xfrm>
            <a:off x="0" y="-6975"/>
            <a:ext cx="9144000" cy="5151000"/>
          </a:xfrm>
          <a:prstGeom prst="rect">
            <a:avLst/>
          </a:prstGeom>
          <a:noFill/>
          <a:ln>
            <a:noFill/>
          </a:ln>
        </p:spPr>
      </p:sp>
      <p:sp>
        <p:nvSpPr>
          <p:cNvPr id="117" name="Google Shape;117;p10"/>
          <p:cNvSpPr txBox="1">
            <a:spLocks noGrp="1"/>
          </p:cNvSpPr>
          <p:nvPr>
            <p:ph type="title"/>
          </p:nvPr>
        </p:nvSpPr>
        <p:spPr>
          <a:xfrm rot="-477">
            <a:off x="4104600" y="3432095"/>
            <a:ext cx="4326000" cy="1136400"/>
          </a:xfrm>
          <a:prstGeom prst="rect">
            <a:avLst/>
          </a:prstGeom>
          <a:solidFill>
            <a:schemeClr val="lt2"/>
          </a:solidFill>
          <a:ln>
            <a:noFill/>
          </a:ln>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864832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8"/>
        <p:cNvGrpSpPr/>
        <p:nvPr/>
      </p:nvGrpSpPr>
      <p:grpSpPr>
        <a:xfrm>
          <a:off x="0" y="0"/>
          <a:ext cx="0" cy="0"/>
          <a:chOff x="0" y="0"/>
          <a:chExt cx="0" cy="0"/>
        </a:xfrm>
      </p:grpSpPr>
      <p:sp>
        <p:nvSpPr>
          <p:cNvPr id="119" name="Google Shape;119;p11"/>
          <p:cNvSpPr/>
          <p:nvPr/>
        </p:nvSpPr>
        <p:spPr>
          <a:xfrm>
            <a:off x="0" y="0"/>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txBox="1">
            <a:spLocks noGrp="1"/>
          </p:cNvSpPr>
          <p:nvPr>
            <p:ph type="title" hasCustomPrompt="1"/>
          </p:nvPr>
        </p:nvSpPr>
        <p:spPr>
          <a:xfrm>
            <a:off x="1557900" y="1349038"/>
            <a:ext cx="6028200" cy="146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000">
                <a:solidFill>
                  <a:schemeClr val="dk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21" name="Google Shape;121;p11"/>
          <p:cNvSpPr txBox="1">
            <a:spLocks noGrp="1"/>
          </p:cNvSpPr>
          <p:nvPr>
            <p:ph type="subTitle" idx="1"/>
          </p:nvPr>
        </p:nvSpPr>
        <p:spPr>
          <a:xfrm>
            <a:off x="3043351" y="3062763"/>
            <a:ext cx="3057300" cy="731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solidFill>
                  <a:schemeClr val="dk1"/>
                </a:solidFill>
                <a:latin typeface="Albert Sans Medium"/>
                <a:ea typeface="Albert Sans Medium"/>
                <a:cs typeface="Albert Sans Medium"/>
                <a:sym typeface="Albert Sans Mediu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2" name="Google Shape;122;p11"/>
          <p:cNvSpPr/>
          <p:nvPr/>
        </p:nvSpPr>
        <p:spPr>
          <a:xfrm>
            <a:off x="0" y="0"/>
            <a:ext cx="4906132" cy="3574008"/>
          </a:xfrm>
          <a:custGeom>
            <a:avLst/>
            <a:gdLst/>
            <a:ahLst/>
            <a:cxnLst/>
            <a:rect l="l" t="t" r="r" b="b"/>
            <a:pathLst>
              <a:path w="22913" h="16692" extrusionOk="0">
                <a:moveTo>
                  <a:pt x="1" y="0"/>
                </a:moveTo>
                <a:lnTo>
                  <a:pt x="1" y="16692"/>
                </a:lnTo>
                <a:lnTo>
                  <a:pt x="22912" y="61"/>
                </a:lnTo>
                <a:lnTo>
                  <a:pt x="1" y="0"/>
                </a:lnTo>
                <a:close/>
              </a:path>
            </a:pathLst>
          </a:cu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rot="10800000">
            <a:off x="6836338" y="2740061"/>
            <a:ext cx="3299300" cy="2403439"/>
          </a:xfrm>
          <a:custGeom>
            <a:avLst/>
            <a:gdLst/>
            <a:ahLst/>
            <a:cxnLst/>
            <a:rect l="l" t="t" r="r" b="b"/>
            <a:pathLst>
              <a:path w="22913" h="16692" extrusionOk="0">
                <a:moveTo>
                  <a:pt x="1" y="0"/>
                </a:moveTo>
                <a:lnTo>
                  <a:pt x="1" y="16692"/>
                </a:lnTo>
                <a:lnTo>
                  <a:pt x="22912" y="61"/>
                </a:lnTo>
                <a:lnTo>
                  <a:pt x="1" y="0"/>
                </a:lnTo>
                <a:close/>
              </a:path>
            </a:pathLst>
          </a:cu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579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4"/>
        <p:cNvGrpSpPr/>
        <p:nvPr/>
      </p:nvGrpSpPr>
      <p:grpSpPr>
        <a:xfrm>
          <a:off x="0" y="0"/>
          <a:ext cx="0" cy="0"/>
          <a:chOff x="0" y="0"/>
          <a:chExt cx="0" cy="0"/>
        </a:xfrm>
      </p:grpSpPr>
    </p:spTree>
    <p:extLst>
      <p:ext uri="{BB962C8B-B14F-4D97-AF65-F5344CB8AC3E}">
        <p14:creationId xmlns:p14="http://schemas.microsoft.com/office/powerpoint/2010/main" val="2342301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1"/>
        </a:solidFill>
        <a:effectLst/>
      </p:bgPr>
    </p:bg>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713225" y="445025"/>
            <a:ext cx="771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127" name="Google Shape;127;p13"/>
          <p:cNvSpPr txBox="1">
            <a:spLocks noGrp="1"/>
          </p:cNvSpPr>
          <p:nvPr>
            <p:ph type="subTitle" idx="1"/>
          </p:nvPr>
        </p:nvSpPr>
        <p:spPr>
          <a:xfrm flipH="1">
            <a:off x="2624723" y="3486293"/>
            <a:ext cx="5175600" cy="3249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28" name="Google Shape;128;p13"/>
          <p:cNvSpPr txBox="1">
            <a:spLocks noGrp="1"/>
          </p:cNvSpPr>
          <p:nvPr>
            <p:ph type="subTitle" idx="2"/>
          </p:nvPr>
        </p:nvSpPr>
        <p:spPr>
          <a:xfrm>
            <a:off x="2065913" y="1970925"/>
            <a:ext cx="5175600" cy="3249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29" name="Google Shape;129;p13"/>
          <p:cNvSpPr txBox="1">
            <a:spLocks noGrp="1"/>
          </p:cNvSpPr>
          <p:nvPr>
            <p:ph type="subTitle" idx="3"/>
          </p:nvPr>
        </p:nvSpPr>
        <p:spPr>
          <a:xfrm flipH="1">
            <a:off x="2904129" y="4243976"/>
            <a:ext cx="5175600" cy="3249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30" name="Google Shape;130;p13"/>
          <p:cNvSpPr txBox="1">
            <a:spLocks noGrp="1"/>
          </p:cNvSpPr>
          <p:nvPr>
            <p:ph type="subTitle" idx="4"/>
          </p:nvPr>
        </p:nvSpPr>
        <p:spPr>
          <a:xfrm>
            <a:off x="2345318" y="2728609"/>
            <a:ext cx="5175600" cy="3249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31" name="Google Shape;131;p13"/>
          <p:cNvSpPr txBox="1">
            <a:spLocks noGrp="1"/>
          </p:cNvSpPr>
          <p:nvPr>
            <p:ph type="title" idx="5" hasCustomPrompt="1"/>
          </p:nvPr>
        </p:nvSpPr>
        <p:spPr>
          <a:xfrm flipH="1">
            <a:off x="970050" y="3128808"/>
            <a:ext cx="1008300" cy="53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4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32" name="Google Shape;132;p13"/>
          <p:cNvSpPr txBox="1">
            <a:spLocks noGrp="1"/>
          </p:cNvSpPr>
          <p:nvPr>
            <p:ph type="title" idx="6" hasCustomPrompt="1"/>
          </p:nvPr>
        </p:nvSpPr>
        <p:spPr>
          <a:xfrm flipH="1">
            <a:off x="970050" y="3888975"/>
            <a:ext cx="1008300" cy="53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4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33" name="Google Shape;133;p13"/>
          <p:cNvSpPr txBox="1">
            <a:spLocks noGrp="1"/>
          </p:cNvSpPr>
          <p:nvPr>
            <p:ph type="title" idx="7" hasCustomPrompt="1"/>
          </p:nvPr>
        </p:nvSpPr>
        <p:spPr>
          <a:xfrm>
            <a:off x="970050" y="1608475"/>
            <a:ext cx="1008300" cy="53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4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34" name="Google Shape;134;p13"/>
          <p:cNvSpPr txBox="1">
            <a:spLocks noGrp="1"/>
          </p:cNvSpPr>
          <p:nvPr>
            <p:ph type="title" idx="8" hasCustomPrompt="1"/>
          </p:nvPr>
        </p:nvSpPr>
        <p:spPr>
          <a:xfrm>
            <a:off x="970050" y="2368642"/>
            <a:ext cx="1008300" cy="535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4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35" name="Google Shape;135;p13"/>
          <p:cNvSpPr txBox="1">
            <a:spLocks noGrp="1"/>
          </p:cNvSpPr>
          <p:nvPr>
            <p:ph type="subTitle" idx="9"/>
          </p:nvPr>
        </p:nvSpPr>
        <p:spPr>
          <a:xfrm flipH="1">
            <a:off x="2624723" y="3136742"/>
            <a:ext cx="5175600" cy="436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400"/>
              <a:buFont typeface="Arapey"/>
              <a:buNone/>
              <a:defRPr sz="2000" b="1">
                <a:solidFill>
                  <a:schemeClr val="lt1"/>
                </a:solidFill>
                <a:latin typeface="Baskervville"/>
                <a:ea typeface="Baskervville"/>
                <a:cs typeface="Baskervville"/>
                <a:sym typeface="Baskervville"/>
              </a:defRPr>
            </a:lvl1pPr>
            <a:lvl2pPr lvl="1"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2pPr>
            <a:lvl3pPr lvl="2"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3pPr>
            <a:lvl4pPr lvl="3"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4pPr>
            <a:lvl5pPr lvl="4"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5pPr>
            <a:lvl6pPr lvl="5"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6pPr>
            <a:lvl7pPr lvl="6"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7pPr>
            <a:lvl8pPr lvl="7"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8pPr>
            <a:lvl9pPr lvl="8"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9pPr>
          </a:lstStyle>
          <a:p>
            <a:endParaRPr/>
          </a:p>
        </p:txBody>
      </p:sp>
      <p:sp>
        <p:nvSpPr>
          <p:cNvPr id="136" name="Google Shape;136;p13"/>
          <p:cNvSpPr txBox="1">
            <a:spLocks noGrp="1"/>
          </p:cNvSpPr>
          <p:nvPr>
            <p:ph type="subTitle" idx="13"/>
          </p:nvPr>
        </p:nvSpPr>
        <p:spPr>
          <a:xfrm>
            <a:off x="2065913" y="1621375"/>
            <a:ext cx="5175600" cy="436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400"/>
              <a:buFont typeface="Arapey"/>
              <a:buNone/>
              <a:defRPr sz="2000" b="1">
                <a:solidFill>
                  <a:schemeClr val="lt1"/>
                </a:solidFill>
                <a:latin typeface="Baskervville"/>
                <a:ea typeface="Baskervville"/>
                <a:cs typeface="Baskervville"/>
                <a:sym typeface="Baskervville"/>
              </a:defRPr>
            </a:lvl1pPr>
            <a:lvl2pPr lvl="1"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2pPr>
            <a:lvl3pPr lvl="2"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3pPr>
            <a:lvl4pPr lvl="3"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4pPr>
            <a:lvl5pPr lvl="4"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5pPr>
            <a:lvl6pPr lvl="5"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6pPr>
            <a:lvl7pPr lvl="6"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7pPr>
            <a:lvl8pPr lvl="7"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8pPr>
            <a:lvl9pPr lvl="8"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9pPr>
          </a:lstStyle>
          <a:p>
            <a:endParaRPr/>
          </a:p>
        </p:txBody>
      </p:sp>
      <p:sp>
        <p:nvSpPr>
          <p:cNvPr id="137" name="Google Shape;137;p13"/>
          <p:cNvSpPr txBox="1">
            <a:spLocks noGrp="1"/>
          </p:cNvSpPr>
          <p:nvPr>
            <p:ph type="subTitle" idx="14"/>
          </p:nvPr>
        </p:nvSpPr>
        <p:spPr>
          <a:xfrm flipH="1">
            <a:off x="2904129" y="3894426"/>
            <a:ext cx="5175600" cy="436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400"/>
              <a:buFont typeface="Arapey"/>
              <a:buNone/>
              <a:defRPr sz="2000" b="1">
                <a:solidFill>
                  <a:schemeClr val="lt1"/>
                </a:solidFill>
                <a:latin typeface="Baskervville"/>
                <a:ea typeface="Baskervville"/>
                <a:cs typeface="Baskervville"/>
                <a:sym typeface="Baskervville"/>
              </a:defRPr>
            </a:lvl1pPr>
            <a:lvl2pPr lvl="1"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2pPr>
            <a:lvl3pPr lvl="2"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3pPr>
            <a:lvl4pPr lvl="3"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4pPr>
            <a:lvl5pPr lvl="4"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5pPr>
            <a:lvl6pPr lvl="5"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6pPr>
            <a:lvl7pPr lvl="6"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7pPr>
            <a:lvl8pPr lvl="7"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8pPr>
            <a:lvl9pPr lvl="8"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9pPr>
          </a:lstStyle>
          <a:p>
            <a:endParaRPr/>
          </a:p>
        </p:txBody>
      </p:sp>
      <p:sp>
        <p:nvSpPr>
          <p:cNvPr id="138" name="Google Shape;138;p13"/>
          <p:cNvSpPr txBox="1">
            <a:spLocks noGrp="1"/>
          </p:cNvSpPr>
          <p:nvPr>
            <p:ph type="subTitle" idx="15"/>
          </p:nvPr>
        </p:nvSpPr>
        <p:spPr>
          <a:xfrm>
            <a:off x="2345318" y="2379059"/>
            <a:ext cx="5175600" cy="436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400"/>
              <a:buFont typeface="Arapey"/>
              <a:buNone/>
              <a:defRPr sz="2000" b="1">
                <a:solidFill>
                  <a:schemeClr val="lt1"/>
                </a:solidFill>
                <a:latin typeface="Baskervville"/>
                <a:ea typeface="Baskervville"/>
                <a:cs typeface="Baskervville"/>
                <a:sym typeface="Baskervville"/>
              </a:defRPr>
            </a:lvl1pPr>
            <a:lvl2pPr lvl="1"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2pPr>
            <a:lvl3pPr lvl="2"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3pPr>
            <a:lvl4pPr lvl="3"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4pPr>
            <a:lvl5pPr lvl="4"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5pPr>
            <a:lvl6pPr lvl="5"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6pPr>
            <a:lvl7pPr lvl="6"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7pPr>
            <a:lvl8pPr lvl="7"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8pPr>
            <a:lvl9pPr lvl="8" rtl="0">
              <a:lnSpc>
                <a:spcPct val="100000"/>
              </a:lnSpc>
              <a:spcBef>
                <a:spcPts val="0"/>
              </a:spcBef>
              <a:spcAft>
                <a:spcPts val="0"/>
              </a:spcAft>
              <a:buClr>
                <a:schemeClr val="lt1"/>
              </a:buClr>
              <a:buSzPts val="2400"/>
              <a:buFont typeface="Arapey"/>
              <a:buNone/>
              <a:defRPr sz="2400">
                <a:solidFill>
                  <a:schemeClr val="lt1"/>
                </a:solidFill>
                <a:latin typeface="Arapey"/>
                <a:ea typeface="Arapey"/>
                <a:cs typeface="Arapey"/>
                <a:sym typeface="Arapey"/>
              </a:defRPr>
            </a:lvl9pPr>
          </a:lstStyle>
          <a:p>
            <a:endParaRPr/>
          </a:p>
        </p:txBody>
      </p:sp>
      <p:sp>
        <p:nvSpPr>
          <p:cNvPr id="139" name="Google Shape;139;p13"/>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rot="-5400000">
            <a:off x="7744986" y="100551"/>
            <a:ext cx="1493710" cy="1292672"/>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rot="-5400000">
            <a:off x="7653403" y="112936"/>
            <a:ext cx="1597655" cy="1371839"/>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rot="-5400000">
            <a:off x="7493814" y="125266"/>
            <a:ext cx="1769570" cy="1519099"/>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6165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0"/>
        <p:cNvGrpSpPr/>
        <p:nvPr/>
      </p:nvGrpSpPr>
      <p:grpSpPr>
        <a:xfrm>
          <a:off x="0" y="0"/>
          <a:ext cx="0" cy="0"/>
          <a:chOff x="0" y="0"/>
          <a:chExt cx="0" cy="0"/>
        </a:xfrm>
      </p:grpSpPr>
      <p:sp>
        <p:nvSpPr>
          <p:cNvPr id="151" name="Google Shape;151;p14"/>
          <p:cNvSpPr/>
          <p:nvPr/>
        </p:nvSpPr>
        <p:spPr>
          <a:xfrm rot="10800000" flipH="1">
            <a:off x="0" y="10"/>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txBox="1">
            <a:spLocks noGrp="1"/>
          </p:cNvSpPr>
          <p:nvPr>
            <p:ph type="title"/>
          </p:nvPr>
        </p:nvSpPr>
        <p:spPr>
          <a:xfrm>
            <a:off x="1181144" y="3498600"/>
            <a:ext cx="6781500" cy="531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1" name="Google Shape;161;p14"/>
          <p:cNvSpPr txBox="1">
            <a:spLocks noGrp="1"/>
          </p:cNvSpPr>
          <p:nvPr>
            <p:ph type="subTitle" idx="1"/>
          </p:nvPr>
        </p:nvSpPr>
        <p:spPr>
          <a:xfrm>
            <a:off x="1181356" y="542075"/>
            <a:ext cx="6781500" cy="2956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sz="3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62" name="Google Shape;162;p14"/>
          <p:cNvSpPr/>
          <p:nvPr/>
        </p:nvSpPr>
        <p:spPr>
          <a:xfrm rot="10800000" flipH="1">
            <a:off x="0" y="3569079"/>
            <a:ext cx="2161269" cy="1574431"/>
          </a:xfrm>
          <a:custGeom>
            <a:avLst/>
            <a:gdLst/>
            <a:ahLst/>
            <a:cxnLst/>
            <a:rect l="l" t="t" r="r" b="b"/>
            <a:pathLst>
              <a:path w="22913" h="16692" extrusionOk="0">
                <a:moveTo>
                  <a:pt x="1" y="0"/>
                </a:moveTo>
                <a:lnTo>
                  <a:pt x="1" y="16692"/>
                </a:lnTo>
                <a:lnTo>
                  <a:pt x="22912" y="61"/>
                </a:lnTo>
                <a:lnTo>
                  <a:pt x="1" y="0"/>
                </a:lnTo>
                <a:close/>
              </a:path>
            </a:pathLst>
          </a:cu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rot="10800000" flipH="1">
            <a:off x="0" y="4737610"/>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10800000" flipH="1">
            <a:off x="0" y="4601435"/>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rot="10800000" flipH="1">
            <a:off x="7752714" y="0"/>
            <a:ext cx="1391289" cy="1204036"/>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rot="10800000" flipH="1">
            <a:off x="7655902" y="23"/>
            <a:ext cx="1488106" cy="1277775"/>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rot="10800000" flipH="1">
            <a:off x="7495775" y="22"/>
            <a:ext cx="1648234" cy="1414938"/>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6300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68"/>
        <p:cNvGrpSpPr/>
        <p:nvPr/>
      </p:nvGrpSpPr>
      <p:grpSpPr>
        <a:xfrm>
          <a:off x="0" y="0"/>
          <a:ext cx="0" cy="0"/>
          <a:chOff x="0" y="0"/>
          <a:chExt cx="0" cy="0"/>
        </a:xfrm>
      </p:grpSpPr>
      <p:sp>
        <p:nvSpPr>
          <p:cNvPr id="169" name="Google Shape;169;p15"/>
          <p:cNvSpPr/>
          <p:nvPr/>
        </p:nvSpPr>
        <p:spPr>
          <a:xfrm>
            <a:off x="0" y="-125"/>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rot="5400000">
            <a:off x="-22345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15"/>
          <p:cNvGrpSpPr/>
          <p:nvPr/>
        </p:nvGrpSpPr>
        <p:grpSpPr>
          <a:xfrm>
            <a:off x="496250" y="-124"/>
            <a:ext cx="223775" cy="5143500"/>
            <a:chOff x="496238" y="-2922612"/>
            <a:chExt cx="223775" cy="9144000"/>
          </a:xfrm>
        </p:grpSpPr>
        <p:sp>
          <p:nvSpPr>
            <p:cNvPr id="172" name="Google Shape;172;p15"/>
            <p:cNvSpPr/>
            <p:nvPr/>
          </p:nvSpPr>
          <p:spPr>
            <a:xfrm rot="5400000">
              <a:off x="-3895787" y="1605588"/>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rot="5400000">
              <a:off x="-4062712" y="1636338"/>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15"/>
          <p:cNvSpPr txBox="1">
            <a:spLocks noGrp="1"/>
          </p:cNvSpPr>
          <p:nvPr>
            <p:ph type="title"/>
          </p:nvPr>
        </p:nvSpPr>
        <p:spPr>
          <a:xfrm>
            <a:off x="1664425" y="2347225"/>
            <a:ext cx="5815200" cy="153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175" name="Google Shape;175;p15"/>
          <p:cNvSpPr txBox="1">
            <a:spLocks noGrp="1"/>
          </p:cNvSpPr>
          <p:nvPr>
            <p:ph type="title" idx="2" hasCustomPrompt="1"/>
          </p:nvPr>
        </p:nvSpPr>
        <p:spPr>
          <a:xfrm>
            <a:off x="3730525" y="542075"/>
            <a:ext cx="1683000" cy="103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6000"/>
              <a:buNone/>
              <a:defRPr sz="6000">
                <a:solidFill>
                  <a:schemeClr val="dk1"/>
                </a:solidFill>
              </a:defRPr>
            </a:lvl1pPr>
            <a:lvl2pPr lvl="1" algn="ctr" rtl="0">
              <a:spcBef>
                <a:spcPts val="0"/>
              </a:spcBef>
              <a:spcAft>
                <a:spcPts val="0"/>
              </a:spcAft>
              <a:buClr>
                <a:schemeClr val="dk1"/>
              </a:buClr>
              <a:buSzPts val="6000"/>
              <a:buNone/>
              <a:defRPr sz="6000">
                <a:solidFill>
                  <a:schemeClr val="dk1"/>
                </a:solidFill>
              </a:defRPr>
            </a:lvl2pPr>
            <a:lvl3pPr lvl="2" algn="ctr" rtl="0">
              <a:spcBef>
                <a:spcPts val="0"/>
              </a:spcBef>
              <a:spcAft>
                <a:spcPts val="0"/>
              </a:spcAft>
              <a:buClr>
                <a:schemeClr val="dk1"/>
              </a:buClr>
              <a:buSzPts val="6000"/>
              <a:buNone/>
              <a:defRPr sz="6000">
                <a:solidFill>
                  <a:schemeClr val="dk1"/>
                </a:solidFill>
              </a:defRPr>
            </a:lvl3pPr>
            <a:lvl4pPr lvl="3" algn="ctr" rtl="0">
              <a:spcBef>
                <a:spcPts val="0"/>
              </a:spcBef>
              <a:spcAft>
                <a:spcPts val="0"/>
              </a:spcAft>
              <a:buClr>
                <a:schemeClr val="dk1"/>
              </a:buClr>
              <a:buSzPts val="6000"/>
              <a:buNone/>
              <a:defRPr sz="6000">
                <a:solidFill>
                  <a:schemeClr val="dk1"/>
                </a:solidFill>
              </a:defRPr>
            </a:lvl4pPr>
            <a:lvl5pPr lvl="4" algn="ctr" rtl="0">
              <a:spcBef>
                <a:spcPts val="0"/>
              </a:spcBef>
              <a:spcAft>
                <a:spcPts val="0"/>
              </a:spcAft>
              <a:buClr>
                <a:schemeClr val="dk1"/>
              </a:buClr>
              <a:buSzPts val="6000"/>
              <a:buNone/>
              <a:defRPr sz="6000">
                <a:solidFill>
                  <a:schemeClr val="dk1"/>
                </a:solidFill>
              </a:defRPr>
            </a:lvl5pPr>
            <a:lvl6pPr lvl="5" algn="ctr" rtl="0">
              <a:spcBef>
                <a:spcPts val="0"/>
              </a:spcBef>
              <a:spcAft>
                <a:spcPts val="0"/>
              </a:spcAft>
              <a:buClr>
                <a:schemeClr val="dk1"/>
              </a:buClr>
              <a:buSzPts val="6000"/>
              <a:buNone/>
              <a:defRPr sz="6000">
                <a:solidFill>
                  <a:schemeClr val="dk1"/>
                </a:solidFill>
              </a:defRPr>
            </a:lvl6pPr>
            <a:lvl7pPr lvl="6" algn="ctr" rtl="0">
              <a:spcBef>
                <a:spcPts val="0"/>
              </a:spcBef>
              <a:spcAft>
                <a:spcPts val="0"/>
              </a:spcAft>
              <a:buClr>
                <a:schemeClr val="dk1"/>
              </a:buClr>
              <a:buSzPts val="6000"/>
              <a:buNone/>
              <a:defRPr sz="6000">
                <a:solidFill>
                  <a:schemeClr val="dk1"/>
                </a:solidFill>
              </a:defRPr>
            </a:lvl7pPr>
            <a:lvl8pPr lvl="7" algn="ctr" rtl="0">
              <a:spcBef>
                <a:spcPts val="0"/>
              </a:spcBef>
              <a:spcAft>
                <a:spcPts val="0"/>
              </a:spcAft>
              <a:buClr>
                <a:schemeClr val="dk1"/>
              </a:buClr>
              <a:buSzPts val="6000"/>
              <a:buNone/>
              <a:defRPr sz="6000">
                <a:solidFill>
                  <a:schemeClr val="dk1"/>
                </a:solidFill>
              </a:defRPr>
            </a:lvl8pPr>
            <a:lvl9pPr lvl="8" algn="ctr" rtl="0">
              <a:spcBef>
                <a:spcPts val="0"/>
              </a:spcBef>
              <a:spcAft>
                <a:spcPts val="0"/>
              </a:spcAft>
              <a:buClr>
                <a:schemeClr val="dk1"/>
              </a:buClr>
              <a:buSzPts val="6000"/>
              <a:buNone/>
              <a:defRPr sz="6000">
                <a:solidFill>
                  <a:schemeClr val="dk1"/>
                </a:solidFill>
              </a:defRPr>
            </a:lvl9pPr>
          </a:lstStyle>
          <a:p>
            <a:r>
              <a:t>xx%</a:t>
            </a:r>
          </a:p>
        </p:txBody>
      </p:sp>
      <p:sp>
        <p:nvSpPr>
          <p:cNvPr id="176" name="Google Shape;176;p15"/>
          <p:cNvSpPr txBox="1">
            <a:spLocks noGrp="1"/>
          </p:cNvSpPr>
          <p:nvPr>
            <p:ph type="subTitle" idx="1"/>
          </p:nvPr>
        </p:nvSpPr>
        <p:spPr>
          <a:xfrm>
            <a:off x="1664425" y="3852850"/>
            <a:ext cx="5815200" cy="48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solidFill>
                  <a:schemeClr val="dk1"/>
                </a:solidFill>
                <a:latin typeface="Albert Sans Medium"/>
                <a:ea typeface="Albert Sans Medium"/>
                <a:cs typeface="Albert Sans Medium"/>
                <a:sym typeface="Albert Sans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77" name="Google Shape;177;p15"/>
          <p:cNvSpPr/>
          <p:nvPr/>
        </p:nvSpPr>
        <p:spPr>
          <a:xfrm rot="-5400000">
            <a:off x="6605310" y="183172"/>
            <a:ext cx="2721845" cy="2355514"/>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973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dk1"/>
        </a:solidFill>
        <a:effectLst/>
      </p:bgPr>
    </p:bg>
    <p:spTree>
      <p:nvGrpSpPr>
        <p:cNvPr id="1" name="Shape 178"/>
        <p:cNvGrpSpPr/>
        <p:nvPr/>
      </p:nvGrpSpPr>
      <p:grpSpPr>
        <a:xfrm>
          <a:off x="0" y="0"/>
          <a:ext cx="0" cy="0"/>
          <a:chOff x="0" y="0"/>
          <a:chExt cx="0" cy="0"/>
        </a:xfrm>
      </p:grpSpPr>
      <p:sp>
        <p:nvSpPr>
          <p:cNvPr id="179" name="Google Shape;179;p16"/>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txBox="1">
            <a:spLocks noGrp="1"/>
          </p:cNvSpPr>
          <p:nvPr>
            <p:ph type="title"/>
          </p:nvPr>
        </p:nvSpPr>
        <p:spPr>
          <a:xfrm>
            <a:off x="1015275" y="834425"/>
            <a:ext cx="2785500" cy="2171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188" name="Google Shape;188;p16"/>
          <p:cNvSpPr txBox="1">
            <a:spLocks noGrp="1"/>
          </p:cNvSpPr>
          <p:nvPr>
            <p:ph type="subTitle" idx="1"/>
          </p:nvPr>
        </p:nvSpPr>
        <p:spPr>
          <a:xfrm>
            <a:off x="1015275" y="3045800"/>
            <a:ext cx="2785500" cy="111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89" name="Google Shape;189;p16"/>
          <p:cNvSpPr>
            <a:spLocks noGrp="1"/>
          </p:cNvSpPr>
          <p:nvPr>
            <p:ph type="pic" idx="2"/>
          </p:nvPr>
        </p:nvSpPr>
        <p:spPr>
          <a:xfrm>
            <a:off x="5476700" y="866775"/>
            <a:ext cx="2627400" cy="3410100"/>
          </a:xfrm>
          <a:prstGeom prst="snip1Rect">
            <a:avLst>
              <a:gd name="adj" fmla="val 16667"/>
            </a:avLst>
          </a:prstGeom>
          <a:noFill/>
          <a:ln>
            <a:noFill/>
          </a:ln>
        </p:spPr>
      </p:sp>
      <p:sp>
        <p:nvSpPr>
          <p:cNvPr id="190" name="Google Shape;190;p16"/>
          <p:cNvSpPr/>
          <p:nvPr/>
        </p:nvSpPr>
        <p:spPr>
          <a:xfrm>
            <a:off x="-4350" y="4571988"/>
            <a:ext cx="91527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16"/>
          <p:cNvGrpSpPr/>
          <p:nvPr/>
        </p:nvGrpSpPr>
        <p:grpSpPr>
          <a:xfrm>
            <a:off x="-12" y="4828513"/>
            <a:ext cx="9144000" cy="223775"/>
            <a:chOff x="-12" y="4568875"/>
            <a:chExt cx="9144000" cy="223775"/>
          </a:xfrm>
        </p:grpSpPr>
        <p:sp>
          <p:nvSpPr>
            <p:cNvPr id="192" name="Google Shape;192;p16"/>
            <p:cNvSpPr/>
            <p:nvPr/>
          </p:nvSpPr>
          <p:spPr>
            <a:xfrm>
              <a:off x="-12" y="4568875"/>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12" y="4766550"/>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16"/>
          <p:cNvSpPr/>
          <p:nvPr/>
        </p:nvSpPr>
        <p:spPr>
          <a:xfrm rot="10800000">
            <a:off x="-4346" y="-48862"/>
            <a:ext cx="1923231" cy="1664384"/>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8706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dk1"/>
        </a:solidFill>
        <a:effectLst/>
      </p:bgPr>
    </p:bg>
    <p:spTree>
      <p:nvGrpSpPr>
        <p:cNvPr id="1" name="Shape 195"/>
        <p:cNvGrpSpPr/>
        <p:nvPr/>
      </p:nvGrpSpPr>
      <p:grpSpPr>
        <a:xfrm>
          <a:off x="0" y="0"/>
          <a:ext cx="0" cy="0"/>
          <a:chOff x="0" y="0"/>
          <a:chExt cx="0" cy="0"/>
        </a:xfrm>
      </p:grpSpPr>
      <p:sp>
        <p:nvSpPr>
          <p:cNvPr id="196" name="Google Shape;196;p17"/>
          <p:cNvSpPr/>
          <p:nvPr/>
        </p:nvSpPr>
        <p:spPr>
          <a:xfrm>
            <a:off x="5" y="-122"/>
            <a:ext cx="1920453" cy="1398957"/>
          </a:xfrm>
          <a:custGeom>
            <a:avLst/>
            <a:gdLst/>
            <a:ahLst/>
            <a:cxnLst/>
            <a:rect l="l" t="t" r="r" b="b"/>
            <a:pathLst>
              <a:path w="22913" h="16692" extrusionOk="0">
                <a:moveTo>
                  <a:pt x="1" y="0"/>
                </a:moveTo>
                <a:lnTo>
                  <a:pt x="1" y="16692"/>
                </a:lnTo>
                <a:lnTo>
                  <a:pt x="22912" y="61"/>
                </a:lnTo>
                <a:lnTo>
                  <a:pt x="1" y="0"/>
                </a:lnTo>
                <a:close/>
              </a:path>
            </a:pathLst>
          </a:cu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rot="10800000">
            <a:off x="7457200" y="3914593"/>
            <a:ext cx="1686798" cy="1228782"/>
          </a:xfrm>
          <a:custGeom>
            <a:avLst/>
            <a:gdLst/>
            <a:ahLst/>
            <a:cxnLst/>
            <a:rect l="l" t="t" r="r" b="b"/>
            <a:pathLst>
              <a:path w="22913" h="16692" extrusionOk="0">
                <a:moveTo>
                  <a:pt x="1" y="0"/>
                </a:moveTo>
                <a:lnTo>
                  <a:pt x="1" y="16692"/>
                </a:lnTo>
                <a:lnTo>
                  <a:pt x="22912" y="61"/>
                </a:lnTo>
                <a:lnTo>
                  <a:pt x="1" y="0"/>
                </a:lnTo>
                <a:close/>
              </a:path>
            </a:pathLst>
          </a:cu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7"/>
          <p:cNvGrpSpPr/>
          <p:nvPr/>
        </p:nvGrpSpPr>
        <p:grpSpPr>
          <a:xfrm>
            <a:off x="496250" y="-124"/>
            <a:ext cx="223775" cy="5143500"/>
            <a:chOff x="496238" y="-2922612"/>
            <a:chExt cx="223775" cy="9144000"/>
          </a:xfrm>
        </p:grpSpPr>
        <p:sp>
          <p:nvSpPr>
            <p:cNvPr id="199" name="Google Shape;199;p17"/>
            <p:cNvSpPr/>
            <p:nvPr/>
          </p:nvSpPr>
          <p:spPr>
            <a:xfrm rot="5400000">
              <a:off x="-3895787" y="1605588"/>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rot="5400000">
              <a:off x="-4062712" y="1636338"/>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p17"/>
          <p:cNvSpPr txBox="1">
            <a:spLocks noGrp="1"/>
          </p:cNvSpPr>
          <p:nvPr>
            <p:ph type="title"/>
          </p:nvPr>
        </p:nvSpPr>
        <p:spPr>
          <a:xfrm>
            <a:off x="1053375" y="1333500"/>
            <a:ext cx="2766300" cy="1222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2" name="Google Shape;202;p17"/>
          <p:cNvSpPr txBox="1">
            <a:spLocks noGrp="1"/>
          </p:cNvSpPr>
          <p:nvPr>
            <p:ph type="subTitle" idx="1"/>
          </p:nvPr>
        </p:nvSpPr>
        <p:spPr>
          <a:xfrm>
            <a:off x="1053375" y="2556075"/>
            <a:ext cx="2766300" cy="12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52590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dk1"/>
        </a:solidFill>
        <a:effectLst/>
      </p:bgPr>
    </p:bg>
    <p:spTree>
      <p:nvGrpSpPr>
        <p:cNvPr id="1" name="Shape 203"/>
        <p:cNvGrpSpPr/>
        <p:nvPr/>
      </p:nvGrpSpPr>
      <p:grpSpPr>
        <a:xfrm>
          <a:off x="0" y="0"/>
          <a:ext cx="0" cy="0"/>
          <a:chOff x="0" y="0"/>
          <a:chExt cx="0" cy="0"/>
        </a:xfrm>
      </p:grpSpPr>
      <p:sp>
        <p:nvSpPr>
          <p:cNvPr id="204" name="Google Shape;204;p18"/>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8"/>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8"/>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8"/>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8"/>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8"/>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8"/>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8"/>
          <p:cNvSpPr txBox="1">
            <a:spLocks noGrp="1"/>
          </p:cNvSpPr>
          <p:nvPr>
            <p:ph type="title"/>
          </p:nvPr>
        </p:nvSpPr>
        <p:spPr>
          <a:xfrm>
            <a:off x="5230000" y="1410788"/>
            <a:ext cx="2630400" cy="1241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213" name="Google Shape;213;p18"/>
          <p:cNvSpPr txBox="1">
            <a:spLocks noGrp="1"/>
          </p:cNvSpPr>
          <p:nvPr>
            <p:ph type="subTitle" idx="1"/>
          </p:nvPr>
        </p:nvSpPr>
        <p:spPr>
          <a:xfrm>
            <a:off x="5230125" y="2652427"/>
            <a:ext cx="2630400" cy="12843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14" name="Google Shape;214;p18"/>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8"/>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8"/>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8"/>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8"/>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8"/>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rot="10800000" flipH="1">
            <a:off x="0" y="3569079"/>
            <a:ext cx="2161269" cy="1574431"/>
          </a:xfrm>
          <a:custGeom>
            <a:avLst/>
            <a:gdLst/>
            <a:ahLst/>
            <a:cxnLst/>
            <a:rect l="l" t="t" r="r" b="b"/>
            <a:pathLst>
              <a:path w="22913" h="16692" extrusionOk="0">
                <a:moveTo>
                  <a:pt x="1" y="0"/>
                </a:moveTo>
                <a:lnTo>
                  <a:pt x="1" y="16692"/>
                </a:lnTo>
                <a:lnTo>
                  <a:pt x="22912" y="61"/>
                </a:lnTo>
                <a:lnTo>
                  <a:pt x="1" y="0"/>
                </a:lnTo>
                <a:close/>
              </a:path>
            </a:pathLst>
          </a:cu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rot="10800000" flipH="1">
            <a:off x="0" y="4737610"/>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p:nvPr/>
        </p:nvSpPr>
        <p:spPr>
          <a:xfrm rot="10800000" flipH="1">
            <a:off x="0" y="4601435"/>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8"/>
          <p:cNvSpPr/>
          <p:nvPr/>
        </p:nvSpPr>
        <p:spPr>
          <a:xfrm rot="10800000" flipH="1">
            <a:off x="7752714" y="0"/>
            <a:ext cx="1391289" cy="1204036"/>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8"/>
          <p:cNvSpPr/>
          <p:nvPr/>
        </p:nvSpPr>
        <p:spPr>
          <a:xfrm rot="10800000" flipH="1">
            <a:off x="7655902" y="23"/>
            <a:ext cx="1488106" cy="1277775"/>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8"/>
          <p:cNvSpPr/>
          <p:nvPr/>
        </p:nvSpPr>
        <p:spPr>
          <a:xfrm rot="10800000" flipH="1">
            <a:off x="7495775" y="22"/>
            <a:ext cx="1648234" cy="1414938"/>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4422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1"/>
        </a:solidFill>
        <a:effectLst/>
      </p:bgPr>
    </p:bg>
    <p:spTree>
      <p:nvGrpSpPr>
        <p:cNvPr id="1" name="Shape 51"/>
        <p:cNvGrpSpPr/>
        <p:nvPr/>
      </p:nvGrpSpPr>
      <p:grpSpPr>
        <a:xfrm>
          <a:off x="0" y="0"/>
          <a:ext cx="0" cy="0"/>
          <a:chOff x="0" y="0"/>
          <a:chExt cx="0" cy="0"/>
        </a:xfrm>
      </p:grpSpPr>
      <p:sp>
        <p:nvSpPr>
          <p:cNvPr id="52" name="Google Shape;52;p5"/>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61" name="Google Shape;61;p5"/>
          <p:cNvSpPr txBox="1">
            <a:spLocks noGrp="1"/>
          </p:cNvSpPr>
          <p:nvPr>
            <p:ph type="subTitle" idx="1"/>
          </p:nvPr>
        </p:nvSpPr>
        <p:spPr>
          <a:xfrm>
            <a:off x="6484283" y="2462850"/>
            <a:ext cx="1478700" cy="1051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b="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62" name="Google Shape;62;p5"/>
          <p:cNvSpPr txBox="1">
            <a:spLocks noGrp="1"/>
          </p:cNvSpPr>
          <p:nvPr>
            <p:ph type="subTitle" idx="2"/>
          </p:nvPr>
        </p:nvSpPr>
        <p:spPr>
          <a:xfrm>
            <a:off x="2955202" y="2462925"/>
            <a:ext cx="1478700" cy="1051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b="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63" name="Google Shape;63;p5"/>
          <p:cNvSpPr txBox="1">
            <a:spLocks noGrp="1"/>
          </p:cNvSpPr>
          <p:nvPr>
            <p:ph type="subTitle" idx="3"/>
          </p:nvPr>
        </p:nvSpPr>
        <p:spPr>
          <a:xfrm>
            <a:off x="6484283" y="1629150"/>
            <a:ext cx="1478700" cy="833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000"/>
              <a:buFont typeface="Archivo Black"/>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2pPr>
            <a:lvl3pPr lvl="2"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3pPr>
            <a:lvl4pPr lvl="3"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4pPr>
            <a:lvl5pPr lvl="4"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5pPr>
            <a:lvl6pPr lvl="5"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6pPr>
            <a:lvl7pPr lvl="6"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7pPr>
            <a:lvl8pPr lvl="7"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8pPr>
            <a:lvl9pPr lvl="8"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9pPr>
          </a:lstStyle>
          <a:p>
            <a:endParaRPr/>
          </a:p>
        </p:txBody>
      </p:sp>
      <p:sp>
        <p:nvSpPr>
          <p:cNvPr id="64" name="Google Shape;64;p5"/>
          <p:cNvSpPr txBox="1">
            <a:spLocks noGrp="1"/>
          </p:cNvSpPr>
          <p:nvPr>
            <p:ph type="subTitle" idx="4"/>
          </p:nvPr>
        </p:nvSpPr>
        <p:spPr>
          <a:xfrm>
            <a:off x="2955058" y="1629225"/>
            <a:ext cx="1478700" cy="833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000"/>
              <a:buFont typeface="Archivo Black"/>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2pPr>
            <a:lvl3pPr lvl="2"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3pPr>
            <a:lvl4pPr lvl="3"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4pPr>
            <a:lvl5pPr lvl="4"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5pPr>
            <a:lvl6pPr lvl="5"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6pPr>
            <a:lvl7pPr lvl="6"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7pPr>
            <a:lvl8pPr lvl="7"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8pPr>
            <a:lvl9pPr lvl="8"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9pPr>
          </a:lstStyle>
          <a:p>
            <a:endParaRPr/>
          </a:p>
        </p:txBody>
      </p:sp>
      <p:sp>
        <p:nvSpPr>
          <p:cNvPr id="65" name="Google Shape;65;p5"/>
          <p:cNvSpPr/>
          <p:nvPr/>
        </p:nvSpPr>
        <p:spPr>
          <a:xfrm rot="5400000">
            <a:off x="62094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5400000">
            <a:off x="6297250" y="2527824"/>
            <a:ext cx="51435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5400000">
            <a:off x="6130325" y="2558574"/>
            <a:ext cx="51435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dk1"/>
        </a:solidFill>
        <a:effectLst/>
      </p:bgPr>
    </p:bg>
    <p:spTree>
      <p:nvGrpSpPr>
        <p:cNvPr id="1" name="Shape 228"/>
        <p:cNvGrpSpPr/>
        <p:nvPr/>
      </p:nvGrpSpPr>
      <p:grpSpPr>
        <a:xfrm>
          <a:off x="0" y="0"/>
          <a:ext cx="0" cy="0"/>
          <a:chOff x="0" y="0"/>
          <a:chExt cx="0" cy="0"/>
        </a:xfrm>
      </p:grpSpPr>
      <p:sp>
        <p:nvSpPr>
          <p:cNvPr id="229" name="Google Shape;229;p19"/>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9"/>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9"/>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233" name="Google Shape;233;p19"/>
          <p:cNvSpPr txBox="1">
            <a:spLocks noGrp="1"/>
          </p:cNvSpPr>
          <p:nvPr>
            <p:ph type="body" idx="1"/>
          </p:nvPr>
        </p:nvSpPr>
        <p:spPr>
          <a:xfrm>
            <a:off x="726600" y="1017725"/>
            <a:ext cx="7704000" cy="12588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1"/>
              </a:buClr>
              <a:buSzPts val="1400"/>
              <a:buChar char="●"/>
              <a:defRPr>
                <a:solidFill>
                  <a:schemeClr val="lt1"/>
                </a:solidFill>
              </a:defRPr>
            </a:lvl1pPr>
            <a:lvl2pPr marL="914400" lvl="1" indent="-317500" rtl="0">
              <a:lnSpc>
                <a:spcPct val="100000"/>
              </a:lnSpc>
              <a:spcBef>
                <a:spcPts val="0"/>
              </a:spcBef>
              <a:spcAft>
                <a:spcPts val="0"/>
              </a:spcAft>
              <a:buClr>
                <a:schemeClr val="lt1"/>
              </a:buClr>
              <a:buSzPts val="1400"/>
              <a:buChar char="○"/>
              <a:defRPr>
                <a:solidFill>
                  <a:schemeClr val="lt1"/>
                </a:solidFill>
              </a:defRPr>
            </a:lvl2pPr>
            <a:lvl3pPr marL="1371600" lvl="2" indent="-317500" rtl="0">
              <a:lnSpc>
                <a:spcPct val="100000"/>
              </a:lnSpc>
              <a:spcBef>
                <a:spcPts val="0"/>
              </a:spcBef>
              <a:spcAft>
                <a:spcPts val="0"/>
              </a:spcAft>
              <a:buClr>
                <a:schemeClr val="lt1"/>
              </a:buClr>
              <a:buSzPts val="1400"/>
              <a:buChar char="■"/>
              <a:defRPr>
                <a:solidFill>
                  <a:schemeClr val="lt1"/>
                </a:solidFill>
              </a:defRPr>
            </a:lvl3pPr>
            <a:lvl4pPr marL="1828800" lvl="3" indent="-317500" rtl="0">
              <a:lnSpc>
                <a:spcPct val="100000"/>
              </a:lnSpc>
              <a:spcBef>
                <a:spcPts val="0"/>
              </a:spcBef>
              <a:spcAft>
                <a:spcPts val="0"/>
              </a:spcAft>
              <a:buClr>
                <a:schemeClr val="lt1"/>
              </a:buClr>
              <a:buSzPts val="1400"/>
              <a:buChar char="●"/>
              <a:defRPr>
                <a:solidFill>
                  <a:schemeClr val="lt1"/>
                </a:solidFill>
              </a:defRPr>
            </a:lvl4pPr>
            <a:lvl5pPr marL="2286000" lvl="4" indent="-317500" rtl="0">
              <a:lnSpc>
                <a:spcPct val="100000"/>
              </a:lnSpc>
              <a:spcBef>
                <a:spcPts val="0"/>
              </a:spcBef>
              <a:spcAft>
                <a:spcPts val="0"/>
              </a:spcAft>
              <a:buClr>
                <a:schemeClr val="lt1"/>
              </a:buClr>
              <a:buSzPts val="1400"/>
              <a:buChar char="○"/>
              <a:defRPr>
                <a:solidFill>
                  <a:schemeClr val="lt1"/>
                </a:solidFill>
              </a:defRPr>
            </a:lvl5pPr>
            <a:lvl6pPr marL="2743200" lvl="5" indent="-317500" rtl="0">
              <a:lnSpc>
                <a:spcPct val="100000"/>
              </a:lnSpc>
              <a:spcBef>
                <a:spcPts val="0"/>
              </a:spcBef>
              <a:spcAft>
                <a:spcPts val="0"/>
              </a:spcAft>
              <a:buClr>
                <a:schemeClr val="lt1"/>
              </a:buClr>
              <a:buSzPts val="1400"/>
              <a:buChar char="■"/>
              <a:defRPr>
                <a:solidFill>
                  <a:schemeClr val="lt1"/>
                </a:solidFill>
              </a:defRPr>
            </a:lvl6pPr>
            <a:lvl7pPr marL="3200400" lvl="6" indent="-317500" rtl="0">
              <a:lnSpc>
                <a:spcPct val="100000"/>
              </a:lnSpc>
              <a:spcBef>
                <a:spcPts val="0"/>
              </a:spcBef>
              <a:spcAft>
                <a:spcPts val="0"/>
              </a:spcAft>
              <a:buClr>
                <a:schemeClr val="lt1"/>
              </a:buClr>
              <a:buSzPts val="1400"/>
              <a:buChar char="●"/>
              <a:defRPr>
                <a:solidFill>
                  <a:schemeClr val="lt1"/>
                </a:solidFill>
              </a:defRPr>
            </a:lvl7pPr>
            <a:lvl8pPr marL="3657600" lvl="7" indent="-317500" rtl="0">
              <a:lnSpc>
                <a:spcPct val="100000"/>
              </a:lnSpc>
              <a:spcBef>
                <a:spcPts val="0"/>
              </a:spcBef>
              <a:spcAft>
                <a:spcPts val="0"/>
              </a:spcAft>
              <a:buClr>
                <a:schemeClr val="lt1"/>
              </a:buClr>
              <a:buSzPts val="1400"/>
              <a:buChar char="○"/>
              <a:defRPr>
                <a:solidFill>
                  <a:schemeClr val="lt1"/>
                </a:solidFill>
              </a:defRPr>
            </a:lvl8pPr>
            <a:lvl9pPr marL="4114800" lvl="8" indent="-317500" rtl="0">
              <a:lnSpc>
                <a:spcPct val="100000"/>
              </a:lnSpc>
              <a:spcBef>
                <a:spcPts val="0"/>
              </a:spcBef>
              <a:spcAft>
                <a:spcPts val="0"/>
              </a:spcAft>
              <a:buClr>
                <a:schemeClr val="lt1"/>
              </a:buClr>
              <a:buSzPts val="1400"/>
              <a:buChar char="■"/>
              <a:defRPr>
                <a:solidFill>
                  <a:schemeClr val="lt1"/>
                </a:solidFill>
              </a:defRPr>
            </a:lvl9pPr>
          </a:lstStyle>
          <a:p>
            <a:endParaRPr/>
          </a:p>
        </p:txBody>
      </p:sp>
      <p:sp>
        <p:nvSpPr>
          <p:cNvPr id="234" name="Google Shape;234;p19"/>
          <p:cNvSpPr/>
          <p:nvPr/>
        </p:nvSpPr>
        <p:spPr>
          <a:xfrm rot="-5400000">
            <a:off x="7350201" y="129418"/>
            <a:ext cx="1923231" cy="1664384"/>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036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1"/>
        </a:solidFill>
        <a:effectLst/>
      </p:bgPr>
    </p:bg>
    <p:spTree>
      <p:nvGrpSpPr>
        <p:cNvPr id="1" name="Shape 235"/>
        <p:cNvGrpSpPr/>
        <p:nvPr/>
      </p:nvGrpSpPr>
      <p:grpSpPr>
        <a:xfrm>
          <a:off x="0" y="0"/>
          <a:ext cx="0" cy="0"/>
          <a:chOff x="0" y="0"/>
          <a:chExt cx="0" cy="0"/>
        </a:xfrm>
      </p:grpSpPr>
      <p:sp>
        <p:nvSpPr>
          <p:cNvPr id="236" name="Google Shape;236;p20"/>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0"/>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0"/>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0"/>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0"/>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0"/>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0"/>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0"/>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rot="10800000" flipH="1">
            <a:off x="0" y="4737610"/>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rot="10800000" flipH="1">
            <a:off x="0" y="4601435"/>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0"/>
          <p:cNvSpPr/>
          <p:nvPr/>
        </p:nvSpPr>
        <p:spPr>
          <a:xfrm rot="10800000" flipH="1">
            <a:off x="7752714" y="0"/>
            <a:ext cx="1391289" cy="1204036"/>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0"/>
          <p:cNvSpPr/>
          <p:nvPr/>
        </p:nvSpPr>
        <p:spPr>
          <a:xfrm rot="10800000" flipH="1">
            <a:off x="7655902" y="23"/>
            <a:ext cx="1488106" cy="1277775"/>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0"/>
          <p:cNvSpPr/>
          <p:nvPr/>
        </p:nvSpPr>
        <p:spPr>
          <a:xfrm rot="10800000" flipH="1">
            <a:off x="7495775" y="22"/>
            <a:ext cx="1648234" cy="1414938"/>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0"/>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0"/>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0"/>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0"/>
          <p:cNvSpPr txBox="1">
            <a:spLocks noGrp="1"/>
          </p:cNvSpPr>
          <p:nvPr>
            <p:ph type="title"/>
          </p:nvPr>
        </p:nvSpPr>
        <p:spPr>
          <a:xfrm>
            <a:off x="751325" y="1214850"/>
            <a:ext cx="7641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257" name="Google Shape;257;p20"/>
          <p:cNvSpPr txBox="1">
            <a:spLocks noGrp="1"/>
          </p:cNvSpPr>
          <p:nvPr>
            <p:ph type="body" idx="1"/>
          </p:nvPr>
        </p:nvSpPr>
        <p:spPr>
          <a:xfrm>
            <a:off x="726600" y="1981650"/>
            <a:ext cx="7704000" cy="1947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1"/>
              </a:buClr>
              <a:buSzPts val="1400"/>
              <a:buChar char="■"/>
              <a:defRPr>
                <a:solidFill>
                  <a:schemeClr val="lt1"/>
                </a:solidFill>
              </a:defRPr>
            </a:lvl1pPr>
            <a:lvl2pPr marL="914400" lvl="1" indent="-317500" rtl="0">
              <a:lnSpc>
                <a:spcPct val="100000"/>
              </a:lnSpc>
              <a:spcBef>
                <a:spcPts val="0"/>
              </a:spcBef>
              <a:spcAft>
                <a:spcPts val="0"/>
              </a:spcAft>
              <a:buClr>
                <a:schemeClr val="lt1"/>
              </a:buClr>
              <a:buSzPts val="1400"/>
              <a:buChar char="○"/>
              <a:defRPr>
                <a:solidFill>
                  <a:schemeClr val="lt1"/>
                </a:solidFill>
              </a:defRPr>
            </a:lvl2pPr>
            <a:lvl3pPr marL="1371600" lvl="2" indent="-317500" rtl="0">
              <a:lnSpc>
                <a:spcPct val="100000"/>
              </a:lnSpc>
              <a:spcBef>
                <a:spcPts val="0"/>
              </a:spcBef>
              <a:spcAft>
                <a:spcPts val="0"/>
              </a:spcAft>
              <a:buClr>
                <a:schemeClr val="lt1"/>
              </a:buClr>
              <a:buSzPts val="1400"/>
              <a:buChar char="■"/>
              <a:defRPr>
                <a:solidFill>
                  <a:schemeClr val="lt1"/>
                </a:solidFill>
              </a:defRPr>
            </a:lvl3pPr>
            <a:lvl4pPr marL="1828800" lvl="3" indent="-317500" rtl="0">
              <a:lnSpc>
                <a:spcPct val="100000"/>
              </a:lnSpc>
              <a:spcBef>
                <a:spcPts val="0"/>
              </a:spcBef>
              <a:spcAft>
                <a:spcPts val="0"/>
              </a:spcAft>
              <a:buClr>
                <a:schemeClr val="lt1"/>
              </a:buClr>
              <a:buSzPts val="1400"/>
              <a:buChar char="●"/>
              <a:defRPr>
                <a:solidFill>
                  <a:schemeClr val="lt1"/>
                </a:solidFill>
              </a:defRPr>
            </a:lvl4pPr>
            <a:lvl5pPr marL="2286000" lvl="4" indent="-317500" rtl="0">
              <a:lnSpc>
                <a:spcPct val="100000"/>
              </a:lnSpc>
              <a:spcBef>
                <a:spcPts val="0"/>
              </a:spcBef>
              <a:spcAft>
                <a:spcPts val="0"/>
              </a:spcAft>
              <a:buClr>
                <a:schemeClr val="lt1"/>
              </a:buClr>
              <a:buSzPts val="1400"/>
              <a:buChar char="○"/>
              <a:defRPr>
                <a:solidFill>
                  <a:schemeClr val="lt1"/>
                </a:solidFill>
              </a:defRPr>
            </a:lvl5pPr>
            <a:lvl6pPr marL="2743200" lvl="5" indent="-317500" rtl="0">
              <a:lnSpc>
                <a:spcPct val="100000"/>
              </a:lnSpc>
              <a:spcBef>
                <a:spcPts val="0"/>
              </a:spcBef>
              <a:spcAft>
                <a:spcPts val="0"/>
              </a:spcAft>
              <a:buClr>
                <a:schemeClr val="lt1"/>
              </a:buClr>
              <a:buSzPts val="1400"/>
              <a:buChar char="■"/>
              <a:defRPr>
                <a:solidFill>
                  <a:schemeClr val="lt1"/>
                </a:solidFill>
              </a:defRPr>
            </a:lvl6pPr>
            <a:lvl7pPr marL="3200400" lvl="6" indent="-317500" rtl="0">
              <a:lnSpc>
                <a:spcPct val="100000"/>
              </a:lnSpc>
              <a:spcBef>
                <a:spcPts val="0"/>
              </a:spcBef>
              <a:spcAft>
                <a:spcPts val="0"/>
              </a:spcAft>
              <a:buClr>
                <a:schemeClr val="lt1"/>
              </a:buClr>
              <a:buSzPts val="1400"/>
              <a:buChar char="●"/>
              <a:defRPr>
                <a:solidFill>
                  <a:schemeClr val="lt1"/>
                </a:solidFill>
              </a:defRPr>
            </a:lvl7pPr>
            <a:lvl8pPr marL="3657600" lvl="7" indent="-317500" rtl="0">
              <a:lnSpc>
                <a:spcPct val="100000"/>
              </a:lnSpc>
              <a:spcBef>
                <a:spcPts val="0"/>
              </a:spcBef>
              <a:spcAft>
                <a:spcPts val="0"/>
              </a:spcAft>
              <a:buClr>
                <a:schemeClr val="lt1"/>
              </a:buClr>
              <a:buSzPts val="1400"/>
              <a:buChar char="○"/>
              <a:defRPr>
                <a:solidFill>
                  <a:schemeClr val="lt1"/>
                </a:solidFill>
              </a:defRPr>
            </a:lvl8pPr>
            <a:lvl9pPr marL="4114800" lvl="8" indent="-317500" rtl="0">
              <a:lnSpc>
                <a:spcPct val="100000"/>
              </a:lnSpc>
              <a:spcBef>
                <a:spcPts val="0"/>
              </a:spcBef>
              <a:spcAft>
                <a:spcPts val="0"/>
              </a:spcAft>
              <a:buClr>
                <a:schemeClr val="lt1"/>
              </a:buClr>
              <a:buSzPts val="1400"/>
              <a:buChar char="■"/>
              <a:defRPr>
                <a:solidFill>
                  <a:schemeClr val="lt1"/>
                </a:solidFill>
              </a:defRPr>
            </a:lvl9pPr>
          </a:lstStyle>
          <a:p>
            <a:endParaRPr/>
          </a:p>
        </p:txBody>
      </p:sp>
    </p:spTree>
    <p:extLst>
      <p:ext uri="{BB962C8B-B14F-4D97-AF65-F5344CB8AC3E}">
        <p14:creationId xmlns:p14="http://schemas.microsoft.com/office/powerpoint/2010/main" val="75556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dk1"/>
        </a:solidFill>
        <a:effectLst/>
      </p:bgPr>
    </p:bg>
    <p:spTree>
      <p:nvGrpSpPr>
        <p:cNvPr id="1" name="Shape 258"/>
        <p:cNvGrpSpPr/>
        <p:nvPr/>
      </p:nvGrpSpPr>
      <p:grpSpPr>
        <a:xfrm>
          <a:off x="0" y="0"/>
          <a:ext cx="0" cy="0"/>
          <a:chOff x="0" y="0"/>
          <a:chExt cx="0" cy="0"/>
        </a:xfrm>
      </p:grpSpPr>
      <p:sp>
        <p:nvSpPr>
          <p:cNvPr id="259" name="Google Shape;25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260" name="Google Shape;260;p21"/>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1"/>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1"/>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1"/>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1"/>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1"/>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1"/>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1"/>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1"/>
          <p:cNvGrpSpPr/>
          <p:nvPr/>
        </p:nvGrpSpPr>
        <p:grpSpPr>
          <a:xfrm flipH="1">
            <a:off x="-1" y="28"/>
            <a:ext cx="1519127" cy="1769573"/>
            <a:chOff x="7619049" y="28"/>
            <a:chExt cx="1519127" cy="1769573"/>
          </a:xfrm>
        </p:grpSpPr>
        <p:sp>
          <p:nvSpPr>
            <p:cNvPr id="269" name="Google Shape;269;p21"/>
            <p:cNvSpPr/>
            <p:nvPr/>
          </p:nvSpPr>
          <p:spPr>
            <a:xfrm rot="-5400000">
              <a:off x="7744986" y="100551"/>
              <a:ext cx="1493710" cy="1292672"/>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1"/>
            <p:cNvSpPr/>
            <p:nvPr/>
          </p:nvSpPr>
          <p:spPr>
            <a:xfrm rot="-5400000">
              <a:off x="7653403" y="112936"/>
              <a:ext cx="1597655" cy="1371839"/>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1"/>
            <p:cNvSpPr/>
            <p:nvPr/>
          </p:nvSpPr>
          <p:spPr>
            <a:xfrm rot="-5400000">
              <a:off x="7493814" y="125266"/>
              <a:ext cx="1769570" cy="1519099"/>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35320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dk1"/>
        </a:solidFill>
        <a:effectLst/>
      </p:bgPr>
    </p:bg>
    <p:spTree>
      <p:nvGrpSpPr>
        <p:cNvPr id="1" name="Shape 272"/>
        <p:cNvGrpSpPr/>
        <p:nvPr/>
      </p:nvGrpSpPr>
      <p:grpSpPr>
        <a:xfrm>
          <a:off x="0" y="0"/>
          <a:ext cx="0" cy="0"/>
          <a:chOff x="0" y="0"/>
          <a:chExt cx="0" cy="0"/>
        </a:xfrm>
      </p:grpSpPr>
      <p:sp>
        <p:nvSpPr>
          <p:cNvPr id="273" name="Google Shape;273;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274" name="Google Shape;274;p22"/>
          <p:cNvSpPr/>
          <p:nvPr/>
        </p:nvSpPr>
        <p:spPr>
          <a:xfrm>
            <a:off x="-96356" y="4583575"/>
            <a:ext cx="93285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22"/>
          <p:cNvGrpSpPr/>
          <p:nvPr/>
        </p:nvGrpSpPr>
        <p:grpSpPr>
          <a:xfrm>
            <a:off x="-114650" y="4828538"/>
            <a:ext cx="9328709" cy="223775"/>
            <a:chOff x="-12" y="4568875"/>
            <a:chExt cx="9144000" cy="223775"/>
          </a:xfrm>
        </p:grpSpPr>
        <p:sp>
          <p:nvSpPr>
            <p:cNvPr id="276" name="Google Shape;276;p22"/>
            <p:cNvSpPr/>
            <p:nvPr/>
          </p:nvSpPr>
          <p:spPr>
            <a:xfrm>
              <a:off x="-12" y="4568875"/>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p:nvPr/>
          </p:nvSpPr>
          <p:spPr>
            <a:xfrm>
              <a:off x="-12" y="4766550"/>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00988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dk1"/>
        </a:solidFill>
        <a:effectLst/>
      </p:bgPr>
    </p:bg>
    <p:spTree>
      <p:nvGrpSpPr>
        <p:cNvPr id="1" name="Shape 278"/>
        <p:cNvGrpSpPr/>
        <p:nvPr/>
      </p:nvGrpSpPr>
      <p:grpSpPr>
        <a:xfrm>
          <a:off x="0" y="0"/>
          <a:ext cx="0" cy="0"/>
          <a:chOff x="0" y="0"/>
          <a:chExt cx="0" cy="0"/>
        </a:xfrm>
      </p:grpSpPr>
      <p:sp>
        <p:nvSpPr>
          <p:cNvPr id="279" name="Google Shape;279;p23"/>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0" name="Google Shape;280;p23"/>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1" name="Google Shape;281;p23"/>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2" name="Google Shape;282;p23"/>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3" name="Google Shape;283;p23"/>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4" name="Google Shape;284;p23"/>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5" name="Google Shape;285;p23"/>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6" name="Google Shape;286;p23"/>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7" name="Google Shape;287;p23"/>
          <p:cNvSpPr txBox="1">
            <a:spLocks noGrp="1"/>
          </p:cNvSpPr>
          <p:nvPr>
            <p:ph type="title"/>
          </p:nvPr>
        </p:nvSpPr>
        <p:spPr>
          <a:xfrm>
            <a:off x="713325" y="445025"/>
            <a:ext cx="7717500" cy="1212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None/>
              <a:defRPr>
                <a:solidFill>
                  <a:schemeClr val="lt1"/>
                </a:solidFill>
              </a:defRPr>
            </a:lvl1pPr>
            <a:lvl2pPr lvl="1" algn="ctr" rtl="0">
              <a:spcBef>
                <a:spcPts val="0"/>
              </a:spcBef>
              <a:spcAft>
                <a:spcPts val="0"/>
              </a:spcAft>
              <a:buClr>
                <a:schemeClr val="dk2"/>
              </a:buClr>
              <a:buSzPts val="3500"/>
              <a:buNone/>
              <a:defRPr>
                <a:solidFill>
                  <a:schemeClr val="dk2"/>
                </a:solidFill>
              </a:defRPr>
            </a:lvl2pPr>
            <a:lvl3pPr lvl="2" algn="ctr" rtl="0">
              <a:spcBef>
                <a:spcPts val="0"/>
              </a:spcBef>
              <a:spcAft>
                <a:spcPts val="0"/>
              </a:spcAft>
              <a:buClr>
                <a:schemeClr val="dk2"/>
              </a:buClr>
              <a:buSzPts val="3500"/>
              <a:buNone/>
              <a:defRPr>
                <a:solidFill>
                  <a:schemeClr val="dk2"/>
                </a:solidFill>
              </a:defRPr>
            </a:lvl3pPr>
            <a:lvl4pPr lvl="3" algn="ctr" rtl="0">
              <a:spcBef>
                <a:spcPts val="0"/>
              </a:spcBef>
              <a:spcAft>
                <a:spcPts val="0"/>
              </a:spcAft>
              <a:buClr>
                <a:schemeClr val="dk2"/>
              </a:buClr>
              <a:buSzPts val="3500"/>
              <a:buNone/>
              <a:defRPr>
                <a:solidFill>
                  <a:schemeClr val="dk2"/>
                </a:solidFill>
              </a:defRPr>
            </a:lvl4pPr>
            <a:lvl5pPr lvl="4" algn="ctr" rtl="0">
              <a:spcBef>
                <a:spcPts val="0"/>
              </a:spcBef>
              <a:spcAft>
                <a:spcPts val="0"/>
              </a:spcAft>
              <a:buClr>
                <a:schemeClr val="dk2"/>
              </a:buClr>
              <a:buSzPts val="3500"/>
              <a:buNone/>
              <a:defRPr>
                <a:solidFill>
                  <a:schemeClr val="dk2"/>
                </a:solidFill>
              </a:defRPr>
            </a:lvl5pPr>
            <a:lvl6pPr lvl="5" algn="ctr" rtl="0">
              <a:spcBef>
                <a:spcPts val="0"/>
              </a:spcBef>
              <a:spcAft>
                <a:spcPts val="0"/>
              </a:spcAft>
              <a:buClr>
                <a:schemeClr val="dk2"/>
              </a:buClr>
              <a:buSzPts val="3500"/>
              <a:buNone/>
              <a:defRPr>
                <a:solidFill>
                  <a:schemeClr val="dk2"/>
                </a:solidFill>
              </a:defRPr>
            </a:lvl6pPr>
            <a:lvl7pPr lvl="6" algn="ctr" rtl="0">
              <a:spcBef>
                <a:spcPts val="0"/>
              </a:spcBef>
              <a:spcAft>
                <a:spcPts val="0"/>
              </a:spcAft>
              <a:buClr>
                <a:schemeClr val="dk2"/>
              </a:buClr>
              <a:buSzPts val="3500"/>
              <a:buNone/>
              <a:defRPr>
                <a:solidFill>
                  <a:schemeClr val="dk2"/>
                </a:solidFill>
              </a:defRPr>
            </a:lvl7pPr>
            <a:lvl8pPr lvl="7" algn="ctr" rtl="0">
              <a:spcBef>
                <a:spcPts val="0"/>
              </a:spcBef>
              <a:spcAft>
                <a:spcPts val="0"/>
              </a:spcAft>
              <a:buClr>
                <a:schemeClr val="dk2"/>
              </a:buClr>
              <a:buSzPts val="3500"/>
              <a:buNone/>
              <a:defRPr>
                <a:solidFill>
                  <a:schemeClr val="dk2"/>
                </a:solidFill>
              </a:defRPr>
            </a:lvl8pPr>
            <a:lvl9pPr lvl="8" algn="ctr" rtl="0">
              <a:spcBef>
                <a:spcPts val="0"/>
              </a:spcBef>
              <a:spcAft>
                <a:spcPts val="0"/>
              </a:spcAft>
              <a:buClr>
                <a:schemeClr val="dk2"/>
              </a:buClr>
              <a:buSzPts val="3500"/>
              <a:buNone/>
              <a:defRPr>
                <a:solidFill>
                  <a:schemeClr val="dk2"/>
                </a:solidFill>
              </a:defRPr>
            </a:lvl9pPr>
          </a:lstStyle>
          <a:p>
            <a:endParaRPr/>
          </a:p>
        </p:txBody>
      </p:sp>
      <p:sp>
        <p:nvSpPr>
          <p:cNvPr id="288" name="Google Shape;288;p23"/>
          <p:cNvSpPr txBox="1">
            <a:spLocks noGrp="1"/>
          </p:cNvSpPr>
          <p:nvPr>
            <p:ph type="subTitle" idx="1"/>
          </p:nvPr>
        </p:nvSpPr>
        <p:spPr>
          <a:xfrm>
            <a:off x="4571877" y="3495179"/>
            <a:ext cx="3858900" cy="1010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b="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89" name="Google Shape;289;p23"/>
          <p:cNvSpPr txBox="1">
            <a:spLocks noGrp="1"/>
          </p:cNvSpPr>
          <p:nvPr>
            <p:ph type="subTitle" idx="2"/>
          </p:nvPr>
        </p:nvSpPr>
        <p:spPr>
          <a:xfrm>
            <a:off x="713225" y="3495175"/>
            <a:ext cx="3858900" cy="1010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b="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90" name="Google Shape;290;p23"/>
          <p:cNvSpPr txBox="1">
            <a:spLocks noGrp="1"/>
          </p:cNvSpPr>
          <p:nvPr>
            <p:ph type="subTitle" idx="3"/>
          </p:nvPr>
        </p:nvSpPr>
        <p:spPr>
          <a:xfrm>
            <a:off x="713225" y="3019438"/>
            <a:ext cx="3858900" cy="546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000"/>
              <a:buFont typeface="Archivo Black"/>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2pPr>
            <a:lvl3pPr lvl="2"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3pPr>
            <a:lvl4pPr lvl="3"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4pPr>
            <a:lvl5pPr lvl="4"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5pPr>
            <a:lvl6pPr lvl="5"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6pPr>
            <a:lvl7pPr lvl="6"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7pPr>
            <a:lvl8pPr lvl="7"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8pPr>
            <a:lvl9pPr lvl="8"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9pPr>
          </a:lstStyle>
          <a:p>
            <a:endParaRPr/>
          </a:p>
        </p:txBody>
      </p:sp>
      <p:sp>
        <p:nvSpPr>
          <p:cNvPr id="291" name="Google Shape;291;p23"/>
          <p:cNvSpPr txBox="1">
            <a:spLocks noGrp="1"/>
          </p:cNvSpPr>
          <p:nvPr>
            <p:ph type="subTitle" idx="4"/>
          </p:nvPr>
        </p:nvSpPr>
        <p:spPr>
          <a:xfrm>
            <a:off x="4571875" y="3019438"/>
            <a:ext cx="3858900" cy="546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000"/>
              <a:buFont typeface="Archivo Black"/>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2pPr>
            <a:lvl3pPr lvl="2"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3pPr>
            <a:lvl4pPr lvl="3"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4pPr>
            <a:lvl5pPr lvl="4"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5pPr>
            <a:lvl6pPr lvl="5"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6pPr>
            <a:lvl7pPr lvl="6"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7pPr>
            <a:lvl8pPr lvl="7"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8pPr>
            <a:lvl9pPr lvl="8" algn="ctr" rtl="0">
              <a:lnSpc>
                <a:spcPct val="100000"/>
              </a:lnSpc>
              <a:spcBef>
                <a:spcPts val="0"/>
              </a:spcBef>
              <a:spcAft>
                <a:spcPts val="0"/>
              </a:spcAft>
              <a:buClr>
                <a:schemeClr val="lt1"/>
              </a:buClr>
              <a:buSzPts val="2000"/>
              <a:buFont typeface="Archivo Black"/>
              <a:buNone/>
              <a:defRPr sz="2000">
                <a:solidFill>
                  <a:schemeClr val="lt1"/>
                </a:solidFill>
                <a:latin typeface="Archivo Black"/>
                <a:ea typeface="Archivo Black"/>
                <a:cs typeface="Archivo Black"/>
                <a:sym typeface="Archivo Black"/>
              </a:defRPr>
            </a:lvl9pPr>
          </a:lstStyle>
          <a:p>
            <a:endParaRPr/>
          </a:p>
        </p:txBody>
      </p:sp>
      <p:grpSp>
        <p:nvGrpSpPr>
          <p:cNvPr id="292" name="Google Shape;292;p23"/>
          <p:cNvGrpSpPr/>
          <p:nvPr/>
        </p:nvGrpSpPr>
        <p:grpSpPr>
          <a:xfrm rot="10800000" flipH="1">
            <a:off x="7671162" y="3373928"/>
            <a:ext cx="1519127" cy="1769573"/>
            <a:chOff x="7619049" y="28"/>
            <a:chExt cx="1519127" cy="1769573"/>
          </a:xfrm>
        </p:grpSpPr>
        <p:sp>
          <p:nvSpPr>
            <p:cNvPr id="293" name="Google Shape;293;p23"/>
            <p:cNvSpPr/>
            <p:nvPr/>
          </p:nvSpPr>
          <p:spPr>
            <a:xfrm rot="-5400000">
              <a:off x="7744986" y="100551"/>
              <a:ext cx="1493710" cy="1292672"/>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rot="-5400000">
              <a:off x="7653403" y="112936"/>
              <a:ext cx="1597655" cy="1371839"/>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rot="-5400000">
              <a:off x="7493814" y="125266"/>
              <a:ext cx="1769570" cy="1519099"/>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0014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dk1"/>
        </a:solidFill>
        <a:effectLst/>
      </p:bgPr>
    </p:bg>
    <p:spTree>
      <p:nvGrpSpPr>
        <p:cNvPr id="1" name="Shape 296"/>
        <p:cNvGrpSpPr/>
        <p:nvPr/>
      </p:nvGrpSpPr>
      <p:grpSpPr>
        <a:xfrm>
          <a:off x="0" y="0"/>
          <a:ext cx="0" cy="0"/>
          <a:chOff x="0" y="0"/>
          <a:chExt cx="0" cy="0"/>
        </a:xfrm>
      </p:grpSpPr>
      <p:sp>
        <p:nvSpPr>
          <p:cNvPr id="297" name="Google Shape;297;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8" name="Google Shape;298;p24"/>
          <p:cNvSpPr txBox="1">
            <a:spLocks noGrp="1"/>
          </p:cNvSpPr>
          <p:nvPr>
            <p:ph type="subTitle" idx="1"/>
          </p:nvPr>
        </p:nvSpPr>
        <p:spPr>
          <a:xfrm>
            <a:off x="2328650" y="3085100"/>
            <a:ext cx="6102300" cy="1139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9" name="Google Shape;299;p24"/>
          <p:cNvSpPr txBox="1">
            <a:spLocks noGrp="1"/>
          </p:cNvSpPr>
          <p:nvPr>
            <p:ph type="subTitle" idx="2"/>
          </p:nvPr>
        </p:nvSpPr>
        <p:spPr>
          <a:xfrm>
            <a:off x="2328650" y="1538625"/>
            <a:ext cx="6102300" cy="1139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0" name="Google Shape;300;p24"/>
          <p:cNvSpPr/>
          <p:nvPr/>
        </p:nvSpPr>
        <p:spPr>
          <a:xfrm rot="5400000">
            <a:off x="-22345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24"/>
          <p:cNvGrpSpPr/>
          <p:nvPr/>
        </p:nvGrpSpPr>
        <p:grpSpPr>
          <a:xfrm>
            <a:off x="496250" y="-124"/>
            <a:ext cx="223775" cy="5143500"/>
            <a:chOff x="496238" y="-2922612"/>
            <a:chExt cx="223775" cy="9144000"/>
          </a:xfrm>
        </p:grpSpPr>
        <p:sp>
          <p:nvSpPr>
            <p:cNvPr id="302" name="Google Shape;302;p24"/>
            <p:cNvSpPr/>
            <p:nvPr/>
          </p:nvSpPr>
          <p:spPr>
            <a:xfrm rot="5400000">
              <a:off x="-3895787" y="1605588"/>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4"/>
            <p:cNvSpPr/>
            <p:nvPr/>
          </p:nvSpPr>
          <p:spPr>
            <a:xfrm rot="5400000">
              <a:off x="-4062712" y="1636338"/>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423459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dk1"/>
        </a:solidFill>
        <a:effectLst/>
      </p:bgPr>
    </p:bg>
    <p:spTree>
      <p:nvGrpSpPr>
        <p:cNvPr id="1" name="Shape 304"/>
        <p:cNvGrpSpPr/>
        <p:nvPr/>
      </p:nvGrpSpPr>
      <p:grpSpPr>
        <a:xfrm>
          <a:off x="0" y="0"/>
          <a:ext cx="0" cy="0"/>
          <a:chOff x="0" y="0"/>
          <a:chExt cx="0" cy="0"/>
        </a:xfrm>
      </p:grpSpPr>
      <p:sp>
        <p:nvSpPr>
          <p:cNvPr id="305" name="Google Shape;305;p25"/>
          <p:cNvSpPr txBox="1">
            <a:spLocks noGrp="1"/>
          </p:cNvSpPr>
          <p:nvPr>
            <p:ph type="title"/>
          </p:nvPr>
        </p:nvSpPr>
        <p:spPr>
          <a:xfrm>
            <a:off x="1486150" y="445025"/>
            <a:ext cx="6171900" cy="1221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306" name="Google Shape;306;p25"/>
          <p:cNvSpPr txBox="1">
            <a:spLocks noGrp="1"/>
          </p:cNvSpPr>
          <p:nvPr>
            <p:ph type="subTitle" idx="1"/>
          </p:nvPr>
        </p:nvSpPr>
        <p:spPr>
          <a:xfrm>
            <a:off x="907344" y="3575777"/>
            <a:ext cx="2388300" cy="869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07" name="Google Shape;307;p25"/>
          <p:cNvSpPr txBox="1">
            <a:spLocks noGrp="1"/>
          </p:cNvSpPr>
          <p:nvPr>
            <p:ph type="subTitle" idx="2"/>
          </p:nvPr>
        </p:nvSpPr>
        <p:spPr>
          <a:xfrm>
            <a:off x="3377854" y="3575777"/>
            <a:ext cx="2388300" cy="869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08" name="Google Shape;308;p25"/>
          <p:cNvSpPr txBox="1">
            <a:spLocks noGrp="1"/>
          </p:cNvSpPr>
          <p:nvPr>
            <p:ph type="subTitle" idx="3"/>
          </p:nvPr>
        </p:nvSpPr>
        <p:spPr>
          <a:xfrm>
            <a:off x="5848360" y="3575777"/>
            <a:ext cx="2388300" cy="869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09" name="Google Shape;309;p25"/>
          <p:cNvSpPr txBox="1">
            <a:spLocks noGrp="1"/>
          </p:cNvSpPr>
          <p:nvPr>
            <p:ph type="subTitle" idx="4"/>
          </p:nvPr>
        </p:nvSpPr>
        <p:spPr>
          <a:xfrm>
            <a:off x="907344" y="2909488"/>
            <a:ext cx="2388300" cy="565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10" name="Google Shape;310;p25"/>
          <p:cNvSpPr txBox="1">
            <a:spLocks noGrp="1"/>
          </p:cNvSpPr>
          <p:nvPr>
            <p:ph type="subTitle" idx="5"/>
          </p:nvPr>
        </p:nvSpPr>
        <p:spPr>
          <a:xfrm>
            <a:off x="3377854" y="2909488"/>
            <a:ext cx="2388300" cy="565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11" name="Google Shape;311;p25"/>
          <p:cNvSpPr txBox="1">
            <a:spLocks noGrp="1"/>
          </p:cNvSpPr>
          <p:nvPr>
            <p:ph type="subTitle" idx="6"/>
          </p:nvPr>
        </p:nvSpPr>
        <p:spPr>
          <a:xfrm>
            <a:off x="5848360" y="2909488"/>
            <a:ext cx="2388300" cy="565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12" name="Google Shape;312;p25"/>
          <p:cNvSpPr/>
          <p:nvPr/>
        </p:nvSpPr>
        <p:spPr>
          <a:xfrm rot="5400000">
            <a:off x="62094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5"/>
          <p:cNvSpPr/>
          <p:nvPr/>
        </p:nvSpPr>
        <p:spPr>
          <a:xfrm rot="5400000">
            <a:off x="6297250" y="2527824"/>
            <a:ext cx="51435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5"/>
          <p:cNvSpPr/>
          <p:nvPr/>
        </p:nvSpPr>
        <p:spPr>
          <a:xfrm rot="5400000">
            <a:off x="6130325" y="2558574"/>
            <a:ext cx="51435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5"/>
          <p:cNvSpPr/>
          <p:nvPr/>
        </p:nvSpPr>
        <p:spPr>
          <a:xfrm rot="5400000">
            <a:off x="-22345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25"/>
          <p:cNvGrpSpPr/>
          <p:nvPr/>
        </p:nvGrpSpPr>
        <p:grpSpPr>
          <a:xfrm>
            <a:off x="496250" y="-124"/>
            <a:ext cx="223775" cy="5143500"/>
            <a:chOff x="496238" y="-2922612"/>
            <a:chExt cx="223775" cy="9144000"/>
          </a:xfrm>
        </p:grpSpPr>
        <p:sp>
          <p:nvSpPr>
            <p:cNvPr id="317" name="Google Shape;317;p25"/>
            <p:cNvSpPr/>
            <p:nvPr/>
          </p:nvSpPr>
          <p:spPr>
            <a:xfrm rot="5400000">
              <a:off x="-3895787" y="1605588"/>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5"/>
            <p:cNvSpPr/>
            <p:nvPr/>
          </p:nvSpPr>
          <p:spPr>
            <a:xfrm rot="5400000">
              <a:off x="-4062712" y="1636338"/>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4442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dk1"/>
        </a:solidFill>
        <a:effectLst/>
      </p:bgPr>
    </p:bg>
    <p:spTree>
      <p:nvGrpSpPr>
        <p:cNvPr id="1" name="Shape 319"/>
        <p:cNvGrpSpPr/>
        <p:nvPr/>
      </p:nvGrpSpPr>
      <p:grpSpPr>
        <a:xfrm>
          <a:off x="0" y="0"/>
          <a:ext cx="0" cy="0"/>
          <a:chOff x="0" y="0"/>
          <a:chExt cx="0" cy="0"/>
        </a:xfrm>
      </p:grpSpPr>
      <p:sp>
        <p:nvSpPr>
          <p:cNvPr id="320" name="Google Shape;320;p26"/>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1" name="Google Shape;321;p26"/>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2" name="Google Shape;322;p26"/>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3" name="Google Shape;32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324" name="Google Shape;324;p26"/>
          <p:cNvSpPr txBox="1">
            <a:spLocks noGrp="1"/>
          </p:cNvSpPr>
          <p:nvPr>
            <p:ph type="subTitle" idx="1"/>
          </p:nvPr>
        </p:nvSpPr>
        <p:spPr>
          <a:xfrm>
            <a:off x="774599" y="1990100"/>
            <a:ext cx="2359500" cy="6654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25" name="Google Shape;325;p26"/>
          <p:cNvSpPr txBox="1">
            <a:spLocks noGrp="1"/>
          </p:cNvSpPr>
          <p:nvPr>
            <p:ph type="subTitle" idx="2"/>
          </p:nvPr>
        </p:nvSpPr>
        <p:spPr>
          <a:xfrm>
            <a:off x="6009901" y="1990100"/>
            <a:ext cx="2359500" cy="665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26" name="Google Shape;326;p26"/>
          <p:cNvSpPr txBox="1">
            <a:spLocks noGrp="1"/>
          </p:cNvSpPr>
          <p:nvPr>
            <p:ph type="subTitle" idx="3"/>
          </p:nvPr>
        </p:nvSpPr>
        <p:spPr>
          <a:xfrm>
            <a:off x="774599" y="3683200"/>
            <a:ext cx="2359500" cy="6654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27" name="Google Shape;327;p26"/>
          <p:cNvSpPr txBox="1">
            <a:spLocks noGrp="1"/>
          </p:cNvSpPr>
          <p:nvPr>
            <p:ph type="subTitle" idx="4"/>
          </p:nvPr>
        </p:nvSpPr>
        <p:spPr>
          <a:xfrm>
            <a:off x="6009901" y="3683200"/>
            <a:ext cx="2359500" cy="665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28" name="Google Shape;328;p26"/>
          <p:cNvSpPr txBox="1">
            <a:spLocks noGrp="1"/>
          </p:cNvSpPr>
          <p:nvPr>
            <p:ph type="subTitle" idx="5"/>
          </p:nvPr>
        </p:nvSpPr>
        <p:spPr>
          <a:xfrm>
            <a:off x="774601" y="1418200"/>
            <a:ext cx="2359500" cy="665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29" name="Google Shape;329;p26"/>
          <p:cNvSpPr txBox="1">
            <a:spLocks noGrp="1"/>
          </p:cNvSpPr>
          <p:nvPr>
            <p:ph type="subTitle" idx="6"/>
          </p:nvPr>
        </p:nvSpPr>
        <p:spPr>
          <a:xfrm>
            <a:off x="774601" y="3111375"/>
            <a:ext cx="2359500" cy="665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30" name="Google Shape;330;p26"/>
          <p:cNvSpPr txBox="1">
            <a:spLocks noGrp="1"/>
          </p:cNvSpPr>
          <p:nvPr>
            <p:ph type="subTitle" idx="7"/>
          </p:nvPr>
        </p:nvSpPr>
        <p:spPr>
          <a:xfrm>
            <a:off x="6009899" y="1418200"/>
            <a:ext cx="2359500" cy="66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31" name="Google Shape;331;p26"/>
          <p:cNvSpPr txBox="1">
            <a:spLocks noGrp="1"/>
          </p:cNvSpPr>
          <p:nvPr>
            <p:ph type="subTitle" idx="8"/>
          </p:nvPr>
        </p:nvSpPr>
        <p:spPr>
          <a:xfrm>
            <a:off x="6009899" y="3111375"/>
            <a:ext cx="2359500" cy="66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32" name="Google Shape;332;p26"/>
          <p:cNvSpPr/>
          <p:nvPr/>
        </p:nvSpPr>
        <p:spPr>
          <a:xfrm>
            <a:off x="-96356" y="4583575"/>
            <a:ext cx="93285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26"/>
          <p:cNvGrpSpPr/>
          <p:nvPr/>
        </p:nvGrpSpPr>
        <p:grpSpPr>
          <a:xfrm>
            <a:off x="-114650" y="4828538"/>
            <a:ext cx="9328709" cy="223775"/>
            <a:chOff x="-12" y="4568875"/>
            <a:chExt cx="9144000" cy="223775"/>
          </a:xfrm>
        </p:grpSpPr>
        <p:sp>
          <p:nvSpPr>
            <p:cNvPr id="334" name="Google Shape;334;p26"/>
            <p:cNvSpPr/>
            <p:nvPr/>
          </p:nvSpPr>
          <p:spPr>
            <a:xfrm>
              <a:off x="-12" y="4568875"/>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a:off x="-12" y="4766550"/>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2576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five columns ">
  <p:cSld name="Title and five columns ">
    <p:bg>
      <p:bgPr>
        <a:solidFill>
          <a:schemeClr val="dk1"/>
        </a:solidFill>
        <a:effectLst/>
      </p:bgPr>
    </p:bg>
    <p:spTree>
      <p:nvGrpSpPr>
        <p:cNvPr id="1" name="Shape 336"/>
        <p:cNvGrpSpPr/>
        <p:nvPr/>
      </p:nvGrpSpPr>
      <p:grpSpPr>
        <a:xfrm>
          <a:off x="0" y="0"/>
          <a:ext cx="0" cy="0"/>
          <a:chOff x="0" y="0"/>
          <a:chExt cx="0" cy="0"/>
        </a:xfrm>
      </p:grpSpPr>
      <p:sp>
        <p:nvSpPr>
          <p:cNvPr id="337" name="Google Shape;337;p27"/>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8" name="Google Shape;338;p27"/>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9" name="Google Shape;339;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340" name="Google Shape;340;p27"/>
          <p:cNvSpPr txBox="1">
            <a:spLocks noGrp="1"/>
          </p:cNvSpPr>
          <p:nvPr>
            <p:ph type="subTitle" idx="1"/>
          </p:nvPr>
        </p:nvSpPr>
        <p:spPr>
          <a:xfrm>
            <a:off x="2060238" y="2222950"/>
            <a:ext cx="2329500" cy="486300"/>
          </a:xfrm>
          <a:prstGeom prst="rect">
            <a:avLst/>
          </a:prstGeom>
        </p:spPr>
        <p:txBody>
          <a:bodyPr spcFirstLastPara="1" wrap="square" lIns="91425" tIns="0" rIns="91425" bIns="0" anchor="t" anchorCtr="0">
            <a:noAutofit/>
          </a:bodyPr>
          <a:lstStyle>
            <a:lvl1pPr lvl="0" algn="ctr" rtl="0">
              <a:lnSpc>
                <a:spcPct val="115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41" name="Google Shape;341;p27"/>
          <p:cNvSpPr txBox="1">
            <a:spLocks noGrp="1"/>
          </p:cNvSpPr>
          <p:nvPr>
            <p:ph type="subTitle" idx="2"/>
          </p:nvPr>
        </p:nvSpPr>
        <p:spPr>
          <a:xfrm>
            <a:off x="2060238" y="1803400"/>
            <a:ext cx="2329500" cy="3651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2pPr>
            <a:lvl3pPr lvl="2"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3pPr>
            <a:lvl4pPr lvl="3"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4pPr>
            <a:lvl5pPr lvl="4"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5pPr>
            <a:lvl6pPr lvl="5"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6pPr>
            <a:lvl7pPr lvl="6"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7pPr>
            <a:lvl8pPr lvl="7"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8pPr>
            <a:lvl9pPr lvl="8"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9pPr>
          </a:lstStyle>
          <a:p>
            <a:endParaRPr/>
          </a:p>
        </p:txBody>
      </p:sp>
      <p:sp>
        <p:nvSpPr>
          <p:cNvPr id="342" name="Google Shape;342;p27"/>
          <p:cNvSpPr txBox="1">
            <a:spLocks noGrp="1"/>
          </p:cNvSpPr>
          <p:nvPr>
            <p:ph type="subTitle" idx="3"/>
          </p:nvPr>
        </p:nvSpPr>
        <p:spPr>
          <a:xfrm>
            <a:off x="713225" y="3853150"/>
            <a:ext cx="2329500" cy="486300"/>
          </a:xfrm>
          <a:prstGeom prst="rect">
            <a:avLst/>
          </a:prstGeom>
        </p:spPr>
        <p:txBody>
          <a:bodyPr spcFirstLastPara="1" wrap="square" lIns="91425" tIns="0" rIns="91425" bIns="0" anchor="t" anchorCtr="0">
            <a:noAutofit/>
          </a:bodyPr>
          <a:lstStyle>
            <a:lvl1pPr lvl="0" algn="ctr" rtl="0">
              <a:lnSpc>
                <a:spcPct val="115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43" name="Google Shape;343;p27"/>
          <p:cNvSpPr txBox="1">
            <a:spLocks noGrp="1"/>
          </p:cNvSpPr>
          <p:nvPr>
            <p:ph type="subTitle" idx="4"/>
          </p:nvPr>
        </p:nvSpPr>
        <p:spPr>
          <a:xfrm>
            <a:off x="713225" y="3433600"/>
            <a:ext cx="2329500" cy="3651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2pPr>
            <a:lvl3pPr lvl="2"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3pPr>
            <a:lvl4pPr lvl="3"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4pPr>
            <a:lvl5pPr lvl="4"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5pPr>
            <a:lvl6pPr lvl="5"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6pPr>
            <a:lvl7pPr lvl="6"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7pPr>
            <a:lvl8pPr lvl="7"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8pPr>
            <a:lvl9pPr lvl="8"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9pPr>
          </a:lstStyle>
          <a:p>
            <a:endParaRPr/>
          </a:p>
        </p:txBody>
      </p:sp>
      <p:sp>
        <p:nvSpPr>
          <p:cNvPr id="344" name="Google Shape;344;p27"/>
          <p:cNvSpPr txBox="1">
            <a:spLocks noGrp="1"/>
          </p:cNvSpPr>
          <p:nvPr>
            <p:ph type="subTitle" idx="5"/>
          </p:nvPr>
        </p:nvSpPr>
        <p:spPr>
          <a:xfrm>
            <a:off x="6101275" y="3853150"/>
            <a:ext cx="2329500" cy="486300"/>
          </a:xfrm>
          <a:prstGeom prst="rect">
            <a:avLst/>
          </a:prstGeom>
        </p:spPr>
        <p:txBody>
          <a:bodyPr spcFirstLastPara="1" wrap="square" lIns="91425" tIns="0" rIns="91425" bIns="0" anchor="t" anchorCtr="0">
            <a:noAutofit/>
          </a:bodyPr>
          <a:lstStyle>
            <a:lvl1pPr lvl="0" algn="ctr" rtl="0">
              <a:lnSpc>
                <a:spcPct val="115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45" name="Google Shape;345;p27"/>
          <p:cNvSpPr txBox="1">
            <a:spLocks noGrp="1"/>
          </p:cNvSpPr>
          <p:nvPr>
            <p:ph type="subTitle" idx="6"/>
          </p:nvPr>
        </p:nvSpPr>
        <p:spPr>
          <a:xfrm>
            <a:off x="6101275" y="3433600"/>
            <a:ext cx="2329500" cy="3651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2pPr>
            <a:lvl3pPr lvl="2"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3pPr>
            <a:lvl4pPr lvl="3"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4pPr>
            <a:lvl5pPr lvl="4"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5pPr>
            <a:lvl6pPr lvl="5"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6pPr>
            <a:lvl7pPr lvl="6"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7pPr>
            <a:lvl8pPr lvl="7"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8pPr>
            <a:lvl9pPr lvl="8"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9pPr>
          </a:lstStyle>
          <a:p>
            <a:endParaRPr/>
          </a:p>
        </p:txBody>
      </p:sp>
      <p:sp>
        <p:nvSpPr>
          <p:cNvPr id="346" name="Google Shape;346;p27"/>
          <p:cNvSpPr txBox="1">
            <a:spLocks noGrp="1"/>
          </p:cNvSpPr>
          <p:nvPr>
            <p:ph type="subTitle" idx="7"/>
          </p:nvPr>
        </p:nvSpPr>
        <p:spPr>
          <a:xfrm>
            <a:off x="4754263" y="2222950"/>
            <a:ext cx="2329500" cy="486300"/>
          </a:xfrm>
          <a:prstGeom prst="rect">
            <a:avLst/>
          </a:prstGeom>
        </p:spPr>
        <p:txBody>
          <a:bodyPr spcFirstLastPara="1" wrap="square" lIns="91425" tIns="0" rIns="91425" bIns="0" anchor="t" anchorCtr="0">
            <a:noAutofit/>
          </a:bodyPr>
          <a:lstStyle>
            <a:lvl1pPr lvl="0" algn="ctr" rtl="0">
              <a:lnSpc>
                <a:spcPct val="115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47" name="Google Shape;347;p27"/>
          <p:cNvSpPr txBox="1">
            <a:spLocks noGrp="1"/>
          </p:cNvSpPr>
          <p:nvPr>
            <p:ph type="subTitle" idx="8"/>
          </p:nvPr>
        </p:nvSpPr>
        <p:spPr>
          <a:xfrm>
            <a:off x="4754263" y="1803400"/>
            <a:ext cx="2329500" cy="3651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2pPr>
            <a:lvl3pPr lvl="2"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3pPr>
            <a:lvl4pPr lvl="3"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4pPr>
            <a:lvl5pPr lvl="4"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5pPr>
            <a:lvl6pPr lvl="5"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6pPr>
            <a:lvl7pPr lvl="6"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7pPr>
            <a:lvl8pPr lvl="7"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8pPr>
            <a:lvl9pPr lvl="8"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9pPr>
          </a:lstStyle>
          <a:p>
            <a:endParaRPr/>
          </a:p>
        </p:txBody>
      </p:sp>
      <p:sp>
        <p:nvSpPr>
          <p:cNvPr id="348" name="Google Shape;348;p27"/>
          <p:cNvSpPr txBox="1">
            <a:spLocks noGrp="1"/>
          </p:cNvSpPr>
          <p:nvPr>
            <p:ph type="subTitle" idx="9"/>
          </p:nvPr>
        </p:nvSpPr>
        <p:spPr>
          <a:xfrm>
            <a:off x="3407250" y="3853150"/>
            <a:ext cx="2329500" cy="486300"/>
          </a:xfrm>
          <a:prstGeom prst="rect">
            <a:avLst/>
          </a:prstGeom>
        </p:spPr>
        <p:txBody>
          <a:bodyPr spcFirstLastPara="1" wrap="square" lIns="91425" tIns="0" rIns="91425" bIns="0" anchor="t" anchorCtr="0">
            <a:noAutofit/>
          </a:bodyPr>
          <a:lstStyle>
            <a:lvl1pPr lvl="0" algn="ctr" rtl="0">
              <a:lnSpc>
                <a:spcPct val="115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49" name="Google Shape;349;p27"/>
          <p:cNvSpPr txBox="1">
            <a:spLocks noGrp="1"/>
          </p:cNvSpPr>
          <p:nvPr>
            <p:ph type="subTitle" idx="13"/>
          </p:nvPr>
        </p:nvSpPr>
        <p:spPr>
          <a:xfrm>
            <a:off x="3407250" y="3433600"/>
            <a:ext cx="2329500" cy="365100"/>
          </a:xfrm>
          <a:prstGeom prst="rect">
            <a:avLst/>
          </a:prstGeom>
        </p:spPr>
        <p:txBody>
          <a:bodyPr spcFirstLastPara="1" wrap="square" lIns="91425" tIns="0" rIns="91425" bIns="0" anchor="b" anchorCtr="0">
            <a:noAutofit/>
          </a:bodyPr>
          <a:lstStyle>
            <a:lvl1pPr lvl="0"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2pPr>
            <a:lvl3pPr lvl="2"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3pPr>
            <a:lvl4pPr lvl="3"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4pPr>
            <a:lvl5pPr lvl="4"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5pPr>
            <a:lvl6pPr lvl="5"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6pPr>
            <a:lvl7pPr lvl="6"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7pPr>
            <a:lvl8pPr lvl="7"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8pPr>
            <a:lvl9pPr lvl="8" algn="ctr" rtl="0">
              <a:lnSpc>
                <a:spcPct val="100000"/>
              </a:lnSpc>
              <a:spcBef>
                <a:spcPts val="0"/>
              </a:spcBef>
              <a:spcAft>
                <a:spcPts val="0"/>
              </a:spcAft>
              <a:buClr>
                <a:schemeClr val="lt1"/>
              </a:buClr>
              <a:buSzPts val="2000"/>
              <a:buFont typeface="Baskervville"/>
              <a:buNone/>
              <a:defRPr sz="2000" b="1">
                <a:solidFill>
                  <a:schemeClr val="lt1"/>
                </a:solidFill>
                <a:latin typeface="Baskervville"/>
                <a:ea typeface="Baskervville"/>
                <a:cs typeface="Baskervville"/>
                <a:sym typeface="Baskervville"/>
              </a:defRPr>
            </a:lvl9pPr>
          </a:lstStyle>
          <a:p>
            <a:endParaRPr/>
          </a:p>
        </p:txBody>
      </p:sp>
      <p:sp>
        <p:nvSpPr>
          <p:cNvPr id="350" name="Google Shape;350;p27"/>
          <p:cNvSpPr/>
          <p:nvPr/>
        </p:nvSpPr>
        <p:spPr>
          <a:xfrm>
            <a:off x="-96356" y="4583575"/>
            <a:ext cx="93285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27"/>
          <p:cNvGrpSpPr/>
          <p:nvPr/>
        </p:nvGrpSpPr>
        <p:grpSpPr>
          <a:xfrm>
            <a:off x="-114650" y="4828538"/>
            <a:ext cx="9328709" cy="223775"/>
            <a:chOff x="-12" y="4568875"/>
            <a:chExt cx="9144000" cy="223775"/>
          </a:xfrm>
        </p:grpSpPr>
        <p:sp>
          <p:nvSpPr>
            <p:cNvPr id="352" name="Google Shape;352;p27"/>
            <p:cNvSpPr/>
            <p:nvPr/>
          </p:nvSpPr>
          <p:spPr>
            <a:xfrm>
              <a:off x="-12" y="4568875"/>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p:nvPr/>
          </p:nvSpPr>
          <p:spPr>
            <a:xfrm>
              <a:off x="-12" y="4766550"/>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2755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dk1"/>
        </a:solidFill>
        <a:effectLst/>
      </p:bgPr>
    </p:bg>
    <p:spTree>
      <p:nvGrpSpPr>
        <p:cNvPr id="1" name="Shape 354"/>
        <p:cNvGrpSpPr/>
        <p:nvPr/>
      </p:nvGrpSpPr>
      <p:grpSpPr>
        <a:xfrm>
          <a:off x="0" y="0"/>
          <a:ext cx="0" cy="0"/>
          <a:chOff x="0" y="0"/>
          <a:chExt cx="0" cy="0"/>
        </a:xfrm>
      </p:grpSpPr>
      <p:sp>
        <p:nvSpPr>
          <p:cNvPr id="355" name="Google Shape;355;p28"/>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56" name="Google Shape;356;p28"/>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57" name="Google Shape;357;p28"/>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58" name="Google Shape;358;p28"/>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59" name="Google Shape;359;p28"/>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60" name="Google Shape;360;p28"/>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61" name="Google Shape;361;p28"/>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62" name="Google Shape;362;p28"/>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63" name="Google Shape;36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364" name="Google Shape;364;p28"/>
          <p:cNvSpPr txBox="1">
            <a:spLocks noGrp="1"/>
          </p:cNvSpPr>
          <p:nvPr>
            <p:ph type="subTitle" idx="1"/>
          </p:nvPr>
        </p:nvSpPr>
        <p:spPr>
          <a:xfrm>
            <a:off x="5931250" y="2241698"/>
            <a:ext cx="24573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65" name="Google Shape;365;p28"/>
          <p:cNvSpPr txBox="1">
            <a:spLocks noGrp="1"/>
          </p:cNvSpPr>
          <p:nvPr>
            <p:ph type="subTitle" idx="2"/>
          </p:nvPr>
        </p:nvSpPr>
        <p:spPr>
          <a:xfrm>
            <a:off x="5931250" y="3996175"/>
            <a:ext cx="24573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66" name="Google Shape;366;p28"/>
          <p:cNvSpPr txBox="1">
            <a:spLocks noGrp="1"/>
          </p:cNvSpPr>
          <p:nvPr>
            <p:ph type="subTitle" idx="3"/>
          </p:nvPr>
        </p:nvSpPr>
        <p:spPr>
          <a:xfrm>
            <a:off x="5931250" y="1953700"/>
            <a:ext cx="2457300" cy="377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67" name="Google Shape;367;p28"/>
          <p:cNvSpPr txBox="1">
            <a:spLocks noGrp="1"/>
          </p:cNvSpPr>
          <p:nvPr>
            <p:ph type="subTitle" idx="4"/>
          </p:nvPr>
        </p:nvSpPr>
        <p:spPr>
          <a:xfrm>
            <a:off x="5931250" y="3708175"/>
            <a:ext cx="2457300" cy="377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68" name="Google Shape;368;p28"/>
          <p:cNvSpPr txBox="1">
            <a:spLocks noGrp="1"/>
          </p:cNvSpPr>
          <p:nvPr>
            <p:ph type="subTitle" idx="5"/>
          </p:nvPr>
        </p:nvSpPr>
        <p:spPr>
          <a:xfrm>
            <a:off x="3343350" y="2241699"/>
            <a:ext cx="24573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69" name="Google Shape;369;p28"/>
          <p:cNvSpPr txBox="1">
            <a:spLocks noGrp="1"/>
          </p:cNvSpPr>
          <p:nvPr>
            <p:ph type="subTitle" idx="6"/>
          </p:nvPr>
        </p:nvSpPr>
        <p:spPr>
          <a:xfrm>
            <a:off x="3343350" y="3996175"/>
            <a:ext cx="24573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70" name="Google Shape;370;p28"/>
          <p:cNvSpPr txBox="1">
            <a:spLocks noGrp="1"/>
          </p:cNvSpPr>
          <p:nvPr>
            <p:ph type="subTitle" idx="7"/>
          </p:nvPr>
        </p:nvSpPr>
        <p:spPr>
          <a:xfrm>
            <a:off x="3343350" y="1953700"/>
            <a:ext cx="2457300" cy="377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71" name="Google Shape;371;p28"/>
          <p:cNvSpPr txBox="1">
            <a:spLocks noGrp="1"/>
          </p:cNvSpPr>
          <p:nvPr>
            <p:ph type="subTitle" idx="8"/>
          </p:nvPr>
        </p:nvSpPr>
        <p:spPr>
          <a:xfrm>
            <a:off x="3343350" y="3708175"/>
            <a:ext cx="2457300" cy="377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72" name="Google Shape;372;p28"/>
          <p:cNvSpPr txBox="1">
            <a:spLocks noGrp="1"/>
          </p:cNvSpPr>
          <p:nvPr>
            <p:ph type="subTitle" idx="9"/>
          </p:nvPr>
        </p:nvSpPr>
        <p:spPr>
          <a:xfrm>
            <a:off x="755450" y="2241698"/>
            <a:ext cx="24573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73" name="Google Shape;373;p28"/>
          <p:cNvSpPr txBox="1">
            <a:spLocks noGrp="1"/>
          </p:cNvSpPr>
          <p:nvPr>
            <p:ph type="subTitle" idx="13"/>
          </p:nvPr>
        </p:nvSpPr>
        <p:spPr>
          <a:xfrm>
            <a:off x="755450" y="3996175"/>
            <a:ext cx="24573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374" name="Google Shape;374;p28"/>
          <p:cNvSpPr txBox="1">
            <a:spLocks noGrp="1"/>
          </p:cNvSpPr>
          <p:nvPr>
            <p:ph type="subTitle" idx="14"/>
          </p:nvPr>
        </p:nvSpPr>
        <p:spPr>
          <a:xfrm>
            <a:off x="755450" y="1953700"/>
            <a:ext cx="2457300" cy="377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375" name="Google Shape;375;p28"/>
          <p:cNvSpPr txBox="1">
            <a:spLocks noGrp="1"/>
          </p:cNvSpPr>
          <p:nvPr>
            <p:ph type="subTitle" idx="15"/>
          </p:nvPr>
        </p:nvSpPr>
        <p:spPr>
          <a:xfrm>
            <a:off x="755450" y="3708175"/>
            <a:ext cx="2457300" cy="377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grpSp>
        <p:nvGrpSpPr>
          <p:cNvPr id="376" name="Google Shape;376;p28"/>
          <p:cNvGrpSpPr/>
          <p:nvPr/>
        </p:nvGrpSpPr>
        <p:grpSpPr>
          <a:xfrm flipH="1">
            <a:off x="-1" y="28"/>
            <a:ext cx="1519127" cy="1769573"/>
            <a:chOff x="7619049" y="28"/>
            <a:chExt cx="1519127" cy="1769573"/>
          </a:xfrm>
        </p:grpSpPr>
        <p:sp>
          <p:nvSpPr>
            <p:cNvPr id="377" name="Google Shape;377;p28"/>
            <p:cNvSpPr/>
            <p:nvPr/>
          </p:nvSpPr>
          <p:spPr>
            <a:xfrm rot="-5400000">
              <a:off x="7744986" y="100551"/>
              <a:ext cx="1493710" cy="1292672"/>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8"/>
            <p:cNvSpPr/>
            <p:nvPr/>
          </p:nvSpPr>
          <p:spPr>
            <a:xfrm rot="-5400000">
              <a:off x="7653403" y="112936"/>
              <a:ext cx="1597655" cy="1371839"/>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8"/>
            <p:cNvSpPr/>
            <p:nvPr/>
          </p:nvSpPr>
          <p:spPr>
            <a:xfrm rot="-5400000">
              <a:off x="7493814" y="125266"/>
              <a:ext cx="1769570" cy="1519099"/>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48973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68"/>
        <p:cNvGrpSpPr/>
        <p:nvPr/>
      </p:nvGrpSpPr>
      <p:grpSpPr>
        <a:xfrm>
          <a:off x="0" y="0"/>
          <a:ext cx="0" cy="0"/>
          <a:chOff x="0" y="0"/>
          <a:chExt cx="0" cy="0"/>
        </a:xfrm>
      </p:grpSpPr>
      <p:sp>
        <p:nvSpPr>
          <p:cNvPr id="69" name="Google Shape;69;p6"/>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 name="Google Shape;70;p6"/>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73" name="Google Shape;73;p6"/>
          <p:cNvSpPr/>
          <p:nvPr/>
        </p:nvSpPr>
        <p:spPr>
          <a:xfrm rot="5400000">
            <a:off x="62094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5400000">
            <a:off x="6297250" y="2527824"/>
            <a:ext cx="51435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5400000">
            <a:off x="6130325" y="2558574"/>
            <a:ext cx="51435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80"/>
        <p:cNvGrpSpPr/>
        <p:nvPr/>
      </p:nvGrpSpPr>
      <p:grpSpPr>
        <a:xfrm>
          <a:off x="0" y="0"/>
          <a:ext cx="0" cy="0"/>
          <a:chOff x="0" y="0"/>
          <a:chExt cx="0" cy="0"/>
        </a:xfrm>
      </p:grpSpPr>
      <p:sp>
        <p:nvSpPr>
          <p:cNvPr id="381" name="Google Shape;381;p29"/>
          <p:cNvSpPr/>
          <p:nvPr/>
        </p:nvSpPr>
        <p:spPr>
          <a:xfrm>
            <a:off x="0" y="0"/>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9"/>
          <p:cNvSpPr/>
          <p:nvPr/>
        </p:nvSpPr>
        <p:spPr>
          <a:xfrm>
            <a:off x="8" y="-120"/>
            <a:ext cx="4367046" cy="3181245"/>
          </a:xfrm>
          <a:custGeom>
            <a:avLst/>
            <a:gdLst/>
            <a:ahLst/>
            <a:cxnLst/>
            <a:rect l="l" t="t" r="r" b="b"/>
            <a:pathLst>
              <a:path w="22913" h="16692" extrusionOk="0">
                <a:moveTo>
                  <a:pt x="1" y="0"/>
                </a:moveTo>
                <a:lnTo>
                  <a:pt x="1" y="16692"/>
                </a:lnTo>
                <a:lnTo>
                  <a:pt x="22912" y="61"/>
                </a:lnTo>
                <a:lnTo>
                  <a:pt x="1" y="0"/>
                </a:lnTo>
                <a:close/>
              </a:path>
            </a:pathLst>
          </a:cu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9"/>
          <p:cNvSpPr/>
          <p:nvPr/>
        </p:nvSpPr>
        <p:spPr>
          <a:xfrm rot="10800000">
            <a:off x="4776958" y="1962255"/>
            <a:ext cx="4367046" cy="3181245"/>
          </a:xfrm>
          <a:custGeom>
            <a:avLst/>
            <a:gdLst/>
            <a:ahLst/>
            <a:cxnLst/>
            <a:rect l="l" t="t" r="r" b="b"/>
            <a:pathLst>
              <a:path w="22913" h="16692" extrusionOk="0">
                <a:moveTo>
                  <a:pt x="1" y="0"/>
                </a:moveTo>
                <a:lnTo>
                  <a:pt x="1" y="16692"/>
                </a:lnTo>
                <a:lnTo>
                  <a:pt x="22912" y="61"/>
                </a:lnTo>
                <a:lnTo>
                  <a:pt x="1" y="0"/>
                </a:lnTo>
                <a:close/>
              </a:path>
            </a:pathLst>
          </a:cu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4" name="Google Shape;384;p29"/>
          <p:cNvGrpSpPr/>
          <p:nvPr/>
        </p:nvGrpSpPr>
        <p:grpSpPr>
          <a:xfrm>
            <a:off x="496250" y="-124"/>
            <a:ext cx="223775" cy="5143500"/>
            <a:chOff x="496238" y="-2922612"/>
            <a:chExt cx="223775" cy="9144000"/>
          </a:xfrm>
        </p:grpSpPr>
        <p:sp>
          <p:nvSpPr>
            <p:cNvPr id="385" name="Google Shape;385;p29"/>
            <p:cNvSpPr/>
            <p:nvPr/>
          </p:nvSpPr>
          <p:spPr>
            <a:xfrm rot="5400000">
              <a:off x="-3895787" y="1605588"/>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9"/>
            <p:cNvSpPr/>
            <p:nvPr/>
          </p:nvSpPr>
          <p:spPr>
            <a:xfrm rot="5400000">
              <a:off x="-4062712" y="1636338"/>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29"/>
          <p:cNvSpPr txBox="1">
            <a:spLocks noGrp="1"/>
          </p:cNvSpPr>
          <p:nvPr>
            <p:ph type="title" hasCustomPrompt="1"/>
          </p:nvPr>
        </p:nvSpPr>
        <p:spPr>
          <a:xfrm>
            <a:off x="886075" y="2087599"/>
            <a:ext cx="2238000" cy="1055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dk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88" name="Google Shape;388;p29"/>
          <p:cNvSpPr txBox="1">
            <a:spLocks noGrp="1"/>
          </p:cNvSpPr>
          <p:nvPr>
            <p:ph type="subTitle" idx="1"/>
          </p:nvPr>
        </p:nvSpPr>
        <p:spPr>
          <a:xfrm>
            <a:off x="886075" y="3375750"/>
            <a:ext cx="2238000" cy="7275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89" name="Google Shape;389;p29"/>
          <p:cNvSpPr txBox="1">
            <a:spLocks noGrp="1"/>
          </p:cNvSpPr>
          <p:nvPr>
            <p:ph type="title" idx="2" hasCustomPrompt="1"/>
          </p:nvPr>
        </p:nvSpPr>
        <p:spPr>
          <a:xfrm>
            <a:off x="3453000" y="2087601"/>
            <a:ext cx="2238000" cy="1055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dk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90" name="Google Shape;390;p29"/>
          <p:cNvSpPr txBox="1">
            <a:spLocks noGrp="1"/>
          </p:cNvSpPr>
          <p:nvPr>
            <p:ph type="subTitle" idx="3"/>
          </p:nvPr>
        </p:nvSpPr>
        <p:spPr>
          <a:xfrm>
            <a:off x="3453000" y="3375750"/>
            <a:ext cx="2238000" cy="7275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91" name="Google Shape;391;p29"/>
          <p:cNvSpPr txBox="1">
            <a:spLocks noGrp="1"/>
          </p:cNvSpPr>
          <p:nvPr>
            <p:ph type="title" idx="4" hasCustomPrompt="1"/>
          </p:nvPr>
        </p:nvSpPr>
        <p:spPr>
          <a:xfrm>
            <a:off x="6019925" y="2087602"/>
            <a:ext cx="2238000" cy="1055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dk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92" name="Google Shape;392;p29"/>
          <p:cNvSpPr txBox="1">
            <a:spLocks noGrp="1"/>
          </p:cNvSpPr>
          <p:nvPr>
            <p:ph type="subTitle" idx="5"/>
          </p:nvPr>
        </p:nvSpPr>
        <p:spPr>
          <a:xfrm>
            <a:off x="6019925" y="3375750"/>
            <a:ext cx="2238000" cy="7275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4065486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dk1"/>
        </a:solidFill>
        <a:effectLst/>
      </p:bgPr>
    </p:bg>
    <p:spTree>
      <p:nvGrpSpPr>
        <p:cNvPr id="1" name="Shape 393"/>
        <p:cNvGrpSpPr/>
        <p:nvPr/>
      </p:nvGrpSpPr>
      <p:grpSpPr>
        <a:xfrm>
          <a:off x="0" y="0"/>
          <a:ext cx="0" cy="0"/>
          <a:chOff x="0" y="0"/>
          <a:chExt cx="0" cy="0"/>
        </a:xfrm>
      </p:grpSpPr>
      <p:sp>
        <p:nvSpPr>
          <p:cNvPr id="394" name="Google Shape;394;p30"/>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95" name="Google Shape;395;p30"/>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96" name="Google Shape;396;p30"/>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97" name="Google Shape;397;p30"/>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98" name="Google Shape;398;p30"/>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99" name="Google Shape;399;p30"/>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00" name="Google Shape;400;p30"/>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01" name="Google Shape;401;p30"/>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02" name="Google Shape;402;p30"/>
          <p:cNvSpPr txBox="1">
            <a:spLocks noGrp="1"/>
          </p:cNvSpPr>
          <p:nvPr>
            <p:ph type="title" hasCustomPrompt="1"/>
          </p:nvPr>
        </p:nvSpPr>
        <p:spPr>
          <a:xfrm>
            <a:off x="986025" y="1272300"/>
            <a:ext cx="2078100" cy="635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03" name="Google Shape;403;p30"/>
          <p:cNvSpPr/>
          <p:nvPr/>
        </p:nvSpPr>
        <p:spPr>
          <a:xfrm flipH="1">
            <a:off x="7287074" y="-124"/>
            <a:ext cx="1856927" cy="1352720"/>
          </a:xfrm>
          <a:custGeom>
            <a:avLst/>
            <a:gdLst/>
            <a:ahLst/>
            <a:cxnLst/>
            <a:rect l="l" t="t" r="r" b="b"/>
            <a:pathLst>
              <a:path w="22913" h="16692" extrusionOk="0">
                <a:moveTo>
                  <a:pt x="1" y="0"/>
                </a:moveTo>
                <a:lnTo>
                  <a:pt x="1" y="16692"/>
                </a:lnTo>
                <a:lnTo>
                  <a:pt x="22912" y="61"/>
                </a:lnTo>
                <a:lnTo>
                  <a:pt x="1" y="0"/>
                </a:lnTo>
                <a:close/>
              </a:path>
            </a:pathLst>
          </a:cu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rot="10800000" flipH="1">
            <a:off x="1" y="3582923"/>
            <a:ext cx="2142308" cy="1560577"/>
          </a:xfrm>
          <a:custGeom>
            <a:avLst/>
            <a:gdLst/>
            <a:ahLst/>
            <a:cxnLst/>
            <a:rect l="l" t="t" r="r" b="b"/>
            <a:pathLst>
              <a:path w="22913" h="16692" extrusionOk="0">
                <a:moveTo>
                  <a:pt x="1" y="0"/>
                </a:moveTo>
                <a:lnTo>
                  <a:pt x="1" y="16692"/>
                </a:lnTo>
                <a:lnTo>
                  <a:pt x="22912" y="61"/>
                </a:lnTo>
                <a:lnTo>
                  <a:pt x="1" y="0"/>
                </a:lnTo>
                <a:close/>
              </a:path>
            </a:pathLst>
          </a:cu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0"/>
          <p:cNvSpPr txBox="1">
            <a:spLocks noGrp="1"/>
          </p:cNvSpPr>
          <p:nvPr>
            <p:ph type="subTitle" idx="1"/>
          </p:nvPr>
        </p:nvSpPr>
        <p:spPr>
          <a:xfrm>
            <a:off x="986025" y="2663800"/>
            <a:ext cx="2078100" cy="635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2400"/>
              <a:buFont typeface="PT Sans"/>
              <a:buNone/>
              <a:defRPr>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4pPr>
            <a:lvl5pPr lvl="4"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5pPr>
            <a:lvl6pPr lvl="5"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6pPr>
            <a:lvl7pPr lvl="6"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7pPr>
            <a:lvl8pPr lvl="7"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8pPr>
            <a:lvl9pPr lvl="8"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9pPr>
          </a:lstStyle>
          <a:p>
            <a:endParaRPr/>
          </a:p>
        </p:txBody>
      </p:sp>
      <p:sp>
        <p:nvSpPr>
          <p:cNvPr id="406" name="Google Shape;406;p30"/>
          <p:cNvSpPr txBox="1">
            <a:spLocks noGrp="1"/>
          </p:cNvSpPr>
          <p:nvPr>
            <p:ph type="subTitle" idx="2"/>
          </p:nvPr>
        </p:nvSpPr>
        <p:spPr>
          <a:xfrm>
            <a:off x="986025" y="1907692"/>
            <a:ext cx="2078100" cy="7560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407" name="Google Shape;407;p30"/>
          <p:cNvSpPr txBox="1">
            <a:spLocks noGrp="1"/>
          </p:cNvSpPr>
          <p:nvPr>
            <p:ph type="title" idx="3" hasCustomPrompt="1"/>
          </p:nvPr>
        </p:nvSpPr>
        <p:spPr>
          <a:xfrm>
            <a:off x="3532950" y="1272300"/>
            <a:ext cx="2078100" cy="635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08" name="Google Shape;408;p30"/>
          <p:cNvSpPr txBox="1">
            <a:spLocks noGrp="1"/>
          </p:cNvSpPr>
          <p:nvPr>
            <p:ph type="subTitle" idx="4"/>
          </p:nvPr>
        </p:nvSpPr>
        <p:spPr>
          <a:xfrm>
            <a:off x="3532950" y="2663800"/>
            <a:ext cx="2078100" cy="635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2400"/>
              <a:buFont typeface="PT Sans"/>
              <a:buNone/>
              <a:defRPr>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4pPr>
            <a:lvl5pPr lvl="4"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5pPr>
            <a:lvl6pPr lvl="5"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6pPr>
            <a:lvl7pPr lvl="6"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7pPr>
            <a:lvl8pPr lvl="7"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8pPr>
            <a:lvl9pPr lvl="8"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9pPr>
          </a:lstStyle>
          <a:p>
            <a:endParaRPr/>
          </a:p>
        </p:txBody>
      </p:sp>
      <p:sp>
        <p:nvSpPr>
          <p:cNvPr id="409" name="Google Shape;409;p30"/>
          <p:cNvSpPr txBox="1">
            <a:spLocks noGrp="1"/>
          </p:cNvSpPr>
          <p:nvPr>
            <p:ph type="subTitle" idx="5"/>
          </p:nvPr>
        </p:nvSpPr>
        <p:spPr>
          <a:xfrm>
            <a:off x="3532950" y="1907692"/>
            <a:ext cx="2078100" cy="7560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410" name="Google Shape;410;p30"/>
          <p:cNvSpPr txBox="1">
            <a:spLocks noGrp="1"/>
          </p:cNvSpPr>
          <p:nvPr>
            <p:ph type="title" idx="6" hasCustomPrompt="1"/>
          </p:nvPr>
        </p:nvSpPr>
        <p:spPr>
          <a:xfrm>
            <a:off x="6079875" y="1272300"/>
            <a:ext cx="2078100" cy="635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11" name="Google Shape;411;p30"/>
          <p:cNvSpPr txBox="1">
            <a:spLocks noGrp="1"/>
          </p:cNvSpPr>
          <p:nvPr>
            <p:ph type="subTitle" idx="7"/>
          </p:nvPr>
        </p:nvSpPr>
        <p:spPr>
          <a:xfrm>
            <a:off x="6079875" y="2663800"/>
            <a:ext cx="2078100" cy="635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2400"/>
              <a:buFont typeface="PT Sans"/>
              <a:buNone/>
              <a:defRPr>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4pPr>
            <a:lvl5pPr lvl="4"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5pPr>
            <a:lvl6pPr lvl="5"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6pPr>
            <a:lvl7pPr lvl="6"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7pPr>
            <a:lvl8pPr lvl="7"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8pPr>
            <a:lvl9pPr lvl="8" algn="ctr" rtl="0">
              <a:lnSpc>
                <a:spcPct val="100000"/>
              </a:lnSpc>
              <a:spcBef>
                <a:spcPts val="0"/>
              </a:spcBef>
              <a:spcAft>
                <a:spcPts val="0"/>
              </a:spcAft>
              <a:buClr>
                <a:schemeClr val="lt1"/>
              </a:buClr>
              <a:buSzPts val="2100"/>
              <a:buFont typeface="PT Sans"/>
              <a:buNone/>
              <a:defRPr sz="2100">
                <a:solidFill>
                  <a:schemeClr val="lt1"/>
                </a:solidFill>
                <a:latin typeface="PT Sans"/>
                <a:ea typeface="PT Sans"/>
                <a:cs typeface="PT Sans"/>
                <a:sym typeface="PT Sans"/>
              </a:defRPr>
            </a:lvl9pPr>
          </a:lstStyle>
          <a:p>
            <a:endParaRPr/>
          </a:p>
        </p:txBody>
      </p:sp>
      <p:sp>
        <p:nvSpPr>
          <p:cNvPr id="412" name="Google Shape;412;p30"/>
          <p:cNvSpPr txBox="1">
            <a:spLocks noGrp="1"/>
          </p:cNvSpPr>
          <p:nvPr>
            <p:ph type="subTitle" idx="8"/>
          </p:nvPr>
        </p:nvSpPr>
        <p:spPr>
          <a:xfrm>
            <a:off x="6079875" y="1907692"/>
            <a:ext cx="2078100" cy="7560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2400"/>
              <a:buFont typeface="Bebas Neue"/>
              <a:buNone/>
              <a:defRPr sz="2000" b="1">
                <a:solidFill>
                  <a:schemeClr val="lt1"/>
                </a:solidFill>
                <a:latin typeface="Baskervville"/>
                <a:ea typeface="Baskervville"/>
                <a:cs typeface="Baskervville"/>
                <a:sym typeface="Baskervville"/>
              </a:defRPr>
            </a:lvl1pPr>
            <a:lvl2pPr lvl="1"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2pPr>
            <a:lvl3pPr lvl="2"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3pPr>
            <a:lvl4pPr lvl="3"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4pPr>
            <a:lvl5pPr lvl="4"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5pPr>
            <a:lvl6pPr lvl="5"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6pPr>
            <a:lvl7pPr lvl="6"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7pPr>
            <a:lvl8pPr lvl="7"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8pPr>
            <a:lvl9pPr lvl="8" algn="ctr" rtl="0">
              <a:lnSpc>
                <a:spcPct val="100000"/>
              </a:lnSpc>
              <a:spcBef>
                <a:spcPts val="0"/>
              </a:spcBef>
              <a:spcAft>
                <a:spcPts val="0"/>
              </a:spcAft>
              <a:buClr>
                <a:schemeClr val="lt1"/>
              </a:buClr>
              <a:buSzPts val="2400"/>
              <a:buFont typeface="Bebas Neue"/>
              <a:buNone/>
              <a:defRPr sz="2400">
                <a:solidFill>
                  <a:schemeClr val="lt1"/>
                </a:solidFill>
                <a:latin typeface="Bebas Neue"/>
                <a:ea typeface="Bebas Neue"/>
                <a:cs typeface="Bebas Neue"/>
                <a:sym typeface="Bebas Neue"/>
              </a:defRPr>
            </a:lvl9pPr>
          </a:lstStyle>
          <a:p>
            <a:endParaRPr/>
          </a:p>
        </p:txBody>
      </p:sp>
      <p:sp>
        <p:nvSpPr>
          <p:cNvPr id="413" name="Google Shape;413;p30"/>
          <p:cNvSpPr txBox="1">
            <a:spLocks noGrp="1"/>
          </p:cNvSpPr>
          <p:nvPr>
            <p:ph type="title" idx="9"/>
          </p:nvPr>
        </p:nvSpPr>
        <p:spPr>
          <a:xfrm>
            <a:off x="720000" y="450475"/>
            <a:ext cx="7704000" cy="567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414" name="Google Shape;414;p30"/>
          <p:cNvSpPr/>
          <p:nvPr/>
        </p:nvSpPr>
        <p:spPr>
          <a:xfrm rot="5400000">
            <a:off x="6297250" y="2527824"/>
            <a:ext cx="51435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0"/>
          <p:cNvSpPr/>
          <p:nvPr/>
        </p:nvSpPr>
        <p:spPr>
          <a:xfrm rot="5400000">
            <a:off x="6130325" y="2558574"/>
            <a:ext cx="51435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15344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16"/>
        <p:cNvGrpSpPr/>
        <p:nvPr/>
      </p:nvGrpSpPr>
      <p:grpSpPr>
        <a:xfrm>
          <a:off x="0" y="0"/>
          <a:ext cx="0" cy="0"/>
          <a:chOff x="0" y="0"/>
          <a:chExt cx="0" cy="0"/>
        </a:xfrm>
      </p:grpSpPr>
      <p:sp>
        <p:nvSpPr>
          <p:cNvPr id="417" name="Google Shape;417;p31"/>
          <p:cNvSpPr/>
          <p:nvPr/>
        </p:nvSpPr>
        <p:spPr>
          <a:xfrm>
            <a:off x="0" y="0"/>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1"/>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1"/>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1"/>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1"/>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txBox="1">
            <a:spLocks noGrp="1"/>
          </p:cNvSpPr>
          <p:nvPr>
            <p:ph type="title"/>
          </p:nvPr>
        </p:nvSpPr>
        <p:spPr>
          <a:xfrm>
            <a:off x="2470800" y="977900"/>
            <a:ext cx="4202400" cy="124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000">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7" name="Google Shape;427;p31"/>
          <p:cNvSpPr txBox="1">
            <a:spLocks noGrp="1"/>
          </p:cNvSpPr>
          <p:nvPr>
            <p:ph type="subTitle" idx="1"/>
          </p:nvPr>
        </p:nvSpPr>
        <p:spPr>
          <a:xfrm>
            <a:off x="2470725" y="2225900"/>
            <a:ext cx="4202400" cy="88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8" name="Google Shape;428;p31"/>
          <p:cNvSpPr txBox="1"/>
          <p:nvPr/>
        </p:nvSpPr>
        <p:spPr>
          <a:xfrm>
            <a:off x="2470825" y="3323225"/>
            <a:ext cx="4202400" cy="66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Albert Sans"/>
                <a:ea typeface="Albert Sans"/>
                <a:cs typeface="Albert Sans"/>
                <a:sym typeface="Albert Sans"/>
              </a:rPr>
              <a:t>CREDITS: This presentation template was created by </a:t>
            </a:r>
            <a:r>
              <a:rPr lang="en" sz="1200" b="1" u="sng">
                <a:solidFill>
                  <a:schemeClr val="dk1"/>
                </a:solidFill>
                <a:latin typeface="Albert Sans"/>
                <a:ea typeface="Albert Sans"/>
                <a:cs typeface="Albert Sans"/>
                <a:sym typeface="Albert Sans"/>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Albert Sans"/>
                <a:ea typeface="Albert Sans"/>
                <a:cs typeface="Albert Sans"/>
                <a:sym typeface="Albert Sans"/>
              </a:rPr>
              <a:t>, including icons by </a:t>
            </a:r>
            <a:r>
              <a:rPr lang="en" sz="1200" b="1" u="sng">
                <a:solidFill>
                  <a:schemeClr val="dk1"/>
                </a:solidFill>
                <a:latin typeface="Albert Sans"/>
                <a:ea typeface="Albert Sans"/>
                <a:cs typeface="Albert Sans"/>
                <a:sym typeface="Albert Sans"/>
                <a:hlinkClick r:id="rId3">
                  <a:extLst>
                    <a:ext uri="{A12FA001-AC4F-418D-AE19-62706E023703}">
                      <ahyp:hlinkClr xmlns:ahyp="http://schemas.microsoft.com/office/drawing/2018/hyperlinkcolor" xmlns="" val="tx"/>
                    </a:ext>
                  </a:extLst>
                </a:hlinkClick>
              </a:rPr>
              <a:t>Flaticon</a:t>
            </a:r>
            <a:r>
              <a:rPr lang="en" sz="1200" b="1">
                <a:solidFill>
                  <a:schemeClr val="dk1"/>
                </a:solidFill>
                <a:latin typeface="Albert Sans"/>
                <a:ea typeface="Albert Sans"/>
                <a:cs typeface="Albert Sans"/>
                <a:sym typeface="Albert Sans"/>
              </a:rPr>
              <a:t> </a:t>
            </a:r>
            <a:r>
              <a:rPr lang="en" sz="1200">
                <a:solidFill>
                  <a:schemeClr val="dk1"/>
                </a:solidFill>
                <a:latin typeface="Albert Sans"/>
                <a:ea typeface="Albert Sans"/>
                <a:cs typeface="Albert Sans"/>
                <a:sym typeface="Albert Sans"/>
              </a:rPr>
              <a:t>and infographics &amp; images by </a:t>
            </a:r>
            <a:r>
              <a:rPr lang="en" sz="1200" b="1" u="sng">
                <a:solidFill>
                  <a:schemeClr val="dk1"/>
                </a:solidFill>
                <a:latin typeface="Albert Sans"/>
                <a:ea typeface="Albert Sans"/>
                <a:cs typeface="Albert Sans"/>
                <a:sym typeface="Albert Sans"/>
                <a:hlinkClick r:id="rId4">
                  <a:extLst>
                    <a:ext uri="{A12FA001-AC4F-418D-AE19-62706E023703}">
                      <ahyp:hlinkClr xmlns:ahyp="http://schemas.microsoft.com/office/drawing/2018/hyperlinkcolor" xmlns="" val="tx"/>
                    </a:ext>
                  </a:extLst>
                </a:hlinkClick>
              </a:rPr>
              <a:t>Freepik</a:t>
            </a:r>
            <a:endParaRPr sz="1200" b="1" u="sng">
              <a:solidFill>
                <a:schemeClr val="dk1"/>
              </a:solidFill>
              <a:latin typeface="Albert Sans"/>
              <a:ea typeface="Albert Sans"/>
              <a:cs typeface="Albert Sans"/>
              <a:sym typeface="Albert Sans"/>
            </a:endParaRPr>
          </a:p>
        </p:txBody>
      </p:sp>
      <p:sp>
        <p:nvSpPr>
          <p:cNvPr id="429" name="Google Shape;429;p31"/>
          <p:cNvSpPr/>
          <p:nvPr/>
        </p:nvSpPr>
        <p:spPr>
          <a:xfrm flipH="1">
            <a:off x="-1519645" y="3840400"/>
            <a:ext cx="4592051" cy="2162117"/>
          </a:xfrm>
          <a:custGeom>
            <a:avLst/>
            <a:gdLst/>
            <a:ahLst/>
            <a:cxnLst/>
            <a:rect l="l" t="t" r="r" b="b"/>
            <a:pathLst>
              <a:path w="40801" h="17719" extrusionOk="0">
                <a:moveTo>
                  <a:pt x="10802" y="0"/>
                </a:moveTo>
                <a:lnTo>
                  <a:pt x="0" y="17718"/>
                </a:lnTo>
                <a:lnTo>
                  <a:pt x="40801" y="17718"/>
                </a:lnTo>
                <a:lnTo>
                  <a:pt x="40801" y="10912"/>
                </a:lnTo>
                <a:lnTo>
                  <a:pt x="10802" y="0"/>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31"/>
          <p:cNvGrpSpPr/>
          <p:nvPr/>
        </p:nvGrpSpPr>
        <p:grpSpPr>
          <a:xfrm flipH="1">
            <a:off x="6918078" y="-10"/>
            <a:ext cx="2225919" cy="1910884"/>
            <a:chOff x="5" y="-10"/>
            <a:chExt cx="2225919" cy="1910884"/>
          </a:xfrm>
        </p:grpSpPr>
        <p:sp>
          <p:nvSpPr>
            <p:cNvPr id="431" name="Google Shape;431;p31"/>
            <p:cNvSpPr/>
            <p:nvPr/>
          </p:nvSpPr>
          <p:spPr>
            <a:xfrm rot="10800000">
              <a:off x="12" y="-10"/>
              <a:ext cx="1878917" cy="1626035"/>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rot="10800000">
              <a:off x="5" y="21"/>
              <a:ext cx="2009668" cy="1725618"/>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rot="10800000">
              <a:off x="5" y="19"/>
              <a:ext cx="2225919" cy="1910855"/>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 name="Google Shape;434;p31"/>
          <p:cNvSpPr/>
          <p:nvPr/>
        </p:nvSpPr>
        <p:spPr>
          <a:xfrm flipH="1">
            <a:off x="10" y="3517476"/>
            <a:ext cx="1878917" cy="1626035"/>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31"/>
          <p:cNvGrpSpPr/>
          <p:nvPr/>
        </p:nvGrpSpPr>
        <p:grpSpPr>
          <a:xfrm flipH="1">
            <a:off x="3" y="3232628"/>
            <a:ext cx="2225919" cy="1910855"/>
            <a:chOff x="6918080" y="3232628"/>
            <a:chExt cx="2225919" cy="1910855"/>
          </a:xfrm>
        </p:grpSpPr>
        <p:sp>
          <p:nvSpPr>
            <p:cNvPr id="436" name="Google Shape;436;p31"/>
            <p:cNvSpPr/>
            <p:nvPr/>
          </p:nvSpPr>
          <p:spPr>
            <a:xfrm>
              <a:off x="7134331" y="3417862"/>
              <a:ext cx="2009668" cy="1725618"/>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1"/>
            <p:cNvSpPr/>
            <p:nvPr/>
          </p:nvSpPr>
          <p:spPr>
            <a:xfrm>
              <a:off x="6918080" y="3232628"/>
              <a:ext cx="2225919" cy="1910855"/>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005346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38"/>
        <p:cNvGrpSpPr/>
        <p:nvPr/>
      </p:nvGrpSpPr>
      <p:grpSpPr>
        <a:xfrm>
          <a:off x="0" y="0"/>
          <a:ext cx="0" cy="0"/>
          <a:chOff x="0" y="0"/>
          <a:chExt cx="0" cy="0"/>
        </a:xfrm>
      </p:grpSpPr>
      <p:sp>
        <p:nvSpPr>
          <p:cNvPr id="439" name="Google Shape;439;p32"/>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0" y="-125"/>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rot="5400000">
            <a:off x="62094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rot="-5400000">
            <a:off x="7350201" y="129418"/>
            <a:ext cx="1923231" cy="1664384"/>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rot="5400000">
            <a:off x="6297250" y="2527824"/>
            <a:ext cx="51435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rot="5400000">
            <a:off x="6130325" y="2558574"/>
            <a:ext cx="51435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rot="5400000">
            <a:off x="-2234500" y="2208100"/>
            <a:ext cx="51660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32"/>
          <p:cNvGrpSpPr/>
          <p:nvPr/>
        </p:nvGrpSpPr>
        <p:grpSpPr>
          <a:xfrm>
            <a:off x="496250" y="-124"/>
            <a:ext cx="223775" cy="5143500"/>
            <a:chOff x="496238" y="-2922612"/>
            <a:chExt cx="223775" cy="9144000"/>
          </a:xfrm>
        </p:grpSpPr>
        <p:sp>
          <p:nvSpPr>
            <p:cNvPr id="449" name="Google Shape;449;p32"/>
            <p:cNvSpPr/>
            <p:nvPr/>
          </p:nvSpPr>
          <p:spPr>
            <a:xfrm rot="5400000">
              <a:off x="-3895787" y="1605588"/>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rot="5400000">
              <a:off x="-4062712" y="1636338"/>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679042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1"/>
        </a:solidFill>
        <a:effectLst/>
      </p:bgPr>
    </p:bg>
    <p:spTree>
      <p:nvGrpSpPr>
        <p:cNvPr id="1" name="Shape 451"/>
        <p:cNvGrpSpPr/>
        <p:nvPr/>
      </p:nvGrpSpPr>
      <p:grpSpPr>
        <a:xfrm>
          <a:off x="0" y="0"/>
          <a:ext cx="0" cy="0"/>
          <a:chOff x="0" y="0"/>
          <a:chExt cx="0" cy="0"/>
        </a:xfrm>
      </p:grpSpPr>
      <p:sp>
        <p:nvSpPr>
          <p:cNvPr id="452" name="Google Shape;452;p33"/>
          <p:cNvSpPr/>
          <p:nvPr/>
        </p:nvSpPr>
        <p:spPr>
          <a:xfrm>
            <a:off x="-4350" y="4571988"/>
            <a:ext cx="91527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33"/>
          <p:cNvGrpSpPr/>
          <p:nvPr/>
        </p:nvGrpSpPr>
        <p:grpSpPr>
          <a:xfrm>
            <a:off x="-12" y="4828513"/>
            <a:ext cx="9144000" cy="223775"/>
            <a:chOff x="-12" y="4568875"/>
            <a:chExt cx="9144000" cy="223775"/>
          </a:xfrm>
        </p:grpSpPr>
        <p:sp>
          <p:nvSpPr>
            <p:cNvPr id="454" name="Google Shape;454;p33"/>
            <p:cNvSpPr/>
            <p:nvPr/>
          </p:nvSpPr>
          <p:spPr>
            <a:xfrm>
              <a:off x="-12" y="4568875"/>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12" y="4766550"/>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377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76"/>
        <p:cNvGrpSpPr/>
        <p:nvPr/>
      </p:nvGrpSpPr>
      <p:grpSpPr>
        <a:xfrm>
          <a:off x="0" y="0"/>
          <a:ext cx="0" cy="0"/>
          <a:chOff x="0" y="0"/>
          <a:chExt cx="0" cy="0"/>
        </a:xfrm>
      </p:grpSpPr>
      <p:sp>
        <p:nvSpPr>
          <p:cNvPr id="77" name="Google Shape;77;p7"/>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7544343" y="3535034"/>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7567628" y="354162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573120" y="354382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7544355" y="3538697"/>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7567640" y="354528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7573132" y="3547483"/>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txBox="1">
            <a:spLocks noGrp="1"/>
          </p:cNvSpPr>
          <p:nvPr>
            <p:ph type="title"/>
          </p:nvPr>
        </p:nvSpPr>
        <p:spPr>
          <a:xfrm>
            <a:off x="713225" y="445025"/>
            <a:ext cx="4453800" cy="123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500"/>
              <a:buNone/>
              <a:defRPr>
                <a:solidFill>
                  <a:schemeClr val="lt1"/>
                </a:solidFill>
              </a:defRPr>
            </a:lvl1pPr>
            <a:lvl2pPr lvl="1" rtl="0">
              <a:spcBef>
                <a:spcPts val="0"/>
              </a:spcBef>
              <a:spcAft>
                <a:spcPts val="0"/>
              </a:spcAft>
              <a:buClr>
                <a:schemeClr val="lt1"/>
              </a:buClr>
              <a:buSzPts val="3500"/>
              <a:buNone/>
              <a:defRPr>
                <a:solidFill>
                  <a:schemeClr val="lt1"/>
                </a:solidFill>
              </a:defRPr>
            </a:lvl2pPr>
            <a:lvl3pPr lvl="2" rtl="0">
              <a:spcBef>
                <a:spcPts val="0"/>
              </a:spcBef>
              <a:spcAft>
                <a:spcPts val="0"/>
              </a:spcAft>
              <a:buClr>
                <a:schemeClr val="lt1"/>
              </a:buClr>
              <a:buSzPts val="3500"/>
              <a:buNone/>
              <a:defRPr>
                <a:solidFill>
                  <a:schemeClr val="lt1"/>
                </a:solidFill>
              </a:defRPr>
            </a:lvl3pPr>
            <a:lvl4pPr lvl="3" rtl="0">
              <a:spcBef>
                <a:spcPts val="0"/>
              </a:spcBef>
              <a:spcAft>
                <a:spcPts val="0"/>
              </a:spcAft>
              <a:buClr>
                <a:schemeClr val="lt1"/>
              </a:buClr>
              <a:buSzPts val="3500"/>
              <a:buNone/>
              <a:defRPr>
                <a:solidFill>
                  <a:schemeClr val="lt1"/>
                </a:solidFill>
              </a:defRPr>
            </a:lvl4pPr>
            <a:lvl5pPr lvl="4" rtl="0">
              <a:spcBef>
                <a:spcPts val="0"/>
              </a:spcBef>
              <a:spcAft>
                <a:spcPts val="0"/>
              </a:spcAft>
              <a:buClr>
                <a:schemeClr val="lt1"/>
              </a:buClr>
              <a:buSzPts val="3500"/>
              <a:buNone/>
              <a:defRPr>
                <a:solidFill>
                  <a:schemeClr val="lt1"/>
                </a:solidFill>
              </a:defRPr>
            </a:lvl5pPr>
            <a:lvl6pPr lvl="5" rtl="0">
              <a:spcBef>
                <a:spcPts val="0"/>
              </a:spcBef>
              <a:spcAft>
                <a:spcPts val="0"/>
              </a:spcAft>
              <a:buClr>
                <a:schemeClr val="lt1"/>
              </a:buClr>
              <a:buSzPts val="3500"/>
              <a:buNone/>
              <a:defRPr>
                <a:solidFill>
                  <a:schemeClr val="lt1"/>
                </a:solidFill>
              </a:defRPr>
            </a:lvl6pPr>
            <a:lvl7pPr lvl="6" rtl="0">
              <a:spcBef>
                <a:spcPts val="0"/>
              </a:spcBef>
              <a:spcAft>
                <a:spcPts val="0"/>
              </a:spcAft>
              <a:buClr>
                <a:schemeClr val="lt1"/>
              </a:buClr>
              <a:buSzPts val="3500"/>
              <a:buNone/>
              <a:defRPr>
                <a:solidFill>
                  <a:schemeClr val="lt1"/>
                </a:solidFill>
              </a:defRPr>
            </a:lvl7pPr>
            <a:lvl8pPr lvl="7" rtl="0">
              <a:spcBef>
                <a:spcPts val="0"/>
              </a:spcBef>
              <a:spcAft>
                <a:spcPts val="0"/>
              </a:spcAft>
              <a:buClr>
                <a:schemeClr val="lt1"/>
              </a:buClr>
              <a:buSzPts val="3500"/>
              <a:buNone/>
              <a:defRPr>
                <a:solidFill>
                  <a:schemeClr val="lt1"/>
                </a:solidFill>
              </a:defRPr>
            </a:lvl8pPr>
            <a:lvl9pPr lvl="8" rtl="0">
              <a:spcBef>
                <a:spcPts val="0"/>
              </a:spcBef>
              <a:spcAft>
                <a:spcPts val="0"/>
              </a:spcAft>
              <a:buClr>
                <a:schemeClr val="lt1"/>
              </a:buClr>
              <a:buSzPts val="3500"/>
              <a:buNone/>
              <a:defRPr>
                <a:solidFill>
                  <a:schemeClr val="lt1"/>
                </a:solidFill>
              </a:defRPr>
            </a:lvl9pPr>
          </a:lstStyle>
          <a:p>
            <a:endParaRPr/>
          </a:p>
        </p:txBody>
      </p:sp>
      <p:sp>
        <p:nvSpPr>
          <p:cNvPr id="86" name="Google Shape;86;p7"/>
          <p:cNvSpPr txBox="1">
            <a:spLocks noGrp="1"/>
          </p:cNvSpPr>
          <p:nvPr>
            <p:ph type="body" idx="1"/>
          </p:nvPr>
        </p:nvSpPr>
        <p:spPr>
          <a:xfrm>
            <a:off x="713225" y="1905850"/>
            <a:ext cx="3962400" cy="2171700"/>
          </a:xfrm>
          <a:prstGeom prst="rect">
            <a:avLst/>
          </a:prstGeom>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87" name="Google Shape;87;p7"/>
          <p:cNvSpPr/>
          <p:nvPr/>
        </p:nvSpPr>
        <p:spPr>
          <a:xfrm rot="-5400000">
            <a:off x="7350201" y="129418"/>
            <a:ext cx="1923231" cy="1664384"/>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a:off x="-4350" y="4571988"/>
            <a:ext cx="9152700" cy="736800"/>
          </a:xfrm>
          <a:prstGeom prst="rect">
            <a:avLst/>
          </a:prstGeom>
          <a:gradFill>
            <a:gsLst>
              <a:gs pos="0">
                <a:schemeClr val="lt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7"/>
          <p:cNvGrpSpPr/>
          <p:nvPr/>
        </p:nvGrpSpPr>
        <p:grpSpPr>
          <a:xfrm>
            <a:off x="-12" y="4828513"/>
            <a:ext cx="9144000" cy="223775"/>
            <a:chOff x="-12" y="4568875"/>
            <a:chExt cx="9144000" cy="223775"/>
          </a:xfrm>
        </p:grpSpPr>
        <p:sp>
          <p:nvSpPr>
            <p:cNvPr id="90" name="Google Shape;90;p7"/>
            <p:cNvSpPr/>
            <p:nvPr/>
          </p:nvSpPr>
          <p:spPr>
            <a:xfrm>
              <a:off x="-12" y="4568875"/>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12" y="4766550"/>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2"/>
        <p:cNvGrpSpPr/>
        <p:nvPr/>
      </p:nvGrpSpPr>
      <p:grpSpPr>
        <a:xfrm>
          <a:off x="0" y="0"/>
          <a:ext cx="0" cy="0"/>
          <a:chOff x="0" y="0"/>
          <a:chExt cx="0" cy="0"/>
        </a:xfrm>
      </p:grpSpPr>
      <p:sp>
        <p:nvSpPr>
          <p:cNvPr id="93" name="Google Shape;93;p8"/>
          <p:cNvSpPr/>
          <p:nvPr/>
        </p:nvSpPr>
        <p:spPr>
          <a:xfrm>
            <a:off x="0" y="0"/>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txBox="1">
            <a:spLocks noGrp="1"/>
          </p:cNvSpPr>
          <p:nvPr>
            <p:ph type="title"/>
          </p:nvPr>
        </p:nvSpPr>
        <p:spPr>
          <a:xfrm>
            <a:off x="2170650" y="1634550"/>
            <a:ext cx="4802700" cy="18744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4800"/>
              <a:buNone/>
              <a:defRPr sz="6000">
                <a:solidFill>
                  <a:schemeClr val="dk1"/>
                </a:solidFill>
              </a:defRPr>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a:endParaRPr/>
          </a:p>
        </p:txBody>
      </p:sp>
      <p:sp>
        <p:nvSpPr>
          <p:cNvPr id="95" name="Google Shape;95;p8"/>
          <p:cNvSpPr/>
          <p:nvPr/>
        </p:nvSpPr>
        <p:spPr>
          <a:xfrm>
            <a:off x="0" y="0"/>
            <a:ext cx="2161269" cy="1574431"/>
          </a:xfrm>
          <a:custGeom>
            <a:avLst/>
            <a:gdLst/>
            <a:ahLst/>
            <a:cxnLst/>
            <a:rect l="l" t="t" r="r" b="b"/>
            <a:pathLst>
              <a:path w="22913" h="16692" extrusionOk="0">
                <a:moveTo>
                  <a:pt x="1" y="0"/>
                </a:moveTo>
                <a:lnTo>
                  <a:pt x="1" y="16692"/>
                </a:lnTo>
                <a:lnTo>
                  <a:pt x="22912" y="61"/>
                </a:lnTo>
                <a:lnTo>
                  <a:pt x="1" y="0"/>
                </a:lnTo>
                <a:close/>
              </a:path>
            </a:pathLst>
          </a:cu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0" y="318300"/>
            <a:ext cx="91440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0" y="515975"/>
            <a:ext cx="91440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7752714" y="3939474"/>
            <a:ext cx="1391289" cy="1204036"/>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7655902" y="3865712"/>
            <a:ext cx="1488106" cy="1277775"/>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7495775" y="3728550"/>
            <a:ext cx="1648234" cy="1414938"/>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9"/>
          <p:cNvSpPr/>
          <p:nvPr/>
        </p:nvSpPr>
        <p:spPr>
          <a:xfrm>
            <a:off x="0" y="0"/>
            <a:ext cx="9144000" cy="5143500"/>
          </a:xfrm>
          <a:prstGeom prst="rect">
            <a:avLst/>
          </a:prstGeom>
          <a:gradFill>
            <a:gsLst>
              <a:gs pos="0">
                <a:schemeClr val="lt2"/>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9"/>
          <p:cNvSpPr/>
          <p:nvPr/>
        </p:nvSpPr>
        <p:spPr>
          <a:xfrm rot="10800000">
            <a:off x="2380070" y="3377853"/>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9"/>
          <p:cNvSpPr/>
          <p:nvPr/>
        </p:nvSpPr>
        <p:spPr>
          <a:xfrm rot="10800000">
            <a:off x="2374469" y="3375657"/>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9"/>
          <p:cNvSpPr/>
          <p:nvPr/>
        </p:nvSpPr>
        <p:spPr>
          <a:xfrm rot="10800000">
            <a:off x="2367878" y="3372361"/>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9"/>
          <p:cNvSpPr/>
          <p:nvPr/>
        </p:nvSpPr>
        <p:spPr>
          <a:xfrm rot="10800000">
            <a:off x="2380058" y="3374191"/>
            <a:ext cx="22187" cy="6700"/>
          </a:xfrm>
          <a:custGeom>
            <a:avLst/>
            <a:gdLst/>
            <a:ahLst/>
            <a:cxnLst/>
            <a:rect l="l" t="t" r="r" b="b"/>
            <a:pathLst>
              <a:path w="202" h="61" extrusionOk="0">
                <a:moveTo>
                  <a:pt x="1" y="0"/>
                </a:moveTo>
                <a:cubicBezTo>
                  <a:pt x="81" y="31"/>
                  <a:pt x="152" y="51"/>
                  <a:pt x="202" y="61"/>
                </a:cubicBezTo>
                <a:cubicBezTo>
                  <a:pt x="152" y="41"/>
                  <a:pt x="81" y="31"/>
                  <a:pt x="1" y="0"/>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9"/>
          <p:cNvSpPr/>
          <p:nvPr/>
        </p:nvSpPr>
        <p:spPr>
          <a:xfrm rot="10800000">
            <a:off x="2374457" y="3371994"/>
            <a:ext cx="4503" cy="2307"/>
          </a:xfrm>
          <a:custGeom>
            <a:avLst/>
            <a:gdLst/>
            <a:ahLst/>
            <a:cxnLst/>
            <a:rect l="l" t="t" r="r" b="b"/>
            <a:pathLst>
              <a:path w="41" h="21" extrusionOk="0">
                <a:moveTo>
                  <a:pt x="0" y="1"/>
                </a:moveTo>
                <a:lnTo>
                  <a:pt x="0" y="1"/>
                </a:lnTo>
                <a:cubicBezTo>
                  <a:pt x="4" y="5"/>
                  <a:pt x="9" y="7"/>
                  <a:pt x="15" y="9"/>
                </a:cubicBezTo>
                <a:lnTo>
                  <a:pt x="15" y="9"/>
                </a:lnTo>
                <a:cubicBezTo>
                  <a:pt x="11" y="6"/>
                  <a:pt x="6" y="4"/>
                  <a:pt x="0" y="1"/>
                </a:cubicBezTo>
                <a:close/>
                <a:moveTo>
                  <a:pt x="15" y="9"/>
                </a:moveTo>
                <a:cubicBezTo>
                  <a:pt x="26" y="16"/>
                  <a:pt x="33" y="21"/>
                  <a:pt x="40" y="21"/>
                </a:cubicBezTo>
                <a:cubicBezTo>
                  <a:pt x="34" y="15"/>
                  <a:pt x="24" y="12"/>
                  <a:pt x="15" y="9"/>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9"/>
          <p:cNvSpPr/>
          <p:nvPr/>
        </p:nvSpPr>
        <p:spPr>
          <a:xfrm rot="10800000">
            <a:off x="2367866" y="3368699"/>
            <a:ext cx="5602" cy="3405"/>
          </a:xfrm>
          <a:custGeom>
            <a:avLst/>
            <a:gdLst/>
            <a:ahLst/>
            <a:cxnLst/>
            <a:rect l="l" t="t" r="r" b="b"/>
            <a:pathLst>
              <a:path w="51" h="31" extrusionOk="0">
                <a:moveTo>
                  <a:pt x="0" y="1"/>
                </a:moveTo>
                <a:cubicBezTo>
                  <a:pt x="0" y="11"/>
                  <a:pt x="0" y="11"/>
                  <a:pt x="0" y="11"/>
                </a:cubicBezTo>
                <a:cubicBezTo>
                  <a:pt x="20" y="11"/>
                  <a:pt x="30" y="21"/>
                  <a:pt x="50" y="31"/>
                </a:cubicBezTo>
                <a:lnTo>
                  <a:pt x="50" y="31"/>
                </a:lnTo>
                <a:cubicBezTo>
                  <a:pt x="30" y="21"/>
                  <a:pt x="20" y="11"/>
                  <a:pt x="0" y="1"/>
                </a:cubicBezTo>
                <a:close/>
              </a:path>
            </a:pathLst>
          </a:custGeom>
          <a:solidFill>
            <a:srgbClr val="98E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9"/>
          <p:cNvSpPr/>
          <p:nvPr/>
        </p:nvSpPr>
        <p:spPr>
          <a:xfrm>
            <a:off x="0" y="0"/>
            <a:ext cx="2161269" cy="1574431"/>
          </a:xfrm>
          <a:custGeom>
            <a:avLst/>
            <a:gdLst/>
            <a:ahLst/>
            <a:cxnLst/>
            <a:rect l="l" t="t" r="r" b="b"/>
            <a:pathLst>
              <a:path w="22913" h="16692" extrusionOk="0">
                <a:moveTo>
                  <a:pt x="1" y="0"/>
                </a:moveTo>
                <a:lnTo>
                  <a:pt x="1" y="16692"/>
                </a:lnTo>
                <a:lnTo>
                  <a:pt x="22912" y="61"/>
                </a:lnTo>
                <a:lnTo>
                  <a:pt x="1" y="0"/>
                </a:lnTo>
                <a:close/>
              </a:path>
            </a:pathLst>
          </a:cu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9"/>
          <p:cNvSpPr/>
          <p:nvPr/>
        </p:nvSpPr>
        <p:spPr>
          <a:xfrm>
            <a:off x="6051971" y="3673525"/>
            <a:ext cx="4592051" cy="2162117"/>
          </a:xfrm>
          <a:custGeom>
            <a:avLst/>
            <a:gdLst/>
            <a:ahLst/>
            <a:cxnLst/>
            <a:rect l="l" t="t" r="r" b="b"/>
            <a:pathLst>
              <a:path w="40801" h="17719" extrusionOk="0">
                <a:moveTo>
                  <a:pt x="10802" y="0"/>
                </a:moveTo>
                <a:lnTo>
                  <a:pt x="0" y="17718"/>
                </a:lnTo>
                <a:lnTo>
                  <a:pt x="40801" y="17718"/>
                </a:lnTo>
                <a:lnTo>
                  <a:pt x="40801" y="10912"/>
                </a:lnTo>
                <a:lnTo>
                  <a:pt x="10802" y="0"/>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9"/>
          <p:cNvSpPr/>
          <p:nvPr/>
        </p:nvSpPr>
        <p:spPr>
          <a:xfrm>
            <a:off x="1339719" y="3344908"/>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9"/>
          <p:cNvSpPr/>
          <p:nvPr/>
        </p:nvSpPr>
        <p:spPr>
          <a:xfrm>
            <a:off x="1339741" y="3348571"/>
            <a:ext cx="2416" cy="1208"/>
          </a:xfrm>
          <a:custGeom>
            <a:avLst/>
            <a:gdLst/>
            <a:ahLst/>
            <a:cxnLst/>
            <a:rect l="l" t="t" r="r" b="b"/>
            <a:pathLst>
              <a:path w="22" h="11" extrusionOk="0">
                <a:moveTo>
                  <a:pt x="1" y="0"/>
                </a:moveTo>
                <a:cubicBezTo>
                  <a:pt x="11" y="0"/>
                  <a:pt x="21" y="10"/>
                  <a:pt x="21" y="10"/>
                </a:cubicBezTo>
                <a:lnTo>
                  <a:pt x="11" y="0"/>
                </a:lnTo>
                <a:close/>
              </a:path>
            </a:pathLst>
          </a:custGeom>
          <a:solidFill>
            <a:srgbClr val="82D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9"/>
          <p:cNvSpPr txBox="1">
            <a:spLocks noGrp="1"/>
          </p:cNvSpPr>
          <p:nvPr>
            <p:ph type="title"/>
          </p:nvPr>
        </p:nvSpPr>
        <p:spPr>
          <a:xfrm>
            <a:off x="2650013" y="1720800"/>
            <a:ext cx="3850800" cy="1117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500"/>
              <a:buNone/>
              <a:defRPr sz="6000">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4" name="Google Shape;114;p9"/>
          <p:cNvSpPr txBox="1">
            <a:spLocks noGrp="1"/>
          </p:cNvSpPr>
          <p:nvPr>
            <p:ph type="subTitle" idx="1"/>
          </p:nvPr>
        </p:nvSpPr>
        <p:spPr>
          <a:xfrm>
            <a:off x="2643188" y="3034950"/>
            <a:ext cx="3850800" cy="11178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10"/>
          <p:cNvSpPr>
            <a:spLocks noGrp="1"/>
          </p:cNvSpPr>
          <p:nvPr>
            <p:ph type="pic" idx="2"/>
          </p:nvPr>
        </p:nvSpPr>
        <p:spPr>
          <a:xfrm>
            <a:off x="0" y="-6975"/>
            <a:ext cx="9144000" cy="5151000"/>
          </a:xfrm>
          <a:prstGeom prst="rect">
            <a:avLst/>
          </a:prstGeom>
          <a:noFill/>
          <a:ln>
            <a:noFill/>
          </a:ln>
        </p:spPr>
      </p:sp>
      <p:sp>
        <p:nvSpPr>
          <p:cNvPr id="117" name="Google Shape;117;p10"/>
          <p:cNvSpPr txBox="1">
            <a:spLocks noGrp="1"/>
          </p:cNvSpPr>
          <p:nvPr>
            <p:ph type="title"/>
          </p:nvPr>
        </p:nvSpPr>
        <p:spPr>
          <a:xfrm rot="-477">
            <a:off x="4104600" y="3432095"/>
            <a:ext cx="4326000" cy="1136400"/>
          </a:xfrm>
          <a:prstGeom prst="rect">
            <a:avLst/>
          </a:prstGeom>
          <a:solidFill>
            <a:schemeClr val="lt2"/>
          </a:solidFill>
          <a:ln>
            <a:noFill/>
          </a:ln>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1" r:id="rId13"/>
    <p:sldLayoutId id="2147483666" r:id="rId14"/>
    <p:sldLayoutId id="2147483669" r:id="rId15"/>
    <p:sldLayoutId id="2147483670" r:id="rId16"/>
    <p:sldLayoutId id="2147483671" r:id="rId17"/>
    <p:sldLayoutId id="2147483672" r:id="rId18"/>
    <p:sldLayoutId id="2147483673" r:id="rId19"/>
    <p:sldLayoutId id="2147483674" r:id="rId20"/>
    <p:sldLayoutId id="2147483678" r:id="rId21"/>
    <p:sldLayoutId id="2147483679"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b="1">
                <a:solidFill>
                  <a:schemeClr val="dk1"/>
                </a:solidFill>
                <a:latin typeface="Baskervville"/>
                <a:ea typeface="Baskervville"/>
                <a:cs typeface="Baskervville"/>
                <a:sym typeface="Baskervvill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623666184"/>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7"/>
          <p:cNvSpPr txBox="1">
            <a:spLocks noGrp="1"/>
          </p:cNvSpPr>
          <p:nvPr>
            <p:ph type="subTitle" idx="1"/>
          </p:nvPr>
        </p:nvSpPr>
        <p:spPr>
          <a:xfrm>
            <a:off x="0" y="3978928"/>
            <a:ext cx="5832000" cy="947275"/>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ro-RO" sz="1400" dirty="0"/>
              <a:t>UNIVERSITATEA DE STAT DIN MOLDOVA, FACULTATEA DE DREPT </a:t>
            </a:r>
          </a:p>
          <a:p>
            <a:pPr marL="0" lvl="0" indent="0" algn="r" rtl="0">
              <a:spcBef>
                <a:spcPts val="0"/>
              </a:spcBef>
              <a:spcAft>
                <a:spcPts val="0"/>
              </a:spcAft>
              <a:buNone/>
            </a:pPr>
            <a:r>
              <a:rPr lang="ro-RO" sz="1400" dirty="0"/>
              <a:t>Coordonator:  SÎRCU Diana, dr. hab. în drept, conf. univ.  </a:t>
            </a:r>
          </a:p>
          <a:p>
            <a:pPr marL="0" lvl="0" indent="0" algn="r" rtl="0">
              <a:spcBef>
                <a:spcPts val="0"/>
              </a:spcBef>
              <a:spcAft>
                <a:spcPts val="0"/>
              </a:spcAft>
              <a:buNone/>
            </a:pPr>
            <a:r>
              <a:rPr lang="ro-RO" sz="1400" dirty="0"/>
              <a:t>Autor: PLEȘCA Vladislav </a:t>
            </a:r>
          </a:p>
          <a:p>
            <a:pPr marL="0" lvl="0" indent="0" algn="ctr" rtl="0">
              <a:spcBef>
                <a:spcPts val="0"/>
              </a:spcBef>
              <a:spcAft>
                <a:spcPts val="0"/>
              </a:spcAft>
              <a:buNone/>
            </a:pPr>
            <a:endParaRPr dirty="0"/>
          </a:p>
        </p:txBody>
      </p:sp>
      <p:sp>
        <p:nvSpPr>
          <p:cNvPr id="467" name="Google Shape;467;p37"/>
          <p:cNvSpPr txBox="1">
            <a:spLocks noGrp="1"/>
          </p:cNvSpPr>
          <p:nvPr>
            <p:ph type="ctrTitle"/>
          </p:nvPr>
        </p:nvSpPr>
        <p:spPr>
          <a:xfrm>
            <a:off x="583200" y="1529602"/>
            <a:ext cx="7977600" cy="14188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IT" dirty="0"/>
              <a:t>Organizarea Cur</a:t>
            </a:r>
            <a:r>
              <a:rPr lang="ro-RO" dirty="0"/>
              <a:t>ț</a:t>
            </a:r>
            <a:r>
              <a:rPr lang="it-IT" dirty="0"/>
              <a:t>ii </a:t>
            </a:r>
            <a:r>
              <a:rPr lang="ro-RO" dirty="0"/>
              <a:t>I</a:t>
            </a:r>
            <a:r>
              <a:rPr lang="it-IT" dirty="0"/>
              <a:t>nterna</a:t>
            </a:r>
            <a:r>
              <a:rPr lang="ro-RO" dirty="0"/>
              <a:t>ț</a:t>
            </a:r>
            <a:r>
              <a:rPr lang="it-IT" dirty="0"/>
              <a:t>ionale penale</a:t>
            </a:r>
            <a:endParaRPr lang="en-US" dirty="0"/>
          </a:p>
        </p:txBody>
      </p:sp>
      <p:sp>
        <p:nvSpPr>
          <p:cNvPr id="468" name="Google Shape;468;p37"/>
          <p:cNvSpPr/>
          <p:nvPr/>
        </p:nvSpPr>
        <p:spPr>
          <a:xfrm>
            <a:off x="3981349" y="376884"/>
            <a:ext cx="1181302" cy="944556"/>
          </a:xfrm>
          <a:custGeom>
            <a:avLst/>
            <a:gdLst/>
            <a:ahLst/>
            <a:cxnLst/>
            <a:rect l="l" t="t" r="r" b="b"/>
            <a:pathLst>
              <a:path w="16399" h="13112" extrusionOk="0">
                <a:moveTo>
                  <a:pt x="2297" y="5193"/>
                </a:moveTo>
                <a:lnTo>
                  <a:pt x="3690" y="10619"/>
                </a:lnTo>
                <a:lnTo>
                  <a:pt x="880" y="10619"/>
                </a:lnTo>
                <a:lnTo>
                  <a:pt x="2297" y="5193"/>
                </a:lnTo>
                <a:close/>
                <a:moveTo>
                  <a:pt x="14089" y="5193"/>
                </a:moveTo>
                <a:lnTo>
                  <a:pt x="15506" y="10619"/>
                </a:lnTo>
                <a:lnTo>
                  <a:pt x="12708" y="10619"/>
                </a:lnTo>
                <a:lnTo>
                  <a:pt x="14089" y="5193"/>
                </a:lnTo>
                <a:close/>
                <a:moveTo>
                  <a:pt x="8199" y="0"/>
                </a:moveTo>
                <a:cubicBezTo>
                  <a:pt x="8004" y="0"/>
                  <a:pt x="7845" y="159"/>
                  <a:pt x="7845" y="354"/>
                </a:cubicBezTo>
                <a:cubicBezTo>
                  <a:pt x="7845" y="513"/>
                  <a:pt x="7967" y="648"/>
                  <a:pt x="8114" y="684"/>
                </a:cubicBezTo>
                <a:cubicBezTo>
                  <a:pt x="8114" y="794"/>
                  <a:pt x="8077" y="1063"/>
                  <a:pt x="7930" y="1210"/>
                </a:cubicBezTo>
                <a:cubicBezTo>
                  <a:pt x="7906" y="1234"/>
                  <a:pt x="7845" y="1271"/>
                  <a:pt x="7784" y="1307"/>
                </a:cubicBezTo>
                <a:cubicBezTo>
                  <a:pt x="7576" y="1417"/>
                  <a:pt x="7258" y="1589"/>
                  <a:pt x="7295" y="2016"/>
                </a:cubicBezTo>
                <a:cubicBezTo>
                  <a:pt x="7332" y="2456"/>
                  <a:pt x="7796" y="2542"/>
                  <a:pt x="7955" y="2566"/>
                </a:cubicBezTo>
                <a:cubicBezTo>
                  <a:pt x="7214" y="3368"/>
                  <a:pt x="6370" y="3478"/>
                  <a:pt x="5523" y="3478"/>
                </a:cubicBezTo>
                <a:cubicBezTo>
                  <a:pt x="5364" y="3478"/>
                  <a:pt x="5205" y="3474"/>
                  <a:pt x="5047" y="3470"/>
                </a:cubicBezTo>
                <a:cubicBezTo>
                  <a:pt x="4896" y="3467"/>
                  <a:pt x="4749" y="3464"/>
                  <a:pt x="4604" y="3464"/>
                </a:cubicBezTo>
                <a:cubicBezTo>
                  <a:pt x="4207" y="3464"/>
                  <a:pt x="3832" y="3488"/>
                  <a:pt x="3483" y="3605"/>
                </a:cubicBezTo>
                <a:cubicBezTo>
                  <a:pt x="2810" y="3837"/>
                  <a:pt x="2493" y="4228"/>
                  <a:pt x="2334" y="4533"/>
                </a:cubicBezTo>
                <a:cubicBezTo>
                  <a:pt x="2297" y="4619"/>
                  <a:pt x="2261" y="4704"/>
                  <a:pt x="2236" y="4778"/>
                </a:cubicBezTo>
                <a:cubicBezTo>
                  <a:pt x="2224" y="4790"/>
                  <a:pt x="2212" y="4802"/>
                  <a:pt x="2212" y="4814"/>
                </a:cubicBezTo>
                <a:lnTo>
                  <a:pt x="697" y="10619"/>
                </a:lnTo>
                <a:lnTo>
                  <a:pt x="73" y="10619"/>
                </a:lnTo>
                <a:cubicBezTo>
                  <a:pt x="49" y="10619"/>
                  <a:pt x="24" y="10619"/>
                  <a:pt x="12" y="10643"/>
                </a:cubicBezTo>
                <a:cubicBezTo>
                  <a:pt x="0" y="10655"/>
                  <a:pt x="0" y="10680"/>
                  <a:pt x="0" y="10704"/>
                </a:cubicBezTo>
                <a:cubicBezTo>
                  <a:pt x="318" y="11694"/>
                  <a:pt x="1234" y="12366"/>
                  <a:pt x="2273" y="12366"/>
                </a:cubicBezTo>
                <a:cubicBezTo>
                  <a:pt x="3324" y="12366"/>
                  <a:pt x="4228" y="11706"/>
                  <a:pt x="4546" y="10704"/>
                </a:cubicBezTo>
                <a:cubicBezTo>
                  <a:pt x="4546" y="10680"/>
                  <a:pt x="4546" y="10655"/>
                  <a:pt x="4533" y="10643"/>
                </a:cubicBezTo>
                <a:cubicBezTo>
                  <a:pt x="4521" y="10619"/>
                  <a:pt x="4497" y="10619"/>
                  <a:pt x="4472" y="10619"/>
                </a:cubicBezTo>
                <a:lnTo>
                  <a:pt x="3861" y="10619"/>
                </a:lnTo>
                <a:lnTo>
                  <a:pt x="3861" y="10606"/>
                </a:lnTo>
                <a:lnTo>
                  <a:pt x="2383" y="4814"/>
                </a:lnTo>
                <a:cubicBezTo>
                  <a:pt x="2383" y="4814"/>
                  <a:pt x="2383" y="4802"/>
                  <a:pt x="2371" y="4790"/>
                </a:cubicBezTo>
                <a:cubicBezTo>
                  <a:pt x="2933" y="3825"/>
                  <a:pt x="4106" y="3788"/>
                  <a:pt x="5548" y="3739"/>
                </a:cubicBezTo>
                <a:cubicBezTo>
                  <a:pt x="5670" y="3727"/>
                  <a:pt x="5804" y="3727"/>
                  <a:pt x="5939" y="3727"/>
                </a:cubicBezTo>
                <a:cubicBezTo>
                  <a:pt x="7344" y="3666"/>
                  <a:pt x="7906" y="2908"/>
                  <a:pt x="8065" y="2627"/>
                </a:cubicBezTo>
                <a:lnTo>
                  <a:pt x="8065" y="2627"/>
                </a:lnTo>
                <a:cubicBezTo>
                  <a:pt x="8065" y="3201"/>
                  <a:pt x="8065" y="5804"/>
                  <a:pt x="7979" y="6611"/>
                </a:cubicBezTo>
                <a:cubicBezTo>
                  <a:pt x="7857" y="7796"/>
                  <a:pt x="7442" y="8737"/>
                  <a:pt x="7442" y="8749"/>
                </a:cubicBezTo>
                <a:cubicBezTo>
                  <a:pt x="7442" y="8749"/>
                  <a:pt x="7442" y="8761"/>
                  <a:pt x="7442" y="8761"/>
                </a:cubicBezTo>
                <a:lnTo>
                  <a:pt x="7161" y="8761"/>
                </a:lnTo>
                <a:cubicBezTo>
                  <a:pt x="7014" y="8761"/>
                  <a:pt x="6892" y="8871"/>
                  <a:pt x="6892" y="9018"/>
                </a:cubicBezTo>
                <a:lnTo>
                  <a:pt x="6892" y="9397"/>
                </a:lnTo>
                <a:lnTo>
                  <a:pt x="6843" y="9397"/>
                </a:lnTo>
                <a:cubicBezTo>
                  <a:pt x="6696" y="9397"/>
                  <a:pt x="6586" y="9507"/>
                  <a:pt x="6586" y="9653"/>
                </a:cubicBezTo>
                <a:lnTo>
                  <a:pt x="6586" y="9910"/>
                </a:lnTo>
                <a:cubicBezTo>
                  <a:pt x="6586" y="10057"/>
                  <a:pt x="6696" y="10167"/>
                  <a:pt x="6843" y="10167"/>
                </a:cubicBezTo>
                <a:lnTo>
                  <a:pt x="6892" y="10167"/>
                </a:lnTo>
                <a:lnTo>
                  <a:pt x="6892" y="10704"/>
                </a:lnTo>
                <a:cubicBezTo>
                  <a:pt x="6892" y="10851"/>
                  <a:pt x="7014" y="10961"/>
                  <a:pt x="7161" y="10961"/>
                </a:cubicBezTo>
                <a:lnTo>
                  <a:pt x="7454" y="10961"/>
                </a:lnTo>
                <a:lnTo>
                  <a:pt x="7454" y="12256"/>
                </a:lnTo>
                <a:lnTo>
                  <a:pt x="6354" y="12256"/>
                </a:lnTo>
                <a:cubicBezTo>
                  <a:pt x="6232" y="12256"/>
                  <a:pt x="6122" y="12354"/>
                  <a:pt x="6122" y="12488"/>
                </a:cubicBezTo>
                <a:lnTo>
                  <a:pt x="6122" y="12879"/>
                </a:lnTo>
                <a:cubicBezTo>
                  <a:pt x="6122" y="13001"/>
                  <a:pt x="6232" y="13111"/>
                  <a:pt x="6354" y="13111"/>
                </a:cubicBezTo>
                <a:lnTo>
                  <a:pt x="10044" y="13111"/>
                </a:lnTo>
                <a:cubicBezTo>
                  <a:pt x="10167" y="13111"/>
                  <a:pt x="10264" y="13001"/>
                  <a:pt x="10264" y="12879"/>
                </a:cubicBezTo>
                <a:lnTo>
                  <a:pt x="10264" y="12488"/>
                </a:lnTo>
                <a:cubicBezTo>
                  <a:pt x="10264" y="12354"/>
                  <a:pt x="10167" y="12256"/>
                  <a:pt x="10044" y="12256"/>
                </a:cubicBezTo>
                <a:lnTo>
                  <a:pt x="8932" y="12256"/>
                </a:lnTo>
                <a:lnTo>
                  <a:pt x="8932" y="10961"/>
                </a:lnTo>
                <a:lnTo>
                  <a:pt x="9238" y="10961"/>
                </a:lnTo>
                <a:cubicBezTo>
                  <a:pt x="9385" y="10961"/>
                  <a:pt x="9494" y="10851"/>
                  <a:pt x="9494" y="10704"/>
                </a:cubicBezTo>
                <a:lnTo>
                  <a:pt x="9494" y="10167"/>
                </a:lnTo>
                <a:lnTo>
                  <a:pt x="9556" y="10167"/>
                </a:lnTo>
                <a:cubicBezTo>
                  <a:pt x="9690" y="10167"/>
                  <a:pt x="9812" y="10057"/>
                  <a:pt x="9812" y="9910"/>
                </a:cubicBezTo>
                <a:lnTo>
                  <a:pt x="9812" y="9653"/>
                </a:lnTo>
                <a:cubicBezTo>
                  <a:pt x="9812" y="9507"/>
                  <a:pt x="9690" y="9397"/>
                  <a:pt x="9556" y="9397"/>
                </a:cubicBezTo>
                <a:lnTo>
                  <a:pt x="9494" y="9397"/>
                </a:lnTo>
                <a:lnTo>
                  <a:pt x="9494" y="9018"/>
                </a:lnTo>
                <a:cubicBezTo>
                  <a:pt x="9494" y="8871"/>
                  <a:pt x="9372" y="8761"/>
                  <a:pt x="9238" y="8761"/>
                </a:cubicBezTo>
                <a:lnTo>
                  <a:pt x="8957" y="8761"/>
                </a:lnTo>
                <a:cubicBezTo>
                  <a:pt x="8957" y="8761"/>
                  <a:pt x="8957" y="8749"/>
                  <a:pt x="8957" y="8749"/>
                </a:cubicBezTo>
                <a:cubicBezTo>
                  <a:pt x="8945" y="8737"/>
                  <a:pt x="8529" y="7796"/>
                  <a:pt x="8407" y="6611"/>
                </a:cubicBezTo>
                <a:cubicBezTo>
                  <a:pt x="8321" y="5804"/>
                  <a:pt x="8321" y="3201"/>
                  <a:pt x="8321" y="2627"/>
                </a:cubicBezTo>
                <a:lnTo>
                  <a:pt x="8321" y="2627"/>
                </a:lnTo>
                <a:cubicBezTo>
                  <a:pt x="8480" y="2908"/>
                  <a:pt x="9042" y="3678"/>
                  <a:pt x="10460" y="3727"/>
                </a:cubicBezTo>
                <a:cubicBezTo>
                  <a:pt x="10582" y="3727"/>
                  <a:pt x="10716" y="3739"/>
                  <a:pt x="10851" y="3739"/>
                </a:cubicBezTo>
                <a:cubicBezTo>
                  <a:pt x="12293" y="3788"/>
                  <a:pt x="13466" y="3825"/>
                  <a:pt x="14016" y="4802"/>
                </a:cubicBezTo>
                <a:lnTo>
                  <a:pt x="14003" y="4814"/>
                </a:lnTo>
                <a:lnTo>
                  <a:pt x="12525" y="10606"/>
                </a:lnTo>
                <a:lnTo>
                  <a:pt x="12525" y="10619"/>
                </a:lnTo>
                <a:lnTo>
                  <a:pt x="11914" y="10619"/>
                </a:lnTo>
                <a:cubicBezTo>
                  <a:pt x="11889" y="10619"/>
                  <a:pt x="11865" y="10619"/>
                  <a:pt x="11853" y="10643"/>
                </a:cubicBezTo>
                <a:cubicBezTo>
                  <a:pt x="11841" y="10655"/>
                  <a:pt x="11841" y="10680"/>
                  <a:pt x="11853" y="10704"/>
                </a:cubicBezTo>
                <a:cubicBezTo>
                  <a:pt x="12158" y="11694"/>
                  <a:pt x="13075" y="12366"/>
                  <a:pt x="14113" y="12366"/>
                </a:cubicBezTo>
                <a:cubicBezTo>
                  <a:pt x="15164" y="12366"/>
                  <a:pt x="16069" y="11706"/>
                  <a:pt x="16386" y="10704"/>
                </a:cubicBezTo>
                <a:cubicBezTo>
                  <a:pt x="16398" y="10680"/>
                  <a:pt x="16386" y="10655"/>
                  <a:pt x="16374" y="10643"/>
                </a:cubicBezTo>
                <a:cubicBezTo>
                  <a:pt x="16362" y="10619"/>
                  <a:pt x="16337" y="10619"/>
                  <a:pt x="16313" y="10619"/>
                </a:cubicBezTo>
                <a:lnTo>
                  <a:pt x="15690" y="10619"/>
                </a:lnTo>
                <a:lnTo>
                  <a:pt x="14175" y="4814"/>
                </a:lnTo>
                <a:cubicBezTo>
                  <a:pt x="14175" y="4802"/>
                  <a:pt x="14162" y="4778"/>
                  <a:pt x="14150" y="4766"/>
                </a:cubicBezTo>
                <a:cubicBezTo>
                  <a:pt x="14126" y="4692"/>
                  <a:pt x="14089" y="4619"/>
                  <a:pt x="14052" y="4533"/>
                </a:cubicBezTo>
                <a:cubicBezTo>
                  <a:pt x="13893" y="4228"/>
                  <a:pt x="13576" y="3837"/>
                  <a:pt x="12916" y="3605"/>
                </a:cubicBezTo>
                <a:cubicBezTo>
                  <a:pt x="12567" y="3488"/>
                  <a:pt x="12185" y="3464"/>
                  <a:pt x="11784" y="3464"/>
                </a:cubicBezTo>
                <a:cubicBezTo>
                  <a:pt x="11638" y="3464"/>
                  <a:pt x="11490" y="3467"/>
                  <a:pt x="11340" y="3470"/>
                </a:cubicBezTo>
                <a:cubicBezTo>
                  <a:pt x="11181" y="3474"/>
                  <a:pt x="11022" y="3478"/>
                  <a:pt x="10863" y="3478"/>
                </a:cubicBezTo>
                <a:cubicBezTo>
                  <a:pt x="10017" y="3478"/>
                  <a:pt x="9172" y="3368"/>
                  <a:pt x="8431" y="2566"/>
                </a:cubicBezTo>
                <a:cubicBezTo>
                  <a:pt x="8590" y="2542"/>
                  <a:pt x="9055" y="2456"/>
                  <a:pt x="9091" y="2016"/>
                </a:cubicBezTo>
                <a:cubicBezTo>
                  <a:pt x="9128" y="1589"/>
                  <a:pt x="8822" y="1417"/>
                  <a:pt x="8602" y="1307"/>
                </a:cubicBezTo>
                <a:cubicBezTo>
                  <a:pt x="8541" y="1271"/>
                  <a:pt x="8480" y="1234"/>
                  <a:pt x="8456" y="1210"/>
                </a:cubicBezTo>
                <a:cubicBezTo>
                  <a:pt x="8309" y="1063"/>
                  <a:pt x="8273" y="794"/>
                  <a:pt x="8273" y="684"/>
                </a:cubicBezTo>
                <a:cubicBezTo>
                  <a:pt x="8431" y="648"/>
                  <a:pt x="8541" y="513"/>
                  <a:pt x="8541" y="354"/>
                </a:cubicBezTo>
                <a:cubicBezTo>
                  <a:pt x="8541" y="159"/>
                  <a:pt x="8383" y="0"/>
                  <a:pt x="8199" y="0"/>
                </a:cubicBez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5"/>
          <p:cNvSpPr txBox="1">
            <a:spLocks noGrp="1"/>
          </p:cNvSpPr>
          <p:nvPr>
            <p:ph type="title"/>
          </p:nvPr>
        </p:nvSpPr>
        <p:spPr>
          <a:xfrm>
            <a:off x="881997" y="115048"/>
            <a:ext cx="7467600" cy="6058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2900" dirty="0">
                <a:latin typeface="Be Vietnam Pro"/>
                <a:ea typeface="Be Vietnam Pro"/>
                <a:cs typeface="Be Vietnam Pro"/>
                <a:sym typeface="Be Vietnam Pro"/>
              </a:rPr>
              <a:t>3. Statutul Curții Penale Internaționale</a:t>
            </a:r>
            <a:endParaRPr sz="2900" dirty="0">
              <a:latin typeface="Be Vietnam Pro"/>
              <a:ea typeface="Be Vietnam Pro"/>
              <a:cs typeface="Be Vietnam Pro"/>
              <a:sym typeface="Be Vietnam Pro"/>
            </a:endParaRPr>
          </a:p>
        </p:txBody>
      </p:sp>
      <p:sp>
        <p:nvSpPr>
          <p:cNvPr id="594" name="Google Shape;594;p45"/>
          <p:cNvSpPr txBox="1">
            <a:spLocks noGrp="1"/>
          </p:cNvSpPr>
          <p:nvPr>
            <p:ph type="subTitle" idx="2"/>
          </p:nvPr>
        </p:nvSpPr>
        <p:spPr>
          <a:xfrm>
            <a:off x="749626" y="638175"/>
            <a:ext cx="7644747" cy="450532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o-RO" b="1" dirty="0"/>
              <a:t>Conținutul Statutului: structura și principalele prevederi</a:t>
            </a:r>
          </a:p>
          <a:p>
            <a:pPr marL="0" lvl="0" indent="0" algn="just" rtl="0">
              <a:spcBef>
                <a:spcPts val="0"/>
              </a:spcBef>
              <a:spcAft>
                <a:spcPts val="0"/>
              </a:spcAft>
              <a:buNone/>
            </a:pPr>
            <a:r>
              <a:rPr lang="ro-RO" dirty="0"/>
              <a:t>	Statutul de la Roma este un text complex, structurat în 13 capitole și 128 de articole, care cuprinde atât normele penale, cât și cele procedurale necesare funcționării Curții. Documentul definește infracțiunile ce intră sub competența Curții: genocidul, crimele împotriva umanității, crimele de război și crima de agresiune. Fiecare tip de crimă este descris cu elementele sale constitutive, astfel încât să se stabilească în mod strict contextul juridic în care se poate trage la răspundere un individ.</a:t>
            </a:r>
          </a:p>
          <a:p>
            <a:pPr marL="0" lvl="0" indent="0" algn="just" rtl="0">
              <a:spcBef>
                <a:spcPts val="0"/>
              </a:spcBef>
              <a:spcAft>
                <a:spcPts val="0"/>
              </a:spcAft>
              <a:buNone/>
            </a:pPr>
            <a:r>
              <a:rPr lang="ro-RO" dirty="0"/>
              <a:t>	Statutul prevede mecanismele de cooperare internațională și de transmitere a cazurilor către Curte. El reglementează modul de desfășurare al procedurilor de investigare și judecare, stabilind rolul procurorului, al camerelor de judecată (preliminară, de fond și de apel) și al altor organe interne ale Curții. De exemplu, prevederile privind deschiderea anchetelor, cererea de autorizare a investigațiilor motu proprio și condițiile de aplicare a principiului complementarității.</a:t>
            </a:r>
          </a:p>
          <a:p>
            <a:pPr marL="0" lvl="0" indent="0" algn="just" rtl="0">
              <a:spcBef>
                <a:spcPts val="0"/>
              </a:spcBef>
              <a:spcAft>
                <a:spcPts val="0"/>
              </a:spcAft>
              <a:buNone/>
            </a:pPr>
            <a:r>
              <a:rPr lang="ro-RO" dirty="0"/>
              <a:t>	Statutul mai stabilește și regimul de imunități, pentru a proteja funcționarii Curții în exercitarea atribuțiilor lor, dar fără a compromite responsabilitatea penală în fața legii. În ansamblu, documentul arată echilibrul între necesitatea intervențiilor și respectarea principiilor de suveranitate națională, reușind să creeze un mediu pentru judecarea crimelor internaționale.</a:t>
            </a:r>
          </a:p>
          <a:p>
            <a:pPr marL="0" lvl="0" indent="0" algn="just" rtl="0">
              <a:spcBef>
                <a:spcPts val="0"/>
              </a:spcBef>
              <a:spcAft>
                <a:spcPts val="0"/>
              </a:spcAft>
              <a:buNone/>
            </a:pPr>
            <a:r>
              <a:rPr lang="ro-RO" dirty="0"/>
              <a:t>	</a:t>
            </a:r>
          </a:p>
        </p:txBody>
      </p:sp>
    </p:spTree>
    <p:extLst>
      <p:ext uri="{BB962C8B-B14F-4D97-AF65-F5344CB8AC3E}">
        <p14:creationId xmlns:p14="http://schemas.microsoft.com/office/powerpoint/2010/main" val="232034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5"/>
          <p:cNvSpPr txBox="1">
            <a:spLocks noGrp="1"/>
          </p:cNvSpPr>
          <p:nvPr>
            <p:ph type="title"/>
          </p:nvPr>
        </p:nvSpPr>
        <p:spPr>
          <a:xfrm>
            <a:off x="881997" y="115048"/>
            <a:ext cx="7467600" cy="6058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2900" dirty="0">
                <a:latin typeface="Be Vietnam Pro"/>
                <a:ea typeface="Be Vietnam Pro"/>
                <a:cs typeface="Be Vietnam Pro"/>
                <a:sym typeface="Be Vietnam Pro"/>
              </a:rPr>
              <a:t>3. Statutul Curții Penale Internaționale</a:t>
            </a:r>
            <a:endParaRPr sz="2900" dirty="0">
              <a:latin typeface="Be Vietnam Pro"/>
              <a:ea typeface="Be Vietnam Pro"/>
              <a:cs typeface="Be Vietnam Pro"/>
              <a:sym typeface="Be Vietnam Pro"/>
            </a:endParaRPr>
          </a:p>
        </p:txBody>
      </p:sp>
      <p:sp>
        <p:nvSpPr>
          <p:cNvPr id="594" name="Google Shape;594;p45"/>
          <p:cNvSpPr txBox="1">
            <a:spLocks noGrp="1"/>
          </p:cNvSpPr>
          <p:nvPr>
            <p:ph type="subTitle" idx="2"/>
          </p:nvPr>
        </p:nvSpPr>
        <p:spPr>
          <a:xfrm>
            <a:off x="736763" y="1085851"/>
            <a:ext cx="7670473" cy="3257550"/>
          </a:xfrm>
          <a:prstGeom prst="rect">
            <a:avLst/>
          </a:prstGeom>
        </p:spPr>
        <p:txBody>
          <a:bodyPr spcFirstLastPara="1" wrap="square" lIns="91425" tIns="91425" rIns="91425" bIns="91425" anchor="t" anchorCtr="0">
            <a:noAutofit/>
          </a:bodyPr>
          <a:lstStyle/>
          <a:p>
            <a:pPr algn="just">
              <a:lnSpc>
                <a:spcPct val="107000"/>
              </a:lnSpc>
              <a:spcAft>
                <a:spcPts val="800"/>
              </a:spcAft>
            </a:pPr>
            <a:r>
              <a:rPr lang="ro-MD" sz="1400" b="1" dirty="0">
                <a:effectLst/>
                <a:latin typeface="Albert Sans" panose="020B0604020202020204" charset="0"/>
                <a:ea typeface="Calibri" panose="020F0502020204030204" pitchFamily="34" charset="0"/>
                <a:cs typeface="Times New Roman" panose="02020603050405020304" pitchFamily="18" charset="0"/>
              </a:rPr>
              <a:t>Observații despre suveranitatea națională</a:t>
            </a:r>
            <a:endParaRPr lang="en-US" sz="1200" dirty="0">
              <a:effectLst/>
              <a:latin typeface="Albert Sans" panose="020B0604020202020204" charset="0"/>
              <a:ea typeface="Calibri" panose="020F0502020204030204" pitchFamily="34" charset="0"/>
              <a:cs typeface="Times New Roman" panose="02020603050405020304" pitchFamily="18" charset="0"/>
            </a:endParaRPr>
          </a:p>
          <a:p>
            <a:pPr algn="just">
              <a:lnSpc>
                <a:spcPct val="107000"/>
              </a:lnSpc>
              <a:spcAft>
                <a:spcPts val="800"/>
              </a:spcAft>
            </a:pPr>
            <a:r>
              <a:rPr lang="ro-MD" sz="1400" dirty="0">
                <a:effectLst/>
                <a:latin typeface="Albert Sans" panose="020B0604020202020204" charset="0"/>
                <a:ea typeface="Calibri" panose="020F0502020204030204" pitchFamily="34" charset="0"/>
                <a:cs typeface="Times New Roman" panose="02020603050405020304" pitchFamily="18" charset="0"/>
              </a:rPr>
              <a:t>Una dintre cele mai discutate și controversate aspecte ale Statutului de la Roma este impactul asupra suveranității statelor. Prin adoptarea statutului, statele părți își asumă o parte din suveranitatea lor, acceptând ca în anumite condiții, în fața crimelor internaționale, jurisdicția națională să cedeze competența către Curtea Penală Internațională.</a:t>
            </a:r>
            <a:endParaRPr lang="en-US" sz="1200" dirty="0">
              <a:effectLst/>
              <a:latin typeface="Albert Sans" panose="020B0604020202020204" charset="0"/>
              <a:ea typeface="Calibri" panose="020F0502020204030204" pitchFamily="34" charset="0"/>
              <a:cs typeface="Times New Roman" panose="02020603050405020304" pitchFamily="18" charset="0"/>
            </a:endParaRPr>
          </a:p>
          <a:p>
            <a:pPr algn="just">
              <a:lnSpc>
                <a:spcPct val="107000"/>
              </a:lnSpc>
              <a:spcAft>
                <a:spcPts val="800"/>
              </a:spcAft>
            </a:pPr>
            <a:r>
              <a:rPr lang="ro-MD" sz="1400" dirty="0">
                <a:effectLst/>
                <a:latin typeface="Albert Sans" panose="020B0604020202020204" charset="0"/>
                <a:ea typeface="Calibri" panose="020F0502020204030204" pitchFamily="34" charset="0"/>
                <a:cs typeface="Times New Roman" panose="02020603050405020304" pitchFamily="18" charset="0"/>
              </a:rPr>
              <a:t>Pe de o parte, această abordare protejează statul de interferențe externe, dar pe de altă parte ridică problema privind posibilitatea ca anumite state să refuze să coopereze, fie din motive politice, fie din cauza unor interese naționale. Astfel, în ciuda ratificării de către un număr mare de state, există și excepții cum ar fi Statele Unite, Rusia și China care nu au aderat la Statut sau și-au retras semnăturile, limitând astfel aplicabilitatea universală a justiției penale internaționale.</a:t>
            </a:r>
            <a:endParaRPr lang="en-US" sz="1200" dirty="0">
              <a:effectLst/>
              <a:latin typeface="Albert Sans" panose="020B0604020202020204" charset="0"/>
              <a:ea typeface="Calibri" panose="020F0502020204030204" pitchFamily="34" charset="0"/>
              <a:cs typeface="Times New Roman" panose="02020603050405020304" pitchFamily="18" charset="0"/>
            </a:endParaRPr>
          </a:p>
          <a:p>
            <a:pPr algn="l">
              <a:lnSpc>
                <a:spcPct val="107000"/>
              </a:lnSpc>
              <a:spcAft>
                <a:spcPts val="800"/>
              </a:spcAft>
            </a:pPr>
            <a:endParaRPr lang="en-US" sz="1200" dirty="0">
              <a:effectLst/>
              <a:latin typeface="Albert Sans" panose="020B060402020202020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r>
              <a:rPr lang="ro-RO" dirty="0">
                <a:latin typeface="Albert Sans" panose="020B0604020202020204" charset="0"/>
              </a:rPr>
              <a:t>	</a:t>
            </a:r>
          </a:p>
        </p:txBody>
      </p:sp>
    </p:spTree>
    <p:extLst>
      <p:ext uri="{BB962C8B-B14F-4D97-AF65-F5344CB8AC3E}">
        <p14:creationId xmlns:p14="http://schemas.microsoft.com/office/powerpoint/2010/main" val="378350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5"/>
          <p:cNvSpPr txBox="1">
            <a:spLocks noGrp="1"/>
          </p:cNvSpPr>
          <p:nvPr>
            <p:ph type="title"/>
          </p:nvPr>
        </p:nvSpPr>
        <p:spPr>
          <a:xfrm>
            <a:off x="838199" y="372223"/>
            <a:ext cx="7467600" cy="6058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2900" dirty="0">
                <a:latin typeface="Be Vietnam Pro"/>
                <a:ea typeface="Be Vietnam Pro"/>
                <a:cs typeface="Be Vietnam Pro"/>
                <a:sym typeface="Be Vietnam Pro"/>
              </a:rPr>
              <a:t>3. Statutul Curții Penale Internaționale</a:t>
            </a:r>
            <a:endParaRPr sz="2900" dirty="0">
              <a:latin typeface="Be Vietnam Pro"/>
              <a:ea typeface="Be Vietnam Pro"/>
              <a:cs typeface="Be Vietnam Pro"/>
              <a:sym typeface="Be Vietnam Pro"/>
            </a:endParaRPr>
          </a:p>
        </p:txBody>
      </p:sp>
      <p:sp>
        <p:nvSpPr>
          <p:cNvPr id="594" name="Google Shape;594;p45"/>
          <p:cNvSpPr txBox="1">
            <a:spLocks noGrp="1"/>
          </p:cNvSpPr>
          <p:nvPr>
            <p:ph type="subTitle" idx="2"/>
          </p:nvPr>
        </p:nvSpPr>
        <p:spPr>
          <a:xfrm>
            <a:off x="768676" y="1114426"/>
            <a:ext cx="7606647" cy="2657474"/>
          </a:xfrm>
          <a:prstGeom prst="rect">
            <a:avLst/>
          </a:prstGeom>
        </p:spPr>
        <p:txBody>
          <a:bodyPr spcFirstLastPara="1" wrap="square" lIns="91425" tIns="91425" rIns="91425" bIns="91425" anchor="t" anchorCtr="0">
            <a:noAutofit/>
          </a:bodyPr>
          <a:lstStyle/>
          <a:p>
            <a:pPr algn="just">
              <a:lnSpc>
                <a:spcPct val="107000"/>
              </a:lnSpc>
              <a:spcAft>
                <a:spcPts val="800"/>
              </a:spcAft>
            </a:pPr>
            <a:r>
              <a:rPr lang="ro-RO" b="1" dirty="0">
                <a:effectLst/>
                <a:latin typeface="Albert Sans" panose="020B0604020202020204" charset="0"/>
                <a:ea typeface="Calibri" panose="020F0502020204030204" pitchFamily="34" charset="0"/>
                <a:cs typeface="Times New Roman" panose="02020603050405020304" pitchFamily="18" charset="0"/>
              </a:rPr>
              <a:t>	</a:t>
            </a:r>
            <a:r>
              <a:rPr lang="en-US" b="1" dirty="0">
                <a:effectLst/>
                <a:latin typeface="Albert Sans" panose="020B0604020202020204" charset="0"/>
                <a:ea typeface="Calibri" panose="020F0502020204030204" pitchFamily="34" charset="0"/>
                <a:cs typeface="Times New Roman" panose="02020603050405020304" pitchFamily="18" charset="0"/>
              </a:rPr>
              <a:t>În practică, aceste probleme se disting prin dificultăți în punerea în aplicare a mandatelor</a:t>
            </a:r>
            <a:r>
              <a:rPr lang="ro-RO" b="1" dirty="0">
                <a:latin typeface="Albert Sans" panose="020B0604020202020204" charset="0"/>
                <a:ea typeface="Calibri" panose="020F0502020204030204" pitchFamily="34" charset="0"/>
                <a:cs typeface="Times New Roman" panose="02020603050405020304" pitchFamily="18" charset="0"/>
              </a:rPr>
              <a:t> </a:t>
            </a:r>
            <a:r>
              <a:rPr lang="en-US" b="1" dirty="0">
                <a:effectLst/>
                <a:latin typeface="Albert Sans" panose="020B0604020202020204" charset="0"/>
                <a:ea typeface="Calibri" panose="020F0502020204030204" pitchFamily="34" charset="0"/>
                <a:cs typeface="Times New Roman" panose="02020603050405020304" pitchFamily="18" charset="0"/>
              </a:rPr>
              <a:t>de arest și în asigurarea cooperării între state. De exemplu, deși CPI poate emite mandate de arest pentru lideri sau oficiali implicați în crime de război, implementarea acestor mandate depinde în mare măsură de disponibilitatea statelor de a coopera. Aceste fapte arată complexitatea interacțiunii dintre dreptul internațional și suveranitatea constituțională a statelor și subliniază faptul că, deși Statutul de la Roma reprezintă un pas spre o justiție cu o arie internațională, funcționarea sa practică este strâns legată de dinamica politică internațională. Statutul Curții Penale Internaționale este nu doar un act normativ de referință, ci și acel instrument pentru asigurarea responsabilității în fața celor care comit cele mai grave crime împotriva umanității. </a:t>
            </a:r>
          </a:p>
          <a:p>
            <a:pPr marL="0" lvl="0" indent="0" algn="just" rtl="0">
              <a:spcBef>
                <a:spcPts val="0"/>
              </a:spcBef>
              <a:spcAft>
                <a:spcPts val="0"/>
              </a:spcAft>
              <a:buNone/>
            </a:pPr>
            <a:r>
              <a:rPr lang="ro-RO" dirty="0">
                <a:latin typeface="Albert Sans" panose="020B0604020202020204" charset="0"/>
              </a:rPr>
              <a:t>	</a:t>
            </a:r>
          </a:p>
        </p:txBody>
      </p:sp>
    </p:spTree>
    <p:extLst>
      <p:ext uri="{BB962C8B-B14F-4D97-AF65-F5344CB8AC3E}">
        <p14:creationId xmlns:p14="http://schemas.microsoft.com/office/powerpoint/2010/main" val="2791627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37" name="Google Shape;637;p46"/>
          <p:cNvSpPr txBox="1">
            <a:spLocks noGrp="1"/>
          </p:cNvSpPr>
          <p:nvPr>
            <p:ph type="title"/>
          </p:nvPr>
        </p:nvSpPr>
        <p:spPr>
          <a:xfrm>
            <a:off x="1562099" y="-34420"/>
            <a:ext cx="6038850" cy="665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it-IT" sz="3000" dirty="0">
                <a:latin typeface="Albert Sans" panose="020B0604020202020204" charset="0"/>
                <a:ea typeface="Be Vietnam Pro"/>
                <a:cs typeface="Be Vietnam Pro"/>
                <a:sym typeface="Be Vietnam Pro"/>
              </a:rPr>
              <a:t>4. Structura și organizarea Curții </a:t>
            </a:r>
            <a:endParaRPr sz="3000" dirty="0">
              <a:latin typeface="Albert Sans" panose="020B0604020202020204" charset="0"/>
              <a:ea typeface="Be Vietnam Pro"/>
              <a:cs typeface="Be Vietnam Pro"/>
              <a:sym typeface="Be Vietnam Pro"/>
            </a:endParaRPr>
          </a:p>
        </p:txBody>
      </p:sp>
      <p:sp>
        <p:nvSpPr>
          <p:cNvPr id="638" name="Google Shape;638;p46"/>
          <p:cNvSpPr txBox="1">
            <a:spLocks noGrp="1"/>
          </p:cNvSpPr>
          <p:nvPr>
            <p:ph type="subTitle" idx="1"/>
          </p:nvPr>
        </p:nvSpPr>
        <p:spPr>
          <a:xfrm>
            <a:off x="0" y="630979"/>
            <a:ext cx="9077325" cy="373147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o-RO" b="1" dirty="0"/>
              <a:t>	Curtea Penală Internațională nu este doar rezultatul unui consens juridic, ci și o instituție organizată pe patru organe principale: Președinția; Secția apelurilor (Președinte și alți 4 judecători), Secția de primă instanță (3 judecători) și Secția preliminară (compusă din 6 judecători fiecare); Biroul procurorului și Grefa.</a:t>
            </a:r>
          </a:p>
          <a:p>
            <a:pPr marL="0" lvl="0" indent="0" algn="just" rtl="0">
              <a:spcBef>
                <a:spcPts val="0"/>
              </a:spcBef>
              <a:spcAft>
                <a:spcPts val="0"/>
              </a:spcAft>
              <a:buNone/>
            </a:pPr>
            <a:r>
              <a:rPr lang="ro-RO" b="1" dirty="0"/>
              <a:t>	Președinția reprezintă nucleul decizional și administrativ al Curții. Fiind formată dintr-un președinte și doi vicepreședinți, aleși dintre cei 18 judecători, Președinția se ocupă de coordonarea activităților judiciare și de ordinea internă. Acest grup are responsabilitatea de a se asigura că toate deciziile și procedurile sunt luate în concordanță cu Statutul și principiile prevăzute.</a:t>
            </a:r>
          </a:p>
          <a:p>
            <a:pPr marL="0" lvl="0" indent="0" algn="just" rtl="0">
              <a:spcBef>
                <a:spcPts val="0"/>
              </a:spcBef>
              <a:spcAft>
                <a:spcPts val="0"/>
              </a:spcAft>
              <a:buNone/>
            </a:pPr>
            <a:r>
              <a:rPr lang="ro-RO" b="1" dirty="0"/>
              <a:t>	În paralel, diviziunile judecătorești structurate pe trei nivele: Camera Preliminară, Camera de Judecată (sau de Fond) și Camera de Apel se preocupă de diferitele etape ale proceselor. Camera Preliminară analizează cererile de deschidere a anchetelor și decide asupra admisibilității cazurilor, asigurându-se că există suficiente elemente probatorii pentru a trece la faza de judecată. Ulterior, Camera de Judecată se ocupă de procesul propriu-zis, unde se dezbat probele și se formulează hotărâri, iar Camera de Apel intervine în cazurile în care sunt ridicate probleme de procedură sau interpretare, garantând dubla verificare a deciziilor.</a:t>
            </a:r>
          </a:p>
          <a:p>
            <a:pPr marL="0" lvl="0" indent="0" algn="just" rtl="0">
              <a:spcBef>
                <a:spcPts val="0"/>
              </a:spcBef>
              <a:spcAft>
                <a:spcPts val="0"/>
              </a:spcAft>
              <a:buNone/>
            </a:pPr>
            <a:endParaRPr lang="ro-RO"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37" name="Google Shape;637;p46"/>
          <p:cNvSpPr txBox="1">
            <a:spLocks noGrp="1"/>
          </p:cNvSpPr>
          <p:nvPr>
            <p:ph type="title"/>
          </p:nvPr>
        </p:nvSpPr>
        <p:spPr>
          <a:xfrm>
            <a:off x="1562099" y="-34420"/>
            <a:ext cx="6038850" cy="665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it-IT" sz="3000" dirty="0">
                <a:latin typeface="Albert Sans" panose="020B0604020202020204" charset="0"/>
                <a:ea typeface="Be Vietnam Pro"/>
                <a:cs typeface="Be Vietnam Pro"/>
                <a:sym typeface="Be Vietnam Pro"/>
              </a:rPr>
              <a:t>4. Structura și organizarea Curții </a:t>
            </a:r>
            <a:endParaRPr sz="3000" dirty="0">
              <a:latin typeface="Albert Sans" panose="020B0604020202020204" charset="0"/>
              <a:ea typeface="Be Vietnam Pro"/>
              <a:cs typeface="Be Vietnam Pro"/>
              <a:sym typeface="Be Vietnam Pro"/>
            </a:endParaRPr>
          </a:p>
        </p:txBody>
      </p:sp>
      <p:sp>
        <p:nvSpPr>
          <p:cNvPr id="638" name="Google Shape;638;p46"/>
          <p:cNvSpPr txBox="1">
            <a:spLocks noGrp="1"/>
          </p:cNvSpPr>
          <p:nvPr>
            <p:ph type="subTitle" idx="1"/>
          </p:nvPr>
        </p:nvSpPr>
        <p:spPr>
          <a:xfrm>
            <a:off x="-28576" y="623785"/>
            <a:ext cx="9172576" cy="373147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o-RO" b="1" dirty="0"/>
              <a:t>	Un alt punct din organele Curții este Biroul Procurorului (Office of the Prosecutor–OTP), care are rolul important în inițierea anchetelor. Acesta poate acționa motu proprio sau la sesizarea statelor și a Consiliului de Securitate, dar totodată trebuie să ceară autorizația Camerei Preliminare pentru a deschide o investigație. Independența OTP este de bază pentru a asigura că anchetele sunt desfășurate fără influențe, iar deciziile sale, bazate pe probe pertinente.</a:t>
            </a:r>
          </a:p>
          <a:p>
            <a:pPr marL="0" lvl="0" indent="0" algn="just" rtl="0">
              <a:spcBef>
                <a:spcPts val="0"/>
              </a:spcBef>
              <a:spcAft>
                <a:spcPts val="0"/>
              </a:spcAft>
              <a:buNone/>
            </a:pPr>
            <a:r>
              <a:rPr lang="ro-RO" b="1" dirty="0"/>
              <a:t>	Conform articolului 43 din Statutul de la Roma, Grefa, alături de celelalte organe ale Curții, este responsabilă de aspectele nejudiciare ale administrației și serviciilor Curții, fără a aduce atingere funcțiilor și atribuțiilor Procurorului definite la articolul 42. Conducerea Grefei este asigurată de un grefier, care acționează ca principal responsabil administrativ al Curții, sub autoritatea Președintelui acesteia. Grefierul este ales de judecători prin vot secret, cu majoritate absolută, ținând cont de eventualele recomandări ale Adunării Statelor Părți. Mandatul grefierului este de 5 ani, cu posibilitatea de reînnoire o singură dată. </a:t>
            </a:r>
          </a:p>
          <a:p>
            <a:pPr marL="0" lvl="0" indent="0" algn="just" rtl="0">
              <a:spcBef>
                <a:spcPts val="0"/>
              </a:spcBef>
              <a:spcAft>
                <a:spcPts val="0"/>
              </a:spcAft>
              <a:buNone/>
            </a:pPr>
            <a:r>
              <a:rPr lang="ro-RO" b="1" dirty="0"/>
              <a:t>În cadrul Grefei, există o diviziune specializată în sprijinirea victimelor și martorilor, însărcinată să ofere consiliere și asistență acestora, precum și altor persoane expuse riscurilor din cauza mărturiilor oferite. Această diviziune colaborează cu Biroul Procurorului pentru a implementa măsuri de protecție și securitate, având în echipă specialiști în sprijinirea victimelor traumatizate, inclusiv a celor afectate de violențe sexuale. </a:t>
            </a:r>
          </a:p>
          <a:p>
            <a:pPr marL="0" lvl="0" indent="0" algn="just" rtl="0">
              <a:spcBef>
                <a:spcPts val="0"/>
              </a:spcBef>
              <a:spcAft>
                <a:spcPts val="0"/>
              </a:spcAft>
              <a:buNone/>
            </a:pPr>
            <a:endParaRPr lang="ro-RO" dirty="0"/>
          </a:p>
        </p:txBody>
      </p:sp>
    </p:spTree>
    <p:extLst>
      <p:ext uri="{BB962C8B-B14F-4D97-AF65-F5344CB8AC3E}">
        <p14:creationId xmlns:p14="http://schemas.microsoft.com/office/powerpoint/2010/main" val="3999455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96" name="Google Shape;696;p47"/>
          <p:cNvSpPr txBox="1">
            <a:spLocks noGrp="1"/>
          </p:cNvSpPr>
          <p:nvPr>
            <p:ph type="title"/>
          </p:nvPr>
        </p:nvSpPr>
        <p:spPr>
          <a:xfrm>
            <a:off x="939075" y="85726"/>
            <a:ext cx="8204925" cy="9919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3000" dirty="0">
                <a:latin typeface="Albert Sans" panose="020B0604020202020204" charset="0"/>
                <a:ea typeface="Be Vietnam Pro"/>
                <a:cs typeface="Be Vietnam Pro"/>
                <a:sym typeface="Be Vietnam Pro"/>
              </a:rPr>
              <a:t>5. Competența și procedurile Curții Penale Internaționale</a:t>
            </a:r>
            <a:endParaRPr sz="3000" dirty="0">
              <a:latin typeface="Albert Sans" panose="020B0604020202020204" charset="0"/>
              <a:ea typeface="Be Vietnam Pro"/>
              <a:cs typeface="Be Vietnam Pro"/>
              <a:sym typeface="Be Vietnam Pro"/>
            </a:endParaRPr>
          </a:p>
        </p:txBody>
      </p:sp>
      <p:sp>
        <p:nvSpPr>
          <p:cNvPr id="698" name="Google Shape;698;p47"/>
          <p:cNvSpPr txBox="1">
            <a:spLocks noGrp="1"/>
          </p:cNvSpPr>
          <p:nvPr>
            <p:ph type="subTitle" idx="6"/>
          </p:nvPr>
        </p:nvSpPr>
        <p:spPr>
          <a:xfrm>
            <a:off x="293914" y="1077686"/>
            <a:ext cx="8772527" cy="398008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o-RO" sz="1500" dirty="0"/>
              <a:t>Procesul penal la CPI se desfășoară în etape distincte: examinarea preliminară, investigația, procedurile premergătoare procesului, judecata și apelul. În faza de examinare preliminară, Oficiul Procurorului evaluează informațiile primite pentru a determina dacă există o bază rezonabilă pentru a deschide o investigație, analizând jurisdicția temporală, teritorială și materială și gravitatea presupuselor infracțiuni. Dacă se decide deschiderea unei investigații, procurorul CPI colectează și examinează probe, identifică suspecții și solicită emiterea de mandate de arestare sau citații. După finalizarea investigației, cazul intră în etapa premergătoare procesului, unde Camera Preliminară evaluează probele pentru a decide dacă există suficiente temeiuri pentru a confirma acuzațiile și a trimite cazul în fața Camerei de Fond, asigurându-se de respectarea drepturilor suspecților și protecția victimelor și martorilor. În etapa de judecată, procurorul și apărarea își prezintă argumentele și probele în fața judecătorilor, care audiază martorii și stabilesc vinovăția sau nevinovăția acuzatului, pronunțând sentința și dispunând măsuri reparatorii. Atât procurorul, cât și persoana condamnată au dreptul de a contesta decizia Camerei de Fond în fața Camerei de Apel, care poate menține, modifica sau infirma decizia inițială.</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48"/>
          <p:cNvSpPr txBox="1">
            <a:spLocks noGrp="1"/>
          </p:cNvSpPr>
          <p:nvPr>
            <p:ph type="title"/>
          </p:nvPr>
        </p:nvSpPr>
        <p:spPr>
          <a:xfrm>
            <a:off x="562127" y="594723"/>
            <a:ext cx="8066313" cy="61626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IT" sz="3000" dirty="0">
                <a:latin typeface="Albert Sans" panose="020B0604020202020204" charset="0"/>
                <a:ea typeface="Be Vietnam Pro"/>
                <a:cs typeface="Be Vietnam Pro"/>
                <a:sym typeface="Be Vietnam Pro"/>
              </a:rPr>
              <a:t>6. Jurisprudența Curții Penale Internaționale</a:t>
            </a:r>
            <a:endParaRPr sz="3000" dirty="0">
              <a:latin typeface="Albert Sans" panose="020B0604020202020204" charset="0"/>
              <a:ea typeface="Be Vietnam Pro"/>
              <a:cs typeface="Be Vietnam Pro"/>
              <a:sym typeface="Be Vietnam Pro"/>
            </a:endParaRPr>
          </a:p>
        </p:txBody>
      </p:sp>
      <p:sp>
        <p:nvSpPr>
          <p:cNvPr id="750" name="Google Shape;750;p48"/>
          <p:cNvSpPr/>
          <p:nvPr/>
        </p:nvSpPr>
        <p:spPr>
          <a:xfrm>
            <a:off x="1" y="576886"/>
            <a:ext cx="488950" cy="1268208"/>
          </a:xfrm>
          <a:custGeom>
            <a:avLst/>
            <a:gdLst/>
            <a:ahLst/>
            <a:cxnLst/>
            <a:rect l="l" t="t" r="r" b="b"/>
            <a:pathLst>
              <a:path w="3104" h="7003" extrusionOk="0">
                <a:moveTo>
                  <a:pt x="1393" y="1235"/>
                </a:moveTo>
                <a:lnTo>
                  <a:pt x="1393" y="6367"/>
                </a:lnTo>
                <a:lnTo>
                  <a:pt x="745" y="6367"/>
                </a:lnTo>
                <a:lnTo>
                  <a:pt x="745" y="1235"/>
                </a:lnTo>
                <a:close/>
                <a:moveTo>
                  <a:pt x="2371" y="1235"/>
                </a:moveTo>
                <a:lnTo>
                  <a:pt x="2371" y="6367"/>
                </a:lnTo>
                <a:lnTo>
                  <a:pt x="1699" y="6367"/>
                </a:lnTo>
                <a:lnTo>
                  <a:pt x="1699" y="1235"/>
                </a:lnTo>
                <a:close/>
                <a:moveTo>
                  <a:pt x="489" y="1"/>
                </a:moveTo>
                <a:lnTo>
                  <a:pt x="489" y="612"/>
                </a:lnTo>
                <a:lnTo>
                  <a:pt x="0" y="612"/>
                </a:lnTo>
                <a:lnTo>
                  <a:pt x="0" y="1235"/>
                </a:lnTo>
                <a:lnTo>
                  <a:pt x="452" y="1235"/>
                </a:lnTo>
                <a:lnTo>
                  <a:pt x="452" y="6367"/>
                </a:lnTo>
                <a:lnTo>
                  <a:pt x="0" y="6367"/>
                </a:lnTo>
                <a:lnTo>
                  <a:pt x="0" y="7002"/>
                </a:lnTo>
                <a:lnTo>
                  <a:pt x="3104" y="7002"/>
                </a:lnTo>
                <a:lnTo>
                  <a:pt x="3104" y="6367"/>
                </a:lnTo>
                <a:lnTo>
                  <a:pt x="2676" y="6367"/>
                </a:lnTo>
                <a:lnTo>
                  <a:pt x="2676" y="1235"/>
                </a:lnTo>
                <a:lnTo>
                  <a:pt x="3104" y="1235"/>
                </a:lnTo>
                <a:lnTo>
                  <a:pt x="3104" y="612"/>
                </a:lnTo>
                <a:lnTo>
                  <a:pt x="2603" y="612"/>
                </a:lnTo>
                <a:lnTo>
                  <a:pt x="2603" y="1"/>
                </a:lnTo>
                <a:close/>
              </a:path>
            </a:pathLst>
          </a:custGeom>
          <a:gradFill>
            <a:gsLst>
              <a:gs pos="0">
                <a:schemeClr val="accent1"/>
              </a:gs>
              <a:gs pos="37000">
                <a:schemeClr val="dk2"/>
              </a:gs>
              <a:gs pos="74000">
                <a:schemeClr val="accen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1" name="Google Shape;751;p48"/>
          <p:cNvSpPr/>
          <p:nvPr/>
        </p:nvSpPr>
        <p:spPr>
          <a:xfrm>
            <a:off x="8701617" y="576886"/>
            <a:ext cx="442383" cy="1268208"/>
          </a:xfrm>
          <a:custGeom>
            <a:avLst/>
            <a:gdLst/>
            <a:ahLst/>
            <a:cxnLst/>
            <a:rect l="l" t="t" r="r" b="b"/>
            <a:pathLst>
              <a:path w="3104" h="7003" extrusionOk="0">
                <a:moveTo>
                  <a:pt x="1393" y="1235"/>
                </a:moveTo>
                <a:lnTo>
                  <a:pt x="1393" y="6367"/>
                </a:lnTo>
                <a:lnTo>
                  <a:pt x="745" y="6367"/>
                </a:lnTo>
                <a:lnTo>
                  <a:pt x="745" y="1235"/>
                </a:lnTo>
                <a:close/>
                <a:moveTo>
                  <a:pt x="2371" y="1235"/>
                </a:moveTo>
                <a:lnTo>
                  <a:pt x="2371" y="6367"/>
                </a:lnTo>
                <a:lnTo>
                  <a:pt x="1699" y="6367"/>
                </a:lnTo>
                <a:lnTo>
                  <a:pt x="1699" y="1235"/>
                </a:lnTo>
                <a:close/>
                <a:moveTo>
                  <a:pt x="489" y="1"/>
                </a:moveTo>
                <a:lnTo>
                  <a:pt x="489" y="612"/>
                </a:lnTo>
                <a:lnTo>
                  <a:pt x="0" y="612"/>
                </a:lnTo>
                <a:lnTo>
                  <a:pt x="0" y="1235"/>
                </a:lnTo>
                <a:lnTo>
                  <a:pt x="452" y="1235"/>
                </a:lnTo>
                <a:lnTo>
                  <a:pt x="452" y="6367"/>
                </a:lnTo>
                <a:lnTo>
                  <a:pt x="0" y="6367"/>
                </a:lnTo>
                <a:lnTo>
                  <a:pt x="0" y="7002"/>
                </a:lnTo>
                <a:lnTo>
                  <a:pt x="3104" y="7002"/>
                </a:lnTo>
                <a:lnTo>
                  <a:pt x="3104" y="6367"/>
                </a:lnTo>
                <a:lnTo>
                  <a:pt x="2676" y="6367"/>
                </a:lnTo>
                <a:lnTo>
                  <a:pt x="2676" y="1235"/>
                </a:lnTo>
                <a:lnTo>
                  <a:pt x="3104" y="1235"/>
                </a:lnTo>
                <a:lnTo>
                  <a:pt x="3104" y="612"/>
                </a:lnTo>
                <a:lnTo>
                  <a:pt x="2603" y="612"/>
                </a:lnTo>
                <a:lnTo>
                  <a:pt x="2603" y="1"/>
                </a:lnTo>
                <a:close/>
              </a:path>
            </a:pathLst>
          </a:custGeom>
          <a:gradFill>
            <a:gsLst>
              <a:gs pos="0">
                <a:schemeClr val="accent1"/>
              </a:gs>
              <a:gs pos="37000">
                <a:schemeClr val="dk2"/>
              </a:gs>
              <a:gs pos="74000">
                <a:schemeClr val="accen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TextBox 5">
            <a:extLst>
              <a:ext uri="{FF2B5EF4-FFF2-40B4-BE49-F238E27FC236}">
                <a16:creationId xmlns:a16="http://schemas.microsoft.com/office/drawing/2014/main" xmlns="" id="{70AEA778-2FCB-4412-BC8C-08430A34708D}"/>
              </a:ext>
            </a:extLst>
          </p:cNvPr>
          <p:cNvSpPr txBox="1"/>
          <p:nvPr/>
        </p:nvSpPr>
        <p:spPr>
          <a:xfrm>
            <a:off x="515561" y="1210990"/>
            <a:ext cx="8171240" cy="3539430"/>
          </a:xfrm>
          <a:prstGeom prst="rect">
            <a:avLst/>
          </a:prstGeom>
          <a:noFill/>
        </p:spPr>
        <p:txBody>
          <a:bodyPr wrap="square">
            <a:spAutoFit/>
          </a:bodyPr>
          <a:lstStyle/>
          <a:p>
            <a:pPr algn="just"/>
            <a:r>
              <a:rPr lang="ro-RO" b="1" dirty="0">
                <a:solidFill>
                  <a:schemeClr val="tx1"/>
                </a:solidFill>
                <a:latin typeface="Albert Sans" panose="020B0604020202020204" charset="0"/>
              </a:rPr>
              <a:t>	Curtea Penală Internațională (CPI), este prima instanță penală internațională permanentă, având ca obiectiv să judece persoanele acuzate de comiterea celor mai grave infracțiuni care afectează întreaga comunitate.</a:t>
            </a:r>
          </a:p>
          <a:p>
            <a:pPr algn="just"/>
            <a:r>
              <a:rPr lang="ro-RO" b="1" dirty="0">
                <a:solidFill>
                  <a:schemeClr val="tx1"/>
                </a:solidFill>
                <a:latin typeface="Albert Sans" panose="020B0604020202020204" charset="0"/>
              </a:rPr>
              <a:t>Jurisprudența CPI implică un rol mare în evoluția dreptului penal internațional. Hotărârile emise de Curte nu doar că stabilesc precedente importante, dar influențează și legislațiile naționale ale statelor și activitatea altor instanțe. Prin urmare, fiecare decizie contribuie la întărirea sistemului de justiție internațională și la combaterea crimelor.</a:t>
            </a:r>
          </a:p>
          <a:p>
            <a:pPr algn="just"/>
            <a:endParaRPr lang="ro-RO" b="1" dirty="0">
              <a:solidFill>
                <a:schemeClr val="tx1"/>
              </a:solidFill>
              <a:latin typeface="Albert Sans" panose="020B0604020202020204" charset="0"/>
            </a:endParaRPr>
          </a:p>
          <a:p>
            <a:pPr algn="just"/>
            <a:r>
              <a:rPr lang="ro-RO" b="1" dirty="0">
                <a:solidFill>
                  <a:schemeClr val="tx1"/>
                </a:solidFill>
                <a:latin typeface="Albert Sans" panose="020B0604020202020204" charset="0"/>
              </a:rPr>
              <a:t>	În cazul „Germain Katanga” (ICC-01/04-01/07), acesta a fost adus în fața Curții pentru a răspunde de fapte grave comise în contextul conflictelor armate din Republica Democrată Congo. În acest dosar, instanța a clarificat modul în care se aplică principiul răspunderii penale individuale, subliniind că fiecare persoană care își exercită un rol de conducere într-o structură militară poate fi trasă la răspundere pentru acțiunile comise de subordonații săi. Decizia în acest caz a avut impact în definirea granițelor răspunderii individuale în cadrul unor situații de conflict, contribuind la interpretarea normelor internaționale privind crimele de război și crimele împotriva umanității.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49"/>
          <p:cNvSpPr txBox="1">
            <a:spLocks noGrp="1"/>
          </p:cNvSpPr>
          <p:nvPr>
            <p:ph type="subTitle" idx="1"/>
          </p:nvPr>
        </p:nvSpPr>
        <p:spPr>
          <a:xfrm>
            <a:off x="0" y="1015999"/>
            <a:ext cx="9025467" cy="3407625"/>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ro-RO" sz="1400" b="1" dirty="0"/>
              <a:t>	În mod similar, în cazul „Laurent Gbagbo” (ICC-02/11-01/11), fostul președinte al Côte d'Ivoire, Laurent Gbagbo, a fost pus sub acuzare pentru fapte legate de violențele post-electorale din 2010–2011. În cadrul acestei proceduri, Curtea a abordat în mod direct aspectele legate de procedurile preliminare și de standardele probatorii necesare pentru a susține acuzațiile. Decizia pronunțată în acest dosar a servit ca o referință pentru clarificarea criteriilor de evaluare a probelor și a metodelor de investigare într-un context destul de complex, demonstrând modul în care instituția se adaptează pentru abordarea cazurilor ce implică figuri politice de rang înalt.</a:t>
            </a:r>
          </a:p>
          <a:p>
            <a:pPr marL="0" lvl="0" indent="0" algn="just" rtl="0">
              <a:spcBef>
                <a:spcPts val="0"/>
              </a:spcBef>
              <a:spcAft>
                <a:spcPts val="0"/>
              </a:spcAft>
              <a:buNone/>
            </a:pPr>
            <a:r>
              <a:rPr lang="ro-RO" sz="1400" b="1" dirty="0"/>
              <a:t>	Cazul „Thomas Lubanga Dyilo” (ICC-01/04-01/06), care a fost primul caz în care CPI a emis o condamnare. Lubanga, lider al unui grup rebel din Republica Democrată Congo, a fost găsit vinovat de recrutarea și utilizarea copiilor soldați, stabilind un precedent în ceea ce privește protecția copiilor în conflictele armate. De asemenea, în cazul „Jean-Pierre Bemba Gombo” (ICC-01/05-01/08), CPI a stabilit că un lider militar este responsabil pentru acțiunile comise de trupele sale, chiar dacă nu a ordonat direct acele crime.</a:t>
            </a:r>
          </a:p>
        </p:txBody>
      </p:sp>
      <p:sp>
        <p:nvSpPr>
          <p:cNvPr id="4" name="Google Shape;749;p48">
            <a:extLst>
              <a:ext uri="{FF2B5EF4-FFF2-40B4-BE49-F238E27FC236}">
                <a16:creationId xmlns:a16="http://schemas.microsoft.com/office/drawing/2014/main" xmlns="" id="{AB6CB242-E9CE-41B9-95A8-05DB5E511B7B}"/>
              </a:ext>
            </a:extLst>
          </p:cNvPr>
          <p:cNvSpPr txBox="1">
            <a:spLocks/>
          </p:cNvSpPr>
          <p:nvPr/>
        </p:nvSpPr>
        <p:spPr>
          <a:xfrm>
            <a:off x="0" y="238865"/>
            <a:ext cx="8066313" cy="6162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askervville"/>
              <a:buNone/>
              <a:defRPr sz="2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2pPr>
            <a:lvl3pPr marR="0" lvl="2"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3pPr>
            <a:lvl4pPr marR="0" lvl="3"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4pPr>
            <a:lvl5pPr marR="0" lvl="4"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5pPr>
            <a:lvl6pPr marR="0" lvl="5"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6pPr>
            <a:lvl7pPr marR="0" lvl="6"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7pPr>
            <a:lvl8pPr marR="0" lvl="7"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8pPr>
            <a:lvl9pPr marR="0" lvl="8"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9pPr>
          </a:lstStyle>
          <a:p>
            <a:pPr algn="l"/>
            <a:r>
              <a:rPr lang="it-IT" sz="3000" dirty="0">
                <a:latin typeface="Albert Sans" panose="020B0604020202020204" charset="0"/>
                <a:ea typeface="Be Vietnam Pro"/>
                <a:cs typeface="Be Vietnam Pro"/>
                <a:sym typeface="Be Vietnam Pro"/>
              </a:rPr>
              <a:t>6. Jurisprudența Curții Penale Internaționale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49"/>
          <p:cNvSpPr txBox="1">
            <a:spLocks noGrp="1"/>
          </p:cNvSpPr>
          <p:nvPr>
            <p:ph type="subTitle" idx="1"/>
          </p:nvPr>
        </p:nvSpPr>
        <p:spPr>
          <a:xfrm>
            <a:off x="0" y="1143000"/>
            <a:ext cx="9025467" cy="2577553"/>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ro-RO" sz="1400" b="1" dirty="0"/>
              <a:t>	De asemenea, cazuri de la Tribunalul pentru fosta Iugoslavie, precum „Radovan Karadžić”. Radovan Karadžić, fost lider politic și militar al bosniacilor sârbi, a fost acuzat de genocid, crime de război și crime împotriva umanității, în contextul masacrului de la Srebrenița. Procesul său la Tribunalul Penal Internațional pentru fosta Iugoslavie (ICTY) a arătat că liderii politici pot fi trași la răspundere pentru acțiunile lor, chiar și atunci când aceste acțiuni sunt parte a unor strategii militare.</a:t>
            </a:r>
          </a:p>
          <a:p>
            <a:pPr marL="0" lvl="0" indent="0" algn="just" rtl="0">
              <a:spcBef>
                <a:spcPts val="0"/>
              </a:spcBef>
              <a:spcAft>
                <a:spcPts val="0"/>
              </a:spcAft>
              <a:buNone/>
            </a:pPr>
            <a:r>
              <a:rPr lang="ro-RO" sz="1400" b="1" dirty="0"/>
              <a:t>	</a:t>
            </a:r>
          </a:p>
          <a:p>
            <a:pPr marL="0" lvl="0" indent="0" algn="just" rtl="0">
              <a:spcBef>
                <a:spcPts val="0"/>
              </a:spcBef>
              <a:spcAft>
                <a:spcPts val="0"/>
              </a:spcAft>
              <a:buNone/>
            </a:pPr>
            <a:r>
              <a:rPr lang="ro-RO" sz="1400" b="1" dirty="0"/>
              <a:t>	Decizia tribunalului a rafinat definiția genocidului și a consolidat principiile Statutului, arătând că niciun individ, indiferent de rangul său, nu beneficiază de imunitate. Astfel, cazul Karadžić a servit ca un model pentru viitoarele procese privind crimele de război și genocid.</a:t>
            </a:r>
          </a:p>
          <a:p>
            <a:pPr marL="0" lvl="0" indent="0" algn="just" rtl="0">
              <a:spcBef>
                <a:spcPts val="0"/>
              </a:spcBef>
              <a:spcAft>
                <a:spcPts val="0"/>
              </a:spcAft>
              <a:buNone/>
            </a:pPr>
            <a:endParaRPr lang="ro-RO" sz="1400" dirty="0"/>
          </a:p>
        </p:txBody>
      </p:sp>
      <p:sp>
        <p:nvSpPr>
          <p:cNvPr id="4" name="Google Shape;749;p48">
            <a:extLst>
              <a:ext uri="{FF2B5EF4-FFF2-40B4-BE49-F238E27FC236}">
                <a16:creationId xmlns:a16="http://schemas.microsoft.com/office/drawing/2014/main" xmlns="" id="{AB6CB242-E9CE-41B9-95A8-05DB5E511B7B}"/>
              </a:ext>
            </a:extLst>
          </p:cNvPr>
          <p:cNvSpPr txBox="1">
            <a:spLocks/>
          </p:cNvSpPr>
          <p:nvPr/>
        </p:nvSpPr>
        <p:spPr>
          <a:xfrm>
            <a:off x="0" y="238865"/>
            <a:ext cx="8066313" cy="6162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askervville"/>
              <a:buNone/>
              <a:defRPr sz="2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2pPr>
            <a:lvl3pPr marR="0" lvl="2"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3pPr>
            <a:lvl4pPr marR="0" lvl="3"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4pPr>
            <a:lvl5pPr marR="0" lvl="4"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5pPr>
            <a:lvl6pPr marR="0" lvl="5"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6pPr>
            <a:lvl7pPr marR="0" lvl="6"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7pPr>
            <a:lvl8pPr marR="0" lvl="7"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8pPr>
            <a:lvl9pPr marR="0" lvl="8"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9pPr>
          </a:lstStyle>
          <a:p>
            <a:pPr marL="0" marR="0" lvl="0" indent="0" algn="l" defTabSz="914400" rtl="0" eaLnBrk="1" fontAlgn="auto" latinLnBrk="0" hangingPunct="1">
              <a:lnSpc>
                <a:spcPct val="100000"/>
              </a:lnSpc>
              <a:spcBef>
                <a:spcPts val="0"/>
              </a:spcBef>
              <a:spcAft>
                <a:spcPts val="0"/>
              </a:spcAft>
              <a:buClr>
                <a:srgbClr val="FFFAF7"/>
              </a:buClr>
              <a:buSzPts val="3000"/>
              <a:buFont typeface="Baskervville"/>
              <a:buNone/>
              <a:tabLst/>
              <a:defRPr/>
            </a:pPr>
            <a:r>
              <a:rPr kumimoji="0" lang="it-IT" sz="3000" b="1" i="0" u="none" strike="noStrike" kern="0" cap="none" spc="0" normalizeH="0" baseline="0" noProof="0">
                <a:ln>
                  <a:noFill/>
                </a:ln>
                <a:solidFill>
                  <a:srgbClr val="FFFAF7"/>
                </a:solidFill>
                <a:effectLst/>
                <a:uLnTx/>
                <a:uFillTx/>
                <a:latin typeface="Albert Sans" panose="020B0604020202020204" charset="0"/>
                <a:ea typeface="Be Vietnam Pro"/>
                <a:cs typeface="Be Vietnam Pro"/>
                <a:sym typeface="Be Vietnam Pro"/>
              </a:rPr>
              <a:t>6. Jurisprudența Curții Penale Internaționale</a:t>
            </a:r>
            <a:endParaRPr kumimoji="0" lang="it-IT" sz="3000" b="1" i="0" u="none" strike="noStrike" kern="0" cap="none" spc="0" normalizeH="0" baseline="0" noProof="0" dirty="0">
              <a:ln>
                <a:noFill/>
              </a:ln>
              <a:solidFill>
                <a:srgbClr val="FFFAF7"/>
              </a:solidFill>
              <a:effectLst/>
              <a:uLnTx/>
              <a:uFillTx/>
              <a:latin typeface="Albert Sans" panose="020B0604020202020204" charset="0"/>
              <a:ea typeface="Be Vietnam Pro"/>
              <a:cs typeface="Be Vietnam Pro"/>
              <a:sym typeface="Be Vietnam Pro"/>
            </a:endParaRPr>
          </a:p>
        </p:txBody>
      </p:sp>
    </p:spTree>
    <p:extLst>
      <p:ext uri="{BB962C8B-B14F-4D97-AF65-F5344CB8AC3E}">
        <p14:creationId xmlns:p14="http://schemas.microsoft.com/office/powerpoint/2010/main" val="3464101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70"/>
          <p:cNvSpPr txBox="1">
            <a:spLocks noGrp="1"/>
          </p:cNvSpPr>
          <p:nvPr>
            <p:ph type="title"/>
          </p:nvPr>
        </p:nvSpPr>
        <p:spPr>
          <a:xfrm>
            <a:off x="2743199" y="0"/>
            <a:ext cx="264686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sz="3000" dirty="0">
                <a:latin typeface="Albert Sans" panose="020B0604020202020204" charset="0"/>
              </a:rPr>
              <a:t>Concluzii</a:t>
            </a:r>
            <a:endParaRPr sz="3000" dirty="0">
              <a:latin typeface="Albert Sans" panose="020B0604020202020204" charset="0"/>
            </a:endParaRPr>
          </a:p>
        </p:txBody>
      </p:sp>
      <p:sp>
        <p:nvSpPr>
          <p:cNvPr id="1414" name="Google Shape;1414;p70"/>
          <p:cNvSpPr txBox="1">
            <a:spLocks noGrp="1"/>
          </p:cNvSpPr>
          <p:nvPr>
            <p:ph type="body" idx="1"/>
          </p:nvPr>
        </p:nvSpPr>
        <p:spPr>
          <a:xfrm>
            <a:off x="0" y="624750"/>
            <a:ext cx="8802806" cy="4038690"/>
          </a:xfrm>
          <a:prstGeom prst="rect">
            <a:avLst/>
          </a:prstGeom>
        </p:spPr>
        <p:txBody>
          <a:bodyPr spcFirstLastPara="1" wrap="square" lIns="91425" tIns="91425" rIns="91425" bIns="91425" anchor="t" anchorCtr="0">
            <a:noAutofit/>
          </a:bodyPr>
          <a:lstStyle/>
          <a:p>
            <a:pPr marL="139700" lvl="0" indent="0" algn="just" rtl="0">
              <a:spcBef>
                <a:spcPts val="0"/>
              </a:spcBef>
              <a:spcAft>
                <a:spcPts val="0"/>
              </a:spcAft>
              <a:buSzPts val="1400"/>
              <a:buNone/>
            </a:pPr>
            <a:r>
              <a:rPr lang="ro-RO" b="1" dirty="0"/>
              <a:t>	În concluzie, pot spune că Curtea Penală Internațională (CPI) reprezintă acea instituție în sistemul de justiție internațională, care are rolul de a judeca persoanele acuzate de cele mai grave infracțiuni care afectează întreaga lume. Prin organizarea și funcționarea sa, CPI asigură că persoanele responsabile pentru crime de genocid, crime de război, crime împotriva umanității și crime de agresiune sunt trase la răspundere pentru a menține pacea și securitatea.</a:t>
            </a:r>
          </a:p>
          <a:p>
            <a:pPr marL="139700" lvl="0" indent="0" algn="just" rtl="0">
              <a:spcBef>
                <a:spcPts val="0"/>
              </a:spcBef>
              <a:spcAft>
                <a:spcPts val="0"/>
              </a:spcAft>
              <a:buSzPts val="1400"/>
              <a:buNone/>
            </a:pPr>
            <a:r>
              <a:rPr lang="ro-RO" b="1" dirty="0"/>
              <a:t>	Crearea CPI a fost posibilă datorită consensului exprimat prin Statutul de la Roma, care a stabilit mediul legal și instituțional pentru funcționare. Curtea operează pe baza principiilor dreptului internațional. Aceste principii garantează că Curtea acționează în mod corespunzător, respectând suveranitatea statelor și drepturile fundamentale ale persoanelor. </a:t>
            </a:r>
          </a:p>
          <a:p>
            <a:pPr marL="139700" lvl="0" indent="0" algn="just" rtl="0">
              <a:spcBef>
                <a:spcPts val="0"/>
              </a:spcBef>
              <a:spcAft>
                <a:spcPts val="0"/>
              </a:spcAft>
              <a:buSzPts val="1400"/>
              <a:buNone/>
            </a:pPr>
            <a:r>
              <a:rPr lang="ro-RO" b="1" dirty="0"/>
              <a:t>	Este important să subliniez că jurisprudența CPI nu funcționează izolat, dar este parte integrantă a unui sistem mai larg de drept internațional. Hotărârile Curții nu doar că influențează modul în care statele își adoptă legislațiile, dar și promovează armonizarea normelor internaționale.</a:t>
            </a:r>
          </a:p>
          <a:p>
            <a:pPr marL="139700" lvl="0" indent="0" algn="just" rtl="0">
              <a:spcBef>
                <a:spcPts val="0"/>
              </a:spcBef>
              <a:spcAft>
                <a:spcPts val="0"/>
              </a:spcAft>
              <a:buSzPts val="1400"/>
              <a:buNone/>
            </a:pPr>
            <a:r>
              <a:rPr lang="ro-RO" b="1" dirty="0"/>
              <a:t>	În ansamblu, CPI joacă un rol înalt în promovarea justiției și în prevenirea neaplicării ei pentru cele mai grave infracțiuni internaționale. Prin activitatea sa, Curtea contribuie la dezvoltarea și consolidarea dreptului internațional penal, având impact în modul în statele își adaptează și aplică justiția în conformitate.</a:t>
            </a:r>
          </a:p>
          <a:p>
            <a:pPr marL="139700" lvl="0" indent="0" algn="just" rtl="0">
              <a:spcBef>
                <a:spcPts val="0"/>
              </a:spcBef>
              <a:spcAft>
                <a:spcPts val="0"/>
              </a:spcAft>
              <a:buSzPts val="1400"/>
              <a:buNone/>
            </a:pP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8"/>
          <p:cNvSpPr txBox="1">
            <a:spLocks noGrp="1"/>
          </p:cNvSpPr>
          <p:nvPr>
            <p:ph type="title"/>
          </p:nvPr>
        </p:nvSpPr>
        <p:spPr>
          <a:xfrm>
            <a:off x="720000" y="48988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dirty="0"/>
              <a:t>Cuprins</a:t>
            </a:r>
            <a:endParaRPr dirty="0"/>
          </a:p>
        </p:txBody>
      </p:sp>
      <p:graphicFrame>
        <p:nvGraphicFramePr>
          <p:cNvPr id="474" name="Google Shape;474;p38"/>
          <p:cNvGraphicFramePr/>
          <p:nvPr>
            <p:extLst>
              <p:ext uri="{D42A27DB-BD31-4B8C-83A1-F6EECF244321}">
                <p14:modId xmlns:p14="http://schemas.microsoft.com/office/powerpoint/2010/main" val="1739120635"/>
              </p:ext>
            </p:extLst>
          </p:nvPr>
        </p:nvGraphicFramePr>
        <p:xfrm>
          <a:off x="849950" y="1243350"/>
          <a:ext cx="7444100" cy="2508930"/>
        </p:xfrm>
        <a:graphic>
          <a:graphicData uri="http://schemas.openxmlformats.org/drawingml/2006/table">
            <a:tbl>
              <a:tblPr>
                <a:noFill/>
                <a:tableStyleId>{B1D1B35B-2E1B-462F-962D-8A16668C109D}</a:tableStyleId>
              </a:tblPr>
              <a:tblGrid>
                <a:gridCol w="496450">
                  <a:extLst>
                    <a:ext uri="{9D8B030D-6E8A-4147-A177-3AD203B41FA5}">
                      <a16:colId xmlns:a16="http://schemas.microsoft.com/office/drawing/2014/main" xmlns="" val="20000"/>
                    </a:ext>
                  </a:extLst>
                </a:gridCol>
                <a:gridCol w="6947650">
                  <a:extLst>
                    <a:ext uri="{9D8B030D-6E8A-4147-A177-3AD203B41FA5}">
                      <a16:colId xmlns:a16="http://schemas.microsoft.com/office/drawing/2014/main" xmlns="" val="20001"/>
                    </a:ext>
                  </a:extLst>
                </a:gridCol>
              </a:tblGrid>
              <a:tr h="379866">
                <a:tc>
                  <a:txBody>
                    <a:bodyPr/>
                    <a:lstStyle/>
                    <a:p>
                      <a:pPr marL="0" lvl="0" indent="0" algn="ctr" rtl="0">
                        <a:spcBef>
                          <a:spcPts val="0"/>
                        </a:spcBef>
                        <a:spcAft>
                          <a:spcPts val="0"/>
                        </a:spcAft>
                        <a:buNone/>
                      </a:pPr>
                      <a:r>
                        <a:rPr lang="ro-RO" sz="2000" b="1" dirty="0">
                          <a:solidFill>
                            <a:schemeClr val="dk1"/>
                          </a:solidFill>
                          <a:latin typeface="Albert Sans"/>
                          <a:ea typeface="Albert Sans"/>
                          <a:cs typeface="Albert Sans"/>
                          <a:sym typeface="Albert Sans"/>
                        </a:rPr>
                        <a:t>1. </a:t>
                      </a:r>
                      <a:endParaRPr sz="2000" b="1" dirty="0">
                        <a:solidFill>
                          <a:schemeClr val="dk1"/>
                        </a:solidFill>
                        <a:latin typeface="Albert Sans"/>
                        <a:ea typeface="Albert Sans"/>
                        <a:cs typeface="Albert Sans"/>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tc>
                  <a:txBody>
                    <a:bodyPr/>
                    <a:lstStyle/>
                    <a:p>
                      <a:pPr marL="0" lvl="0" indent="0" algn="l" rtl="0">
                        <a:spcBef>
                          <a:spcPts val="0"/>
                        </a:spcBef>
                        <a:spcAft>
                          <a:spcPts val="1600"/>
                        </a:spcAft>
                        <a:buNone/>
                      </a:pPr>
                      <a:r>
                        <a:rPr lang="ro-RO" sz="2000" b="1" dirty="0">
                          <a:solidFill>
                            <a:schemeClr val="dk1"/>
                          </a:solidFill>
                          <a:latin typeface="Albert Sans"/>
                          <a:ea typeface="Albert Sans"/>
                          <a:cs typeface="Albert Sans"/>
                          <a:sym typeface="Albert Sans"/>
                        </a:rPr>
                        <a:t>Introducere</a:t>
                      </a:r>
                      <a:endParaRPr sz="2000" b="1" dirty="0">
                        <a:solidFill>
                          <a:schemeClr val="dk1"/>
                        </a:solidFill>
                        <a:latin typeface="Albert Sans"/>
                        <a:ea typeface="Albert Sans"/>
                        <a:cs typeface="Albert Sans"/>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extLst>
                  <a:ext uri="{0D108BD9-81ED-4DB2-BD59-A6C34878D82A}">
                    <a16:rowId xmlns:a16="http://schemas.microsoft.com/office/drawing/2014/main" xmlns="" val="10000"/>
                  </a:ext>
                </a:extLst>
              </a:tr>
              <a:tr h="379866">
                <a:tc>
                  <a:txBody>
                    <a:bodyPr/>
                    <a:lstStyle/>
                    <a:p>
                      <a:pPr marL="0" lvl="0" indent="0" algn="ctr" rtl="0">
                        <a:spcBef>
                          <a:spcPts val="0"/>
                        </a:spcBef>
                        <a:spcAft>
                          <a:spcPts val="0"/>
                        </a:spcAft>
                        <a:buNone/>
                      </a:pPr>
                      <a:r>
                        <a:rPr lang="ro-RO" sz="2000" b="1" dirty="0">
                          <a:solidFill>
                            <a:schemeClr val="dk1"/>
                          </a:solidFill>
                          <a:latin typeface="Albert Sans"/>
                          <a:ea typeface="Albert Sans"/>
                          <a:cs typeface="Albert Sans"/>
                          <a:sym typeface="Albert Sans"/>
                        </a:rPr>
                        <a:t>2.</a:t>
                      </a:r>
                      <a:endParaRPr sz="2000" b="1" dirty="0">
                        <a:solidFill>
                          <a:schemeClr val="dk1"/>
                        </a:solidFill>
                        <a:latin typeface="Albert Sans"/>
                        <a:ea typeface="Albert Sans"/>
                        <a:cs typeface="Albert Sans"/>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tc>
                  <a:txBody>
                    <a:bodyPr/>
                    <a:lstStyle/>
                    <a:p>
                      <a:pPr marL="0" marR="0" lvl="0" indent="0" algn="l" rtl="0">
                        <a:lnSpc>
                          <a:spcPct val="100000"/>
                        </a:lnSpc>
                        <a:spcBef>
                          <a:spcPts val="0"/>
                        </a:spcBef>
                        <a:spcAft>
                          <a:spcPts val="1600"/>
                        </a:spcAft>
                        <a:buNone/>
                      </a:pPr>
                      <a:r>
                        <a:rPr lang="ro-RO" sz="2000" b="1" noProof="0" dirty="0">
                          <a:solidFill>
                            <a:schemeClr val="dk1"/>
                          </a:solidFill>
                          <a:latin typeface="Albert Sans"/>
                          <a:ea typeface="Albert Sans"/>
                          <a:cs typeface="Albert Sans"/>
                          <a:sym typeface="Albert Sans"/>
                        </a:rPr>
                        <a:t>Evoluția Justiției Penale Internaționale</a:t>
                      </a: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extLst>
                  <a:ext uri="{0D108BD9-81ED-4DB2-BD59-A6C34878D82A}">
                    <a16:rowId xmlns:a16="http://schemas.microsoft.com/office/drawing/2014/main" xmlns="" val="10001"/>
                  </a:ext>
                </a:extLst>
              </a:tr>
              <a:tr h="379866">
                <a:tc>
                  <a:txBody>
                    <a:bodyPr/>
                    <a:lstStyle/>
                    <a:p>
                      <a:pPr marL="0" lvl="0" indent="0" algn="ctr" rtl="0">
                        <a:spcBef>
                          <a:spcPts val="0"/>
                        </a:spcBef>
                        <a:spcAft>
                          <a:spcPts val="0"/>
                        </a:spcAft>
                        <a:buNone/>
                      </a:pPr>
                      <a:r>
                        <a:rPr lang="ro-RO" sz="2000" b="1" dirty="0">
                          <a:solidFill>
                            <a:schemeClr val="dk1"/>
                          </a:solidFill>
                          <a:latin typeface="Albert Sans"/>
                          <a:ea typeface="Albert Sans"/>
                          <a:cs typeface="Albert Sans"/>
                          <a:sym typeface="Albert Sans"/>
                        </a:rPr>
                        <a:t>3.</a:t>
                      </a: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tc>
                  <a:txBody>
                    <a:bodyPr/>
                    <a:lstStyle/>
                    <a:p>
                      <a:pPr marL="0" lvl="0" indent="0" algn="l" rtl="0">
                        <a:spcBef>
                          <a:spcPts val="0"/>
                        </a:spcBef>
                        <a:spcAft>
                          <a:spcPts val="1600"/>
                        </a:spcAft>
                        <a:buNone/>
                      </a:pPr>
                      <a:r>
                        <a:rPr lang="en-US" sz="2000" b="1" dirty="0">
                          <a:solidFill>
                            <a:schemeClr val="dk1"/>
                          </a:solidFill>
                          <a:latin typeface="Albert Sans"/>
                          <a:ea typeface="Albert Sans"/>
                          <a:cs typeface="Albert Sans"/>
                          <a:sym typeface="Albert Sans"/>
                        </a:rPr>
                        <a:t>Statutul Curții Penale Internaționale</a:t>
                      </a:r>
                      <a:endParaRPr sz="2000" b="1" dirty="0">
                        <a:solidFill>
                          <a:schemeClr val="dk1"/>
                        </a:solidFill>
                        <a:latin typeface="Albert Sans"/>
                        <a:ea typeface="Albert Sans"/>
                        <a:cs typeface="Albert Sans"/>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extLst>
                  <a:ext uri="{0D108BD9-81ED-4DB2-BD59-A6C34878D82A}">
                    <a16:rowId xmlns:a16="http://schemas.microsoft.com/office/drawing/2014/main" xmlns="" val="10002"/>
                  </a:ext>
                </a:extLst>
              </a:tr>
              <a:tr h="379866">
                <a:tc>
                  <a:txBody>
                    <a:bodyPr/>
                    <a:lstStyle/>
                    <a:p>
                      <a:pPr marL="0" lvl="0" indent="0" algn="ctr" rtl="0">
                        <a:spcBef>
                          <a:spcPts val="0"/>
                        </a:spcBef>
                        <a:spcAft>
                          <a:spcPts val="0"/>
                        </a:spcAft>
                        <a:buNone/>
                      </a:pPr>
                      <a:r>
                        <a:rPr lang="ro-RO" sz="2000" b="1" dirty="0">
                          <a:solidFill>
                            <a:schemeClr val="dk1"/>
                          </a:solidFill>
                          <a:latin typeface="Albert Sans"/>
                          <a:ea typeface="Albert Sans"/>
                          <a:cs typeface="Albert Sans"/>
                          <a:sym typeface="Albert Sans"/>
                        </a:rPr>
                        <a:t>4.</a:t>
                      </a:r>
                      <a:endParaRPr sz="2000" b="1" dirty="0">
                        <a:solidFill>
                          <a:schemeClr val="dk1"/>
                        </a:solidFill>
                        <a:latin typeface="Albert Sans"/>
                        <a:ea typeface="Albert Sans"/>
                        <a:cs typeface="Albert Sans"/>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tc>
                  <a:txBody>
                    <a:bodyPr/>
                    <a:lstStyle/>
                    <a:p>
                      <a:pPr marL="0" lvl="0" indent="0" algn="l" rtl="0">
                        <a:spcBef>
                          <a:spcPts val="0"/>
                        </a:spcBef>
                        <a:spcAft>
                          <a:spcPts val="1600"/>
                        </a:spcAft>
                        <a:buNone/>
                      </a:pPr>
                      <a:r>
                        <a:rPr lang="it-IT" sz="2000" b="1" dirty="0">
                          <a:solidFill>
                            <a:schemeClr val="dk1"/>
                          </a:solidFill>
                          <a:latin typeface="Albert Sans"/>
                          <a:ea typeface="Albert Sans"/>
                          <a:cs typeface="Albert Sans"/>
                          <a:sym typeface="Albert Sans"/>
                        </a:rPr>
                        <a:t>Structura și organizarea Curții Penale Internaționale</a:t>
                      </a:r>
                      <a:endParaRPr sz="2000" b="1" dirty="0">
                        <a:solidFill>
                          <a:schemeClr val="dk1"/>
                        </a:solidFill>
                        <a:latin typeface="Albert Sans"/>
                        <a:ea typeface="Albert Sans"/>
                        <a:cs typeface="Albert Sans"/>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extLst>
                  <a:ext uri="{0D108BD9-81ED-4DB2-BD59-A6C34878D82A}">
                    <a16:rowId xmlns:a16="http://schemas.microsoft.com/office/drawing/2014/main" xmlns="" val="10003"/>
                  </a:ext>
                </a:extLst>
              </a:tr>
              <a:tr h="476822">
                <a:tc>
                  <a:txBody>
                    <a:bodyPr/>
                    <a:lstStyle/>
                    <a:p>
                      <a:pPr marL="0" lvl="0" indent="0" algn="ctr" rtl="0">
                        <a:spcBef>
                          <a:spcPts val="0"/>
                        </a:spcBef>
                        <a:spcAft>
                          <a:spcPts val="0"/>
                        </a:spcAft>
                        <a:buNone/>
                      </a:pPr>
                      <a:r>
                        <a:rPr lang="ro-RO" sz="2000" b="1" dirty="0">
                          <a:solidFill>
                            <a:schemeClr val="dk1"/>
                          </a:solidFill>
                          <a:latin typeface="Albert Sans"/>
                          <a:ea typeface="Albert Sans"/>
                          <a:cs typeface="Albert Sans"/>
                          <a:sym typeface="Albert Sans"/>
                        </a:rPr>
                        <a:t>5.</a:t>
                      </a:r>
                      <a:endParaRPr sz="2000" b="1" dirty="0">
                        <a:solidFill>
                          <a:schemeClr val="dk1"/>
                        </a:solidFill>
                        <a:latin typeface="Albert Sans"/>
                        <a:ea typeface="Albert Sans"/>
                        <a:cs typeface="Albert Sans"/>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tc>
                  <a:txBody>
                    <a:bodyPr/>
                    <a:lstStyle/>
                    <a:p>
                      <a:pPr marL="0" lvl="0" indent="0" algn="l" rtl="0">
                        <a:spcBef>
                          <a:spcPts val="0"/>
                        </a:spcBef>
                        <a:spcAft>
                          <a:spcPts val="0"/>
                        </a:spcAft>
                        <a:buNone/>
                      </a:pPr>
                      <a:r>
                        <a:rPr lang="it-IT" sz="2000" b="1" dirty="0">
                          <a:solidFill>
                            <a:schemeClr val="dk1"/>
                          </a:solidFill>
                          <a:latin typeface="Albert Sans"/>
                          <a:ea typeface="Albert Sans"/>
                          <a:cs typeface="Albert Sans"/>
                          <a:sym typeface="Albert Sans"/>
                        </a:rPr>
                        <a:t>Competența și procedurile penale ale Curții Penale Internaționale</a:t>
                      </a:r>
                      <a:endParaRPr sz="2000" b="1" dirty="0">
                        <a:solidFill>
                          <a:schemeClr val="dk1"/>
                        </a:solidFill>
                        <a:latin typeface="Albert Sans"/>
                        <a:ea typeface="Albert Sans"/>
                        <a:cs typeface="Albert Sans"/>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extLst>
                  <a:ext uri="{0D108BD9-81ED-4DB2-BD59-A6C34878D82A}">
                    <a16:rowId xmlns:a16="http://schemas.microsoft.com/office/drawing/2014/main" xmlns="" val="10004"/>
                  </a:ext>
                </a:extLst>
              </a:tr>
              <a:tr h="379866">
                <a:tc>
                  <a:txBody>
                    <a:bodyPr/>
                    <a:lstStyle/>
                    <a:p>
                      <a:pPr marL="0" lvl="0" indent="0" algn="ctr" rtl="0">
                        <a:spcBef>
                          <a:spcPts val="0"/>
                        </a:spcBef>
                        <a:spcAft>
                          <a:spcPts val="0"/>
                        </a:spcAft>
                        <a:buNone/>
                      </a:pPr>
                      <a:r>
                        <a:rPr lang="ro-RO" sz="2000" b="1" dirty="0">
                          <a:solidFill>
                            <a:schemeClr val="dk1"/>
                          </a:solidFill>
                          <a:latin typeface="Albert Sans"/>
                          <a:ea typeface="Albert Sans"/>
                          <a:cs typeface="Albert Sans"/>
                          <a:sym typeface="Albert Sans"/>
                        </a:rPr>
                        <a:t>6.</a:t>
                      </a:r>
                      <a:endParaRPr sz="2000" b="1" dirty="0">
                        <a:solidFill>
                          <a:schemeClr val="dk1"/>
                        </a:solidFill>
                        <a:latin typeface="Albert Sans"/>
                        <a:ea typeface="Albert Sans"/>
                        <a:cs typeface="Albert Sans"/>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tc>
                  <a:txBody>
                    <a:bodyPr/>
                    <a:lstStyle/>
                    <a:p>
                      <a:pPr marL="0" lvl="0" indent="0" algn="l" rtl="0">
                        <a:spcBef>
                          <a:spcPts val="0"/>
                        </a:spcBef>
                        <a:spcAft>
                          <a:spcPts val="1600"/>
                        </a:spcAft>
                        <a:buNone/>
                      </a:pPr>
                      <a:r>
                        <a:rPr lang="ro-RO" sz="2000" b="1" noProof="0" dirty="0">
                          <a:solidFill>
                            <a:schemeClr val="dk1"/>
                          </a:solidFill>
                          <a:latin typeface="Albert Sans"/>
                          <a:ea typeface="Albert Sans"/>
                          <a:cs typeface="Albert Sans"/>
                          <a:sym typeface="Albert Sans"/>
                        </a:rPr>
                        <a:t>Jurisprudența Curții Penale Internaționale</a:t>
                      </a: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extLst>
                  <a:ext uri="{0D108BD9-81ED-4DB2-BD59-A6C34878D82A}">
                    <a16:rowId xmlns:a16="http://schemas.microsoft.com/office/drawing/2014/main" xmlns="" val="10005"/>
                  </a:ext>
                </a:extLst>
              </a:tr>
            </a:tbl>
          </a:graphicData>
        </a:graphic>
      </p:graphicFrame>
      <p:graphicFrame>
        <p:nvGraphicFramePr>
          <p:cNvPr id="2" name="Table 1">
            <a:extLst>
              <a:ext uri="{FF2B5EF4-FFF2-40B4-BE49-F238E27FC236}">
                <a16:creationId xmlns:a16="http://schemas.microsoft.com/office/drawing/2014/main" xmlns="" id="{2357F2E6-1EFD-497D-BB63-F72B89062379}"/>
              </a:ext>
            </a:extLst>
          </p:cNvPr>
          <p:cNvGraphicFramePr>
            <a:graphicFrameLocks noGrp="1"/>
          </p:cNvGraphicFramePr>
          <p:nvPr>
            <p:extLst>
              <p:ext uri="{D42A27DB-BD31-4B8C-83A1-F6EECF244321}">
                <p14:modId xmlns:p14="http://schemas.microsoft.com/office/powerpoint/2010/main" val="3268641395"/>
              </p:ext>
            </p:extLst>
          </p:nvPr>
        </p:nvGraphicFramePr>
        <p:xfrm>
          <a:off x="849950" y="3719387"/>
          <a:ext cx="7444100" cy="361525"/>
        </p:xfrm>
        <a:graphic>
          <a:graphicData uri="http://schemas.openxmlformats.org/drawingml/2006/table">
            <a:tbl>
              <a:tblPr>
                <a:noFill/>
                <a:tableStyleId>{B1D1B35B-2E1B-462F-962D-8A16668C109D}</a:tableStyleId>
              </a:tblPr>
              <a:tblGrid>
                <a:gridCol w="496450">
                  <a:extLst>
                    <a:ext uri="{9D8B030D-6E8A-4147-A177-3AD203B41FA5}">
                      <a16:colId xmlns:a16="http://schemas.microsoft.com/office/drawing/2014/main" xmlns="" val="867626294"/>
                    </a:ext>
                  </a:extLst>
                </a:gridCol>
                <a:gridCol w="6947650">
                  <a:extLst>
                    <a:ext uri="{9D8B030D-6E8A-4147-A177-3AD203B41FA5}">
                      <a16:colId xmlns:a16="http://schemas.microsoft.com/office/drawing/2014/main" xmlns="" val="542304668"/>
                    </a:ext>
                  </a:extLst>
                </a:gridCol>
              </a:tblGrid>
              <a:tr h="361525">
                <a:tc>
                  <a:txBody>
                    <a:bodyPr/>
                    <a:lstStyle/>
                    <a:p>
                      <a:pPr marL="0" lvl="0" indent="0" algn="ctr" rtl="0">
                        <a:spcBef>
                          <a:spcPts val="0"/>
                        </a:spcBef>
                        <a:spcAft>
                          <a:spcPts val="0"/>
                        </a:spcAft>
                        <a:buNone/>
                      </a:pPr>
                      <a:r>
                        <a:rPr lang="ro-RO" sz="2000" b="1" dirty="0">
                          <a:solidFill>
                            <a:schemeClr val="dk1"/>
                          </a:solidFill>
                          <a:latin typeface="Albert Sans"/>
                          <a:ea typeface="Albert Sans"/>
                          <a:cs typeface="Albert Sans"/>
                          <a:sym typeface="Albert Sans"/>
                        </a:rPr>
                        <a:t>7.</a:t>
                      </a:r>
                      <a:endParaRPr sz="2000" b="1" dirty="0">
                        <a:solidFill>
                          <a:schemeClr val="dk1"/>
                        </a:solidFill>
                        <a:latin typeface="Albert Sans"/>
                        <a:ea typeface="Albert Sans"/>
                        <a:cs typeface="Albert Sans"/>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tc>
                  <a:txBody>
                    <a:bodyPr/>
                    <a:lstStyle/>
                    <a:p>
                      <a:pPr marL="0" lvl="0" indent="0" algn="l" rtl="0">
                        <a:spcBef>
                          <a:spcPts val="0"/>
                        </a:spcBef>
                        <a:spcAft>
                          <a:spcPts val="1600"/>
                        </a:spcAft>
                        <a:buNone/>
                      </a:pPr>
                      <a:r>
                        <a:rPr lang="ro-RO" sz="2000" b="1" dirty="0">
                          <a:solidFill>
                            <a:schemeClr val="dk1"/>
                          </a:solidFill>
                          <a:latin typeface="Albert Sans"/>
                          <a:ea typeface="Albert Sans"/>
                          <a:cs typeface="Albert Sans"/>
                          <a:sym typeface="Albert Sans"/>
                        </a:rPr>
                        <a:t>Concluzii</a:t>
                      </a:r>
                      <a:endParaRPr sz="2000" b="1" dirty="0">
                        <a:solidFill>
                          <a:schemeClr val="dk1"/>
                        </a:solidFill>
                        <a:latin typeface="Albert Sans"/>
                        <a:ea typeface="Albert Sans"/>
                        <a:cs typeface="Albert Sans"/>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extLst>
                  <a:ext uri="{0D108BD9-81ED-4DB2-BD59-A6C34878D82A}">
                    <a16:rowId xmlns:a16="http://schemas.microsoft.com/office/drawing/2014/main" xmlns="" val="2044050345"/>
                  </a:ext>
                </a:extLst>
              </a:tr>
            </a:tbl>
          </a:graphicData>
        </a:graphic>
      </p:graphicFrame>
      <p:graphicFrame>
        <p:nvGraphicFramePr>
          <p:cNvPr id="5" name="Table 4">
            <a:extLst>
              <a:ext uri="{FF2B5EF4-FFF2-40B4-BE49-F238E27FC236}">
                <a16:creationId xmlns:a16="http://schemas.microsoft.com/office/drawing/2014/main" xmlns="" id="{659495C3-07F6-41FF-BE46-5D91AE7A8237}"/>
              </a:ext>
            </a:extLst>
          </p:cNvPr>
          <p:cNvGraphicFramePr>
            <a:graphicFrameLocks noGrp="1"/>
          </p:cNvGraphicFramePr>
          <p:nvPr>
            <p:extLst>
              <p:ext uri="{D42A27DB-BD31-4B8C-83A1-F6EECF244321}">
                <p14:modId xmlns:p14="http://schemas.microsoft.com/office/powerpoint/2010/main" val="3097667639"/>
              </p:ext>
            </p:extLst>
          </p:nvPr>
        </p:nvGraphicFramePr>
        <p:xfrm>
          <a:off x="849950" y="4080912"/>
          <a:ext cx="7444100" cy="361525"/>
        </p:xfrm>
        <a:graphic>
          <a:graphicData uri="http://schemas.openxmlformats.org/drawingml/2006/table">
            <a:tbl>
              <a:tblPr>
                <a:noFill/>
                <a:tableStyleId>{B1D1B35B-2E1B-462F-962D-8A16668C109D}</a:tableStyleId>
              </a:tblPr>
              <a:tblGrid>
                <a:gridCol w="496450">
                  <a:extLst>
                    <a:ext uri="{9D8B030D-6E8A-4147-A177-3AD203B41FA5}">
                      <a16:colId xmlns:a16="http://schemas.microsoft.com/office/drawing/2014/main" xmlns="" val="867626294"/>
                    </a:ext>
                  </a:extLst>
                </a:gridCol>
                <a:gridCol w="6947650">
                  <a:extLst>
                    <a:ext uri="{9D8B030D-6E8A-4147-A177-3AD203B41FA5}">
                      <a16:colId xmlns:a16="http://schemas.microsoft.com/office/drawing/2014/main" xmlns="" val="542304668"/>
                    </a:ext>
                  </a:extLst>
                </a:gridCol>
              </a:tblGrid>
              <a:tr h="361525">
                <a:tc>
                  <a:txBody>
                    <a:bodyPr/>
                    <a:lstStyle/>
                    <a:p>
                      <a:pPr marL="0" lvl="0" indent="0" algn="ctr" rtl="0">
                        <a:spcBef>
                          <a:spcPts val="0"/>
                        </a:spcBef>
                        <a:spcAft>
                          <a:spcPts val="0"/>
                        </a:spcAft>
                        <a:buNone/>
                      </a:pPr>
                      <a:r>
                        <a:rPr lang="ro-RO" sz="2000" b="1" dirty="0">
                          <a:solidFill>
                            <a:schemeClr val="dk1"/>
                          </a:solidFill>
                          <a:latin typeface="Albert Sans"/>
                          <a:ea typeface="Albert Sans"/>
                          <a:cs typeface="Albert Sans"/>
                          <a:sym typeface="Albert Sans"/>
                        </a:rPr>
                        <a:t>8.</a:t>
                      </a:r>
                      <a:endParaRPr sz="2000" b="1" dirty="0">
                        <a:solidFill>
                          <a:schemeClr val="dk1"/>
                        </a:solidFill>
                        <a:latin typeface="Albert Sans"/>
                        <a:ea typeface="Albert Sans"/>
                        <a:cs typeface="Albert Sans"/>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tc>
                  <a:txBody>
                    <a:bodyPr/>
                    <a:lstStyle/>
                    <a:p>
                      <a:pPr marL="0" lvl="0" indent="0" algn="l" rtl="0">
                        <a:spcBef>
                          <a:spcPts val="0"/>
                        </a:spcBef>
                        <a:spcAft>
                          <a:spcPts val="1600"/>
                        </a:spcAft>
                        <a:buNone/>
                      </a:pPr>
                      <a:r>
                        <a:rPr lang="ro-RO" sz="2000" b="1" dirty="0">
                          <a:solidFill>
                            <a:schemeClr val="dk1"/>
                          </a:solidFill>
                          <a:latin typeface="Albert Sans"/>
                          <a:ea typeface="Albert Sans"/>
                          <a:cs typeface="Albert Sans"/>
                          <a:sym typeface="Albert Sans"/>
                        </a:rPr>
                        <a:t>Bibliografie</a:t>
                      </a:r>
                      <a:endParaRPr sz="2000" b="1" dirty="0">
                        <a:solidFill>
                          <a:schemeClr val="dk1"/>
                        </a:solidFill>
                        <a:latin typeface="Albert Sans"/>
                        <a:ea typeface="Albert Sans"/>
                        <a:cs typeface="Albert Sans"/>
                        <a:sym typeface="Albert Sans"/>
                      </a:endParaRPr>
                    </a:p>
                  </a:txBody>
                  <a:tcPr marL="91425" marR="91425" marT="0" marB="0"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gradFill>
                      <a:gsLst>
                        <a:gs pos="0">
                          <a:schemeClr val="lt2"/>
                        </a:gs>
                        <a:gs pos="100000">
                          <a:schemeClr val="lt1"/>
                        </a:gs>
                      </a:gsLst>
                      <a:lin ang="5400700" scaled="0"/>
                    </a:gradFill>
                  </a:tcPr>
                </a:tc>
                <a:extLst>
                  <a:ext uri="{0D108BD9-81ED-4DB2-BD59-A6C34878D82A}">
                    <a16:rowId xmlns:a16="http://schemas.microsoft.com/office/drawing/2014/main" xmlns="" val="204405034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73"/>
          <p:cNvSpPr txBox="1">
            <a:spLocks noGrp="1"/>
          </p:cNvSpPr>
          <p:nvPr>
            <p:ph type="title"/>
          </p:nvPr>
        </p:nvSpPr>
        <p:spPr>
          <a:xfrm>
            <a:off x="720000" y="7926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sz="3000" dirty="0"/>
              <a:t>Bibliografie</a:t>
            </a:r>
            <a:endParaRPr sz="3000" dirty="0"/>
          </a:p>
        </p:txBody>
      </p:sp>
      <p:sp>
        <p:nvSpPr>
          <p:cNvPr id="7" name="TextBox 6">
            <a:extLst>
              <a:ext uri="{FF2B5EF4-FFF2-40B4-BE49-F238E27FC236}">
                <a16:creationId xmlns:a16="http://schemas.microsoft.com/office/drawing/2014/main" xmlns="" id="{781E5497-76F9-4D49-9459-50B0B480FF37}"/>
              </a:ext>
            </a:extLst>
          </p:cNvPr>
          <p:cNvSpPr txBox="1"/>
          <p:nvPr/>
        </p:nvSpPr>
        <p:spPr>
          <a:xfrm>
            <a:off x="0" y="651965"/>
            <a:ext cx="8424000" cy="4381008"/>
          </a:xfrm>
          <a:prstGeom prst="rect">
            <a:avLst/>
          </a:prstGeom>
          <a:noFill/>
        </p:spPr>
        <p:txBody>
          <a:bodyPr wrap="square">
            <a:spAutoFit/>
          </a:bodyPr>
          <a:lstStyle/>
          <a:p>
            <a:pPr algn="just">
              <a:lnSpc>
                <a:spcPct val="107000"/>
              </a:lnSpc>
              <a:spcAft>
                <a:spcPts val="800"/>
              </a:spcAft>
            </a:pPr>
            <a:r>
              <a:rPr lang="ro-MD"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Manuale, articole științifice, monografii:</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ro-MD"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Sîrcu, Artur. "Organizarea și structura tribunalelor penale naționale internaționalizate." Revista Moldovenească de Drept Internațional și Relații Internaționale, 2014, nr. 4(34), pp. 75-83. </a:t>
            </a:r>
            <a:endParaRPr lang="ro-RO" sz="105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ro-MD"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Mitoseriu, Mihai Andreas. "Curtea Penală Internațională – un pas înainte pentru combaterea crimelor internaționale." Universitatea din București. ​ </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ro-MD"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Otovescu-Frăsie, Cristina. "Considerații privind importanța Curții Penale Internaționale în promovarea și respectarea legalității pe plan mondial."​</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ro-MD"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 Dumneanu, Ludmila și Ștefănoaia, Mihai. "Curtea Penală Internațională în lumina prevederilor Statutului de la Roma." Universitatea de Stat din Moldova.​</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ro-MD"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 Sacagiu, Vladimir. "</a:t>
            </a:r>
            <a:r>
              <a:rPr lang="ro-MD" sz="1050" dirty="0">
                <a:solidFill>
                  <a:schemeClr val="accent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Jurisdicția</a:t>
            </a:r>
            <a:r>
              <a:rPr lang="ro-MD"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Curții Penale Internaționale în raport cu suveranitatea de stat."​</a:t>
            </a:r>
          </a:p>
          <a:p>
            <a:pPr lvl="0" algn="just">
              <a:lnSpc>
                <a:spcPct val="107000"/>
              </a:lnSpc>
              <a:spcAft>
                <a:spcPts val="800"/>
              </a:spcAft>
              <a:buSzPts val="1000"/>
              <a:tabLst>
                <a:tab pos="457200" algn="l"/>
              </a:tabLst>
            </a:pPr>
            <a:r>
              <a:rPr lang="ro-MD"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6. Compatibilitatea prevederilor statutului curţii penale internaţionale cu normele Constituţiei RM, Vitalie GAMURARI, REVISTA NAŢIONALĂ DE DREPT</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MD" sz="105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Acte normative: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ro-MD"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Statutul de la Roma al Curții Penale Internaționale.​ </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MD" sz="105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Web-ografie și alte surse: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ro-MD"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Consiliul Uniunii Europene. "Ziua Justiției Penale Internaționale: declarația Înaltului Reprezentant." </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ro-MD"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Consiliul Uniunii Europene. "Statutul de la Roma al Curții Penale Internaționale: declarația Înaltului Reprezentant la 20 de ani de la intrarea în vigoare." </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ro-MD" sz="105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 </a:t>
            </a:r>
            <a:r>
              <a:rPr lang="ro-MD"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Portal Penalmente. "Curtea Penală Internațională." </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ro-MD"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 Academia de Științe a Moldovei. "Organizarea și structura tribunalelor penale naționale internaționalizate." </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52"/>
          <p:cNvSpPr txBox="1">
            <a:spLocks noGrp="1"/>
          </p:cNvSpPr>
          <p:nvPr>
            <p:ph type="title"/>
          </p:nvPr>
        </p:nvSpPr>
        <p:spPr>
          <a:xfrm>
            <a:off x="605790" y="1838700"/>
            <a:ext cx="7932420" cy="146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sz="4400" dirty="0">
                <a:latin typeface="Albert Sans" panose="020B0604020202020204" charset="0"/>
              </a:rPr>
              <a:t>Vă mulțumesc pentru atenție!</a:t>
            </a:r>
            <a:endParaRPr sz="4400" dirty="0">
              <a:latin typeface="Albert Sans" panose="020B0604020202020204" charset="0"/>
            </a:endParaRPr>
          </a:p>
        </p:txBody>
      </p:sp>
      <p:grpSp>
        <p:nvGrpSpPr>
          <p:cNvPr id="783" name="Google Shape;783;p52"/>
          <p:cNvGrpSpPr/>
          <p:nvPr/>
        </p:nvGrpSpPr>
        <p:grpSpPr>
          <a:xfrm flipH="1">
            <a:off x="-4" y="2851041"/>
            <a:ext cx="2670469" cy="2292482"/>
            <a:chOff x="6473621" y="2851041"/>
            <a:chExt cx="2670469" cy="2292482"/>
          </a:xfrm>
        </p:grpSpPr>
        <p:sp>
          <p:nvSpPr>
            <p:cNvPr id="784" name="Google Shape;784;p52"/>
            <p:cNvSpPr/>
            <p:nvPr/>
          </p:nvSpPr>
          <p:spPr>
            <a:xfrm>
              <a:off x="6889833" y="3192730"/>
              <a:ext cx="2254176" cy="1950788"/>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85" name="Google Shape;785;p52"/>
            <p:cNvGrpSpPr/>
            <p:nvPr/>
          </p:nvGrpSpPr>
          <p:grpSpPr>
            <a:xfrm>
              <a:off x="6473621" y="2851041"/>
              <a:ext cx="2670469" cy="2292482"/>
              <a:chOff x="7495775" y="3728550"/>
              <a:chExt cx="1648234" cy="1414938"/>
            </a:xfrm>
          </p:grpSpPr>
          <p:sp>
            <p:nvSpPr>
              <p:cNvPr id="786" name="Google Shape;786;p52"/>
              <p:cNvSpPr/>
              <p:nvPr/>
            </p:nvSpPr>
            <p:spPr>
              <a:xfrm>
                <a:off x="7655902" y="3865712"/>
                <a:ext cx="1488106" cy="1277775"/>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52"/>
              <p:cNvSpPr/>
              <p:nvPr/>
            </p:nvSpPr>
            <p:spPr>
              <a:xfrm>
                <a:off x="7495775" y="3728550"/>
                <a:ext cx="1648234" cy="1414938"/>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88" name="Google Shape;788;p52"/>
          <p:cNvSpPr/>
          <p:nvPr/>
        </p:nvSpPr>
        <p:spPr>
          <a:xfrm rot="10800000" flipH="1">
            <a:off x="6889833" y="-4"/>
            <a:ext cx="2254176" cy="1950788"/>
          </a:xfrm>
          <a:custGeom>
            <a:avLst/>
            <a:gdLst/>
            <a:ahLst/>
            <a:cxnLst/>
            <a:rect l="l" t="t" r="r" b="b"/>
            <a:pathLst>
              <a:path w="24415" h="21129" extrusionOk="0">
                <a:moveTo>
                  <a:pt x="24414" y="1"/>
                </a:moveTo>
                <a:lnTo>
                  <a:pt x="0" y="21128"/>
                </a:lnTo>
                <a:lnTo>
                  <a:pt x="24414" y="21128"/>
                </a:lnTo>
                <a:lnTo>
                  <a:pt x="24414" y="1"/>
                </a:lnTo>
                <a:close/>
              </a:path>
            </a:pathLst>
          </a:custGeom>
          <a:gradFill>
            <a:gsLst>
              <a:gs pos="0">
                <a:schemeClr val="lt2"/>
              </a:gs>
              <a:gs pos="100000">
                <a:schemeClr val="l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89" name="Google Shape;789;p52"/>
          <p:cNvGrpSpPr/>
          <p:nvPr/>
        </p:nvGrpSpPr>
        <p:grpSpPr>
          <a:xfrm rot="10800000" flipH="1">
            <a:off x="6473621" y="-9"/>
            <a:ext cx="2670469" cy="2292482"/>
            <a:chOff x="7495775" y="3728550"/>
            <a:chExt cx="1648234" cy="1414938"/>
          </a:xfrm>
        </p:grpSpPr>
        <p:sp>
          <p:nvSpPr>
            <p:cNvPr id="790" name="Google Shape;790;p52"/>
            <p:cNvSpPr/>
            <p:nvPr/>
          </p:nvSpPr>
          <p:spPr>
            <a:xfrm>
              <a:off x="7655902" y="3865712"/>
              <a:ext cx="1488106" cy="1277775"/>
            </a:xfrm>
            <a:custGeom>
              <a:avLst/>
              <a:gdLst/>
              <a:ahLst/>
              <a:cxnLst/>
              <a:rect l="l" t="t" r="r" b="b"/>
              <a:pathLst>
                <a:path w="26114" h="22423" extrusionOk="0">
                  <a:moveTo>
                    <a:pt x="26113" y="0"/>
                  </a:moveTo>
                  <a:lnTo>
                    <a:pt x="0" y="22423"/>
                  </a:lnTo>
                  <a:lnTo>
                    <a:pt x="2163" y="22423"/>
                  </a:lnTo>
                  <a:lnTo>
                    <a:pt x="26113" y="1858"/>
                  </a:lnTo>
                  <a:lnTo>
                    <a:pt x="2611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52"/>
            <p:cNvSpPr/>
            <p:nvPr/>
          </p:nvSpPr>
          <p:spPr>
            <a:xfrm>
              <a:off x="7495775" y="3728550"/>
              <a:ext cx="1648234" cy="1414938"/>
            </a:xfrm>
            <a:custGeom>
              <a:avLst/>
              <a:gdLst/>
              <a:ahLst/>
              <a:cxnLst/>
              <a:rect l="l" t="t" r="r" b="b"/>
              <a:pathLst>
                <a:path w="28924" h="24830" extrusionOk="0">
                  <a:moveTo>
                    <a:pt x="28923" y="0"/>
                  </a:moveTo>
                  <a:lnTo>
                    <a:pt x="0" y="24830"/>
                  </a:lnTo>
                  <a:lnTo>
                    <a:pt x="965" y="24830"/>
                  </a:lnTo>
                  <a:lnTo>
                    <a:pt x="28923" y="819"/>
                  </a:lnTo>
                  <a:lnTo>
                    <a:pt x="28923" y="0"/>
                  </a:ln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0"/>
          <p:cNvSpPr txBox="1">
            <a:spLocks noGrp="1"/>
          </p:cNvSpPr>
          <p:nvPr>
            <p:ph type="subTitle" idx="1"/>
          </p:nvPr>
        </p:nvSpPr>
        <p:spPr>
          <a:xfrm>
            <a:off x="2530547" y="346475"/>
            <a:ext cx="3850800" cy="6357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sz="3500" b="1" dirty="0"/>
              <a:t>Introducere</a:t>
            </a:r>
            <a:endParaRPr sz="3500" b="1" dirty="0"/>
          </a:p>
        </p:txBody>
      </p:sp>
      <p:grpSp>
        <p:nvGrpSpPr>
          <p:cNvPr id="513" name="Google Shape;513;p40"/>
          <p:cNvGrpSpPr/>
          <p:nvPr/>
        </p:nvGrpSpPr>
        <p:grpSpPr>
          <a:xfrm>
            <a:off x="0" y="440575"/>
            <a:ext cx="1062900" cy="223775"/>
            <a:chOff x="-9600" y="2459875"/>
            <a:chExt cx="1062900" cy="223775"/>
          </a:xfrm>
        </p:grpSpPr>
        <p:sp>
          <p:nvSpPr>
            <p:cNvPr id="514" name="Google Shape;514;p40"/>
            <p:cNvSpPr/>
            <p:nvPr/>
          </p:nvSpPr>
          <p:spPr>
            <a:xfrm>
              <a:off x="-9600" y="2459875"/>
              <a:ext cx="10629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40"/>
            <p:cNvSpPr/>
            <p:nvPr/>
          </p:nvSpPr>
          <p:spPr>
            <a:xfrm>
              <a:off x="-9600" y="2657550"/>
              <a:ext cx="10629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16" name="Google Shape;516;p40"/>
          <p:cNvSpPr/>
          <p:nvPr/>
        </p:nvSpPr>
        <p:spPr>
          <a:xfrm>
            <a:off x="1030766" y="12097"/>
            <a:ext cx="1181302" cy="944556"/>
          </a:xfrm>
          <a:custGeom>
            <a:avLst/>
            <a:gdLst/>
            <a:ahLst/>
            <a:cxnLst/>
            <a:rect l="l" t="t" r="r" b="b"/>
            <a:pathLst>
              <a:path w="16399" h="13112" extrusionOk="0">
                <a:moveTo>
                  <a:pt x="2297" y="5193"/>
                </a:moveTo>
                <a:lnTo>
                  <a:pt x="3690" y="10619"/>
                </a:lnTo>
                <a:lnTo>
                  <a:pt x="880" y="10619"/>
                </a:lnTo>
                <a:lnTo>
                  <a:pt x="2297" y="5193"/>
                </a:lnTo>
                <a:close/>
                <a:moveTo>
                  <a:pt x="14089" y="5193"/>
                </a:moveTo>
                <a:lnTo>
                  <a:pt x="15506" y="10619"/>
                </a:lnTo>
                <a:lnTo>
                  <a:pt x="12708" y="10619"/>
                </a:lnTo>
                <a:lnTo>
                  <a:pt x="14089" y="5193"/>
                </a:lnTo>
                <a:close/>
                <a:moveTo>
                  <a:pt x="8199" y="0"/>
                </a:moveTo>
                <a:cubicBezTo>
                  <a:pt x="8004" y="0"/>
                  <a:pt x="7845" y="159"/>
                  <a:pt x="7845" y="354"/>
                </a:cubicBezTo>
                <a:cubicBezTo>
                  <a:pt x="7845" y="513"/>
                  <a:pt x="7967" y="648"/>
                  <a:pt x="8114" y="684"/>
                </a:cubicBezTo>
                <a:cubicBezTo>
                  <a:pt x="8114" y="794"/>
                  <a:pt x="8077" y="1063"/>
                  <a:pt x="7930" y="1210"/>
                </a:cubicBezTo>
                <a:cubicBezTo>
                  <a:pt x="7906" y="1234"/>
                  <a:pt x="7845" y="1271"/>
                  <a:pt x="7784" y="1307"/>
                </a:cubicBezTo>
                <a:cubicBezTo>
                  <a:pt x="7576" y="1417"/>
                  <a:pt x="7258" y="1589"/>
                  <a:pt x="7295" y="2016"/>
                </a:cubicBezTo>
                <a:cubicBezTo>
                  <a:pt x="7332" y="2456"/>
                  <a:pt x="7796" y="2542"/>
                  <a:pt x="7955" y="2566"/>
                </a:cubicBezTo>
                <a:cubicBezTo>
                  <a:pt x="7214" y="3368"/>
                  <a:pt x="6370" y="3478"/>
                  <a:pt x="5523" y="3478"/>
                </a:cubicBezTo>
                <a:cubicBezTo>
                  <a:pt x="5364" y="3478"/>
                  <a:pt x="5205" y="3474"/>
                  <a:pt x="5047" y="3470"/>
                </a:cubicBezTo>
                <a:cubicBezTo>
                  <a:pt x="4896" y="3467"/>
                  <a:pt x="4749" y="3464"/>
                  <a:pt x="4604" y="3464"/>
                </a:cubicBezTo>
                <a:cubicBezTo>
                  <a:pt x="4207" y="3464"/>
                  <a:pt x="3832" y="3488"/>
                  <a:pt x="3483" y="3605"/>
                </a:cubicBezTo>
                <a:cubicBezTo>
                  <a:pt x="2810" y="3837"/>
                  <a:pt x="2493" y="4228"/>
                  <a:pt x="2334" y="4533"/>
                </a:cubicBezTo>
                <a:cubicBezTo>
                  <a:pt x="2297" y="4619"/>
                  <a:pt x="2261" y="4704"/>
                  <a:pt x="2236" y="4778"/>
                </a:cubicBezTo>
                <a:cubicBezTo>
                  <a:pt x="2224" y="4790"/>
                  <a:pt x="2212" y="4802"/>
                  <a:pt x="2212" y="4814"/>
                </a:cubicBezTo>
                <a:lnTo>
                  <a:pt x="697" y="10619"/>
                </a:lnTo>
                <a:lnTo>
                  <a:pt x="73" y="10619"/>
                </a:lnTo>
                <a:cubicBezTo>
                  <a:pt x="49" y="10619"/>
                  <a:pt x="24" y="10619"/>
                  <a:pt x="12" y="10643"/>
                </a:cubicBezTo>
                <a:cubicBezTo>
                  <a:pt x="0" y="10655"/>
                  <a:pt x="0" y="10680"/>
                  <a:pt x="0" y="10704"/>
                </a:cubicBezTo>
                <a:cubicBezTo>
                  <a:pt x="318" y="11694"/>
                  <a:pt x="1234" y="12366"/>
                  <a:pt x="2273" y="12366"/>
                </a:cubicBezTo>
                <a:cubicBezTo>
                  <a:pt x="3324" y="12366"/>
                  <a:pt x="4228" y="11706"/>
                  <a:pt x="4546" y="10704"/>
                </a:cubicBezTo>
                <a:cubicBezTo>
                  <a:pt x="4546" y="10680"/>
                  <a:pt x="4546" y="10655"/>
                  <a:pt x="4533" y="10643"/>
                </a:cubicBezTo>
                <a:cubicBezTo>
                  <a:pt x="4521" y="10619"/>
                  <a:pt x="4497" y="10619"/>
                  <a:pt x="4472" y="10619"/>
                </a:cubicBezTo>
                <a:lnTo>
                  <a:pt x="3861" y="10619"/>
                </a:lnTo>
                <a:lnTo>
                  <a:pt x="3861" y="10606"/>
                </a:lnTo>
                <a:lnTo>
                  <a:pt x="2383" y="4814"/>
                </a:lnTo>
                <a:cubicBezTo>
                  <a:pt x="2383" y="4814"/>
                  <a:pt x="2383" y="4802"/>
                  <a:pt x="2371" y="4790"/>
                </a:cubicBezTo>
                <a:cubicBezTo>
                  <a:pt x="2933" y="3825"/>
                  <a:pt x="4106" y="3788"/>
                  <a:pt x="5548" y="3739"/>
                </a:cubicBezTo>
                <a:cubicBezTo>
                  <a:pt x="5670" y="3727"/>
                  <a:pt x="5804" y="3727"/>
                  <a:pt x="5939" y="3727"/>
                </a:cubicBezTo>
                <a:cubicBezTo>
                  <a:pt x="7344" y="3666"/>
                  <a:pt x="7906" y="2908"/>
                  <a:pt x="8065" y="2627"/>
                </a:cubicBezTo>
                <a:lnTo>
                  <a:pt x="8065" y="2627"/>
                </a:lnTo>
                <a:cubicBezTo>
                  <a:pt x="8065" y="3201"/>
                  <a:pt x="8065" y="5804"/>
                  <a:pt x="7979" y="6611"/>
                </a:cubicBezTo>
                <a:cubicBezTo>
                  <a:pt x="7857" y="7796"/>
                  <a:pt x="7442" y="8737"/>
                  <a:pt x="7442" y="8749"/>
                </a:cubicBezTo>
                <a:cubicBezTo>
                  <a:pt x="7442" y="8749"/>
                  <a:pt x="7442" y="8761"/>
                  <a:pt x="7442" y="8761"/>
                </a:cubicBezTo>
                <a:lnTo>
                  <a:pt x="7161" y="8761"/>
                </a:lnTo>
                <a:cubicBezTo>
                  <a:pt x="7014" y="8761"/>
                  <a:pt x="6892" y="8871"/>
                  <a:pt x="6892" y="9018"/>
                </a:cubicBezTo>
                <a:lnTo>
                  <a:pt x="6892" y="9397"/>
                </a:lnTo>
                <a:lnTo>
                  <a:pt x="6843" y="9397"/>
                </a:lnTo>
                <a:cubicBezTo>
                  <a:pt x="6696" y="9397"/>
                  <a:pt x="6586" y="9507"/>
                  <a:pt x="6586" y="9653"/>
                </a:cubicBezTo>
                <a:lnTo>
                  <a:pt x="6586" y="9910"/>
                </a:lnTo>
                <a:cubicBezTo>
                  <a:pt x="6586" y="10057"/>
                  <a:pt x="6696" y="10167"/>
                  <a:pt x="6843" y="10167"/>
                </a:cubicBezTo>
                <a:lnTo>
                  <a:pt x="6892" y="10167"/>
                </a:lnTo>
                <a:lnTo>
                  <a:pt x="6892" y="10704"/>
                </a:lnTo>
                <a:cubicBezTo>
                  <a:pt x="6892" y="10851"/>
                  <a:pt x="7014" y="10961"/>
                  <a:pt x="7161" y="10961"/>
                </a:cubicBezTo>
                <a:lnTo>
                  <a:pt x="7454" y="10961"/>
                </a:lnTo>
                <a:lnTo>
                  <a:pt x="7454" y="12256"/>
                </a:lnTo>
                <a:lnTo>
                  <a:pt x="6354" y="12256"/>
                </a:lnTo>
                <a:cubicBezTo>
                  <a:pt x="6232" y="12256"/>
                  <a:pt x="6122" y="12354"/>
                  <a:pt x="6122" y="12488"/>
                </a:cubicBezTo>
                <a:lnTo>
                  <a:pt x="6122" y="12879"/>
                </a:lnTo>
                <a:cubicBezTo>
                  <a:pt x="6122" y="13001"/>
                  <a:pt x="6232" y="13111"/>
                  <a:pt x="6354" y="13111"/>
                </a:cubicBezTo>
                <a:lnTo>
                  <a:pt x="10044" y="13111"/>
                </a:lnTo>
                <a:cubicBezTo>
                  <a:pt x="10167" y="13111"/>
                  <a:pt x="10264" y="13001"/>
                  <a:pt x="10264" y="12879"/>
                </a:cubicBezTo>
                <a:lnTo>
                  <a:pt x="10264" y="12488"/>
                </a:lnTo>
                <a:cubicBezTo>
                  <a:pt x="10264" y="12354"/>
                  <a:pt x="10167" y="12256"/>
                  <a:pt x="10044" y="12256"/>
                </a:cubicBezTo>
                <a:lnTo>
                  <a:pt x="8932" y="12256"/>
                </a:lnTo>
                <a:lnTo>
                  <a:pt x="8932" y="10961"/>
                </a:lnTo>
                <a:lnTo>
                  <a:pt x="9238" y="10961"/>
                </a:lnTo>
                <a:cubicBezTo>
                  <a:pt x="9385" y="10961"/>
                  <a:pt x="9494" y="10851"/>
                  <a:pt x="9494" y="10704"/>
                </a:cubicBezTo>
                <a:lnTo>
                  <a:pt x="9494" y="10167"/>
                </a:lnTo>
                <a:lnTo>
                  <a:pt x="9556" y="10167"/>
                </a:lnTo>
                <a:cubicBezTo>
                  <a:pt x="9690" y="10167"/>
                  <a:pt x="9812" y="10057"/>
                  <a:pt x="9812" y="9910"/>
                </a:cubicBezTo>
                <a:lnTo>
                  <a:pt x="9812" y="9653"/>
                </a:lnTo>
                <a:cubicBezTo>
                  <a:pt x="9812" y="9507"/>
                  <a:pt x="9690" y="9397"/>
                  <a:pt x="9556" y="9397"/>
                </a:cubicBezTo>
                <a:lnTo>
                  <a:pt x="9494" y="9397"/>
                </a:lnTo>
                <a:lnTo>
                  <a:pt x="9494" y="9018"/>
                </a:lnTo>
                <a:cubicBezTo>
                  <a:pt x="9494" y="8871"/>
                  <a:pt x="9372" y="8761"/>
                  <a:pt x="9238" y="8761"/>
                </a:cubicBezTo>
                <a:lnTo>
                  <a:pt x="8957" y="8761"/>
                </a:lnTo>
                <a:cubicBezTo>
                  <a:pt x="8957" y="8761"/>
                  <a:pt x="8957" y="8749"/>
                  <a:pt x="8957" y="8749"/>
                </a:cubicBezTo>
                <a:cubicBezTo>
                  <a:pt x="8945" y="8737"/>
                  <a:pt x="8529" y="7796"/>
                  <a:pt x="8407" y="6611"/>
                </a:cubicBezTo>
                <a:cubicBezTo>
                  <a:pt x="8321" y="5804"/>
                  <a:pt x="8321" y="3201"/>
                  <a:pt x="8321" y="2627"/>
                </a:cubicBezTo>
                <a:lnTo>
                  <a:pt x="8321" y="2627"/>
                </a:lnTo>
                <a:cubicBezTo>
                  <a:pt x="8480" y="2908"/>
                  <a:pt x="9042" y="3678"/>
                  <a:pt x="10460" y="3727"/>
                </a:cubicBezTo>
                <a:cubicBezTo>
                  <a:pt x="10582" y="3727"/>
                  <a:pt x="10716" y="3739"/>
                  <a:pt x="10851" y="3739"/>
                </a:cubicBezTo>
                <a:cubicBezTo>
                  <a:pt x="12293" y="3788"/>
                  <a:pt x="13466" y="3825"/>
                  <a:pt x="14016" y="4802"/>
                </a:cubicBezTo>
                <a:lnTo>
                  <a:pt x="14003" y="4814"/>
                </a:lnTo>
                <a:lnTo>
                  <a:pt x="12525" y="10606"/>
                </a:lnTo>
                <a:lnTo>
                  <a:pt x="12525" y="10619"/>
                </a:lnTo>
                <a:lnTo>
                  <a:pt x="11914" y="10619"/>
                </a:lnTo>
                <a:cubicBezTo>
                  <a:pt x="11889" y="10619"/>
                  <a:pt x="11865" y="10619"/>
                  <a:pt x="11853" y="10643"/>
                </a:cubicBezTo>
                <a:cubicBezTo>
                  <a:pt x="11841" y="10655"/>
                  <a:pt x="11841" y="10680"/>
                  <a:pt x="11853" y="10704"/>
                </a:cubicBezTo>
                <a:cubicBezTo>
                  <a:pt x="12158" y="11694"/>
                  <a:pt x="13075" y="12366"/>
                  <a:pt x="14113" y="12366"/>
                </a:cubicBezTo>
                <a:cubicBezTo>
                  <a:pt x="15164" y="12366"/>
                  <a:pt x="16069" y="11706"/>
                  <a:pt x="16386" y="10704"/>
                </a:cubicBezTo>
                <a:cubicBezTo>
                  <a:pt x="16398" y="10680"/>
                  <a:pt x="16386" y="10655"/>
                  <a:pt x="16374" y="10643"/>
                </a:cubicBezTo>
                <a:cubicBezTo>
                  <a:pt x="16362" y="10619"/>
                  <a:pt x="16337" y="10619"/>
                  <a:pt x="16313" y="10619"/>
                </a:cubicBezTo>
                <a:lnTo>
                  <a:pt x="15690" y="10619"/>
                </a:lnTo>
                <a:lnTo>
                  <a:pt x="14175" y="4814"/>
                </a:lnTo>
                <a:cubicBezTo>
                  <a:pt x="14175" y="4802"/>
                  <a:pt x="14162" y="4778"/>
                  <a:pt x="14150" y="4766"/>
                </a:cubicBezTo>
                <a:cubicBezTo>
                  <a:pt x="14126" y="4692"/>
                  <a:pt x="14089" y="4619"/>
                  <a:pt x="14052" y="4533"/>
                </a:cubicBezTo>
                <a:cubicBezTo>
                  <a:pt x="13893" y="4228"/>
                  <a:pt x="13576" y="3837"/>
                  <a:pt x="12916" y="3605"/>
                </a:cubicBezTo>
                <a:cubicBezTo>
                  <a:pt x="12567" y="3488"/>
                  <a:pt x="12185" y="3464"/>
                  <a:pt x="11784" y="3464"/>
                </a:cubicBezTo>
                <a:cubicBezTo>
                  <a:pt x="11638" y="3464"/>
                  <a:pt x="11490" y="3467"/>
                  <a:pt x="11340" y="3470"/>
                </a:cubicBezTo>
                <a:cubicBezTo>
                  <a:pt x="11181" y="3474"/>
                  <a:pt x="11022" y="3478"/>
                  <a:pt x="10863" y="3478"/>
                </a:cubicBezTo>
                <a:cubicBezTo>
                  <a:pt x="10017" y="3478"/>
                  <a:pt x="9172" y="3368"/>
                  <a:pt x="8431" y="2566"/>
                </a:cubicBezTo>
                <a:cubicBezTo>
                  <a:pt x="8590" y="2542"/>
                  <a:pt x="9055" y="2456"/>
                  <a:pt x="9091" y="2016"/>
                </a:cubicBezTo>
                <a:cubicBezTo>
                  <a:pt x="9128" y="1589"/>
                  <a:pt x="8822" y="1417"/>
                  <a:pt x="8602" y="1307"/>
                </a:cubicBezTo>
                <a:cubicBezTo>
                  <a:pt x="8541" y="1271"/>
                  <a:pt x="8480" y="1234"/>
                  <a:pt x="8456" y="1210"/>
                </a:cubicBezTo>
                <a:cubicBezTo>
                  <a:pt x="8309" y="1063"/>
                  <a:pt x="8273" y="794"/>
                  <a:pt x="8273" y="684"/>
                </a:cubicBezTo>
                <a:cubicBezTo>
                  <a:pt x="8431" y="648"/>
                  <a:pt x="8541" y="513"/>
                  <a:pt x="8541" y="354"/>
                </a:cubicBezTo>
                <a:cubicBezTo>
                  <a:pt x="8541" y="159"/>
                  <a:pt x="8383" y="0"/>
                  <a:pt x="8199" y="0"/>
                </a:cubicBez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17" name="Google Shape;517;p40"/>
          <p:cNvGrpSpPr/>
          <p:nvPr/>
        </p:nvGrpSpPr>
        <p:grpSpPr>
          <a:xfrm>
            <a:off x="8104200" y="372487"/>
            <a:ext cx="1039800" cy="223775"/>
            <a:chOff x="8104250" y="2459875"/>
            <a:chExt cx="1039800" cy="223775"/>
          </a:xfrm>
        </p:grpSpPr>
        <p:sp>
          <p:nvSpPr>
            <p:cNvPr id="518" name="Google Shape;518;p40"/>
            <p:cNvSpPr/>
            <p:nvPr/>
          </p:nvSpPr>
          <p:spPr>
            <a:xfrm>
              <a:off x="8104250" y="2459875"/>
              <a:ext cx="10398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 name="Google Shape;519;p40"/>
            <p:cNvSpPr/>
            <p:nvPr/>
          </p:nvSpPr>
          <p:spPr>
            <a:xfrm>
              <a:off x="8104250" y="2657550"/>
              <a:ext cx="10398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0" name="Google Shape;520;p40"/>
          <p:cNvSpPr/>
          <p:nvPr/>
        </p:nvSpPr>
        <p:spPr>
          <a:xfrm>
            <a:off x="6699826" y="55897"/>
            <a:ext cx="1181302" cy="944556"/>
          </a:xfrm>
          <a:custGeom>
            <a:avLst/>
            <a:gdLst/>
            <a:ahLst/>
            <a:cxnLst/>
            <a:rect l="l" t="t" r="r" b="b"/>
            <a:pathLst>
              <a:path w="16399" h="13112" extrusionOk="0">
                <a:moveTo>
                  <a:pt x="2297" y="5193"/>
                </a:moveTo>
                <a:lnTo>
                  <a:pt x="3690" y="10619"/>
                </a:lnTo>
                <a:lnTo>
                  <a:pt x="880" y="10619"/>
                </a:lnTo>
                <a:lnTo>
                  <a:pt x="2297" y="5193"/>
                </a:lnTo>
                <a:close/>
                <a:moveTo>
                  <a:pt x="14089" y="5193"/>
                </a:moveTo>
                <a:lnTo>
                  <a:pt x="15506" y="10619"/>
                </a:lnTo>
                <a:lnTo>
                  <a:pt x="12708" y="10619"/>
                </a:lnTo>
                <a:lnTo>
                  <a:pt x="14089" y="5193"/>
                </a:lnTo>
                <a:close/>
                <a:moveTo>
                  <a:pt x="8199" y="0"/>
                </a:moveTo>
                <a:cubicBezTo>
                  <a:pt x="8004" y="0"/>
                  <a:pt x="7845" y="159"/>
                  <a:pt x="7845" y="354"/>
                </a:cubicBezTo>
                <a:cubicBezTo>
                  <a:pt x="7845" y="513"/>
                  <a:pt x="7967" y="648"/>
                  <a:pt x="8114" y="684"/>
                </a:cubicBezTo>
                <a:cubicBezTo>
                  <a:pt x="8114" y="794"/>
                  <a:pt x="8077" y="1063"/>
                  <a:pt x="7930" y="1210"/>
                </a:cubicBezTo>
                <a:cubicBezTo>
                  <a:pt x="7906" y="1234"/>
                  <a:pt x="7845" y="1271"/>
                  <a:pt x="7784" y="1307"/>
                </a:cubicBezTo>
                <a:cubicBezTo>
                  <a:pt x="7576" y="1417"/>
                  <a:pt x="7258" y="1589"/>
                  <a:pt x="7295" y="2016"/>
                </a:cubicBezTo>
                <a:cubicBezTo>
                  <a:pt x="7332" y="2456"/>
                  <a:pt x="7796" y="2542"/>
                  <a:pt x="7955" y="2566"/>
                </a:cubicBezTo>
                <a:cubicBezTo>
                  <a:pt x="7214" y="3368"/>
                  <a:pt x="6370" y="3478"/>
                  <a:pt x="5523" y="3478"/>
                </a:cubicBezTo>
                <a:cubicBezTo>
                  <a:pt x="5364" y="3478"/>
                  <a:pt x="5205" y="3474"/>
                  <a:pt x="5047" y="3470"/>
                </a:cubicBezTo>
                <a:cubicBezTo>
                  <a:pt x="4896" y="3467"/>
                  <a:pt x="4749" y="3464"/>
                  <a:pt x="4604" y="3464"/>
                </a:cubicBezTo>
                <a:cubicBezTo>
                  <a:pt x="4207" y="3464"/>
                  <a:pt x="3832" y="3488"/>
                  <a:pt x="3483" y="3605"/>
                </a:cubicBezTo>
                <a:cubicBezTo>
                  <a:pt x="2810" y="3837"/>
                  <a:pt x="2493" y="4228"/>
                  <a:pt x="2334" y="4533"/>
                </a:cubicBezTo>
                <a:cubicBezTo>
                  <a:pt x="2297" y="4619"/>
                  <a:pt x="2261" y="4704"/>
                  <a:pt x="2236" y="4778"/>
                </a:cubicBezTo>
                <a:cubicBezTo>
                  <a:pt x="2224" y="4790"/>
                  <a:pt x="2212" y="4802"/>
                  <a:pt x="2212" y="4814"/>
                </a:cubicBezTo>
                <a:lnTo>
                  <a:pt x="697" y="10619"/>
                </a:lnTo>
                <a:lnTo>
                  <a:pt x="73" y="10619"/>
                </a:lnTo>
                <a:cubicBezTo>
                  <a:pt x="49" y="10619"/>
                  <a:pt x="24" y="10619"/>
                  <a:pt x="12" y="10643"/>
                </a:cubicBezTo>
                <a:cubicBezTo>
                  <a:pt x="0" y="10655"/>
                  <a:pt x="0" y="10680"/>
                  <a:pt x="0" y="10704"/>
                </a:cubicBezTo>
                <a:cubicBezTo>
                  <a:pt x="318" y="11694"/>
                  <a:pt x="1234" y="12366"/>
                  <a:pt x="2273" y="12366"/>
                </a:cubicBezTo>
                <a:cubicBezTo>
                  <a:pt x="3324" y="12366"/>
                  <a:pt x="4228" y="11706"/>
                  <a:pt x="4546" y="10704"/>
                </a:cubicBezTo>
                <a:cubicBezTo>
                  <a:pt x="4546" y="10680"/>
                  <a:pt x="4546" y="10655"/>
                  <a:pt x="4533" y="10643"/>
                </a:cubicBezTo>
                <a:cubicBezTo>
                  <a:pt x="4521" y="10619"/>
                  <a:pt x="4497" y="10619"/>
                  <a:pt x="4472" y="10619"/>
                </a:cubicBezTo>
                <a:lnTo>
                  <a:pt x="3861" y="10619"/>
                </a:lnTo>
                <a:lnTo>
                  <a:pt x="3861" y="10606"/>
                </a:lnTo>
                <a:lnTo>
                  <a:pt x="2383" y="4814"/>
                </a:lnTo>
                <a:cubicBezTo>
                  <a:pt x="2383" y="4814"/>
                  <a:pt x="2383" y="4802"/>
                  <a:pt x="2371" y="4790"/>
                </a:cubicBezTo>
                <a:cubicBezTo>
                  <a:pt x="2933" y="3825"/>
                  <a:pt x="4106" y="3788"/>
                  <a:pt x="5548" y="3739"/>
                </a:cubicBezTo>
                <a:cubicBezTo>
                  <a:pt x="5670" y="3727"/>
                  <a:pt x="5804" y="3727"/>
                  <a:pt x="5939" y="3727"/>
                </a:cubicBezTo>
                <a:cubicBezTo>
                  <a:pt x="7344" y="3666"/>
                  <a:pt x="7906" y="2908"/>
                  <a:pt x="8065" y="2627"/>
                </a:cubicBezTo>
                <a:lnTo>
                  <a:pt x="8065" y="2627"/>
                </a:lnTo>
                <a:cubicBezTo>
                  <a:pt x="8065" y="3201"/>
                  <a:pt x="8065" y="5804"/>
                  <a:pt x="7979" y="6611"/>
                </a:cubicBezTo>
                <a:cubicBezTo>
                  <a:pt x="7857" y="7796"/>
                  <a:pt x="7442" y="8737"/>
                  <a:pt x="7442" y="8749"/>
                </a:cubicBezTo>
                <a:cubicBezTo>
                  <a:pt x="7442" y="8749"/>
                  <a:pt x="7442" y="8761"/>
                  <a:pt x="7442" y="8761"/>
                </a:cubicBezTo>
                <a:lnTo>
                  <a:pt x="7161" y="8761"/>
                </a:lnTo>
                <a:cubicBezTo>
                  <a:pt x="7014" y="8761"/>
                  <a:pt x="6892" y="8871"/>
                  <a:pt x="6892" y="9018"/>
                </a:cubicBezTo>
                <a:lnTo>
                  <a:pt x="6892" y="9397"/>
                </a:lnTo>
                <a:lnTo>
                  <a:pt x="6843" y="9397"/>
                </a:lnTo>
                <a:cubicBezTo>
                  <a:pt x="6696" y="9397"/>
                  <a:pt x="6586" y="9507"/>
                  <a:pt x="6586" y="9653"/>
                </a:cubicBezTo>
                <a:lnTo>
                  <a:pt x="6586" y="9910"/>
                </a:lnTo>
                <a:cubicBezTo>
                  <a:pt x="6586" y="10057"/>
                  <a:pt x="6696" y="10167"/>
                  <a:pt x="6843" y="10167"/>
                </a:cubicBezTo>
                <a:lnTo>
                  <a:pt x="6892" y="10167"/>
                </a:lnTo>
                <a:lnTo>
                  <a:pt x="6892" y="10704"/>
                </a:lnTo>
                <a:cubicBezTo>
                  <a:pt x="6892" y="10851"/>
                  <a:pt x="7014" y="10961"/>
                  <a:pt x="7161" y="10961"/>
                </a:cubicBezTo>
                <a:lnTo>
                  <a:pt x="7454" y="10961"/>
                </a:lnTo>
                <a:lnTo>
                  <a:pt x="7454" y="12256"/>
                </a:lnTo>
                <a:lnTo>
                  <a:pt x="6354" y="12256"/>
                </a:lnTo>
                <a:cubicBezTo>
                  <a:pt x="6232" y="12256"/>
                  <a:pt x="6122" y="12354"/>
                  <a:pt x="6122" y="12488"/>
                </a:cubicBezTo>
                <a:lnTo>
                  <a:pt x="6122" y="12879"/>
                </a:lnTo>
                <a:cubicBezTo>
                  <a:pt x="6122" y="13001"/>
                  <a:pt x="6232" y="13111"/>
                  <a:pt x="6354" y="13111"/>
                </a:cubicBezTo>
                <a:lnTo>
                  <a:pt x="10044" y="13111"/>
                </a:lnTo>
                <a:cubicBezTo>
                  <a:pt x="10167" y="13111"/>
                  <a:pt x="10264" y="13001"/>
                  <a:pt x="10264" y="12879"/>
                </a:cubicBezTo>
                <a:lnTo>
                  <a:pt x="10264" y="12488"/>
                </a:lnTo>
                <a:cubicBezTo>
                  <a:pt x="10264" y="12354"/>
                  <a:pt x="10167" y="12256"/>
                  <a:pt x="10044" y="12256"/>
                </a:cubicBezTo>
                <a:lnTo>
                  <a:pt x="8932" y="12256"/>
                </a:lnTo>
                <a:lnTo>
                  <a:pt x="8932" y="10961"/>
                </a:lnTo>
                <a:lnTo>
                  <a:pt x="9238" y="10961"/>
                </a:lnTo>
                <a:cubicBezTo>
                  <a:pt x="9385" y="10961"/>
                  <a:pt x="9494" y="10851"/>
                  <a:pt x="9494" y="10704"/>
                </a:cubicBezTo>
                <a:lnTo>
                  <a:pt x="9494" y="10167"/>
                </a:lnTo>
                <a:lnTo>
                  <a:pt x="9556" y="10167"/>
                </a:lnTo>
                <a:cubicBezTo>
                  <a:pt x="9690" y="10167"/>
                  <a:pt x="9812" y="10057"/>
                  <a:pt x="9812" y="9910"/>
                </a:cubicBezTo>
                <a:lnTo>
                  <a:pt x="9812" y="9653"/>
                </a:lnTo>
                <a:cubicBezTo>
                  <a:pt x="9812" y="9507"/>
                  <a:pt x="9690" y="9397"/>
                  <a:pt x="9556" y="9397"/>
                </a:cubicBezTo>
                <a:lnTo>
                  <a:pt x="9494" y="9397"/>
                </a:lnTo>
                <a:lnTo>
                  <a:pt x="9494" y="9018"/>
                </a:lnTo>
                <a:cubicBezTo>
                  <a:pt x="9494" y="8871"/>
                  <a:pt x="9372" y="8761"/>
                  <a:pt x="9238" y="8761"/>
                </a:cubicBezTo>
                <a:lnTo>
                  <a:pt x="8957" y="8761"/>
                </a:lnTo>
                <a:cubicBezTo>
                  <a:pt x="8957" y="8761"/>
                  <a:pt x="8957" y="8749"/>
                  <a:pt x="8957" y="8749"/>
                </a:cubicBezTo>
                <a:cubicBezTo>
                  <a:pt x="8945" y="8737"/>
                  <a:pt x="8529" y="7796"/>
                  <a:pt x="8407" y="6611"/>
                </a:cubicBezTo>
                <a:cubicBezTo>
                  <a:pt x="8321" y="5804"/>
                  <a:pt x="8321" y="3201"/>
                  <a:pt x="8321" y="2627"/>
                </a:cubicBezTo>
                <a:lnTo>
                  <a:pt x="8321" y="2627"/>
                </a:lnTo>
                <a:cubicBezTo>
                  <a:pt x="8480" y="2908"/>
                  <a:pt x="9042" y="3678"/>
                  <a:pt x="10460" y="3727"/>
                </a:cubicBezTo>
                <a:cubicBezTo>
                  <a:pt x="10582" y="3727"/>
                  <a:pt x="10716" y="3739"/>
                  <a:pt x="10851" y="3739"/>
                </a:cubicBezTo>
                <a:cubicBezTo>
                  <a:pt x="12293" y="3788"/>
                  <a:pt x="13466" y="3825"/>
                  <a:pt x="14016" y="4802"/>
                </a:cubicBezTo>
                <a:lnTo>
                  <a:pt x="14003" y="4814"/>
                </a:lnTo>
                <a:lnTo>
                  <a:pt x="12525" y="10606"/>
                </a:lnTo>
                <a:lnTo>
                  <a:pt x="12525" y="10619"/>
                </a:lnTo>
                <a:lnTo>
                  <a:pt x="11914" y="10619"/>
                </a:lnTo>
                <a:cubicBezTo>
                  <a:pt x="11889" y="10619"/>
                  <a:pt x="11865" y="10619"/>
                  <a:pt x="11853" y="10643"/>
                </a:cubicBezTo>
                <a:cubicBezTo>
                  <a:pt x="11841" y="10655"/>
                  <a:pt x="11841" y="10680"/>
                  <a:pt x="11853" y="10704"/>
                </a:cubicBezTo>
                <a:cubicBezTo>
                  <a:pt x="12158" y="11694"/>
                  <a:pt x="13075" y="12366"/>
                  <a:pt x="14113" y="12366"/>
                </a:cubicBezTo>
                <a:cubicBezTo>
                  <a:pt x="15164" y="12366"/>
                  <a:pt x="16069" y="11706"/>
                  <a:pt x="16386" y="10704"/>
                </a:cubicBezTo>
                <a:cubicBezTo>
                  <a:pt x="16398" y="10680"/>
                  <a:pt x="16386" y="10655"/>
                  <a:pt x="16374" y="10643"/>
                </a:cubicBezTo>
                <a:cubicBezTo>
                  <a:pt x="16362" y="10619"/>
                  <a:pt x="16337" y="10619"/>
                  <a:pt x="16313" y="10619"/>
                </a:cubicBezTo>
                <a:lnTo>
                  <a:pt x="15690" y="10619"/>
                </a:lnTo>
                <a:lnTo>
                  <a:pt x="14175" y="4814"/>
                </a:lnTo>
                <a:cubicBezTo>
                  <a:pt x="14175" y="4802"/>
                  <a:pt x="14162" y="4778"/>
                  <a:pt x="14150" y="4766"/>
                </a:cubicBezTo>
                <a:cubicBezTo>
                  <a:pt x="14126" y="4692"/>
                  <a:pt x="14089" y="4619"/>
                  <a:pt x="14052" y="4533"/>
                </a:cubicBezTo>
                <a:cubicBezTo>
                  <a:pt x="13893" y="4228"/>
                  <a:pt x="13576" y="3837"/>
                  <a:pt x="12916" y="3605"/>
                </a:cubicBezTo>
                <a:cubicBezTo>
                  <a:pt x="12567" y="3488"/>
                  <a:pt x="12185" y="3464"/>
                  <a:pt x="11784" y="3464"/>
                </a:cubicBezTo>
                <a:cubicBezTo>
                  <a:pt x="11638" y="3464"/>
                  <a:pt x="11490" y="3467"/>
                  <a:pt x="11340" y="3470"/>
                </a:cubicBezTo>
                <a:cubicBezTo>
                  <a:pt x="11181" y="3474"/>
                  <a:pt x="11022" y="3478"/>
                  <a:pt x="10863" y="3478"/>
                </a:cubicBezTo>
                <a:cubicBezTo>
                  <a:pt x="10017" y="3478"/>
                  <a:pt x="9172" y="3368"/>
                  <a:pt x="8431" y="2566"/>
                </a:cubicBezTo>
                <a:cubicBezTo>
                  <a:pt x="8590" y="2542"/>
                  <a:pt x="9055" y="2456"/>
                  <a:pt x="9091" y="2016"/>
                </a:cubicBezTo>
                <a:cubicBezTo>
                  <a:pt x="9128" y="1589"/>
                  <a:pt x="8822" y="1417"/>
                  <a:pt x="8602" y="1307"/>
                </a:cubicBezTo>
                <a:cubicBezTo>
                  <a:pt x="8541" y="1271"/>
                  <a:pt x="8480" y="1234"/>
                  <a:pt x="8456" y="1210"/>
                </a:cubicBezTo>
                <a:cubicBezTo>
                  <a:pt x="8309" y="1063"/>
                  <a:pt x="8273" y="794"/>
                  <a:pt x="8273" y="684"/>
                </a:cubicBezTo>
                <a:cubicBezTo>
                  <a:pt x="8431" y="648"/>
                  <a:pt x="8541" y="513"/>
                  <a:pt x="8541" y="354"/>
                </a:cubicBezTo>
                <a:cubicBezTo>
                  <a:pt x="8541" y="159"/>
                  <a:pt x="8383" y="0"/>
                  <a:pt x="8199" y="0"/>
                </a:cubicBez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TextBox 14">
            <a:extLst>
              <a:ext uri="{FF2B5EF4-FFF2-40B4-BE49-F238E27FC236}">
                <a16:creationId xmlns:a16="http://schemas.microsoft.com/office/drawing/2014/main" xmlns="" id="{FFBC8575-8B9B-4B10-97C7-30C7A9A81CC7}"/>
              </a:ext>
            </a:extLst>
          </p:cNvPr>
          <p:cNvSpPr txBox="1"/>
          <p:nvPr/>
        </p:nvSpPr>
        <p:spPr>
          <a:xfrm>
            <a:off x="348853" y="1213872"/>
            <a:ext cx="8446294" cy="3108543"/>
          </a:xfrm>
          <a:prstGeom prst="rect">
            <a:avLst/>
          </a:prstGeom>
          <a:noFill/>
        </p:spPr>
        <p:txBody>
          <a:bodyPr wrap="square">
            <a:spAutoFit/>
          </a:bodyPr>
          <a:lstStyle/>
          <a:p>
            <a:pPr algn="just"/>
            <a:r>
              <a:rPr lang="ro-RO" b="1" dirty="0">
                <a:solidFill>
                  <a:schemeClr val="tx1"/>
                </a:solidFill>
                <a:latin typeface="Albert Sans" panose="020B0604020202020204" charset="0"/>
              </a:rPr>
              <a:t>	Curtea Penală Internațională (CPI) a apărut ca răspunsul la una dintre cele mai mari provocări ale comunității internaționale și anume tragerea la răspundere a celor care au comis crime grave împotriva umanității. De-a lungul istoriei, conflictele armate și regimurile opresive au lăsat în urmă victime fără număr și dreptate, iar încercările de a aduce făptașii în fața legii au fost, de multe ori foarte dificile. Înființarea unei autorități permanente, capabilă să investigheze și să judece astfel de crime, a fost o necesitate recunoscută de mult timp, dar care a devenit realitate abia la sfârșitul secolului XX.</a:t>
            </a:r>
          </a:p>
          <a:p>
            <a:pPr algn="just"/>
            <a:r>
              <a:rPr lang="ro-RO" b="1" dirty="0">
                <a:solidFill>
                  <a:schemeClr val="tx1"/>
                </a:solidFill>
                <a:latin typeface="Albert Sans" panose="020B0604020202020204" charset="0"/>
              </a:rPr>
              <a:t>	</a:t>
            </a:r>
          </a:p>
          <a:p>
            <a:pPr algn="just"/>
            <a:r>
              <a:rPr lang="ro-RO" b="1" dirty="0">
                <a:solidFill>
                  <a:schemeClr val="tx1"/>
                </a:solidFill>
                <a:latin typeface="Albert Sans" panose="020B0604020202020204" charset="0"/>
              </a:rPr>
              <a:t>	Până la apariția Curții, justiția internațională a fost văzută prin tribunalele create special pentru anumite situații, cum au fost Tribunalul de la Nürnberg și Tribunalul de la Tokyo după cel de-al Doilea Război Mondial sau tribunalele pentru fosta Iugoslavie și Ruanda. Acestea au demonstrat că este posibil să se facă dreptate chiar și în fața unor crime de o amploare inimaginabilă. Totuși, erau temporare și limitate la anumite conflicte. CPI a fost creată pentru a oferi acea permanență, care să intervină oriunde și oricând este nevoie.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0"/>
          <p:cNvSpPr txBox="1">
            <a:spLocks noGrp="1"/>
          </p:cNvSpPr>
          <p:nvPr>
            <p:ph type="subTitle" idx="1"/>
          </p:nvPr>
        </p:nvSpPr>
        <p:spPr>
          <a:xfrm>
            <a:off x="2530547" y="346475"/>
            <a:ext cx="3850800" cy="6357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sz="3500" b="1" dirty="0"/>
              <a:t>Introducere</a:t>
            </a:r>
            <a:endParaRPr sz="3500" b="1" dirty="0"/>
          </a:p>
        </p:txBody>
      </p:sp>
      <p:grpSp>
        <p:nvGrpSpPr>
          <p:cNvPr id="513" name="Google Shape;513;p40"/>
          <p:cNvGrpSpPr/>
          <p:nvPr/>
        </p:nvGrpSpPr>
        <p:grpSpPr>
          <a:xfrm>
            <a:off x="0" y="440575"/>
            <a:ext cx="1062900" cy="223775"/>
            <a:chOff x="-9600" y="2459875"/>
            <a:chExt cx="1062900" cy="223775"/>
          </a:xfrm>
        </p:grpSpPr>
        <p:sp>
          <p:nvSpPr>
            <p:cNvPr id="514" name="Google Shape;514;p40"/>
            <p:cNvSpPr/>
            <p:nvPr/>
          </p:nvSpPr>
          <p:spPr>
            <a:xfrm>
              <a:off x="-9600" y="2459875"/>
              <a:ext cx="10629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5" name="Google Shape;515;p40"/>
            <p:cNvSpPr/>
            <p:nvPr/>
          </p:nvSpPr>
          <p:spPr>
            <a:xfrm>
              <a:off x="-9600" y="2657550"/>
              <a:ext cx="10629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516" name="Google Shape;516;p40"/>
          <p:cNvSpPr/>
          <p:nvPr/>
        </p:nvSpPr>
        <p:spPr>
          <a:xfrm>
            <a:off x="1030766" y="12097"/>
            <a:ext cx="1181302" cy="944556"/>
          </a:xfrm>
          <a:custGeom>
            <a:avLst/>
            <a:gdLst/>
            <a:ahLst/>
            <a:cxnLst/>
            <a:rect l="l" t="t" r="r" b="b"/>
            <a:pathLst>
              <a:path w="16399" h="13112" extrusionOk="0">
                <a:moveTo>
                  <a:pt x="2297" y="5193"/>
                </a:moveTo>
                <a:lnTo>
                  <a:pt x="3690" y="10619"/>
                </a:lnTo>
                <a:lnTo>
                  <a:pt x="880" y="10619"/>
                </a:lnTo>
                <a:lnTo>
                  <a:pt x="2297" y="5193"/>
                </a:lnTo>
                <a:close/>
                <a:moveTo>
                  <a:pt x="14089" y="5193"/>
                </a:moveTo>
                <a:lnTo>
                  <a:pt x="15506" y="10619"/>
                </a:lnTo>
                <a:lnTo>
                  <a:pt x="12708" y="10619"/>
                </a:lnTo>
                <a:lnTo>
                  <a:pt x="14089" y="5193"/>
                </a:lnTo>
                <a:close/>
                <a:moveTo>
                  <a:pt x="8199" y="0"/>
                </a:moveTo>
                <a:cubicBezTo>
                  <a:pt x="8004" y="0"/>
                  <a:pt x="7845" y="159"/>
                  <a:pt x="7845" y="354"/>
                </a:cubicBezTo>
                <a:cubicBezTo>
                  <a:pt x="7845" y="513"/>
                  <a:pt x="7967" y="648"/>
                  <a:pt x="8114" y="684"/>
                </a:cubicBezTo>
                <a:cubicBezTo>
                  <a:pt x="8114" y="794"/>
                  <a:pt x="8077" y="1063"/>
                  <a:pt x="7930" y="1210"/>
                </a:cubicBezTo>
                <a:cubicBezTo>
                  <a:pt x="7906" y="1234"/>
                  <a:pt x="7845" y="1271"/>
                  <a:pt x="7784" y="1307"/>
                </a:cubicBezTo>
                <a:cubicBezTo>
                  <a:pt x="7576" y="1417"/>
                  <a:pt x="7258" y="1589"/>
                  <a:pt x="7295" y="2016"/>
                </a:cubicBezTo>
                <a:cubicBezTo>
                  <a:pt x="7332" y="2456"/>
                  <a:pt x="7796" y="2542"/>
                  <a:pt x="7955" y="2566"/>
                </a:cubicBezTo>
                <a:cubicBezTo>
                  <a:pt x="7214" y="3368"/>
                  <a:pt x="6370" y="3478"/>
                  <a:pt x="5523" y="3478"/>
                </a:cubicBezTo>
                <a:cubicBezTo>
                  <a:pt x="5364" y="3478"/>
                  <a:pt x="5205" y="3474"/>
                  <a:pt x="5047" y="3470"/>
                </a:cubicBezTo>
                <a:cubicBezTo>
                  <a:pt x="4896" y="3467"/>
                  <a:pt x="4749" y="3464"/>
                  <a:pt x="4604" y="3464"/>
                </a:cubicBezTo>
                <a:cubicBezTo>
                  <a:pt x="4207" y="3464"/>
                  <a:pt x="3832" y="3488"/>
                  <a:pt x="3483" y="3605"/>
                </a:cubicBezTo>
                <a:cubicBezTo>
                  <a:pt x="2810" y="3837"/>
                  <a:pt x="2493" y="4228"/>
                  <a:pt x="2334" y="4533"/>
                </a:cubicBezTo>
                <a:cubicBezTo>
                  <a:pt x="2297" y="4619"/>
                  <a:pt x="2261" y="4704"/>
                  <a:pt x="2236" y="4778"/>
                </a:cubicBezTo>
                <a:cubicBezTo>
                  <a:pt x="2224" y="4790"/>
                  <a:pt x="2212" y="4802"/>
                  <a:pt x="2212" y="4814"/>
                </a:cubicBezTo>
                <a:lnTo>
                  <a:pt x="697" y="10619"/>
                </a:lnTo>
                <a:lnTo>
                  <a:pt x="73" y="10619"/>
                </a:lnTo>
                <a:cubicBezTo>
                  <a:pt x="49" y="10619"/>
                  <a:pt x="24" y="10619"/>
                  <a:pt x="12" y="10643"/>
                </a:cubicBezTo>
                <a:cubicBezTo>
                  <a:pt x="0" y="10655"/>
                  <a:pt x="0" y="10680"/>
                  <a:pt x="0" y="10704"/>
                </a:cubicBezTo>
                <a:cubicBezTo>
                  <a:pt x="318" y="11694"/>
                  <a:pt x="1234" y="12366"/>
                  <a:pt x="2273" y="12366"/>
                </a:cubicBezTo>
                <a:cubicBezTo>
                  <a:pt x="3324" y="12366"/>
                  <a:pt x="4228" y="11706"/>
                  <a:pt x="4546" y="10704"/>
                </a:cubicBezTo>
                <a:cubicBezTo>
                  <a:pt x="4546" y="10680"/>
                  <a:pt x="4546" y="10655"/>
                  <a:pt x="4533" y="10643"/>
                </a:cubicBezTo>
                <a:cubicBezTo>
                  <a:pt x="4521" y="10619"/>
                  <a:pt x="4497" y="10619"/>
                  <a:pt x="4472" y="10619"/>
                </a:cubicBezTo>
                <a:lnTo>
                  <a:pt x="3861" y="10619"/>
                </a:lnTo>
                <a:lnTo>
                  <a:pt x="3861" y="10606"/>
                </a:lnTo>
                <a:lnTo>
                  <a:pt x="2383" y="4814"/>
                </a:lnTo>
                <a:cubicBezTo>
                  <a:pt x="2383" y="4814"/>
                  <a:pt x="2383" y="4802"/>
                  <a:pt x="2371" y="4790"/>
                </a:cubicBezTo>
                <a:cubicBezTo>
                  <a:pt x="2933" y="3825"/>
                  <a:pt x="4106" y="3788"/>
                  <a:pt x="5548" y="3739"/>
                </a:cubicBezTo>
                <a:cubicBezTo>
                  <a:pt x="5670" y="3727"/>
                  <a:pt x="5804" y="3727"/>
                  <a:pt x="5939" y="3727"/>
                </a:cubicBezTo>
                <a:cubicBezTo>
                  <a:pt x="7344" y="3666"/>
                  <a:pt x="7906" y="2908"/>
                  <a:pt x="8065" y="2627"/>
                </a:cubicBezTo>
                <a:lnTo>
                  <a:pt x="8065" y="2627"/>
                </a:lnTo>
                <a:cubicBezTo>
                  <a:pt x="8065" y="3201"/>
                  <a:pt x="8065" y="5804"/>
                  <a:pt x="7979" y="6611"/>
                </a:cubicBezTo>
                <a:cubicBezTo>
                  <a:pt x="7857" y="7796"/>
                  <a:pt x="7442" y="8737"/>
                  <a:pt x="7442" y="8749"/>
                </a:cubicBezTo>
                <a:cubicBezTo>
                  <a:pt x="7442" y="8749"/>
                  <a:pt x="7442" y="8761"/>
                  <a:pt x="7442" y="8761"/>
                </a:cubicBezTo>
                <a:lnTo>
                  <a:pt x="7161" y="8761"/>
                </a:lnTo>
                <a:cubicBezTo>
                  <a:pt x="7014" y="8761"/>
                  <a:pt x="6892" y="8871"/>
                  <a:pt x="6892" y="9018"/>
                </a:cubicBezTo>
                <a:lnTo>
                  <a:pt x="6892" y="9397"/>
                </a:lnTo>
                <a:lnTo>
                  <a:pt x="6843" y="9397"/>
                </a:lnTo>
                <a:cubicBezTo>
                  <a:pt x="6696" y="9397"/>
                  <a:pt x="6586" y="9507"/>
                  <a:pt x="6586" y="9653"/>
                </a:cubicBezTo>
                <a:lnTo>
                  <a:pt x="6586" y="9910"/>
                </a:lnTo>
                <a:cubicBezTo>
                  <a:pt x="6586" y="10057"/>
                  <a:pt x="6696" y="10167"/>
                  <a:pt x="6843" y="10167"/>
                </a:cubicBezTo>
                <a:lnTo>
                  <a:pt x="6892" y="10167"/>
                </a:lnTo>
                <a:lnTo>
                  <a:pt x="6892" y="10704"/>
                </a:lnTo>
                <a:cubicBezTo>
                  <a:pt x="6892" y="10851"/>
                  <a:pt x="7014" y="10961"/>
                  <a:pt x="7161" y="10961"/>
                </a:cubicBezTo>
                <a:lnTo>
                  <a:pt x="7454" y="10961"/>
                </a:lnTo>
                <a:lnTo>
                  <a:pt x="7454" y="12256"/>
                </a:lnTo>
                <a:lnTo>
                  <a:pt x="6354" y="12256"/>
                </a:lnTo>
                <a:cubicBezTo>
                  <a:pt x="6232" y="12256"/>
                  <a:pt x="6122" y="12354"/>
                  <a:pt x="6122" y="12488"/>
                </a:cubicBezTo>
                <a:lnTo>
                  <a:pt x="6122" y="12879"/>
                </a:lnTo>
                <a:cubicBezTo>
                  <a:pt x="6122" y="13001"/>
                  <a:pt x="6232" y="13111"/>
                  <a:pt x="6354" y="13111"/>
                </a:cubicBezTo>
                <a:lnTo>
                  <a:pt x="10044" y="13111"/>
                </a:lnTo>
                <a:cubicBezTo>
                  <a:pt x="10167" y="13111"/>
                  <a:pt x="10264" y="13001"/>
                  <a:pt x="10264" y="12879"/>
                </a:cubicBezTo>
                <a:lnTo>
                  <a:pt x="10264" y="12488"/>
                </a:lnTo>
                <a:cubicBezTo>
                  <a:pt x="10264" y="12354"/>
                  <a:pt x="10167" y="12256"/>
                  <a:pt x="10044" y="12256"/>
                </a:cubicBezTo>
                <a:lnTo>
                  <a:pt x="8932" y="12256"/>
                </a:lnTo>
                <a:lnTo>
                  <a:pt x="8932" y="10961"/>
                </a:lnTo>
                <a:lnTo>
                  <a:pt x="9238" y="10961"/>
                </a:lnTo>
                <a:cubicBezTo>
                  <a:pt x="9385" y="10961"/>
                  <a:pt x="9494" y="10851"/>
                  <a:pt x="9494" y="10704"/>
                </a:cubicBezTo>
                <a:lnTo>
                  <a:pt x="9494" y="10167"/>
                </a:lnTo>
                <a:lnTo>
                  <a:pt x="9556" y="10167"/>
                </a:lnTo>
                <a:cubicBezTo>
                  <a:pt x="9690" y="10167"/>
                  <a:pt x="9812" y="10057"/>
                  <a:pt x="9812" y="9910"/>
                </a:cubicBezTo>
                <a:lnTo>
                  <a:pt x="9812" y="9653"/>
                </a:lnTo>
                <a:cubicBezTo>
                  <a:pt x="9812" y="9507"/>
                  <a:pt x="9690" y="9397"/>
                  <a:pt x="9556" y="9397"/>
                </a:cubicBezTo>
                <a:lnTo>
                  <a:pt x="9494" y="9397"/>
                </a:lnTo>
                <a:lnTo>
                  <a:pt x="9494" y="9018"/>
                </a:lnTo>
                <a:cubicBezTo>
                  <a:pt x="9494" y="8871"/>
                  <a:pt x="9372" y="8761"/>
                  <a:pt x="9238" y="8761"/>
                </a:cubicBezTo>
                <a:lnTo>
                  <a:pt x="8957" y="8761"/>
                </a:lnTo>
                <a:cubicBezTo>
                  <a:pt x="8957" y="8761"/>
                  <a:pt x="8957" y="8749"/>
                  <a:pt x="8957" y="8749"/>
                </a:cubicBezTo>
                <a:cubicBezTo>
                  <a:pt x="8945" y="8737"/>
                  <a:pt x="8529" y="7796"/>
                  <a:pt x="8407" y="6611"/>
                </a:cubicBezTo>
                <a:cubicBezTo>
                  <a:pt x="8321" y="5804"/>
                  <a:pt x="8321" y="3201"/>
                  <a:pt x="8321" y="2627"/>
                </a:cubicBezTo>
                <a:lnTo>
                  <a:pt x="8321" y="2627"/>
                </a:lnTo>
                <a:cubicBezTo>
                  <a:pt x="8480" y="2908"/>
                  <a:pt x="9042" y="3678"/>
                  <a:pt x="10460" y="3727"/>
                </a:cubicBezTo>
                <a:cubicBezTo>
                  <a:pt x="10582" y="3727"/>
                  <a:pt x="10716" y="3739"/>
                  <a:pt x="10851" y="3739"/>
                </a:cubicBezTo>
                <a:cubicBezTo>
                  <a:pt x="12293" y="3788"/>
                  <a:pt x="13466" y="3825"/>
                  <a:pt x="14016" y="4802"/>
                </a:cubicBezTo>
                <a:lnTo>
                  <a:pt x="14003" y="4814"/>
                </a:lnTo>
                <a:lnTo>
                  <a:pt x="12525" y="10606"/>
                </a:lnTo>
                <a:lnTo>
                  <a:pt x="12525" y="10619"/>
                </a:lnTo>
                <a:lnTo>
                  <a:pt x="11914" y="10619"/>
                </a:lnTo>
                <a:cubicBezTo>
                  <a:pt x="11889" y="10619"/>
                  <a:pt x="11865" y="10619"/>
                  <a:pt x="11853" y="10643"/>
                </a:cubicBezTo>
                <a:cubicBezTo>
                  <a:pt x="11841" y="10655"/>
                  <a:pt x="11841" y="10680"/>
                  <a:pt x="11853" y="10704"/>
                </a:cubicBezTo>
                <a:cubicBezTo>
                  <a:pt x="12158" y="11694"/>
                  <a:pt x="13075" y="12366"/>
                  <a:pt x="14113" y="12366"/>
                </a:cubicBezTo>
                <a:cubicBezTo>
                  <a:pt x="15164" y="12366"/>
                  <a:pt x="16069" y="11706"/>
                  <a:pt x="16386" y="10704"/>
                </a:cubicBezTo>
                <a:cubicBezTo>
                  <a:pt x="16398" y="10680"/>
                  <a:pt x="16386" y="10655"/>
                  <a:pt x="16374" y="10643"/>
                </a:cubicBezTo>
                <a:cubicBezTo>
                  <a:pt x="16362" y="10619"/>
                  <a:pt x="16337" y="10619"/>
                  <a:pt x="16313" y="10619"/>
                </a:cubicBezTo>
                <a:lnTo>
                  <a:pt x="15690" y="10619"/>
                </a:lnTo>
                <a:lnTo>
                  <a:pt x="14175" y="4814"/>
                </a:lnTo>
                <a:cubicBezTo>
                  <a:pt x="14175" y="4802"/>
                  <a:pt x="14162" y="4778"/>
                  <a:pt x="14150" y="4766"/>
                </a:cubicBezTo>
                <a:cubicBezTo>
                  <a:pt x="14126" y="4692"/>
                  <a:pt x="14089" y="4619"/>
                  <a:pt x="14052" y="4533"/>
                </a:cubicBezTo>
                <a:cubicBezTo>
                  <a:pt x="13893" y="4228"/>
                  <a:pt x="13576" y="3837"/>
                  <a:pt x="12916" y="3605"/>
                </a:cubicBezTo>
                <a:cubicBezTo>
                  <a:pt x="12567" y="3488"/>
                  <a:pt x="12185" y="3464"/>
                  <a:pt x="11784" y="3464"/>
                </a:cubicBezTo>
                <a:cubicBezTo>
                  <a:pt x="11638" y="3464"/>
                  <a:pt x="11490" y="3467"/>
                  <a:pt x="11340" y="3470"/>
                </a:cubicBezTo>
                <a:cubicBezTo>
                  <a:pt x="11181" y="3474"/>
                  <a:pt x="11022" y="3478"/>
                  <a:pt x="10863" y="3478"/>
                </a:cubicBezTo>
                <a:cubicBezTo>
                  <a:pt x="10017" y="3478"/>
                  <a:pt x="9172" y="3368"/>
                  <a:pt x="8431" y="2566"/>
                </a:cubicBezTo>
                <a:cubicBezTo>
                  <a:pt x="8590" y="2542"/>
                  <a:pt x="9055" y="2456"/>
                  <a:pt x="9091" y="2016"/>
                </a:cubicBezTo>
                <a:cubicBezTo>
                  <a:pt x="9128" y="1589"/>
                  <a:pt x="8822" y="1417"/>
                  <a:pt x="8602" y="1307"/>
                </a:cubicBezTo>
                <a:cubicBezTo>
                  <a:pt x="8541" y="1271"/>
                  <a:pt x="8480" y="1234"/>
                  <a:pt x="8456" y="1210"/>
                </a:cubicBezTo>
                <a:cubicBezTo>
                  <a:pt x="8309" y="1063"/>
                  <a:pt x="8273" y="794"/>
                  <a:pt x="8273" y="684"/>
                </a:cubicBezTo>
                <a:cubicBezTo>
                  <a:pt x="8431" y="648"/>
                  <a:pt x="8541" y="513"/>
                  <a:pt x="8541" y="354"/>
                </a:cubicBezTo>
                <a:cubicBezTo>
                  <a:pt x="8541" y="159"/>
                  <a:pt x="8383" y="0"/>
                  <a:pt x="8199" y="0"/>
                </a:cubicBez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517" name="Google Shape;517;p40"/>
          <p:cNvGrpSpPr/>
          <p:nvPr/>
        </p:nvGrpSpPr>
        <p:grpSpPr>
          <a:xfrm>
            <a:off x="8104200" y="372487"/>
            <a:ext cx="1039800" cy="223775"/>
            <a:chOff x="8104250" y="2459875"/>
            <a:chExt cx="1039800" cy="223775"/>
          </a:xfrm>
        </p:grpSpPr>
        <p:sp>
          <p:nvSpPr>
            <p:cNvPr id="518" name="Google Shape;518;p40"/>
            <p:cNvSpPr/>
            <p:nvPr/>
          </p:nvSpPr>
          <p:spPr>
            <a:xfrm>
              <a:off x="8104250" y="2459875"/>
              <a:ext cx="1039800" cy="876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9" name="Google Shape;519;p40"/>
            <p:cNvSpPr/>
            <p:nvPr/>
          </p:nvSpPr>
          <p:spPr>
            <a:xfrm>
              <a:off x="8104250" y="2657550"/>
              <a:ext cx="1039800" cy="26100"/>
            </a:xfrm>
            <a:prstGeom prst="rect">
              <a:avLst/>
            </a:pr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520" name="Google Shape;520;p40"/>
          <p:cNvSpPr/>
          <p:nvPr/>
        </p:nvSpPr>
        <p:spPr>
          <a:xfrm>
            <a:off x="6699826" y="55897"/>
            <a:ext cx="1181302" cy="944556"/>
          </a:xfrm>
          <a:custGeom>
            <a:avLst/>
            <a:gdLst/>
            <a:ahLst/>
            <a:cxnLst/>
            <a:rect l="l" t="t" r="r" b="b"/>
            <a:pathLst>
              <a:path w="16399" h="13112" extrusionOk="0">
                <a:moveTo>
                  <a:pt x="2297" y="5193"/>
                </a:moveTo>
                <a:lnTo>
                  <a:pt x="3690" y="10619"/>
                </a:lnTo>
                <a:lnTo>
                  <a:pt x="880" y="10619"/>
                </a:lnTo>
                <a:lnTo>
                  <a:pt x="2297" y="5193"/>
                </a:lnTo>
                <a:close/>
                <a:moveTo>
                  <a:pt x="14089" y="5193"/>
                </a:moveTo>
                <a:lnTo>
                  <a:pt x="15506" y="10619"/>
                </a:lnTo>
                <a:lnTo>
                  <a:pt x="12708" y="10619"/>
                </a:lnTo>
                <a:lnTo>
                  <a:pt x="14089" y="5193"/>
                </a:lnTo>
                <a:close/>
                <a:moveTo>
                  <a:pt x="8199" y="0"/>
                </a:moveTo>
                <a:cubicBezTo>
                  <a:pt x="8004" y="0"/>
                  <a:pt x="7845" y="159"/>
                  <a:pt x="7845" y="354"/>
                </a:cubicBezTo>
                <a:cubicBezTo>
                  <a:pt x="7845" y="513"/>
                  <a:pt x="7967" y="648"/>
                  <a:pt x="8114" y="684"/>
                </a:cubicBezTo>
                <a:cubicBezTo>
                  <a:pt x="8114" y="794"/>
                  <a:pt x="8077" y="1063"/>
                  <a:pt x="7930" y="1210"/>
                </a:cubicBezTo>
                <a:cubicBezTo>
                  <a:pt x="7906" y="1234"/>
                  <a:pt x="7845" y="1271"/>
                  <a:pt x="7784" y="1307"/>
                </a:cubicBezTo>
                <a:cubicBezTo>
                  <a:pt x="7576" y="1417"/>
                  <a:pt x="7258" y="1589"/>
                  <a:pt x="7295" y="2016"/>
                </a:cubicBezTo>
                <a:cubicBezTo>
                  <a:pt x="7332" y="2456"/>
                  <a:pt x="7796" y="2542"/>
                  <a:pt x="7955" y="2566"/>
                </a:cubicBezTo>
                <a:cubicBezTo>
                  <a:pt x="7214" y="3368"/>
                  <a:pt x="6370" y="3478"/>
                  <a:pt x="5523" y="3478"/>
                </a:cubicBezTo>
                <a:cubicBezTo>
                  <a:pt x="5364" y="3478"/>
                  <a:pt x="5205" y="3474"/>
                  <a:pt x="5047" y="3470"/>
                </a:cubicBezTo>
                <a:cubicBezTo>
                  <a:pt x="4896" y="3467"/>
                  <a:pt x="4749" y="3464"/>
                  <a:pt x="4604" y="3464"/>
                </a:cubicBezTo>
                <a:cubicBezTo>
                  <a:pt x="4207" y="3464"/>
                  <a:pt x="3832" y="3488"/>
                  <a:pt x="3483" y="3605"/>
                </a:cubicBezTo>
                <a:cubicBezTo>
                  <a:pt x="2810" y="3837"/>
                  <a:pt x="2493" y="4228"/>
                  <a:pt x="2334" y="4533"/>
                </a:cubicBezTo>
                <a:cubicBezTo>
                  <a:pt x="2297" y="4619"/>
                  <a:pt x="2261" y="4704"/>
                  <a:pt x="2236" y="4778"/>
                </a:cubicBezTo>
                <a:cubicBezTo>
                  <a:pt x="2224" y="4790"/>
                  <a:pt x="2212" y="4802"/>
                  <a:pt x="2212" y="4814"/>
                </a:cubicBezTo>
                <a:lnTo>
                  <a:pt x="697" y="10619"/>
                </a:lnTo>
                <a:lnTo>
                  <a:pt x="73" y="10619"/>
                </a:lnTo>
                <a:cubicBezTo>
                  <a:pt x="49" y="10619"/>
                  <a:pt x="24" y="10619"/>
                  <a:pt x="12" y="10643"/>
                </a:cubicBezTo>
                <a:cubicBezTo>
                  <a:pt x="0" y="10655"/>
                  <a:pt x="0" y="10680"/>
                  <a:pt x="0" y="10704"/>
                </a:cubicBezTo>
                <a:cubicBezTo>
                  <a:pt x="318" y="11694"/>
                  <a:pt x="1234" y="12366"/>
                  <a:pt x="2273" y="12366"/>
                </a:cubicBezTo>
                <a:cubicBezTo>
                  <a:pt x="3324" y="12366"/>
                  <a:pt x="4228" y="11706"/>
                  <a:pt x="4546" y="10704"/>
                </a:cubicBezTo>
                <a:cubicBezTo>
                  <a:pt x="4546" y="10680"/>
                  <a:pt x="4546" y="10655"/>
                  <a:pt x="4533" y="10643"/>
                </a:cubicBezTo>
                <a:cubicBezTo>
                  <a:pt x="4521" y="10619"/>
                  <a:pt x="4497" y="10619"/>
                  <a:pt x="4472" y="10619"/>
                </a:cubicBezTo>
                <a:lnTo>
                  <a:pt x="3861" y="10619"/>
                </a:lnTo>
                <a:lnTo>
                  <a:pt x="3861" y="10606"/>
                </a:lnTo>
                <a:lnTo>
                  <a:pt x="2383" y="4814"/>
                </a:lnTo>
                <a:cubicBezTo>
                  <a:pt x="2383" y="4814"/>
                  <a:pt x="2383" y="4802"/>
                  <a:pt x="2371" y="4790"/>
                </a:cubicBezTo>
                <a:cubicBezTo>
                  <a:pt x="2933" y="3825"/>
                  <a:pt x="4106" y="3788"/>
                  <a:pt x="5548" y="3739"/>
                </a:cubicBezTo>
                <a:cubicBezTo>
                  <a:pt x="5670" y="3727"/>
                  <a:pt x="5804" y="3727"/>
                  <a:pt x="5939" y="3727"/>
                </a:cubicBezTo>
                <a:cubicBezTo>
                  <a:pt x="7344" y="3666"/>
                  <a:pt x="7906" y="2908"/>
                  <a:pt x="8065" y="2627"/>
                </a:cubicBezTo>
                <a:lnTo>
                  <a:pt x="8065" y="2627"/>
                </a:lnTo>
                <a:cubicBezTo>
                  <a:pt x="8065" y="3201"/>
                  <a:pt x="8065" y="5804"/>
                  <a:pt x="7979" y="6611"/>
                </a:cubicBezTo>
                <a:cubicBezTo>
                  <a:pt x="7857" y="7796"/>
                  <a:pt x="7442" y="8737"/>
                  <a:pt x="7442" y="8749"/>
                </a:cubicBezTo>
                <a:cubicBezTo>
                  <a:pt x="7442" y="8749"/>
                  <a:pt x="7442" y="8761"/>
                  <a:pt x="7442" y="8761"/>
                </a:cubicBezTo>
                <a:lnTo>
                  <a:pt x="7161" y="8761"/>
                </a:lnTo>
                <a:cubicBezTo>
                  <a:pt x="7014" y="8761"/>
                  <a:pt x="6892" y="8871"/>
                  <a:pt x="6892" y="9018"/>
                </a:cubicBezTo>
                <a:lnTo>
                  <a:pt x="6892" y="9397"/>
                </a:lnTo>
                <a:lnTo>
                  <a:pt x="6843" y="9397"/>
                </a:lnTo>
                <a:cubicBezTo>
                  <a:pt x="6696" y="9397"/>
                  <a:pt x="6586" y="9507"/>
                  <a:pt x="6586" y="9653"/>
                </a:cubicBezTo>
                <a:lnTo>
                  <a:pt x="6586" y="9910"/>
                </a:lnTo>
                <a:cubicBezTo>
                  <a:pt x="6586" y="10057"/>
                  <a:pt x="6696" y="10167"/>
                  <a:pt x="6843" y="10167"/>
                </a:cubicBezTo>
                <a:lnTo>
                  <a:pt x="6892" y="10167"/>
                </a:lnTo>
                <a:lnTo>
                  <a:pt x="6892" y="10704"/>
                </a:lnTo>
                <a:cubicBezTo>
                  <a:pt x="6892" y="10851"/>
                  <a:pt x="7014" y="10961"/>
                  <a:pt x="7161" y="10961"/>
                </a:cubicBezTo>
                <a:lnTo>
                  <a:pt x="7454" y="10961"/>
                </a:lnTo>
                <a:lnTo>
                  <a:pt x="7454" y="12256"/>
                </a:lnTo>
                <a:lnTo>
                  <a:pt x="6354" y="12256"/>
                </a:lnTo>
                <a:cubicBezTo>
                  <a:pt x="6232" y="12256"/>
                  <a:pt x="6122" y="12354"/>
                  <a:pt x="6122" y="12488"/>
                </a:cubicBezTo>
                <a:lnTo>
                  <a:pt x="6122" y="12879"/>
                </a:lnTo>
                <a:cubicBezTo>
                  <a:pt x="6122" y="13001"/>
                  <a:pt x="6232" y="13111"/>
                  <a:pt x="6354" y="13111"/>
                </a:cubicBezTo>
                <a:lnTo>
                  <a:pt x="10044" y="13111"/>
                </a:lnTo>
                <a:cubicBezTo>
                  <a:pt x="10167" y="13111"/>
                  <a:pt x="10264" y="13001"/>
                  <a:pt x="10264" y="12879"/>
                </a:cubicBezTo>
                <a:lnTo>
                  <a:pt x="10264" y="12488"/>
                </a:lnTo>
                <a:cubicBezTo>
                  <a:pt x="10264" y="12354"/>
                  <a:pt x="10167" y="12256"/>
                  <a:pt x="10044" y="12256"/>
                </a:cubicBezTo>
                <a:lnTo>
                  <a:pt x="8932" y="12256"/>
                </a:lnTo>
                <a:lnTo>
                  <a:pt x="8932" y="10961"/>
                </a:lnTo>
                <a:lnTo>
                  <a:pt x="9238" y="10961"/>
                </a:lnTo>
                <a:cubicBezTo>
                  <a:pt x="9385" y="10961"/>
                  <a:pt x="9494" y="10851"/>
                  <a:pt x="9494" y="10704"/>
                </a:cubicBezTo>
                <a:lnTo>
                  <a:pt x="9494" y="10167"/>
                </a:lnTo>
                <a:lnTo>
                  <a:pt x="9556" y="10167"/>
                </a:lnTo>
                <a:cubicBezTo>
                  <a:pt x="9690" y="10167"/>
                  <a:pt x="9812" y="10057"/>
                  <a:pt x="9812" y="9910"/>
                </a:cubicBezTo>
                <a:lnTo>
                  <a:pt x="9812" y="9653"/>
                </a:lnTo>
                <a:cubicBezTo>
                  <a:pt x="9812" y="9507"/>
                  <a:pt x="9690" y="9397"/>
                  <a:pt x="9556" y="9397"/>
                </a:cubicBezTo>
                <a:lnTo>
                  <a:pt x="9494" y="9397"/>
                </a:lnTo>
                <a:lnTo>
                  <a:pt x="9494" y="9018"/>
                </a:lnTo>
                <a:cubicBezTo>
                  <a:pt x="9494" y="8871"/>
                  <a:pt x="9372" y="8761"/>
                  <a:pt x="9238" y="8761"/>
                </a:cubicBezTo>
                <a:lnTo>
                  <a:pt x="8957" y="8761"/>
                </a:lnTo>
                <a:cubicBezTo>
                  <a:pt x="8957" y="8761"/>
                  <a:pt x="8957" y="8749"/>
                  <a:pt x="8957" y="8749"/>
                </a:cubicBezTo>
                <a:cubicBezTo>
                  <a:pt x="8945" y="8737"/>
                  <a:pt x="8529" y="7796"/>
                  <a:pt x="8407" y="6611"/>
                </a:cubicBezTo>
                <a:cubicBezTo>
                  <a:pt x="8321" y="5804"/>
                  <a:pt x="8321" y="3201"/>
                  <a:pt x="8321" y="2627"/>
                </a:cubicBezTo>
                <a:lnTo>
                  <a:pt x="8321" y="2627"/>
                </a:lnTo>
                <a:cubicBezTo>
                  <a:pt x="8480" y="2908"/>
                  <a:pt x="9042" y="3678"/>
                  <a:pt x="10460" y="3727"/>
                </a:cubicBezTo>
                <a:cubicBezTo>
                  <a:pt x="10582" y="3727"/>
                  <a:pt x="10716" y="3739"/>
                  <a:pt x="10851" y="3739"/>
                </a:cubicBezTo>
                <a:cubicBezTo>
                  <a:pt x="12293" y="3788"/>
                  <a:pt x="13466" y="3825"/>
                  <a:pt x="14016" y="4802"/>
                </a:cubicBezTo>
                <a:lnTo>
                  <a:pt x="14003" y="4814"/>
                </a:lnTo>
                <a:lnTo>
                  <a:pt x="12525" y="10606"/>
                </a:lnTo>
                <a:lnTo>
                  <a:pt x="12525" y="10619"/>
                </a:lnTo>
                <a:lnTo>
                  <a:pt x="11914" y="10619"/>
                </a:lnTo>
                <a:cubicBezTo>
                  <a:pt x="11889" y="10619"/>
                  <a:pt x="11865" y="10619"/>
                  <a:pt x="11853" y="10643"/>
                </a:cubicBezTo>
                <a:cubicBezTo>
                  <a:pt x="11841" y="10655"/>
                  <a:pt x="11841" y="10680"/>
                  <a:pt x="11853" y="10704"/>
                </a:cubicBezTo>
                <a:cubicBezTo>
                  <a:pt x="12158" y="11694"/>
                  <a:pt x="13075" y="12366"/>
                  <a:pt x="14113" y="12366"/>
                </a:cubicBezTo>
                <a:cubicBezTo>
                  <a:pt x="15164" y="12366"/>
                  <a:pt x="16069" y="11706"/>
                  <a:pt x="16386" y="10704"/>
                </a:cubicBezTo>
                <a:cubicBezTo>
                  <a:pt x="16398" y="10680"/>
                  <a:pt x="16386" y="10655"/>
                  <a:pt x="16374" y="10643"/>
                </a:cubicBezTo>
                <a:cubicBezTo>
                  <a:pt x="16362" y="10619"/>
                  <a:pt x="16337" y="10619"/>
                  <a:pt x="16313" y="10619"/>
                </a:cubicBezTo>
                <a:lnTo>
                  <a:pt x="15690" y="10619"/>
                </a:lnTo>
                <a:lnTo>
                  <a:pt x="14175" y="4814"/>
                </a:lnTo>
                <a:cubicBezTo>
                  <a:pt x="14175" y="4802"/>
                  <a:pt x="14162" y="4778"/>
                  <a:pt x="14150" y="4766"/>
                </a:cubicBezTo>
                <a:cubicBezTo>
                  <a:pt x="14126" y="4692"/>
                  <a:pt x="14089" y="4619"/>
                  <a:pt x="14052" y="4533"/>
                </a:cubicBezTo>
                <a:cubicBezTo>
                  <a:pt x="13893" y="4228"/>
                  <a:pt x="13576" y="3837"/>
                  <a:pt x="12916" y="3605"/>
                </a:cubicBezTo>
                <a:cubicBezTo>
                  <a:pt x="12567" y="3488"/>
                  <a:pt x="12185" y="3464"/>
                  <a:pt x="11784" y="3464"/>
                </a:cubicBezTo>
                <a:cubicBezTo>
                  <a:pt x="11638" y="3464"/>
                  <a:pt x="11490" y="3467"/>
                  <a:pt x="11340" y="3470"/>
                </a:cubicBezTo>
                <a:cubicBezTo>
                  <a:pt x="11181" y="3474"/>
                  <a:pt x="11022" y="3478"/>
                  <a:pt x="10863" y="3478"/>
                </a:cubicBezTo>
                <a:cubicBezTo>
                  <a:pt x="10017" y="3478"/>
                  <a:pt x="9172" y="3368"/>
                  <a:pt x="8431" y="2566"/>
                </a:cubicBezTo>
                <a:cubicBezTo>
                  <a:pt x="8590" y="2542"/>
                  <a:pt x="9055" y="2456"/>
                  <a:pt x="9091" y="2016"/>
                </a:cubicBezTo>
                <a:cubicBezTo>
                  <a:pt x="9128" y="1589"/>
                  <a:pt x="8822" y="1417"/>
                  <a:pt x="8602" y="1307"/>
                </a:cubicBezTo>
                <a:cubicBezTo>
                  <a:pt x="8541" y="1271"/>
                  <a:pt x="8480" y="1234"/>
                  <a:pt x="8456" y="1210"/>
                </a:cubicBezTo>
                <a:cubicBezTo>
                  <a:pt x="8309" y="1063"/>
                  <a:pt x="8273" y="794"/>
                  <a:pt x="8273" y="684"/>
                </a:cubicBezTo>
                <a:cubicBezTo>
                  <a:pt x="8431" y="648"/>
                  <a:pt x="8541" y="513"/>
                  <a:pt x="8541" y="354"/>
                </a:cubicBezTo>
                <a:cubicBezTo>
                  <a:pt x="8541" y="159"/>
                  <a:pt x="8383" y="0"/>
                  <a:pt x="8199" y="0"/>
                </a:cubicBezTo>
                <a:close/>
              </a:path>
            </a:pathLst>
          </a:custGeom>
          <a:gradFill>
            <a:gsLst>
              <a:gs pos="0">
                <a:schemeClr val="accent1"/>
              </a:gs>
              <a:gs pos="13000">
                <a:schemeClr val="dk2"/>
              </a:gs>
              <a:gs pos="30000">
                <a:schemeClr val="accent1"/>
              </a:gs>
              <a:gs pos="46000">
                <a:schemeClr val="dk2"/>
              </a:gs>
              <a:gs pos="60000">
                <a:schemeClr val="accent1"/>
              </a:gs>
              <a:gs pos="74000">
                <a:schemeClr val="dk2"/>
              </a:gs>
              <a:gs pos="87000">
                <a:schemeClr val="accent1"/>
              </a:gs>
              <a:gs pos="100000">
                <a:schemeClr val="dk2"/>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xmlns="" id="{FFBC8575-8B9B-4B10-97C7-30C7A9A81CC7}"/>
              </a:ext>
            </a:extLst>
          </p:cNvPr>
          <p:cNvSpPr txBox="1"/>
          <p:nvPr/>
        </p:nvSpPr>
        <p:spPr>
          <a:xfrm>
            <a:off x="0" y="1066728"/>
            <a:ext cx="9144000" cy="33239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o-RO" sz="1400" b="1" i="0" u="none" strike="noStrike" kern="0" cap="none" spc="0" normalizeH="0" baseline="0" noProof="0" dirty="0">
                <a:ln>
                  <a:noFill/>
                </a:ln>
                <a:solidFill>
                  <a:srgbClr val="FFFAF7"/>
                </a:solidFill>
                <a:effectLst/>
                <a:uLnTx/>
                <a:uFillTx/>
                <a:latin typeface="Albert Sans" panose="020B0604020202020204" charset="0"/>
                <a:cs typeface="Arial"/>
                <a:sym typeface="Arial"/>
              </a:rPr>
              <a:t>	Statutul de la Roma, adoptat în 1998(2002), este documentul care a pus bazele Curții. CPI are sediul la Haga și funcționează pe un principiu important, complementaritatea. Cu alte cuvinte, Curtea intervine doar dacă statele nu sunt capabile sau nu se implică să judece crimele respective. Ea nu se substituie instanțelor naționale, ci vine în completarea lor atunci când este necesar.</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o-RO" sz="1400" b="1" i="0" u="none" strike="noStrike" kern="0" cap="none" spc="0" normalizeH="0" baseline="0" noProof="0" dirty="0">
                <a:ln>
                  <a:noFill/>
                </a:ln>
                <a:solidFill>
                  <a:srgbClr val="FFFAF7"/>
                </a:solidFill>
                <a:effectLst/>
                <a:uLnTx/>
                <a:uFillTx/>
                <a:latin typeface="Albert Sans" panose="020B0604020202020204" charset="0"/>
                <a:cs typeface="Arial"/>
                <a:sym typeface="Arial"/>
              </a:rPr>
              <a:t>	Curtea are competență asupra celor mai grave infracțiuni, cum ar fi genocidul, crimele împotriva umanității, crimele de război, etc. Aceste fapte sunt considerate amenințări la adresa întregii lumi, motiv pentru care ele trebuie investigate și sancționate indiferent de loc. Totuși, CPI nu dispune de o forță proprie care să-i pună în aplicare deciziile, ea depinde de cooperarea statelor pentru a putea aduce suspecții către răspundere și de a executa hotărârile curții.</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ro-RO" sz="1400" b="1" i="0" u="none" strike="noStrike" kern="0" cap="none" spc="0" normalizeH="0" baseline="0" noProof="0" dirty="0">
                <a:ln>
                  <a:noFill/>
                </a:ln>
                <a:solidFill>
                  <a:srgbClr val="FFFAF7"/>
                </a:solidFill>
                <a:effectLst/>
                <a:uLnTx/>
                <a:uFillTx/>
                <a:latin typeface="Albert Sans" panose="020B0604020202020204" charset="0"/>
                <a:cs typeface="Arial"/>
                <a:sym typeface="Arial"/>
              </a:rPr>
              <a:t>	De-a lungul anilor, prin Curte au trecut numeroase cazuri ce rezonează, judecând lideri politici, comandanți militari și alți responsabili pentru crime împotriva umanității. Totuși, activitatea sa a fost și criticată. Unele state, inclusiv mari puteri precum Statele Unite, Rusia și China, în linii generale nu au aderat la Statutul de la Roma, ceea ce poate să afecteze aplicabilitatea universală a justiției internaționale. De asemenea, există acuzații că CPI ar fi prea concentrată pe Africa, în condițiile în care multe dintre cauze vin de pe acest continent.</a:t>
            </a:r>
          </a:p>
        </p:txBody>
      </p:sp>
    </p:spTree>
    <p:extLst>
      <p:ext uri="{BB962C8B-B14F-4D97-AF65-F5344CB8AC3E}">
        <p14:creationId xmlns:p14="http://schemas.microsoft.com/office/powerpoint/2010/main" val="395799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1"/>
          <p:cNvSpPr txBox="1">
            <a:spLocks noGrp="1"/>
          </p:cNvSpPr>
          <p:nvPr>
            <p:ph type="title"/>
          </p:nvPr>
        </p:nvSpPr>
        <p:spPr>
          <a:xfrm>
            <a:off x="-1" y="1494933"/>
            <a:ext cx="8924925" cy="3468111"/>
          </a:xfrm>
          <a:prstGeom prst="rect">
            <a:avLst/>
          </a:prstGeom>
        </p:spPr>
        <p:txBody>
          <a:bodyPr spcFirstLastPara="1" wrap="square" lIns="91425" tIns="91425" rIns="91425" bIns="91425" anchor="ctr" anchorCtr="0">
            <a:noAutofit/>
          </a:bodyPr>
          <a:lstStyle/>
          <a:p>
            <a:pPr algn="l"/>
            <a:r>
              <a:rPr lang="ro-MD" sz="1800" dirty="0">
                <a:effectLst/>
                <a:latin typeface="Albert Sans" panose="020B0604020202020204" charset="0"/>
                <a:ea typeface="Calibri" panose="020F0502020204030204" pitchFamily="34" charset="0"/>
                <a:cs typeface="Times New Roman" panose="02020603050405020304" pitchFamily="18" charset="0"/>
              </a:rPr>
              <a:t>Încă din secolul al XIX-lea, gândirea juridică internațională a fost marcată de ideea că atrocitățile comise în timpul conflictelor armate trebuie judecate. Primele propuneri, formulate de personalități precum juristul elvețian Gustav Moynier, privesc crearea unui tribunal internațional capabil de a judeca crimele de război și încălcările grave ale drepturilor omului. Moynier își inchipuia un sistem care să prevadă, printr-un tablou comun, aplicarea principiilor dreptului internațional împotriva celor ce, prin acțiunile lor, pun în pericol normele fundamentale ale civilizației. Deși la acea vreme ideea era considerată prea revoluționară, temerile privind pierderea suveranității naționale au împiedicat transformarea acesteia într-o realitate practică. Totuși, aceste concepte au fost importante, punând temeliile viitoare despre justiția internațională și deschizând calea pentru a recunoaște necesitatea unei jurisdicții penale în lume.</a:t>
            </a:r>
            <a:r>
              <a:rPr lang="en-US" sz="1800" dirty="0">
                <a:effectLst/>
                <a:latin typeface="Albert Sans" panose="020B0604020202020204" charset="0"/>
                <a:ea typeface="Calibri" panose="020F0502020204030204" pitchFamily="34" charset="0"/>
                <a:cs typeface="Times New Roman" panose="02020603050405020304" pitchFamily="18" charset="0"/>
              </a:rPr>
              <a:t/>
            </a:r>
            <a:br>
              <a:rPr lang="en-US" sz="1800" dirty="0">
                <a:effectLst/>
                <a:latin typeface="Albert Sans" panose="020B0604020202020204" charset="0"/>
                <a:ea typeface="Calibri" panose="020F0502020204030204" pitchFamily="34" charset="0"/>
                <a:cs typeface="Times New Roman" panose="02020603050405020304" pitchFamily="18" charset="0"/>
              </a:rPr>
            </a:br>
            <a:endParaRPr sz="1400" dirty="0">
              <a:latin typeface="Albert Sans" panose="020B0604020202020204" charset="0"/>
            </a:endParaRPr>
          </a:p>
        </p:txBody>
      </p:sp>
      <p:grpSp>
        <p:nvGrpSpPr>
          <p:cNvPr id="527" name="Google Shape;527;p41"/>
          <p:cNvGrpSpPr/>
          <p:nvPr/>
        </p:nvGrpSpPr>
        <p:grpSpPr>
          <a:xfrm>
            <a:off x="0" y="598495"/>
            <a:ext cx="7800975" cy="802870"/>
            <a:chOff x="0" y="1215225"/>
            <a:chExt cx="2666100" cy="802870"/>
          </a:xfrm>
        </p:grpSpPr>
        <p:sp>
          <p:nvSpPr>
            <p:cNvPr id="528" name="Google Shape;528;p41"/>
            <p:cNvSpPr/>
            <p:nvPr/>
          </p:nvSpPr>
          <p:spPr>
            <a:xfrm>
              <a:off x="0" y="1259095"/>
              <a:ext cx="2666100" cy="759000"/>
            </a:xfrm>
            <a:prstGeom prst="homePlate">
              <a:avLst>
                <a:gd name="adj" fmla="val 50000"/>
              </a:avLst>
            </a:prstGeom>
            <a:gradFill>
              <a:gsLst>
                <a:gs pos="0">
                  <a:schemeClr val="accent1"/>
                </a:gs>
                <a:gs pos="37000">
                  <a:schemeClr val="dk2"/>
                </a:gs>
                <a:gs pos="74000">
                  <a:schemeClr val="accen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41"/>
            <p:cNvSpPr/>
            <p:nvPr/>
          </p:nvSpPr>
          <p:spPr>
            <a:xfrm>
              <a:off x="0" y="1215225"/>
              <a:ext cx="2666100" cy="759000"/>
            </a:xfrm>
            <a:prstGeom prst="homePlate">
              <a:avLst>
                <a:gd name="adj" fmla="val 50000"/>
              </a:avLst>
            </a:prstGeom>
            <a:gradFill>
              <a:gsLst>
                <a:gs pos="0">
                  <a:schemeClr val="lt2"/>
                </a:gs>
                <a:gs pos="100000">
                  <a:schemeClr val="l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1" name="Google Shape;531;p41"/>
          <p:cNvSpPr/>
          <p:nvPr/>
        </p:nvSpPr>
        <p:spPr>
          <a:xfrm>
            <a:off x="7953783" y="532490"/>
            <a:ext cx="1094967" cy="978750"/>
          </a:xfrm>
          <a:custGeom>
            <a:avLst/>
            <a:gdLst/>
            <a:ahLst/>
            <a:cxnLst/>
            <a:rect l="l" t="t" r="r" b="b"/>
            <a:pathLst>
              <a:path w="7284" h="6511" extrusionOk="0">
                <a:moveTo>
                  <a:pt x="2220" y="0"/>
                </a:moveTo>
                <a:cubicBezTo>
                  <a:pt x="2146" y="0"/>
                  <a:pt x="2075" y="33"/>
                  <a:pt x="2029" y="95"/>
                </a:cubicBezTo>
                <a:lnTo>
                  <a:pt x="1564" y="645"/>
                </a:lnTo>
                <a:lnTo>
                  <a:pt x="1479" y="571"/>
                </a:lnTo>
                <a:cubicBezTo>
                  <a:pt x="1446" y="544"/>
                  <a:pt x="1410" y="531"/>
                  <a:pt x="1377" y="531"/>
                </a:cubicBezTo>
                <a:cubicBezTo>
                  <a:pt x="1336" y="531"/>
                  <a:pt x="1298" y="550"/>
                  <a:pt x="1271" y="584"/>
                </a:cubicBezTo>
                <a:lnTo>
                  <a:pt x="452" y="1549"/>
                </a:lnTo>
                <a:cubicBezTo>
                  <a:pt x="391" y="1610"/>
                  <a:pt x="404" y="1708"/>
                  <a:pt x="465" y="1757"/>
                </a:cubicBezTo>
                <a:lnTo>
                  <a:pt x="550" y="1830"/>
                </a:lnTo>
                <a:lnTo>
                  <a:pt x="86" y="2392"/>
                </a:lnTo>
                <a:cubicBezTo>
                  <a:pt x="0" y="2490"/>
                  <a:pt x="0" y="2624"/>
                  <a:pt x="74" y="2722"/>
                </a:cubicBezTo>
                <a:lnTo>
                  <a:pt x="110" y="2771"/>
                </a:lnTo>
                <a:cubicBezTo>
                  <a:pt x="416" y="3162"/>
                  <a:pt x="795" y="3480"/>
                  <a:pt x="1222" y="3712"/>
                </a:cubicBezTo>
                <a:lnTo>
                  <a:pt x="1271" y="3736"/>
                </a:lnTo>
                <a:cubicBezTo>
                  <a:pt x="1311" y="3759"/>
                  <a:pt x="1355" y="3769"/>
                  <a:pt x="1398" y="3769"/>
                </a:cubicBezTo>
                <a:cubicBezTo>
                  <a:pt x="1473" y="3769"/>
                  <a:pt x="1547" y="3737"/>
                  <a:pt x="1601" y="3675"/>
                </a:cubicBezTo>
                <a:lnTo>
                  <a:pt x="2065" y="3113"/>
                </a:lnTo>
                <a:lnTo>
                  <a:pt x="2188" y="3211"/>
                </a:lnTo>
                <a:cubicBezTo>
                  <a:pt x="2216" y="3234"/>
                  <a:pt x="2251" y="3246"/>
                  <a:pt x="2285" y="3246"/>
                </a:cubicBezTo>
                <a:cubicBezTo>
                  <a:pt x="2324" y="3246"/>
                  <a:pt x="2363" y="3231"/>
                  <a:pt x="2395" y="3199"/>
                </a:cubicBezTo>
                <a:lnTo>
                  <a:pt x="2591" y="2954"/>
                </a:lnTo>
                <a:lnTo>
                  <a:pt x="6721" y="6437"/>
                </a:lnTo>
                <a:cubicBezTo>
                  <a:pt x="6781" y="6486"/>
                  <a:pt x="6854" y="6511"/>
                  <a:pt x="6926" y="6511"/>
                </a:cubicBezTo>
                <a:cubicBezTo>
                  <a:pt x="7014" y="6511"/>
                  <a:pt x="7100" y="6474"/>
                  <a:pt x="7161" y="6400"/>
                </a:cubicBezTo>
                <a:cubicBezTo>
                  <a:pt x="7283" y="6266"/>
                  <a:pt x="7259" y="6070"/>
                  <a:pt x="7124" y="5960"/>
                </a:cubicBezTo>
                <a:lnTo>
                  <a:pt x="3006" y="2465"/>
                </a:lnTo>
                <a:lnTo>
                  <a:pt x="3214" y="2233"/>
                </a:lnTo>
                <a:cubicBezTo>
                  <a:pt x="3263" y="2160"/>
                  <a:pt x="3251" y="2074"/>
                  <a:pt x="3190" y="2025"/>
                </a:cubicBezTo>
                <a:lnTo>
                  <a:pt x="3080" y="1928"/>
                </a:lnTo>
                <a:lnTo>
                  <a:pt x="3544" y="1378"/>
                </a:lnTo>
                <a:cubicBezTo>
                  <a:pt x="3629" y="1280"/>
                  <a:pt x="3629" y="1146"/>
                  <a:pt x="3556" y="1048"/>
                </a:cubicBezTo>
                <a:lnTo>
                  <a:pt x="3519" y="999"/>
                </a:lnTo>
                <a:cubicBezTo>
                  <a:pt x="3214" y="608"/>
                  <a:pt x="2835" y="290"/>
                  <a:pt x="2408" y="58"/>
                </a:cubicBezTo>
                <a:lnTo>
                  <a:pt x="2346" y="34"/>
                </a:lnTo>
                <a:cubicBezTo>
                  <a:pt x="2306" y="11"/>
                  <a:pt x="2262" y="0"/>
                  <a:pt x="2220" y="0"/>
                </a:cubicBezTo>
                <a:close/>
              </a:path>
            </a:pathLst>
          </a:custGeom>
          <a:gradFill>
            <a:gsLst>
              <a:gs pos="0">
                <a:schemeClr val="accent1"/>
              </a:gs>
              <a:gs pos="37000">
                <a:schemeClr val="dk2"/>
              </a:gs>
              <a:gs pos="74000">
                <a:schemeClr val="accen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TextBox 11">
            <a:extLst>
              <a:ext uri="{FF2B5EF4-FFF2-40B4-BE49-F238E27FC236}">
                <a16:creationId xmlns:a16="http://schemas.microsoft.com/office/drawing/2014/main" xmlns="" id="{68EF1253-DF6B-48AC-81AE-FE5A8B1D71E8}"/>
              </a:ext>
            </a:extLst>
          </p:cNvPr>
          <p:cNvSpPr txBox="1"/>
          <p:nvPr/>
        </p:nvSpPr>
        <p:spPr>
          <a:xfrm>
            <a:off x="0" y="653443"/>
            <a:ext cx="8217694" cy="553998"/>
          </a:xfrm>
          <a:prstGeom prst="rect">
            <a:avLst/>
          </a:prstGeom>
          <a:noFill/>
        </p:spPr>
        <p:txBody>
          <a:bodyPr wrap="square">
            <a:spAutoFit/>
          </a:bodyPr>
          <a:lstStyle/>
          <a:p>
            <a:pPr marL="0" marR="0" lvl="0" indent="0" algn="l" rtl="0">
              <a:lnSpc>
                <a:spcPct val="100000"/>
              </a:lnSpc>
              <a:spcBef>
                <a:spcPts val="0"/>
              </a:spcBef>
              <a:spcAft>
                <a:spcPts val="1600"/>
              </a:spcAft>
              <a:buNone/>
            </a:pPr>
            <a:r>
              <a:rPr lang="ro-RO" sz="3000" b="1" noProof="0" dirty="0">
                <a:solidFill>
                  <a:schemeClr val="dk1"/>
                </a:solidFill>
                <a:latin typeface="Albert Sans"/>
                <a:ea typeface="Albert Sans"/>
                <a:cs typeface="Albert Sans"/>
                <a:sym typeface="Albert Sans"/>
              </a:rPr>
              <a:t>2. Evoluția Justiției Penale Internaționale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42" name="Google Shape;542;p42"/>
          <p:cNvSpPr txBox="1">
            <a:spLocks noGrp="1"/>
          </p:cNvSpPr>
          <p:nvPr>
            <p:ph type="title"/>
          </p:nvPr>
        </p:nvSpPr>
        <p:spPr>
          <a:xfrm>
            <a:off x="1080025" y="39393"/>
            <a:ext cx="7707450" cy="572700"/>
          </a:xfrm>
          <a:prstGeom prst="rect">
            <a:avLst/>
          </a:prstGeom>
        </p:spPr>
        <p:txBody>
          <a:bodyPr spcFirstLastPara="1" wrap="square" lIns="91425" tIns="91425" rIns="91425" bIns="91425" anchor="t" anchorCtr="0">
            <a:noAutofit/>
          </a:bodyPr>
          <a:lstStyle/>
          <a:p>
            <a:pPr algn="l"/>
            <a:r>
              <a:rPr lang="ro-RO" sz="3000" b="1" noProof="0" dirty="0">
                <a:solidFill>
                  <a:schemeClr val="bg1"/>
                </a:solidFill>
                <a:latin typeface="Albert Sans"/>
                <a:ea typeface="Albert Sans"/>
                <a:cs typeface="Albert Sans"/>
                <a:sym typeface="Albert Sans"/>
              </a:rPr>
              <a:t>2. Evoluția Justiției Penale Internaționale</a:t>
            </a:r>
            <a:r>
              <a:rPr lang="ro-RO" sz="3600" b="1" noProof="0" dirty="0">
                <a:solidFill>
                  <a:schemeClr val="bg1"/>
                </a:solidFill>
                <a:latin typeface="Albert Sans"/>
                <a:ea typeface="Albert Sans"/>
                <a:cs typeface="Albert Sans"/>
                <a:sym typeface="Albert Sans"/>
              </a:rPr>
              <a:t/>
            </a:r>
            <a:br>
              <a:rPr lang="ro-RO" sz="3600" b="1" noProof="0" dirty="0">
                <a:solidFill>
                  <a:schemeClr val="bg1"/>
                </a:solidFill>
                <a:latin typeface="Albert Sans"/>
                <a:ea typeface="Albert Sans"/>
                <a:cs typeface="Albert Sans"/>
                <a:sym typeface="Albert Sans"/>
              </a:rPr>
            </a:br>
            <a:endParaRPr dirty="0">
              <a:solidFill>
                <a:schemeClr val="bg1"/>
              </a:solidFill>
            </a:endParaRPr>
          </a:p>
        </p:txBody>
      </p:sp>
      <p:sp>
        <p:nvSpPr>
          <p:cNvPr id="544" name="Google Shape;544;p42"/>
          <p:cNvSpPr txBox="1">
            <a:spLocks noGrp="1"/>
          </p:cNvSpPr>
          <p:nvPr>
            <p:ph type="subTitle" idx="2"/>
          </p:nvPr>
        </p:nvSpPr>
        <p:spPr>
          <a:xfrm>
            <a:off x="718275" y="687156"/>
            <a:ext cx="7707450" cy="3830253"/>
          </a:xfrm>
          <a:prstGeom prst="rect">
            <a:avLst/>
          </a:prstGeom>
        </p:spPr>
        <p:txBody>
          <a:bodyPr spcFirstLastPara="1" wrap="square" lIns="91425" tIns="91425" rIns="91425" bIns="91425" anchor="t" anchorCtr="0">
            <a:noAutofit/>
          </a:bodyPr>
          <a:lstStyle/>
          <a:p>
            <a:pPr algn="just">
              <a:lnSpc>
                <a:spcPct val="107000"/>
              </a:lnSpc>
              <a:spcAft>
                <a:spcPts val="800"/>
              </a:spcAft>
            </a:pPr>
            <a:r>
              <a:rPr lang="ro-MD" sz="1800" b="1" dirty="0">
                <a:effectLst/>
                <a:latin typeface="Albert Sans" panose="020B0604020202020204" charset="0"/>
                <a:ea typeface="Calibri" panose="020F0502020204030204" pitchFamily="34" charset="0"/>
                <a:cs typeface="Times New Roman" panose="02020603050405020304" pitchFamily="18" charset="0"/>
              </a:rPr>
              <a:t>	</a:t>
            </a:r>
            <a:r>
              <a:rPr lang="ro-MD" sz="1600" b="1" dirty="0">
                <a:effectLst/>
                <a:latin typeface="Albert Sans" panose="020B0604020202020204" charset="0"/>
                <a:ea typeface="Calibri" panose="020F0502020204030204" pitchFamily="34" charset="0"/>
                <a:cs typeface="Times New Roman" panose="02020603050405020304" pitchFamily="18" charset="0"/>
              </a:rPr>
              <a:t>Tribunalul de la Nürnberg și Tribunalul de la Tokyo:</a:t>
            </a:r>
            <a:endParaRPr lang="en-US" sz="1600" dirty="0">
              <a:effectLst/>
              <a:latin typeface="Albert Sans" panose="020B0604020202020204" charset="0"/>
              <a:ea typeface="Calibri" panose="020F0502020204030204" pitchFamily="34" charset="0"/>
              <a:cs typeface="Times New Roman" panose="02020603050405020304" pitchFamily="18" charset="0"/>
            </a:endParaRPr>
          </a:p>
          <a:p>
            <a:pPr algn="just">
              <a:lnSpc>
                <a:spcPct val="107000"/>
              </a:lnSpc>
              <a:spcAft>
                <a:spcPts val="800"/>
              </a:spcAft>
            </a:pPr>
            <a:r>
              <a:rPr lang="ro-MD" sz="1600" dirty="0">
                <a:effectLst/>
                <a:latin typeface="Albert Sans" panose="020B0604020202020204" charset="0"/>
                <a:ea typeface="Calibri" panose="020F0502020204030204" pitchFamily="34" charset="0"/>
                <a:cs typeface="Times New Roman" panose="02020603050405020304" pitchFamily="18" charset="0"/>
              </a:rPr>
              <a:t>	</a:t>
            </a:r>
            <a:r>
              <a:rPr lang="ro-MD" dirty="0">
                <a:effectLst/>
                <a:latin typeface="Albert Sans" panose="020B0604020202020204" charset="0"/>
                <a:ea typeface="Calibri" panose="020F0502020204030204" pitchFamily="34" charset="0"/>
                <a:cs typeface="Times New Roman" panose="02020603050405020304" pitchFamily="18" charset="0"/>
              </a:rPr>
              <a:t>După cel de-al Doilea Război Mondial, lumea a fost martoră la atrocități de proporții nemaivăzute, iar necesitatea de a aduce în fața justiției liderii responsabili pentru crimele împotriva umanității a devenit deja indiscutabilă. În 1945, a fost instituit Tribunalul Militar Internațional de la Nürnberg, unde au fost judecați oficiali naziști pentru crime împotriva umanității, crime de război și crime împotriva păcii. Acest tribunal a fost un moment de cotitură, demonstrând că chiar și cei aflați la vârful puterii pot fi trași la răspundere pentru faptele lor, chiar dacă deciziile au fost influențate și de interesele învingătorilor. Paralele au fost trase și în Asia, unde, în 1946, Tribunalul de la Tokyo a avut ca scop judecarea oficialilor pentru atrocitățile comise în timpul conflictelor. Ambele, deși create din necesitate și cu caracter temporar, au stabilit precedente istorice foarte importante și au evidențiat importanța justiției care să abordeze nu doar infracțiunile naționale, ci și pe cele de amploare internațională. Aceste experiențe au avut impact major asupra gândirii juridice de pretutindeni și au subliniat nevoia unei instanțe permanente pentru astfel de cuzuri.</a:t>
            </a:r>
            <a:endParaRPr lang="en-US" dirty="0">
              <a:effectLst/>
              <a:latin typeface="Albert Sans" panose="020B0604020202020204" charset="0"/>
              <a:ea typeface="Calibri" panose="020F0502020204030204" pitchFamily="34" charset="0"/>
              <a:cs typeface="Times New Roman" panose="02020603050405020304" pitchFamily="18" charset="0"/>
            </a:endParaRPr>
          </a:p>
          <a:p>
            <a:pPr marL="0" lvl="0" indent="0" algn="just" rtl="0">
              <a:spcBef>
                <a:spcPts val="0"/>
              </a:spcBef>
              <a:spcAft>
                <a:spcPts val="0"/>
              </a:spcAft>
              <a:buNone/>
            </a:pPr>
            <a:endParaRPr dirty="0">
              <a:latin typeface="Albert Sans" panose="020B060402020202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43"/>
          <p:cNvSpPr txBox="1">
            <a:spLocks noGrp="1"/>
          </p:cNvSpPr>
          <p:nvPr>
            <p:ph type="title"/>
          </p:nvPr>
        </p:nvSpPr>
        <p:spPr>
          <a:xfrm>
            <a:off x="0" y="389475"/>
            <a:ext cx="8172450" cy="6764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3000" dirty="0">
                <a:latin typeface="Albert Sans" panose="020B0604020202020204" charset="0"/>
                <a:ea typeface="Be Vietnam Pro"/>
                <a:cs typeface="Be Vietnam Pro"/>
                <a:sym typeface="Be Vietnam Pro"/>
              </a:rPr>
              <a:t>Tribunalele pentru fosta Iugoslavie și Ruanda</a:t>
            </a:r>
            <a:endParaRPr sz="3000" dirty="0">
              <a:latin typeface="Albert Sans" panose="020B0604020202020204" charset="0"/>
              <a:ea typeface="Be Vietnam Pro"/>
              <a:cs typeface="Be Vietnam Pro"/>
              <a:sym typeface="Be Vietnam Pro"/>
            </a:endParaRPr>
          </a:p>
        </p:txBody>
      </p:sp>
      <p:sp>
        <p:nvSpPr>
          <p:cNvPr id="564" name="Google Shape;564;p43"/>
          <p:cNvSpPr txBox="1">
            <a:spLocks noGrp="1"/>
          </p:cNvSpPr>
          <p:nvPr>
            <p:ph type="body" idx="1"/>
          </p:nvPr>
        </p:nvSpPr>
        <p:spPr>
          <a:xfrm>
            <a:off x="-1" y="953349"/>
            <a:ext cx="6286325" cy="330432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ro-RO" b="1" dirty="0">
                <a:solidFill>
                  <a:schemeClr val="lt1"/>
                </a:solidFill>
              </a:rPr>
              <a:t>În anii ’90, după sfârșitul Războiului Rece, conflictele violente din fosta Iugoslavie și genocidul din Ruanda au scos la iveală noi realități ale violenței etnice și ale atrocităților de masă. În contextul conflictelor din Balcani, unde s-au înregistrat masacre și exterminări sistematice, Consiliul de Securitate al ONU a instituit în 1993 Tribunalul Penal Internațional pentru fosta Iugoslavie (TPIY). Acest tribunal a judecat lideri și comandanți responsabili pentru crime precum masacrul de la Srebrenița, demonstrând că impunerea responsabilității nu poate fi evitată de pretextul suveranității naționale. Similar, genocidul de la Ruanda din 1994, care a dus la moartea a sute de mii de oameni, a determinat înființarea Tribunalului Penal Internațional pentru Ruanda (TPIR). Aceste tribunale ad-hoc au fost înființate pentru a trata situații date și pentru a emite verdicturi în cazuri extreme. </a:t>
            </a:r>
          </a:p>
        </p:txBody>
      </p:sp>
      <p:pic>
        <p:nvPicPr>
          <p:cNvPr id="565" name="Google Shape;565;p43"/>
          <p:cNvPicPr preferRelativeResize="0">
            <a:picLocks noGrp="1"/>
          </p:cNvPicPr>
          <p:nvPr>
            <p:ph type="pic" idx="2"/>
          </p:nvPr>
        </p:nvPicPr>
        <p:blipFill rotWithShape="1">
          <a:blip r:embed="rId3">
            <a:alphaModFix/>
          </a:blip>
          <a:srcRect t="6740" b="6731"/>
          <a:stretch/>
        </p:blipFill>
        <p:spPr>
          <a:xfrm>
            <a:off x="6286325" y="1426675"/>
            <a:ext cx="2627400" cy="3130050"/>
          </a:xfrm>
          <a:prstGeom prst="snip1Rect">
            <a:avLst>
              <a:gd name="adj" fmla="val 14854"/>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4"/>
          <p:cNvSpPr txBox="1">
            <a:spLocks noGrp="1"/>
          </p:cNvSpPr>
          <p:nvPr>
            <p:ph type="title"/>
          </p:nvPr>
        </p:nvSpPr>
        <p:spPr>
          <a:xfrm>
            <a:off x="949668" y="50521"/>
            <a:ext cx="7244413" cy="60615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ro-RO" sz="3000" dirty="0">
                <a:latin typeface="Be Vietnam Pro"/>
                <a:ea typeface="Be Vietnam Pro"/>
                <a:cs typeface="Be Vietnam Pro"/>
                <a:sym typeface="Be Vietnam Pro"/>
              </a:rPr>
              <a:t>Crearea Curții Penale Internaționale</a:t>
            </a:r>
          </a:p>
        </p:txBody>
      </p:sp>
      <p:sp>
        <p:nvSpPr>
          <p:cNvPr id="572" name="Google Shape;572;p44"/>
          <p:cNvSpPr txBox="1">
            <a:spLocks noGrp="1"/>
          </p:cNvSpPr>
          <p:nvPr>
            <p:ph type="subTitle" idx="2"/>
          </p:nvPr>
        </p:nvSpPr>
        <p:spPr>
          <a:xfrm>
            <a:off x="104775" y="677119"/>
            <a:ext cx="9039225" cy="2027923"/>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o-RO" dirty="0"/>
              <a:t>	Experiențele dure ale secolului al XX-lea, de la tribunalele de la Nürnberg și Tokyo la cele ad-hoc pentru fosta Iugoslavie și Ruanda, au subliniat urgent necesitatea unui sistem permanent de justiție penală internațională. În 1998, la Roma, reprezentanții a peste 148 de state s-au reunit la o conferință diplomatică ce avea scopul de a elabora Statutul Curții Penale Internaționale (CPI). După lungi dezbateri și negocieri, Statutul a fost adoptat cu 120 de voturi favorabile, 7 împotrivă și 21 de abțineri, marcând un moment istoric în care comunitatea internațională și-a reafirmat angajamentul de a pune capăt imunităților pentru cele mai grave crime internaționale. Statutul, cunoscut sub numele de Statutul de la Roma, a intrat în vigoare pe 1 iulie 2002, odată cu ratificarea celui de-al 60-lea instrument de ratificare.</a:t>
            </a:r>
          </a:p>
        </p:txBody>
      </p:sp>
      <p:sp>
        <p:nvSpPr>
          <p:cNvPr id="27" name="TextBox 26">
            <a:extLst>
              <a:ext uri="{FF2B5EF4-FFF2-40B4-BE49-F238E27FC236}">
                <a16:creationId xmlns:a16="http://schemas.microsoft.com/office/drawing/2014/main" xmlns="" id="{C6266CEF-1EA6-459E-8C79-6E6C1739ED39}"/>
              </a:ext>
            </a:extLst>
          </p:cNvPr>
          <p:cNvSpPr txBox="1"/>
          <p:nvPr/>
        </p:nvSpPr>
        <p:spPr>
          <a:xfrm>
            <a:off x="104775" y="2807969"/>
            <a:ext cx="8745798" cy="1384995"/>
          </a:xfrm>
          <a:prstGeom prst="rect">
            <a:avLst/>
          </a:prstGeom>
          <a:noFill/>
        </p:spPr>
        <p:txBody>
          <a:bodyPr wrap="square">
            <a:spAutoFit/>
          </a:bodyPr>
          <a:lstStyle/>
          <a:p>
            <a:pPr algn="just"/>
            <a:r>
              <a:rPr lang="ro-RO" dirty="0">
                <a:solidFill>
                  <a:schemeClr val="bg1"/>
                </a:solidFill>
                <a:latin typeface="Albert Sans" panose="020B0604020202020204" charset="0"/>
              </a:rPr>
              <a:t>	Curtea, cu sediul la Haga, a fost concepută ca o instituție permanentă, complementară sistemelor naționale de justiție. Prin principiul complementarității, CPI intervine doar atunci când statele nu pot sau nu doresc să investigheze și să judece crimele internaționale, asigurând astfel că nicio infracțiune de proporții globale nu rămâne nepedepsită. Înființarea CPI nu doar că a reprezentat o evoluție în dreptul penal internațional, ci a și oferit o speranță victimelor, demonstrând că justiția poate fi realizată indiferent de locul în care aceasta s-a întâmplat.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5"/>
          <p:cNvSpPr txBox="1">
            <a:spLocks noGrp="1"/>
          </p:cNvSpPr>
          <p:nvPr>
            <p:ph type="title"/>
          </p:nvPr>
        </p:nvSpPr>
        <p:spPr>
          <a:xfrm>
            <a:off x="881997" y="115048"/>
            <a:ext cx="7467600" cy="6058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2900" dirty="0">
                <a:latin typeface="Be Vietnam Pro"/>
                <a:ea typeface="Be Vietnam Pro"/>
                <a:cs typeface="Be Vietnam Pro"/>
                <a:sym typeface="Be Vietnam Pro"/>
              </a:rPr>
              <a:t>3. Statutul Curții Penale Internaționale</a:t>
            </a:r>
            <a:endParaRPr sz="2900" dirty="0">
              <a:latin typeface="Be Vietnam Pro"/>
              <a:ea typeface="Be Vietnam Pro"/>
              <a:cs typeface="Be Vietnam Pro"/>
              <a:sym typeface="Be Vietnam Pro"/>
            </a:endParaRPr>
          </a:p>
        </p:txBody>
      </p:sp>
      <p:sp>
        <p:nvSpPr>
          <p:cNvPr id="594" name="Google Shape;594;p45"/>
          <p:cNvSpPr txBox="1">
            <a:spLocks noGrp="1"/>
          </p:cNvSpPr>
          <p:nvPr>
            <p:ph type="subTitle" idx="2"/>
          </p:nvPr>
        </p:nvSpPr>
        <p:spPr>
          <a:xfrm>
            <a:off x="749626" y="638175"/>
            <a:ext cx="7644747" cy="450532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o-RO" dirty="0"/>
              <a:t>	Statutul Curții Penale Internaționale, cunoscut sub numele de Statutul de la Roma, reprezintă documentul care stabilește temelia juridică și organizatorică a instituției. Adoptat la Roma în 1998 și intrat în vigoare la 1 iulie 2002, acest statut a fost conceput pentru a combate cele mai grave infracțiuni: genocid, crime împotriva umanității, crime de război, crima de agresiune. Prin elaborarea acestui document, comunitatea internațională și-a exprimat angajamentul de a proteja drepturile fundamentale ale omului și de a asigura că niciun autor al unor fapte atroce nu va rămâne nepedepsit.</a:t>
            </a:r>
          </a:p>
          <a:p>
            <a:pPr marL="0" lvl="0" indent="0" algn="just" rtl="0">
              <a:spcBef>
                <a:spcPts val="0"/>
              </a:spcBef>
              <a:spcAft>
                <a:spcPts val="0"/>
              </a:spcAft>
              <a:buNone/>
            </a:pPr>
            <a:endParaRPr lang="ro-RO" dirty="0"/>
          </a:p>
          <a:p>
            <a:pPr marL="0" lvl="0" indent="0" algn="just" rtl="0">
              <a:spcBef>
                <a:spcPts val="0"/>
              </a:spcBef>
              <a:spcAft>
                <a:spcPts val="0"/>
              </a:spcAft>
              <a:buNone/>
            </a:pPr>
            <a:r>
              <a:rPr lang="ro-RO" dirty="0"/>
              <a:t>	Statutul se bazează pe câteva principii fundamentale ce reflectă valorile universale și necesitatea justiției corecte. Unul dintre cele mai importante este principiul nullum crimen sine lege, care prevede că nicio persoană nu poate fi sancționată penal pentru un act ce nu constituia infracțiune la momentul comiterii sale. De asemenea, principiul nulla poena sine lege garantează că pedeapsa poate fi aplicată doar conform normelor stabilite de statut. Aceste prevederi, împreună cu principiul complementarității, asigură că Curtea intervine doar atunci când sistemele naționale nu pot sau nu doresc să judece cazurile de o gravitate excepțională, fără a submina suveranitatea statelor </a:t>
            </a:r>
          </a:p>
        </p:txBody>
      </p:sp>
    </p:spTree>
  </p:cSld>
  <p:clrMapOvr>
    <a:masterClrMapping/>
  </p:clrMapOvr>
</p:sld>
</file>

<file path=ppt/theme/theme1.xml><?xml version="1.0" encoding="utf-8"?>
<a:theme xmlns:a="http://schemas.openxmlformats.org/drawingml/2006/main" name="Criminal Justice Major for College: Victimology by Slidesgo">
  <a:themeElements>
    <a:clrScheme name="Simple Light">
      <a:dk1>
        <a:srgbClr val="FFFAF7"/>
      </a:dk1>
      <a:lt1>
        <a:srgbClr val="501010"/>
      </a:lt1>
      <a:dk2>
        <a:srgbClr val="B47532"/>
      </a:dk2>
      <a:lt2>
        <a:srgbClr val="790000"/>
      </a:lt2>
      <a:accent1>
        <a:srgbClr val="FFE88C"/>
      </a:accent1>
      <a:accent2>
        <a:srgbClr val="FCE4C8"/>
      </a:accent2>
      <a:accent3>
        <a:srgbClr val="FFFFFF"/>
      </a:accent3>
      <a:accent4>
        <a:srgbClr val="FFFFFF"/>
      </a:accent4>
      <a:accent5>
        <a:srgbClr val="FFFFFF"/>
      </a:accent5>
      <a:accent6>
        <a:srgbClr val="FFFFFF"/>
      </a:accent6>
      <a:hlink>
        <a:srgbClr val="FFFAF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riminal Justice Major for College: Victimology by Slidesgo">
  <a:themeElements>
    <a:clrScheme name="Simple Light">
      <a:dk1>
        <a:srgbClr val="FFFAF7"/>
      </a:dk1>
      <a:lt1>
        <a:srgbClr val="501010"/>
      </a:lt1>
      <a:dk2>
        <a:srgbClr val="B47532"/>
      </a:dk2>
      <a:lt2>
        <a:srgbClr val="790000"/>
      </a:lt2>
      <a:accent1>
        <a:srgbClr val="FFE88C"/>
      </a:accent1>
      <a:accent2>
        <a:srgbClr val="FCE4C8"/>
      </a:accent2>
      <a:accent3>
        <a:srgbClr val="FFFFFF"/>
      </a:accent3>
      <a:accent4>
        <a:srgbClr val="FFFFFF"/>
      </a:accent4>
      <a:accent5>
        <a:srgbClr val="FFFFFF"/>
      </a:accent5>
      <a:accent6>
        <a:srgbClr val="FFFFFF"/>
      </a:accent6>
      <a:hlink>
        <a:srgbClr val="FFFAF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TotalTime>
  <Words>1068</Words>
  <Application>Microsoft Office PowerPoint</Application>
  <PresentationFormat>Экран (16:9)</PresentationFormat>
  <Paragraphs>101</Paragraphs>
  <Slides>21</Slides>
  <Notes>21</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2</vt:i4>
      </vt:variant>
      <vt:variant>
        <vt:lpstr>Заголовки слайдов</vt:lpstr>
      </vt:variant>
      <vt:variant>
        <vt:i4>21</vt:i4>
      </vt:variant>
    </vt:vector>
  </HeadingPairs>
  <TitlesOfParts>
    <vt:vector size="35" baseType="lpstr">
      <vt:lpstr>PT Sans</vt:lpstr>
      <vt:lpstr>Be Vietnam Pro</vt:lpstr>
      <vt:lpstr>Albert Sans</vt:lpstr>
      <vt:lpstr>Albert Sans Medium</vt:lpstr>
      <vt:lpstr>Arapey</vt:lpstr>
      <vt:lpstr>Actor</vt:lpstr>
      <vt:lpstr>Calibri</vt:lpstr>
      <vt:lpstr>Bebas Neue</vt:lpstr>
      <vt:lpstr>Arial</vt:lpstr>
      <vt:lpstr>Times New Roman</vt:lpstr>
      <vt:lpstr>Baskervville</vt:lpstr>
      <vt:lpstr>Archivo Black</vt:lpstr>
      <vt:lpstr>Criminal Justice Major for College: Victimology by Slidesgo</vt:lpstr>
      <vt:lpstr>1_Criminal Justice Major for College: Victimology by Slidesgo</vt:lpstr>
      <vt:lpstr>Organizarea Curții Internaționale penale</vt:lpstr>
      <vt:lpstr>Cuprins</vt:lpstr>
      <vt:lpstr>Презентация PowerPoint</vt:lpstr>
      <vt:lpstr>Презентация PowerPoint</vt:lpstr>
      <vt:lpstr>Încă din secolul al XIX-lea, gândirea juridică internațională a fost marcată de ideea că atrocitățile comise în timpul conflictelor armate trebuie judecate. Primele propuneri, formulate de personalități precum juristul elvețian Gustav Moynier, privesc crearea unui tribunal internațional capabil de a judeca crimele de război și încălcările grave ale drepturilor omului. Moynier își inchipuia un sistem care să prevadă, printr-un tablou comun, aplicarea principiilor dreptului internațional împotriva celor ce, prin acțiunile lor, pun în pericol normele fundamentale ale civilizației. Deși la acea vreme ideea era considerată prea revoluționară, temerile privind pierderea suveranității naționale au împiedicat transformarea acesteia într-o realitate practică. Totuși, aceste concepte au fost importante, punând temeliile viitoare despre justiția internațională și deschizând calea pentru a recunoaște necesitatea unei jurisdicții penale în lume. </vt:lpstr>
      <vt:lpstr>2. Evoluția Justiției Penale Internaționale </vt:lpstr>
      <vt:lpstr>Tribunalele pentru fosta Iugoslavie și Ruanda</vt:lpstr>
      <vt:lpstr>Crearea Curții Penale Internaționale</vt:lpstr>
      <vt:lpstr>3. Statutul Curții Penale Internaționale</vt:lpstr>
      <vt:lpstr>3. Statutul Curții Penale Internaționale</vt:lpstr>
      <vt:lpstr>3. Statutul Curții Penale Internaționale</vt:lpstr>
      <vt:lpstr>3. Statutul Curții Penale Internaționale</vt:lpstr>
      <vt:lpstr>4. Structura și organizarea Curții </vt:lpstr>
      <vt:lpstr>4. Structura și organizarea Curții </vt:lpstr>
      <vt:lpstr>5. Competența și procedurile Curții Penale Internaționale</vt:lpstr>
      <vt:lpstr>6. Jurisprudența Curții Penale Internaționale</vt:lpstr>
      <vt:lpstr>Презентация PowerPoint</vt:lpstr>
      <vt:lpstr>Презентация PowerPoint</vt:lpstr>
      <vt:lpstr>Concluzii</vt:lpstr>
      <vt:lpstr>Bibliografie</vt:lpstr>
      <vt:lpstr>Vă mulțumesc pentru atenție!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Organizarea Curții Internaționale penale</dc:title>
  <dc:creator>Vlad</dc:creator>
  <cp:lastModifiedBy>User</cp:lastModifiedBy>
  <cp:revision>24</cp:revision>
  <dcterms:modified xsi:type="dcterms:W3CDTF">2025-03-26T17:12:38Z</dcterms:modified>
</cp:coreProperties>
</file>